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256" r:id="rId2"/>
    <p:sldId id="257" r:id="rId3"/>
    <p:sldId id="258" r:id="rId4"/>
    <p:sldId id="259" r:id="rId5"/>
    <p:sldId id="260" r:id="rId6"/>
    <p:sldId id="262" r:id="rId7"/>
    <p:sldId id="263" r:id="rId8"/>
    <p:sldId id="18802" r:id="rId9"/>
    <p:sldId id="264" r:id="rId10"/>
    <p:sldId id="275" r:id="rId11"/>
    <p:sldId id="267" r:id="rId12"/>
    <p:sldId id="317" r:id="rId13"/>
    <p:sldId id="18796" r:id="rId14"/>
    <p:sldId id="302" r:id="rId15"/>
    <p:sldId id="303" r:id="rId16"/>
    <p:sldId id="304" r:id="rId17"/>
    <p:sldId id="305" r:id="rId18"/>
    <p:sldId id="306" r:id="rId19"/>
    <p:sldId id="18795" r:id="rId20"/>
    <p:sldId id="18798" r:id="rId21"/>
    <p:sldId id="459" r:id="rId22"/>
    <p:sldId id="18803" r:id="rId23"/>
    <p:sldId id="18782" r:id="rId24"/>
    <p:sldId id="18805" r:id="rId25"/>
    <p:sldId id="18807" r:id="rId26"/>
    <p:sldId id="18806" r:id="rId27"/>
    <p:sldId id="18804" r:id="rId28"/>
    <p:sldId id="18808" r:id="rId29"/>
    <p:sldId id="18800" r:id="rId30"/>
    <p:sldId id="18810" r:id="rId31"/>
    <p:sldId id="18811" r:id="rId32"/>
    <p:sldId id="18812" r:id="rId33"/>
    <p:sldId id="18813" r:id="rId34"/>
    <p:sldId id="18801" r:id="rId35"/>
    <p:sldId id="18794" r:id="rId36"/>
    <p:sldId id="18816" r:id="rId37"/>
    <p:sldId id="18818" r:id="rId38"/>
    <p:sldId id="18817" r:id="rId39"/>
    <p:sldId id="18814" r:id="rId40"/>
    <p:sldId id="18815" r:id="rId41"/>
    <p:sldId id="18819" r:id="rId42"/>
    <p:sldId id="18821" r:id="rId43"/>
    <p:sldId id="18820" r:id="rId44"/>
    <p:sldId id="18822" r:id="rId45"/>
    <p:sldId id="18824" r:id="rId46"/>
    <p:sldId id="18826" r:id="rId47"/>
    <p:sldId id="18823" r:id="rId48"/>
    <p:sldId id="279" r:id="rId49"/>
    <p:sldId id="320" r:id="rId50"/>
    <p:sldId id="321" r:id="rId51"/>
    <p:sldId id="322" r:id="rId52"/>
    <p:sldId id="323" r:id="rId53"/>
    <p:sldId id="324" r:id="rId54"/>
    <p:sldId id="325" r:id="rId55"/>
    <p:sldId id="18825" r:id="rId56"/>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4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50"/>
    <p:restoredTop sz="95775"/>
  </p:normalViewPr>
  <p:slideViewPr>
    <p:cSldViewPr snapToGrid="0" snapToObjects="1">
      <p:cViewPr varScale="1">
        <p:scale>
          <a:sx n="76" d="100"/>
          <a:sy n="76" d="100"/>
        </p:scale>
        <p:origin x="5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10:05:18.355"/>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2C126-5BF3-FE4B-A2E6-4F7958C54811}" type="datetimeFigureOut">
              <a:rPr lang="en-VN" smtClean="0"/>
              <a:t>02/18/2025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3E212-88AD-FA4F-879F-3E9BE92D7B90}" type="slidenum">
              <a:rPr lang="en-VN" smtClean="0"/>
              <a:t>‹#›</a:t>
            </a:fld>
            <a:endParaRPr lang="en-VN"/>
          </a:p>
        </p:txBody>
      </p:sp>
    </p:spTree>
    <p:extLst>
      <p:ext uri="{BB962C8B-B14F-4D97-AF65-F5344CB8AC3E}">
        <p14:creationId xmlns:p14="http://schemas.microsoft.com/office/powerpoint/2010/main" val="300546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Link bài hát, các thầy cô có thể tải xuống nếu video không chạy: </a:t>
            </a:r>
            <a:r>
              <a:rPr lang="en-US" dirty="0"/>
              <a:t>https://</a:t>
            </a:r>
            <a:r>
              <a:rPr lang="en-US" dirty="0" err="1"/>
              <a:t>www.youtube.com</a:t>
            </a:r>
            <a:r>
              <a:rPr lang="en-US" dirty="0"/>
              <a:t>/</a:t>
            </a:r>
            <a:r>
              <a:rPr lang="en-US" dirty="0" err="1"/>
              <a:t>watch?v</a:t>
            </a:r>
            <a:r>
              <a:rPr lang="en-US" dirty="0"/>
              <a:t>=FUo3SvuD1Wc</a:t>
            </a:r>
            <a:endParaRPr lang="en-VN" dirty="0"/>
          </a:p>
        </p:txBody>
      </p:sp>
      <p:sp>
        <p:nvSpPr>
          <p:cNvPr id="4" name="Slide Number Placeholder 3"/>
          <p:cNvSpPr>
            <a:spLocks noGrp="1"/>
          </p:cNvSpPr>
          <p:nvPr>
            <p:ph type="sldNum" sz="quarter" idx="5"/>
          </p:nvPr>
        </p:nvSpPr>
        <p:spPr/>
        <p:txBody>
          <a:bodyPr/>
          <a:lstStyle/>
          <a:p>
            <a:fld id="{C363E212-88AD-FA4F-879F-3E9BE92D7B90}" type="slidenum">
              <a:rPr lang="en-VN" smtClean="0"/>
              <a:t>4</a:t>
            </a:fld>
            <a:endParaRPr lang="en-VN"/>
          </a:p>
        </p:txBody>
      </p:sp>
    </p:spTree>
    <p:extLst>
      <p:ext uri="{BB962C8B-B14F-4D97-AF65-F5344CB8AC3E}">
        <p14:creationId xmlns:p14="http://schemas.microsoft.com/office/powerpoint/2010/main" val="1416207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53</a:t>
            </a:fld>
            <a:endParaRPr lang="en-US"/>
          </a:p>
        </p:txBody>
      </p:sp>
    </p:spTree>
    <p:extLst>
      <p:ext uri="{BB962C8B-B14F-4D97-AF65-F5344CB8AC3E}">
        <p14:creationId xmlns:p14="http://schemas.microsoft.com/office/powerpoint/2010/main" val="3576989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54</a:t>
            </a:fld>
            <a:endParaRPr lang="en-US"/>
          </a:p>
        </p:txBody>
      </p:sp>
    </p:spTree>
    <p:extLst>
      <p:ext uri="{BB962C8B-B14F-4D97-AF65-F5344CB8AC3E}">
        <p14:creationId xmlns:p14="http://schemas.microsoft.com/office/powerpoint/2010/main" val="357698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10</a:t>
            </a:fld>
            <a:endParaRPr lang="zh-CN" altLang="en-US"/>
          </a:p>
        </p:txBody>
      </p:sp>
    </p:spTree>
    <p:extLst>
      <p:ext uri="{BB962C8B-B14F-4D97-AF65-F5344CB8AC3E}">
        <p14:creationId xmlns:p14="http://schemas.microsoft.com/office/powerpoint/2010/main" val="69085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13</a:t>
            </a:fld>
            <a:endParaRPr lang="zh-CN" altLang="en-US"/>
          </a:p>
        </p:txBody>
      </p:sp>
    </p:spTree>
    <p:extLst>
      <p:ext uri="{BB962C8B-B14F-4D97-AF65-F5344CB8AC3E}">
        <p14:creationId xmlns:p14="http://schemas.microsoft.com/office/powerpoint/2010/main" val="3520980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19</a:t>
            </a:fld>
            <a:endParaRPr lang="zh-CN" altLang="en-US"/>
          </a:p>
        </p:txBody>
      </p:sp>
    </p:spTree>
    <p:extLst>
      <p:ext uri="{BB962C8B-B14F-4D97-AF65-F5344CB8AC3E}">
        <p14:creationId xmlns:p14="http://schemas.microsoft.com/office/powerpoint/2010/main" val="2144120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35</a:t>
            </a:fld>
            <a:endParaRPr lang="zh-CN" altLang="en-US"/>
          </a:p>
        </p:txBody>
      </p:sp>
    </p:spTree>
    <p:extLst>
      <p:ext uri="{BB962C8B-B14F-4D97-AF65-F5344CB8AC3E}">
        <p14:creationId xmlns:p14="http://schemas.microsoft.com/office/powerpoint/2010/main" val="2493213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48</a:t>
            </a:fld>
            <a:endParaRPr lang="zh-CN" altLang="en-US"/>
          </a:p>
        </p:txBody>
      </p:sp>
    </p:spTree>
    <p:extLst>
      <p:ext uri="{BB962C8B-B14F-4D97-AF65-F5344CB8AC3E}">
        <p14:creationId xmlns:p14="http://schemas.microsoft.com/office/powerpoint/2010/main" val="2233601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50</a:t>
            </a:fld>
            <a:endParaRPr lang="en-US"/>
          </a:p>
        </p:txBody>
      </p:sp>
    </p:spTree>
    <p:extLst>
      <p:ext uri="{BB962C8B-B14F-4D97-AF65-F5344CB8AC3E}">
        <p14:creationId xmlns:p14="http://schemas.microsoft.com/office/powerpoint/2010/main" val="2248267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51</a:t>
            </a:fld>
            <a:endParaRPr lang="en-US"/>
          </a:p>
        </p:txBody>
      </p:sp>
    </p:spTree>
    <p:extLst>
      <p:ext uri="{BB962C8B-B14F-4D97-AF65-F5344CB8AC3E}">
        <p14:creationId xmlns:p14="http://schemas.microsoft.com/office/powerpoint/2010/main" val="2248267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52</a:t>
            </a:fld>
            <a:endParaRPr lang="en-US"/>
          </a:p>
        </p:txBody>
      </p:sp>
    </p:spTree>
    <p:extLst>
      <p:ext uri="{BB962C8B-B14F-4D97-AF65-F5344CB8AC3E}">
        <p14:creationId xmlns:p14="http://schemas.microsoft.com/office/powerpoint/2010/main" val="886068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February 18, 2025</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2101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February 18, 2025</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583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February 18, 2025</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52848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28735230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03989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818423"/>
      </p:ext>
    </p:extLst>
  </p:cSld>
  <p:clrMapOvr>
    <a:masterClrMapping/>
  </p:clrMapOvr>
  <p:transition spd="slow" advClick="0"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8"/>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0" y="2837035"/>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73246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February 18, 2025</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6093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February 18, 2025</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7294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February 18, 2025</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830170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February 18, 2025</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9273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February 18, 2025</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450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February 18, 2025</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2909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February 18, 2025</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6773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February 18, 2025</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07820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customXml" Target="../ink/ink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February 18, 2025</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9"/>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7061212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 id="2147483674" r:id="rId13"/>
    <p:sldLayoutId id="2147483675" r:id="rId14"/>
    <p:sldLayoutId id="2147483676" r:id="rId15"/>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15.xml"/><Relationship Id="rId5" Type="http://schemas.openxmlformats.org/officeDocument/2006/relationships/image" Target="../media/image13.jpg"/><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15.xml"/><Relationship Id="rId5" Type="http://schemas.openxmlformats.org/officeDocument/2006/relationships/image" Target="../media/image13.jpg"/><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15.xml"/><Relationship Id="rId5" Type="http://schemas.openxmlformats.org/officeDocument/2006/relationships/image" Target="../media/image13.jpg"/><Relationship Id="rId4" Type="http://schemas.openxmlformats.org/officeDocument/2006/relationships/image" Target="../media/image12.jpg"/></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notesSlide" Target="../notesSlides/notesSlide7.xml"/><Relationship Id="rId21" Type="http://schemas.openxmlformats.org/officeDocument/2006/relationships/image" Target="../media/image52.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48.png"/><Relationship Id="rId2" Type="http://schemas.openxmlformats.org/officeDocument/2006/relationships/slideLayout" Target="../slideLayouts/slideLayout2.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55.png"/><Relationship Id="rId5" Type="http://schemas.openxmlformats.org/officeDocument/2006/relationships/audio" Target="../media/audio2.wav"/><Relationship Id="rId15" Type="http://schemas.openxmlformats.org/officeDocument/2006/relationships/image" Target="../media/image46.png"/><Relationship Id="rId23" Type="http://schemas.openxmlformats.org/officeDocument/2006/relationships/image" Target="../media/image54.jpeg"/><Relationship Id="rId10" Type="http://schemas.openxmlformats.org/officeDocument/2006/relationships/audio" Target="../media/audio7.wav"/><Relationship Id="rId19" Type="http://schemas.openxmlformats.org/officeDocument/2006/relationships/image" Target="../media/image50.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5.png"/><Relationship Id="rId22"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notesSlide" Target="../notesSlides/notesSlide8.xml"/><Relationship Id="rId21" Type="http://schemas.openxmlformats.org/officeDocument/2006/relationships/image" Target="../media/image52.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48.png"/><Relationship Id="rId2" Type="http://schemas.openxmlformats.org/officeDocument/2006/relationships/slideLayout" Target="../slideLayouts/slideLayout2.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55.png"/><Relationship Id="rId5" Type="http://schemas.openxmlformats.org/officeDocument/2006/relationships/audio" Target="../media/audio2.wav"/><Relationship Id="rId15" Type="http://schemas.openxmlformats.org/officeDocument/2006/relationships/image" Target="../media/image46.png"/><Relationship Id="rId23" Type="http://schemas.openxmlformats.org/officeDocument/2006/relationships/image" Target="../media/image54.jpeg"/><Relationship Id="rId10" Type="http://schemas.openxmlformats.org/officeDocument/2006/relationships/audio" Target="../media/audio7.wav"/><Relationship Id="rId19" Type="http://schemas.openxmlformats.org/officeDocument/2006/relationships/image" Target="../media/image50.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5.png"/><Relationship Id="rId22" Type="http://schemas.openxmlformats.org/officeDocument/2006/relationships/image" Target="../media/image53.png"/></Relationships>
</file>

<file path=ppt/slides/_rels/slide5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6.png"/><Relationship Id="rId18" Type="http://schemas.openxmlformats.org/officeDocument/2006/relationships/image" Target="../media/image49.png"/><Relationship Id="rId3" Type="http://schemas.openxmlformats.org/officeDocument/2006/relationships/notesSlide" Target="../notesSlides/notesSlide9.xml"/><Relationship Id="rId21" Type="http://schemas.openxmlformats.org/officeDocument/2006/relationships/image" Target="../media/image52.png"/><Relationship Id="rId7" Type="http://schemas.openxmlformats.org/officeDocument/2006/relationships/audio" Target="../media/audio8.wav"/><Relationship Id="rId12" Type="http://schemas.openxmlformats.org/officeDocument/2006/relationships/audio" Target="../media/audio9.wav"/><Relationship Id="rId17" Type="http://schemas.openxmlformats.org/officeDocument/2006/relationships/image" Target="../media/image48.png"/><Relationship Id="rId2" Type="http://schemas.openxmlformats.org/officeDocument/2006/relationships/slideLayout" Target="../slideLayouts/slideLayout2.xml"/><Relationship Id="rId16" Type="http://schemas.openxmlformats.org/officeDocument/2006/relationships/image" Target="../media/image47.png"/><Relationship Id="rId20" Type="http://schemas.openxmlformats.org/officeDocument/2006/relationships/image" Target="../media/image58.png"/><Relationship Id="rId1" Type="http://schemas.openxmlformats.org/officeDocument/2006/relationships/video" Target="NULL" TargetMode="External"/><Relationship Id="rId6" Type="http://schemas.openxmlformats.org/officeDocument/2006/relationships/audio" Target="../media/audio7.wav"/><Relationship Id="rId11" Type="http://schemas.openxmlformats.org/officeDocument/2006/relationships/audio" Target="../media/audio3.wav"/><Relationship Id="rId24" Type="http://schemas.openxmlformats.org/officeDocument/2006/relationships/image" Target="../media/image60.jpeg"/><Relationship Id="rId5" Type="http://schemas.openxmlformats.org/officeDocument/2006/relationships/audio" Target="../media/audio10.wav"/><Relationship Id="rId15" Type="http://schemas.openxmlformats.org/officeDocument/2006/relationships/image" Target="../media/image46.png"/><Relationship Id="rId23" Type="http://schemas.openxmlformats.org/officeDocument/2006/relationships/image" Target="../media/image55.png"/><Relationship Id="rId10" Type="http://schemas.openxmlformats.org/officeDocument/2006/relationships/audio" Target="../media/audio12.wav"/><Relationship Id="rId19" Type="http://schemas.openxmlformats.org/officeDocument/2006/relationships/image" Target="../media/image57.png"/><Relationship Id="rId4" Type="http://schemas.openxmlformats.org/officeDocument/2006/relationships/audio" Target="../media/audio1.wav"/><Relationship Id="rId9" Type="http://schemas.openxmlformats.org/officeDocument/2006/relationships/audio" Target="../media/audio11.wav"/><Relationship Id="rId14" Type="http://schemas.openxmlformats.org/officeDocument/2006/relationships/image" Target="../media/image45.png"/><Relationship Id="rId22" Type="http://schemas.openxmlformats.org/officeDocument/2006/relationships/image" Target="../media/image59.png"/></Relationships>
</file>

<file path=ppt/slides/_rels/slide5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4.png"/><Relationship Id="rId18" Type="http://schemas.openxmlformats.org/officeDocument/2006/relationships/image" Target="../media/image50.png"/><Relationship Id="rId3" Type="http://schemas.openxmlformats.org/officeDocument/2006/relationships/notesSlide" Target="../notesSlides/notesSlide10.xml"/><Relationship Id="rId21" Type="http://schemas.openxmlformats.org/officeDocument/2006/relationships/image" Target="../media/image53.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49.png"/><Relationship Id="rId2" Type="http://schemas.openxmlformats.org/officeDocument/2006/relationships/slideLayout" Target="../slideLayouts/slideLayout2.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55.png"/><Relationship Id="rId5" Type="http://schemas.openxmlformats.org/officeDocument/2006/relationships/audio" Target="../media/audio2.wav"/><Relationship Id="rId15" Type="http://schemas.openxmlformats.org/officeDocument/2006/relationships/image" Target="../media/image47.png"/><Relationship Id="rId23" Type="http://schemas.openxmlformats.org/officeDocument/2006/relationships/image" Target="../media/image46.png"/><Relationship Id="rId10" Type="http://schemas.openxmlformats.org/officeDocument/2006/relationships/audio" Target="../media/audio7.wav"/><Relationship Id="rId19" Type="http://schemas.openxmlformats.org/officeDocument/2006/relationships/image" Target="../media/image5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5.png"/><Relationship Id="rId22" Type="http://schemas.openxmlformats.org/officeDocument/2006/relationships/image" Target="../media/image61.jpeg"/></Relationships>
</file>

<file path=ppt/slides/_rels/slide5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notesSlide" Target="../notesSlides/notesSlide11.xml"/><Relationship Id="rId21" Type="http://schemas.openxmlformats.org/officeDocument/2006/relationships/image" Target="../media/image51.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47.png"/><Relationship Id="rId2" Type="http://schemas.openxmlformats.org/officeDocument/2006/relationships/slideLayout" Target="../slideLayouts/slideLayout2.xml"/><Relationship Id="rId16" Type="http://schemas.openxmlformats.org/officeDocument/2006/relationships/image" Target="../media/image55.png"/><Relationship Id="rId20" Type="http://schemas.openxmlformats.org/officeDocument/2006/relationships/image" Target="../media/image50.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54.jpeg"/><Relationship Id="rId5" Type="http://schemas.openxmlformats.org/officeDocument/2006/relationships/audio" Target="../media/audio2.wav"/><Relationship Id="rId15" Type="http://schemas.openxmlformats.org/officeDocument/2006/relationships/image" Target="../media/image46.png"/><Relationship Id="rId23" Type="http://schemas.openxmlformats.org/officeDocument/2006/relationships/image" Target="../media/image53.png"/><Relationship Id="rId10" Type="http://schemas.openxmlformats.org/officeDocument/2006/relationships/audio" Target="../media/audio7.wav"/><Relationship Id="rId19" Type="http://schemas.openxmlformats.org/officeDocument/2006/relationships/image" Target="../media/image49.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5.png"/><Relationship Id="rId22"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15.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E81931-EC11-4433-BB7B-ED42BAA244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4" name="Video 3">
            <a:extLst>
              <a:ext uri="{FF2B5EF4-FFF2-40B4-BE49-F238E27FC236}">
                <a16:creationId xmlns:a16="http://schemas.microsoft.com/office/drawing/2014/main" id="{40FFC93A-2C0E-4F2B-89DF-B6A1AC4420D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89"/>
          </a:xfrm>
          <a:prstGeom prst="rect">
            <a:avLst/>
          </a:prstGeom>
        </p:spPr>
      </p:pic>
      <p:sp useBgFill="1">
        <p:nvSpPr>
          <p:cNvPr id="11" name="Freeform: Shape 10">
            <a:extLst>
              <a:ext uri="{FF2B5EF4-FFF2-40B4-BE49-F238E27FC236}">
                <a16:creationId xmlns:a16="http://schemas.microsoft.com/office/drawing/2014/main" id="{EF693875-948C-4D9B-AE6F-8F6894277D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V="1">
            <a:off x="8566205" y="0"/>
            <a:ext cx="3625795"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290640 w 6884912"/>
              <a:gd name="connsiteY101" fmla="*/ 167441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290640 w 6884912"/>
              <a:gd name="connsiteY100" fmla="*/ 167441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290640 w 6884912"/>
              <a:gd name="connsiteY99" fmla="*/ 167441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134285 w 6884912"/>
              <a:gd name="connsiteY76" fmla="*/ 235592 h 1161397"/>
              <a:gd name="connsiteX77" fmla="*/ 4220717 w 6884912"/>
              <a:gd name="connsiteY77" fmla="*/ 192946 h 1161397"/>
              <a:gd name="connsiteX78" fmla="*/ 4228802 w 6884912"/>
              <a:gd name="connsiteY78" fmla="*/ 201468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785037 w 6884912"/>
              <a:gd name="connsiteY83" fmla="*/ 161964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290640 w 6884912"/>
              <a:gd name="connsiteY98" fmla="*/ 167441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4013061 w 6884912"/>
              <a:gd name="connsiteY74" fmla="*/ 224874 h 1161397"/>
              <a:gd name="connsiteX75" fmla="*/ 4134285 w 6884912"/>
              <a:gd name="connsiteY75" fmla="*/ 235592 h 1161397"/>
              <a:gd name="connsiteX76" fmla="*/ 4220717 w 6884912"/>
              <a:gd name="connsiteY76" fmla="*/ 192946 h 1161397"/>
              <a:gd name="connsiteX77" fmla="*/ 4228802 w 6884912"/>
              <a:gd name="connsiteY77" fmla="*/ 201468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785037 w 6884912"/>
              <a:gd name="connsiteY82" fmla="*/ 161964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290640 w 6884912"/>
              <a:gd name="connsiteY97" fmla="*/ 167441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4013061 w 6884912"/>
              <a:gd name="connsiteY73" fmla="*/ 224874 h 1161397"/>
              <a:gd name="connsiteX74" fmla="*/ 4134285 w 6884912"/>
              <a:gd name="connsiteY74" fmla="*/ 235592 h 1161397"/>
              <a:gd name="connsiteX75" fmla="*/ 4220717 w 6884912"/>
              <a:gd name="connsiteY75" fmla="*/ 192946 h 1161397"/>
              <a:gd name="connsiteX76" fmla="*/ 4228802 w 6884912"/>
              <a:gd name="connsiteY76" fmla="*/ 201468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785037 w 6884912"/>
              <a:gd name="connsiteY81" fmla="*/ 161964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290640 w 6884912"/>
              <a:gd name="connsiteY96" fmla="*/ 167441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4013061 w 6884912"/>
              <a:gd name="connsiteY72" fmla="*/ 224874 h 1161397"/>
              <a:gd name="connsiteX73" fmla="*/ 4134285 w 6884912"/>
              <a:gd name="connsiteY73" fmla="*/ 235592 h 1161397"/>
              <a:gd name="connsiteX74" fmla="*/ 4220717 w 6884912"/>
              <a:gd name="connsiteY74" fmla="*/ 192946 h 1161397"/>
              <a:gd name="connsiteX75" fmla="*/ 4228802 w 6884912"/>
              <a:gd name="connsiteY75" fmla="*/ 201468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785037 w 6884912"/>
              <a:gd name="connsiteY80" fmla="*/ 161964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290640 w 6884912"/>
              <a:gd name="connsiteY95" fmla="*/ 167441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907640 w 6884912"/>
              <a:gd name="connsiteY70" fmla="*/ 207568 h 1161397"/>
              <a:gd name="connsiteX71" fmla="*/ 4013061 w 6884912"/>
              <a:gd name="connsiteY71" fmla="*/ 224874 h 1161397"/>
              <a:gd name="connsiteX72" fmla="*/ 4134285 w 6884912"/>
              <a:gd name="connsiteY72" fmla="*/ 235592 h 1161397"/>
              <a:gd name="connsiteX73" fmla="*/ 4220717 w 6884912"/>
              <a:gd name="connsiteY73" fmla="*/ 192946 h 1161397"/>
              <a:gd name="connsiteX74" fmla="*/ 4228802 w 6884912"/>
              <a:gd name="connsiteY74" fmla="*/ 201468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785037 w 6884912"/>
              <a:gd name="connsiteY79" fmla="*/ 161964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290640 w 6884912"/>
              <a:gd name="connsiteY94" fmla="*/ 167441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730870 w 6884912"/>
              <a:gd name="connsiteY76" fmla="*/ 129432 h 1161397"/>
              <a:gd name="connsiteX77" fmla="*/ 4785037 w 6884912"/>
              <a:gd name="connsiteY77" fmla="*/ 161964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290640 w 6884912"/>
              <a:gd name="connsiteY92" fmla="*/ 167441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290640 w 6884912"/>
              <a:gd name="connsiteY91" fmla="*/ 167441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6029542 w 6884912"/>
              <a:gd name="connsiteY89" fmla="*/ 210339 h 1161397"/>
              <a:gd name="connsiteX90" fmla="*/ 6290640 w 6884912"/>
              <a:gd name="connsiteY90" fmla="*/ 167441 h 1161397"/>
              <a:gd name="connsiteX91" fmla="*/ 6380420 w 6884912"/>
              <a:gd name="connsiteY91" fmla="*/ 173195 h 1161397"/>
              <a:gd name="connsiteX92" fmla="*/ 6507891 w 6884912"/>
              <a:gd name="connsiteY92" fmla="*/ 118474 h 1161397"/>
              <a:gd name="connsiteX93" fmla="*/ 6571807 w 6884912"/>
              <a:gd name="connsiteY93" fmla="*/ 98636 h 1161397"/>
              <a:gd name="connsiteX94" fmla="*/ 6671880 w 6884912"/>
              <a:gd name="connsiteY94" fmla="*/ 82931 h 1161397"/>
              <a:gd name="connsiteX95" fmla="*/ 6702266 w 6884912"/>
              <a:gd name="connsiteY95" fmla="*/ 75470 h 1161397"/>
              <a:gd name="connsiteX96" fmla="*/ 6845802 w 6884912"/>
              <a:gd name="connsiteY96" fmla="*/ 24496 h 1161397"/>
              <a:gd name="connsiteX97" fmla="*/ 6884912 w 6884912"/>
              <a:gd name="connsiteY9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907640 w 6884912"/>
              <a:gd name="connsiteY67" fmla="*/ 207568 h 1161397"/>
              <a:gd name="connsiteX68" fmla="*/ 4013061 w 6884912"/>
              <a:gd name="connsiteY68" fmla="*/ 224874 h 1161397"/>
              <a:gd name="connsiteX69" fmla="*/ 4134285 w 6884912"/>
              <a:gd name="connsiteY69" fmla="*/ 235592 h 1161397"/>
              <a:gd name="connsiteX70" fmla="*/ 4220717 w 6884912"/>
              <a:gd name="connsiteY70" fmla="*/ 192946 h 1161397"/>
              <a:gd name="connsiteX71" fmla="*/ 4228802 w 6884912"/>
              <a:gd name="connsiteY71" fmla="*/ 201468 h 1161397"/>
              <a:gd name="connsiteX72" fmla="*/ 4424852 w 6884912"/>
              <a:gd name="connsiteY72" fmla="*/ 127591 h 1161397"/>
              <a:gd name="connsiteX73" fmla="*/ 4617330 w 6884912"/>
              <a:gd name="connsiteY73" fmla="*/ 111163 h 1161397"/>
              <a:gd name="connsiteX74" fmla="*/ 4730870 w 6884912"/>
              <a:gd name="connsiteY74" fmla="*/ 129432 h 1161397"/>
              <a:gd name="connsiteX75" fmla="*/ 4785037 w 6884912"/>
              <a:gd name="connsiteY75" fmla="*/ 161964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6029542 w 6884912"/>
              <a:gd name="connsiteY88" fmla="*/ 210339 h 1161397"/>
              <a:gd name="connsiteX89" fmla="*/ 6290640 w 6884912"/>
              <a:gd name="connsiteY89" fmla="*/ 167441 h 1161397"/>
              <a:gd name="connsiteX90" fmla="*/ 6380420 w 6884912"/>
              <a:gd name="connsiteY90" fmla="*/ 173195 h 1161397"/>
              <a:gd name="connsiteX91" fmla="*/ 6507891 w 6884912"/>
              <a:gd name="connsiteY91" fmla="*/ 118474 h 1161397"/>
              <a:gd name="connsiteX92" fmla="*/ 6571807 w 6884912"/>
              <a:gd name="connsiteY92" fmla="*/ 98636 h 1161397"/>
              <a:gd name="connsiteX93" fmla="*/ 6671880 w 6884912"/>
              <a:gd name="connsiteY93" fmla="*/ 82931 h 1161397"/>
              <a:gd name="connsiteX94" fmla="*/ 6702266 w 6884912"/>
              <a:gd name="connsiteY94" fmla="*/ 75470 h 1161397"/>
              <a:gd name="connsiteX95" fmla="*/ 6845802 w 6884912"/>
              <a:gd name="connsiteY95" fmla="*/ 24496 h 1161397"/>
              <a:gd name="connsiteX96" fmla="*/ 6884912 w 6884912"/>
              <a:gd name="connsiteY9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127968 w 6884912"/>
              <a:gd name="connsiteY55" fmla="*/ 287613 h 1161397"/>
              <a:gd name="connsiteX56" fmla="*/ 3222191 w 6884912"/>
              <a:gd name="connsiteY56" fmla="*/ 307887 h 1161397"/>
              <a:gd name="connsiteX57" fmla="*/ 3227953 w 6884912"/>
              <a:gd name="connsiteY57" fmla="*/ 297650 h 1161397"/>
              <a:gd name="connsiteX58" fmla="*/ 3287859 w 6884912"/>
              <a:gd name="connsiteY58" fmla="*/ 287558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907640 w 6884912"/>
              <a:gd name="connsiteY66" fmla="*/ 207568 h 1161397"/>
              <a:gd name="connsiteX67" fmla="*/ 4013061 w 6884912"/>
              <a:gd name="connsiteY67" fmla="*/ 224874 h 1161397"/>
              <a:gd name="connsiteX68" fmla="*/ 4134285 w 6884912"/>
              <a:gd name="connsiteY68" fmla="*/ 235592 h 1161397"/>
              <a:gd name="connsiteX69" fmla="*/ 4220717 w 6884912"/>
              <a:gd name="connsiteY69" fmla="*/ 192946 h 1161397"/>
              <a:gd name="connsiteX70" fmla="*/ 4228802 w 6884912"/>
              <a:gd name="connsiteY70" fmla="*/ 201468 h 1161397"/>
              <a:gd name="connsiteX71" fmla="*/ 4424852 w 6884912"/>
              <a:gd name="connsiteY71" fmla="*/ 127591 h 1161397"/>
              <a:gd name="connsiteX72" fmla="*/ 4617330 w 6884912"/>
              <a:gd name="connsiteY72" fmla="*/ 111163 h 1161397"/>
              <a:gd name="connsiteX73" fmla="*/ 4730870 w 6884912"/>
              <a:gd name="connsiteY73" fmla="*/ 129432 h 1161397"/>
              <a:gd name="connsiteX74" fmla="*/ 4785037 w 6884912"/>
              <a:gd name="connsiteY74" fmla="*/ 161964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6029542 w 6884912"/>
              <a:gd name="connsiteY87" fmla="*/ 210339 h 1161397"/>
              <a:gd name="connsiteX88" fmla="*/ 6290640 w 6884912"/>
              <a:gd name="connsiteY88" fmla="*/ 167441 h 1161397"/>
              <a:gd name="connsiteX89" fmla="*/ 6380420 w 6884912"/>
              <a:gd name="connsiteY89" fmla="*/ 173195 h 1161397"/>
              <a:gd name="connsiteX90" fmla="*/ 6507891 w 6884912"/>
              <a:gd name="connsiteY90" fmla="*/ 118474 h 1161397"/>
              <a:gd name="connsiteX91" fmla="*/ 6571807 w 6884912"/>
              <a:gd name="connsiteY91" fmla="*/ 98636 h 1161397"/>
              <a:gd name="connsiteX92" fmla="*/ 6671880 w 6884912"/>
              <a:gd name="connsiteY92" fmla="*/ 82931 h 1161397"/>
              <a:gd name="connsiteX93" fmla="*/ 6702266 w 6884912"/>
              <a:gd name="connsiteY93" fmla="*/ 75470 h 1161397"/>
              <a:gd name="connsiteX94" fmla="*/ 6845802 w 6884912"/>
              <a:gd name="connsiteY94" fmla="*/ 24496 h 1161397"/>
              <a:gd name="connsiteX95" fmla="*/ 6884912 w 6884912"/>
              <a:gd name="connsiteY9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92172 w 6884912"/>
              <a:gd name="connsiteY38" fmla="*/ 629819 h 1161397"/>
              <a:gd name="connsiteX39" fmla="*/ 1731986 w 6884912"/>
              <a:gd name="connsiteY39" fmla="*/ 589682 h 1161397"/>
              <a:gd name="connsiteX40" fmla="*/ 1940326 w 6884912"/>
              <a:gd name="connsiteY40" fmla="*/ 582611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127968 w 6884912"/>
              <a:gd name="connsiteY54" fmla="*/ 287613 h 1161397"/>
              <a:gd name="connsiteX55" fmla="*/ 3222191 w 6884912"/>
              <a:gd name="connsiteY55" fmla="*/ 307887 h 1161397"/>
              <a:gd name="connsiteX56" fmla="*/ 3227953 w 6884912"/>
              <a:gd name="connsiteY56" fmla="*/ 297650 h 1161397"/>
              <a:gd name="connsiteX57" fmla="*/ 3287859 w 6884912"/>
              <a:gd name="connsiteY57" fmla="*/ 287558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907640 w 6884912"/>
              <a:gd name="connsiteY65" fmla="*/ 207568 h 1161397"/>
              <a:gd name="connsiteX66" fmla="*/ 4013061 w 6884912"/>
              <a:gd name="connsiteY66" fmla="*/ 224874 h 1161397"/>
              <a:gd name="connsiteX67" fmla="*/ 4134285 w 6884912"/>
              <a:gd name="connsiteY67" fmla="*/ 235592 h 1161397"/>
              <a:gd name="connsiteX68" fmla="*/ 4220717 w 6884912"/>
              <a:gd name="connsiteY68" fmla="*/ 192946 h 1161397"/>
              <a:gd name="connsiteX69" fmla="*/ 4228802 w 6884912"/>
              <a:gd name="connsiteY69" fmla="*/ 201468 h 1161397"/>
              <a:gd name="connsiteX70" fmla="*/ 4424852 w 6884912"/>
              <a:gd name="connsiteY70" fmla="*/ 127591 h 1161397"/>
              <a:gd name="connsiteX71" fmla="*/ 4617330 w 6884912"/>
              <a:gd name="connsiteY71" fmla="*/ 111163 h 1161397"/>
              <a:gd name="connsiteX72" fmla="*/ 4730870 w 6884912"/>
              <a:gd name="connsiteY72" fmla="*/ 129432 h 1161397"/>
              <a:gd name="connsiteX73" fmla="*/ 4785037 w 6884912"/>
              <a:gd name="connsiteY73" fmla="*/ 161964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467502 w 6884912"/>
              <a:gd name="connsiteY80" fmla="*/ 250963 h 1161397"/>
              <a:gd name="connsiteX81" fmla="*/ 5592395 w 6884912"/>
              <a:gd name="connsiteY81" fmla="*/ 265434 h 1161397"/>
              <a:gd name="connsiteX82" fmla="*/ 5613532 w 6884912"/>
              <a:gd name="connsiteY82" fmla="*/ 273379 h 1161397"/>
              <a:gd name="connsiteX83" fmla="*/ 5642173 w 6884912"/>
              <a:gd name="connsiteY83" fmla="*/ 266904 h 1161397"/>
              <a:gd name="connsiteX84" fmla="*/ 5756910 w 6884912"/>
              <a:gd name="connsiteY84" fmla="*/ 239211 h 1161397"/>
              <a:gd name="connsiteX85" fmla="*/ 5846667 w 6884912"/>
              <a:gd name="connsiteY85" fmla="*/ 201786 h 1161397"/>
              <a:gd name="connsiteX86" fmla="*/ 6029542 w 6884912"/>
              <a:gd name="connsiteY86" fmla="*/ 210339 h 1161397"/>
              <a:gd name="connsiteX87" fmla="*/ 6290640 w 6884912"/>
              <a:gd name="connsiteY87" fmla="*/ 167441 h 1161397"/>
              <a:gd name="connsiteX88" fmla="*/ 6380420 w 6884912"/>
              <a:gd name="connsiteY88" fmla="*/ 173195 h 1161397"/>
              <a:gd name="connsiteX89" fmla="*/ 6507891 w 6884912"/>
              <a:gd name="connsiteY89" fmla="*/ 118474 h 1161397"/>
              <a:gd name="connsiteX90" fmla="*/ 6571807 w 6884912"/>
              <a:gd name="connsiteY90" fmla="*/ 98636 h 1161397"/>
              <a:gd name="connsiteX91" fmla="*/ 6671880 w 6884912"/>
              <a:gd name="connsiteY91" fmla="*/ 82931 h 1161397"/>
              <a:gd name="connsiteX92" fmla="*/ 6702266 w 6884912"/>
              <a:gd name="connsiteY92" fmla="*/ 75470 h 1161397"/>
              <a:gd name="connsiteX93" fmla="*/ 6845802 w 6884912"/>
              <a:gd name="connsiteY93" fmla="*/ 24496 h 1161397"/>
              <a:gd name="connsiteX94" fmla="*/ 6884912 w 6884912"/>
              <a:gd name="connsiteY9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92172 w 6884912"/>
              <a:gd name="connsiteY37" fmla="*/ 629819 h 1161397"/>
              <a:gd name="connsiteX38" fmla="*/ 1731986 w 6884912"/>
              <a:gd name="connsiteY38" fmla="*/ 589682 h 1161397"/>
              <a:gd name="connsiteX39" fmla="*/ 1940326 w 6884912"/>
              <a:gd name="connsiteY39" fmla="*/ 582611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127968 w 6884912"/>
              <a:gd name="connsiteY53" fmla="*/ 287613 h 1161397"/>
              <a:gd name="connsiteX54" fmla="*/ 3222191 w 6884912"/>
              <a:gd name="connsiteY54" fmla="*/ 307887 h 1161397"/>
              <a:gd name="connsiteX55" fmla="*/ 3227953 w 6884912"/>
              <a:gd name="connsiteY55" fmla="*/ 297650 h 1161397"/>
              <a:gd name="connsiteX56" fmla="*/ 3287859 w 6884912"/>
              <a:gd name="connsiteY56" fmla="*/ 287558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907640 w 6884912"/>
              <a:gd name="connsiteY64" fmla="*/ 207568 h 1161397"/>
              <a:gd name="connsiteX65" fmla="*/ 4013061 w 6884912"/>
              <a:gd name="connsiteY65" fmla="*/ 224874 h 1161397"/>
              <a:gd name="connsiteX66" fmla="*/ 4134285 w 6884912"/>
              <a:gd name="connsiteY66" fmla="*/ 235592 h 1161397"/>
              <a:gd name="connsiteX67" fmla="*/ 4220717 w 6884912"/>
              <a:gd name="connsiteY67" fmla="*/ 192946 h 1161397"/>
              <a:gd name="connsiteX68" fmla="*/ 4228802 w 6884912"/>
              <a:gd name="connsiteY68" fmla="*/ 201468 h 1161397"/>
              <a:gd name="connsiteX69" fmla="*/ 4424852 w 6884912"/>
              <a:gd name="connsiteY69" fmla="*/ 127591 h 1161397"/>
              <a:gd name="connsiteX70" fmla="*/ 4617330 w 6884912"/>
              <a:gd name="connsiteY70" fmla="*/ 111163 h 1161397"/>
              <a:gd name="connsiteX71" fmla="*/ 4730870 w 6884912"/>
              <a:gd name="connsiteY71" fmla="*/ 129432 h 1161397"/>
              <a:gd name="connsiteX72" fmla="*/ 4785037 w 6884912"/>
              <a:gd name="connsiteY72" fmla="*/ 161964 h 1161397"/>
              <a:gd name="connsiteX73" fmla="*/ 4844073 w 6884912"/>
              <a:gd name="connsiteY73" fmla="*/ 161768 h 1161397"/>
              <a:gd name="connsiteX74" fmla="*/ 4856454 w 6884912"/>
              <a:gd name="connsiteY74" fmla="*/ 130488 h 1161397"/>
              <a:gd name="connsiteX75" fmla="*/ 4920038 w 6884912"/>
              <a:gd name="connsiteY75" fmla="*/ 140418 h 1161397"/>
              <a:gd name="connsiteX76" fmla="*/ 5016639 w 6884912"/>
              <a:gd name="connsiteY76" fmla="*/ 158905 h 1161397"/>
              <a:gd name="connsiteX77" fmla="*/ 5072009 w 6884912"/>
              <a:gd name="connsiteY77" fmla="*/ 161502 h 1161397"/>
              <a:gd name="connsiteX78" fmla="*/ 5223626 w 6884912"/>
              <a:gd name="connsiteY78" fmla="*/ 177356 h 1161397"/>
              <a:gd name="connsiteX79" fmla="*/ 5467502 w 6884912"/>
              <a:gd name="connsiteY79" fmla="*/ 250963 h 1161397"/>
              <a:gd name="connsiteX80" fmla="*/ 5592395 w 6884912"/>
              <a:gd name="connsiteY80" fmla="*/ 265434 h 1161397"/>
              <a:gd name="connsiteX81" fmla="*/ 5613532 w 6884912"/>
              <a:gd name="connsiteY81" fmla="*/ 273379 h 1161397"/>
              <a:gd name="connsiteX82" fmla="*/ 5642173 w 6884912"/>
              <a:gd name="connsiteY82" fmla="*/ 266904 h 1161397"/>
              <a:gd name="connsiteX83" fmla="*/ 5756910 w 6884912"/>
              <a:gd name="connsiteY83" fmla="*/ 239211 h 1161397"/>
              <a:gd name="connsiteX84" fmla="*/ 5846667 w 6884912"/>
              <a:gd name="connsiteY84" fmla="*/ 201786 h 1161397"/>
              <a:gd name="connsiteX85" fmla="*/ 6029542 w 6884912"/>
              <a:gd name="connsiteY85" fmla="*/ 210339 h 1161397"/>
              <a:gd name="connsiteX86" fmla="*/ 6290640 w 6884912"/>
              <a:gd name="connsiteY86" fmla="*/ 167441 h 1161397"/>
              <a:gd name="connsiteX87" fmla="*/ 6380420 w 6884912"/>
              <a:gd name="connsiteY87" fmla="*/ 173195 h 1161397"/>
              <a:gd name="connsiteX88" fmla="*/ 6507891 w 6884912"/>
              <a:gd name="connsiteY88" fmla="*/ 118474 h 1161397"/>
              <a:gd name="connsiteX89" fmla="*/ 6571807 w 6884912"/>
              <a:gd name="connsiteY89" fmla="*/ 98636 h 1161397"/>
              <a:gd name="connsiteX90" fmla="*/ 6671880 w 6884912"/>
              <a:gd name="connsiteY90" fmla="*/ 82931 h 1161397"/>
              <a:gd name="connsiteX91" fmla="*/ 6702266 w 6884912"/>
              <a:gd name="connsiteY91" fmla="*/ 75470 h 1161397"/>
              <a:gd name="connsiteX92" fmla="*/ 6845802 w 6884912"/>
              <a:gd name="connsiteY92" fmla="*/ 24496 h 1161397"/>
              <a:gd name="connsiteX93" fmla="*/ 6884912 w 6884912"/>
              <a:gd name="connsiteY9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601644 w 6884912"/>
              <a:gd name="connsiteY8" fmla="*/ 1003997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92172 w 6884912"/>
              <a:gd name="connsiteY34" fmla="*/ 629819 h 1161397"/>
              <a:gd name="connsiteX35" fmla="*/ 1731986 w 6884912"/>
              <a:gd name="connsiteY35" fmla="*/ 589682 h 1161397"/>
              <a:gd name="connsiteX36" fmla="*/ 1940326 w 6884912"/>
              <a:gd name="connsiteY36" fmla="*/ 582611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127968 w 6884912"/>
              <a:gd name="connsiteY50" fmla="*/ 287613 h 1161397"/>
              <a:gd name="connsiteX51" fmla="*/ 3222191 w 6884912"/>
              <a:gd name="connsiteY51" fmla="*/ 307887 h 1161397"/>
              <a:gd name="connsiteX52" fmla="*/ 3227953 w 6884912"/>
              <a:gd name="connsiteY52" fmla="*/ 297650 h 1161397"/>
              <a:gd name="connsiteX53" fmla="*/ 3287859 w 6884912"/>
              <a:gd name="connsiteY53" fmla="*/ 287558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907640 w 6884912"/>
              <a:gd name="connsiteY61" fmla="*/ 207568 h 1161397"/>
              <a:gd name="connsiteX62" fmla="*/ 4013061 w 6884912"/>
              <a:gd name="connsiteY62" fmla="*/ 224874 h 1161397"/>
              <a:gd name="connsiteX63" fmla="*/ 4134285 w 6884912"/>
              <a:gd name="connsiteY63" fmla="*/ 235592 h 1161397"/>
              <a:gd name="connsiteX64" fmla="*/ 4220717 w 6884912"/>
              <a:gd name="connsiteY64" fmla="*/ 192946 h 1161397"/>
              <a:gd name="connsiteX65" fmla="*/ 4228802 w 6884912"/>
              <a:gd name="connsiteY65" fmla="*/ 201468 h 1161397"/>
              <a:gd name="connsiteX66" fmla="*/ 4424852 w 6884912"/>
              <a:gd name="connsiteY66" fmla="*/ 127591 h 1161397"/>
              <a:gd name="connsiteX67" fmla="*/ 4617330 w 6884912"/>
              <a:gd name="connsiteY67" fmla="*/ 111163 h 1161397"/>
              <a:gd name="connsiteX68" fmla="*/ 4730870 w 6884912"/>
              <a:gd name="connsiteY68" fmla="*/ 129432 h 1161397"/>
              <a:gd name="connsiteX69" fmla="*/ 4785037 w 6884912"/>
              <a:gd name="connsiteY69" fmla="*/ 161964 h 1161397"/>
              <a:gd name="connsiteX70" fmla="*/ 4844073 w 6884912"/>
              <a:gd name="connsiteY70" fmla="*/ 161768 h 1161397"/>
              <a:gd name="connsiteX71" fmla="*/ 4856454 w 6884912"/>
              <a:gd name="connsiteY71" fmla="*/ 130488 h 1161397"/>
              <a:gd name="connsiteX72" fmla="*/ 4920038 w 6884912"/>
              <a:gd name="connsiteY72" fmla="*/ 140418 h 1161397"/>
              <a:gd name="connsiteX73" fmla="*/ 5016639 w 6884912"/>
              <a:gd name="connsiteY73" fmla="*/ 158905 h 1161397"/>
              <a:gd name="connsiteX74" fmla="*/ 5072009 w 6884912"/>
              <a:gd name="connsiteY74" fmla="*/ 161502 h 1161397"/>
              <a:gd name="connsiteX75" fmla="*/ 5223626 w 6884912"/>
              <a:gd name="connsiteY75" fmla="*/ 177356 h 1161397"/>
              <a:gd name="connsiteX76" fmla="*/ 5467502 w 6884912"/>
              <a:gd name="connsiteY76" fmla="*/ 250963 h 1161397"/>
              <a:gd name="connsiteX77" fmla="*/ 5592395 w 6884912"/>
              <a:gd name="connsiteY77" fmla="*/ 265434 h 1161397"/>
              <a:gd name="connsiteX78" fmla="*/ 5613532 w 6884912"/>
              <a:gd name="connsiteY78" fmla="*/ 273379 h 1161397"/>
              <a:gd name="connsiteX79" fmla="*/ 5642173 w 6884912"/>
              <a:gd name="connsiteY79" fmla="*/ 266904 h 1161397"/>
              <a:gd name="connsiteX80" fmla="*/ 5756910 w 6884912"/>
              <a:gd name="connsiteY80" fmla="*/ 239211 h 1161397"/>
              <a:gd name="connsiteX81" fmla="*/ 5846667 w 6884912"/>
              <a:gd name="connsiteY81" fmla="*/ 201786 h 1161397"/>
              <a:gd name="connsiteX82" fmla="*/ 6029542 w 6884912"/>
              <a:gd name="connsiteY82" fmla="*/ 210339 h 1161397"/>
              <a:gd name="connsiteX83" fmla="*/ 6290640 w 6884912"/>
              <a:gd name="connsiteY83" fmla="*/ 167441 h 1161397"/>
              <a:gd name="connsiteX84" fmla="*/ 6380420 w 6884912"/>
              <a:gd name="connsiteY84" fmla="*/ 173195 h 1161397"/>
              <a:gd name="connsiteX85" fmla="*/ 6507891 w 6884912"/>
              <a:gd name="connsiteY85" fmla="*/ 118474 h 1161397"/>
              <a:gd name="connsiteX86" fmla="*/ 6571807 w 6884912"/>
              <a:gd name="connsiteY86" fmla="*/ 98636 h 1161397"/>
              <a:gd name="connsiteX87" fmla="*/ 6671880 w 6884912"/>
              <a:gd name="connsiteY87" fmla="*/ 82931 h 1161397"/>
              <a:gd name="connsiteX88" fmla="*/ 6702266 w 6884912"/>
              <a:gd name="connsiteY88" fmla="*/ 75470 h 1161397"/>
              <a:gd name="connsiteX89" fmla="*/ 6845802 w 6884912"/>
              <a:gd name="connsiteY89" fmla="*/ 24496 h 1161397"/>
              <a:gd name="connsiteX90" fmla="*/ 6884912 w 6884912"/>
              <a:gd name="connsiteY9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92172 w 6884912"/>
              <a:gd name="connsiteY33" fmla="*/ 629819 h 1161397"/>
              <a:gd name="connsiteX34" fmla="*/ 1731986 w 6884912"/>
              <a:gd name="connsiteY34" fmla="*/ 589682 h 1161397"/>
              <a:gd name="connsiteX35" fmla="*/ 1940326 w 6884912"/>
              <a:gd name="connsiteY35" fmla="*/ 582611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127968 w 6884912"/>
              <a:gd name="connsiteY49" fmla="*/ 287613 h 1161397"/>
              <a:gd name="connsiteX50" fmla="*/ 3222191 w 6884912"/>
              <a:gd name="connsiteY50" fmla="*/ 307887 h 1161397"/>
              <a:gd name="connsiteX51" fmla="*/ 3227953 w 6884912"/>
              <a:gd name="connsiteY51" fmla="*/ 297650 h 1161397"/>
              <a:gd name="connsiteX52" fmla="*/ 3287859 w 6884912"/>
              <a:gd name="connsiteY52" fmla="*/ 287558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907640 w 6884912"/>
              <a:gd name="connsiteY60" fmla="*/ 207568 h 1161397"/>
              <a:gd name="connsiteX61" fmla="*/ 4013061 w 6884912"/>
              <a:gd name="connsiteY61" fmla="*/ 224874 h 1161397"/>
              <a:gd name="connsiteX62" fmla="*/ 4134285 w 6884912"/>
              <a:gd name="connsiteY62" fmla="*/ 235592 h 1161397"/>
              <a:gd name="connsiteX63" fmla="*/ 4220717 w 6884912"/>
              <a:gd name="connsiteY63" fmla="*/ 192946 h 1161397"/>
              <a:gd name="connsiteX64" fmla="*/ 4228802 w 6884912"/>
              <a:gd name="connsiteY64" fmla="*/ 201468 h 1161397"/>
              <a:gd name="connsiteX65" fmla="*/ 4424852 w 6884912"/>
              <a:gd name="connsiteY65" fmla="*/ 127591 h 1161397"/>
              <a:gd name="connsiteX66" fmla="*/ 4617330 w 6884912"/>
              <a:gd name="connsiteY66" fmla="*/ 111163 h 1161397"/>
              <a:gd name="connsiteX67" fmla="*/ 4730870 w 6884912"/>
              <a:gd name="connsiteY67" fmla="*/ 129432 h 1161397"/>
              <a:gd name="connsiteX68" fmla="*/ 4785037 w 6884912"/>
              <a:gd name="connsiteY68" fmla="*/ 161964 h 1161397"/>
              <a:gd name="connsiteX69" fmla="*/ 4844073 w 6884912"/>
              <a:gd name="connsiteY69" fmla="*/ 161768 h 1161397"/>
              <a:gd name="connsiteX70" fmla="*/ 4856454 w 6884912"/>
              <a:gd name="connsiteY70" fmla="*/ 130488 h 1161397"/>
              <a:gd name="connsiteX71" fmla="*/ 4920038 w 6884912"/>
              <a:gd name="connsiteY71" fmla="*/ 140418 h 1161397"/>
              <a:gd name="connsiteX72" fmla="*/ 5016639 w 6884912"/>
              <a:gd name="connsiteY72" fmla="*/ 158905 h 1161397"/>
              <a:gd name="connsiteX73" fmla="*/ 5072009 w 6884912"/>
              <a:gd name="connsiteY73" fmla="*/ 161502 h 1161397"/>
              <a:gd name="connsiteX74" fmla="*/ 5223626 w 6884912"/>
              <a:gd name="connsiteY74" fmla="*/ 177356 h 1161397"/>
              <a:gd name="connsiteX75" fmla="*/ 5467502 w 6884912"/>
              <a:gd name="connsiteY75" fmla="*/ 250963 h 1161397"/>
              <a:gd name="connsiteX76" fmla="*/ 5592395 w 6884912"/>
              <a:gd name="connsiteY76" fmla="*/ 265434 h 1161397"/>
              <a:gd name="connsiteX77" fmla="*/ 5613532 w 6884912"/>
              <a:gd name="connsiteY77" fmla="*/ 273379 h 1161397"/>
              <a:gd name="connsiteX78" fmla="*/ 5642173 w 6884912"/>
              <a:gd name="connsiteY78" fmla="*/ 266904 h 1161397"/>
              <a:gd name="connsiteX79" fmla="*/ 5756910 w 6884912"/>
              <a:gd name="connsiteY79" fmla="*/ 239211 h 1161397"/>
              <a:gd name="connsiteX80" fmla="*/ 5846667 w 6884912"/>
              <a:gd name="connsiteY80" fmla="*/ 201786 h 1161397"/>
              <a:gd name="connsiteX81" fmla="*/ 6029542 w 6884912"/>
              <a:gd name="connsiteY81" fmla="*/ 210339 h 1161397"/>
              <a:gd name="connsiteX82" fmla="*/ 6290640 w 6884912"/>
              <a:gd name="connsiteY82" fmla="*/ 167441 h 1161397"/>
              <a:gd name="connsiteX83" fmla="*/ 6380420 w 6884912"/>
              <a:gd name="connsiteY83" fmla="*/ 173195 h 1161397"/>
              <a:gd name="connsiteX84" fmla="*/ 6507891 w 6884912"/>
              <a:gd name="connsiteY84" fmla="*/ 118474 h 1161397"/>
              <a:gd name="connsiteX85" fmla="*/ 6571807 w 6884912"/>
              <a:gd name="connsiteY85" fmla="*/ 98636 h 1161397"/>
              <a:gd name="connsiteX86" fmla="*/ 6671880 w 6884912"/>
              <a:gd name="connsiteY86" fmla="*/ 82931 h 1161397"/>
              <a:gd name="connsiteX87" fmla="*/ 6702266 w 6884912"/>
              <a:gd name="connsiteY87" fmla="*/ 75470 h 1161397"/>
              <a:gd name="connsiteX88" fmla="*/ 6845802 w 6884912"/>
              <a:gd name="connsiteY88" fmla="*/ 24496 h 1161397"/>
              <a:gd name="connsiteX89" fmla="*/ 6884912 w 6884912"/>
              <a:gd name="connsiteY8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92172 w 6884912"/>
              <a:gd name="connsiteY32" fmla="*/ 629819 h 1161397"/>
              <a:gd name="connsiteX33" fmla="*/ 1731986 w 6884912"/>
              <a:gd name="connsiteY33" fmla="*/ 589682 h 1161397"/>
              <a:gd name="connsiteX34" fmla="*/ 1940326 w 6884912"/>
              <a:gd name="connsiteY34" fmla="*/ 582611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127968 w 6884912"/>
              <a:gd name="connsiteY48" fmla="*/ 287613 h 1161397"/>
              <a:gd name="connsiteX49" fmla="*/ 3222191 w 6884912"/>
              <a:gd name="connsiteY49" fmla="*/ 307887 h 1161397"/>
              <a:gd name="connsiteX50" fmla="*/ 3227953 w 6884912"/>
              <a:gd name="connsiteY50" fmla="*/ 297650 h 1161397"/>
              <a:gd name="connsiteX51" fmla="*/ 3287859 w 6884912"/>
              <a:gd name="connsiteY51" fmla="*/ 287558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907640 w 6884912"/>
              <a:gd name="connsiteY59" fmla="*/ 207568 h 1161397"/>
              <a:gd name="connsiteX60" fmla="*/ 4013061 w 6884912"/>
              <a:gd name="connsiteY60" fmla="*/ 224874 h 1161397"/>
              <a:gd name="connsiteX61" fmla="*/ 4134285 w 6884912"/>
              <a:gd name="connsiteY61" fmla="*/ 235592 h 1161397"/>
              <a:gd name="connsiteX62" fmla="*/ 4220717 w 6884912"/>
              <a:gd name="connsiteY62" fmla="*/ 192946 h 1161397"/>
              <a:gd name="connsiteX63" fmla="*/ 4228802 w 6884912"/>
              <a:gd name="connsiteY63" fmla="*/ 201468 h 1161397"/>
              <a:gd name="connsiteX64" fmla="*/ 4424852 w 6884912"/>
              <a:gd name="connsiteY64" fmla="*/ 127591 h 1161397"/>
              <a:gd name="connsiteX65" fmla="*/ 4617330 w 6884912"/>
              <a:gd name="connsiteY65" fmla="*/ 111163 h 1161397"/>
              <a:gd name="connsiteX66" fmla="*/ 4730870 w 6884912"/>
              <a:gd name="connsiteY66" fmla="*/ 129432 h 1161397"/>
              <a:gd name="connsiteX67" fmla="*/ 4785037 w 6884912"/>
              <a:gd name="connsiteY67" fmla="*/ 161964 h 1161397"/>
              <a:gd name="connsiteX68" fmla="*/ 4844073 w 6884912"/>
              <a:gd name="connsiteY68" fmla="*/ 161768 h 1161397"/>
              <a:gd name="connsiteX69" fmla="*/ 4856454 w 6884912"/>
              <a:gd name="connsiteY69" fmla="*/ 130488 h 1161397"/>
              <a:gd name="connsiteX70" fmla="*/ 4920038 w 6884912"/>
              <a:gd name="connsiteY70" fmla="*/ 140418 h 1161397"/>
              <a:gd name="connsiteX71" fmla="*/ 5016639 w 6884912"/>
              <a:gd name="connsiteY71" fmla="*/ 158905 h 1161397"/>
              <a:gd name="connsiteX72" fmla="*/ 5072009 w 6884912"/>
              <a:gd name="connsiteY72" fmla="*/ 161502 h 1161397"/>
              <a:gd name="connsiteX73" fmla="*/ 5223626 w 6884912"/>
              <a:gd name="connsiteY73" fmla="*/ 177356 h 1161397"/>
              <a:gd name="connsiteX74" fmla="*/ 5467502 w 6884912"/>
              <a:gd name="connsiteY74" fmla="*/ 250963 h 1161397"/>
              <a:gd name="connsiteX75" fmla="*/ 5592395 w 6884912"/>
              <a:gd name="connsiteY75" fmla="*/ 265434 h 1161397"/>
              <a:gd name="connsiteX76" fmla="*/ 5613532 w 6884912"/>
              <a:gd name="connsiteY76" fmla="*/ 273379 h 1161397"/>
              <a:gd name="connsiteX77" fmla="*/ 5642173 w 6884912"/>
              <a:gd name="connsiteY77" fmla="*/ 266904 h 1161397"/>
              <a:gd name="connsiteX78" fmla="*/ 5756910 w 6884912"/>
              <a:gd name="connsiteY78" fmla="*/ 239211 h 1161397"/>
              <a:gd name="connsiteX79" fmla="*/ 5846667 w 6884912"/>
              <a:gd name="connsiteY79" fmla="*/ 201786 h 1161397"/>
              <a:gd name="connsiteX80" fmla="*/ 6029542 w 6884912"/>
              <a:gd name="connsiteY80" fmla="*/ 210339 h 1161397"/>
              <a:gd name="connsiteX81" fmla="*/ 6290640 w 6884912"/>
              <a:gd name="connsiteY81" fmla="*/ 167441 h 1161397"/>
              <a:gd name="connsiteX82" fmla="*/ 6380420 w 6884912"/>
              <a:gd name="connsiteY82" fmla="*/ 173195 h 1161397"/>
              <a:gd name="connsiteX83" fmla="*/ 6507891 w 6884912"/>
              <a:gd name="connsiteY83" fmla="*/ 118474 h 1161397"/>
              <a:gd name="connsiteX84" fmla="*/ 6571807 w 6884912"/>
              <a:gd name="connsiteY84" fmla="*/ 98636 h 1161397"/>
              <a:gd name="connsiteX85" fmla="*/ 6671880 w 6884912"/>
              <a:gd name="connsiteY85" fmla="*/ 82931 h 1161397"/>
              <a:gd name="connsiteX86" fmla="*/ 6702266 w 6884912"/>
              <a:gd name="connsiteY86" fmla="*/ 75470 h 1161397"/>
              <a:gd name="connsiteX87" fmla="*/ 6845802 w 6884912"/>
              <a:gd name="connsiteY87" fmla="*/ 24496 h 1161397"/>
              <a:gd name="connsiteX88" fmla="*/ 6884912 w 6884912"/>
              <a:gd name="connsiteY8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92172 w 6884912"/>
              <a:gd name="connsiteY31" fmla="*/ 629819 h 1161397"/>
              <a:gd name="connsiteX32" fmla="*/ 1731986 w 6884912"/>
              <a:gd name="connsiteY32" fmla="*/ 589682 h 1161397"/>
              <a:gd name="connsiteX33" fmla="*/ 1940326 w 6884912"/>
              <a:gd name="connsiteY33" fmla="*/ 582611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754324 w 6884912"/>
              <a:gd name="connsiteY42" fmla="*/ 424766 h 1161397"/>
              <a:gd name="connsiteX43" fmla="*/ 2848470 w 6884912"/>
              <a:gd name="connsiteY43" fmla="*/ 405966 h 1161397"/>
              <a:gd name="connsiteX44" fmla="*/ 2881772 w 6884912"/>
              <a:gd name="connsiteY44" fmla="*/ 387260 h 1161397"/>
              <a:gd name="connsiteX45" fmla="*/ 2929932 w 6884912"/>
              <a:gd name="connsiteY45" fmla="*/ 368912 h 1161397"/>
              <a:gd name="connsiteX46" fmla="*/ 3013020 w 6884912"/>
              <a:gd name="connsiteY46" fmla="*/ 327578 h 1161397"/>
              <a:gd name="connsiteX47" fmla="*/ 3127968 w 6884912"/>
              <a:gd name="connsiteY47" fmla="*/ 287613 h 1161397"/>
              <a:gd name="connsiteX48" fmla="*/ 3222191 w 6884912"/>
              <a:gd name="connsiteY48" fmla="*/ 307887 h 1161397"/>
              <a:gd name="connsiteX49" fmla="*/ 3227953 w 6884912"/>
              <a:gd name="connsiteY49" fmla="*/ 297650 h 1161397"/>
              <a:gd name="connsiteX50" fmla="*/ 3287859 w 6884912"/>
              <a:gd name="connsiteY50" fmla="*/ 287558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907640 w 6884912"/>
              <a:gd name="connsiteY58" fmla="*/ 207568 h 1161397"/>
              <a:gd name="connsiteX59" fmla="*/ 4013061 w 6884912"/>
              <a:gd name="connsiteY59" fmla="*/ 224874 h 1161397"/>
              <a:gd name="connsiteX60" fmla="*/ 4134285 w 6884912"/>
              <a:gd name="connsiteY60" fmla="*/ 235592 h 1161397"/>
              <a:gd name="connsiteX61" fmla="*/ 4220717 w 6884912"/>
              <a:gd name="connsiteY61" fmla="*/ 192946 h 1161397"/>
              <a:gd name="connsiteX62" fmla="*/ 4228802 w 6884912"/>
              <a:gd name="connsiteY62" fmla="*/ 201468 h 1161397"/>
              <a:gd name="connsiteX63" fmla="*/ 4424852 w 6884912"/>
              <a:gd name="connsiteY63" fmla="*/ 127591 h 1161397"/>
              <a:gd name="connsiteX64" fmla="*/ 4617330 w 6884912"/>
              <a:gd name="connsiteY64" fmla="*/ 111163 h 1161397"/>
              <a:gd name="connsiteX65" fmla="*/ 4730870 w 6884912"/>
              <a:gd name="connsiteY65" fmla="*/ 129432 h 1161397"/>
              <a:gd name="connsiteX66" fmla="*/ 4785037 w 6884912"/>
              <a:gd name="connsiteY66" fmla="*/ 161964 h 1161397"/>
              <a:gd name="connsiteX67" fmla="*/ 4844073 w 6884912"/>
              <a:gd name="connsiteY67" fmla="*/ 161768 h 1161397"/>
              <a:gd name="connsiteX68" fmla="*/ 4856454 w 6884912"/>
              <a:gd name="connsiteY68" fmla="*/ 130488 h 1161397"/>
              <a:gd name="connsiteX69" fmla="*/ 4920038 w 6884912"/>
              <a:gd name="connsiteY69" fmla="*/ 140418 h 1161397"/>
              <a:gd name="connsiteX70" fmla="*/ 5016639 w 6884912"/>
              <a:gd name="connsiteY70" fmla="*/ 158905 h 1161397"/>
              <a:gd name="connsiteX71" fmla="*/ 5072009 w 6884912"/>
              <a:gd name="connsiteY71" fmla="*/ 161502 h 1161397"/>
              <a:gd name="connsiteX72" fmla="*/ 5223626 w 6884912"/>
              <a:gd name="connsiteY72" fmla="*/ 177356 h 1161397"/>
              <a:gd name="connsiteX73" fmla="*/ 5467502 w 6884912"/>
              <a:gd name="connsiteY73" fmla="*/ 250963 h 1161397"/>
              <a:gd name="connsiteX74" fmla="*/ 5592395 w 6884912"/>
              <a:gd name="connsiteY74" fmla="*/ 265434 h 1161397"/>
              <a:gd name="connsiteX75" fmla="*/ 5613532 w 6884912"/>
              <a:gd name="connsiteY75" fmla="*/ 273379 h 1161397"/>
              <a:gd name="connsiteX76" fmla="*/ 5642173 w 6884912"/>
              <a:gd name="connsiteY76" fmla="*/ 266904 h 1161397"/>
              <a:gd name="connsiteX77" fmla="*/ 5756910 w 6884912"/>
              <a:gd name="connsiteY77" fmla="*/ 239211 h 1161397"/>
              <a:gd name="connsiteX78" fmla="*/ 5846667 w 6884912"/>
              <a:gd name="connsiteY78" fmla="*/ 201786 h 1161397"/>
              <a:gd name="connsiteX79" fmla="*/ 6029542 w 6884912"/>
              <a:gd name="connsiteY79" fmla="*/ 210339 h 1161397"/>
              <a:gd name="connsiteX80" fmla="*/ 6290640 w 6884912"/>
              <a:gd name="connsiteY80" fmla="*/ 167441 h 1161397"/>
              <a:gd name="connsiteX81" fmla="*/ 6380420 w 6884912"/>
              <a:gd name="connsiteY81" fmla="*/ 173195 h 1161397"/>
              <a:gd name="connsiteX82" fmla="*/ 6507891 w 6884912"/>
              <a:gd name="connsiteY82" fmla="*/ 118474 h 1161397"/>
              <a:gd name="connsiteX83" fmla="*/ 6571807 w 6884912"/>
              <a:gd name="connsiteY83" fmla="*/ 98636 h 1161397"/>
              <a:gd name="connsiteX84" fmla="*/ 6671880 w 6884912"/>
              <a:gd name="connsiteY84" fmla="*/ 82931 h 1161397"/>
              <a:gd name="connsiteX85" fmla="*/ 6702266 w 6884912"/>
              <a:gd name="connsiteY85" fmla="*/ 75470 h 1161397"/>
              <a:gd name="connsiteX86" fmla="*/ 6845802 w 6884912"/>
              <a:gd name="connsiteY86" fmla="*/ 24496 h 1161397"/>
              <a:gd name="connsiteX87" fmla="*/ 6884912 w 6884912"/>
              <a:gd name="connsiteY8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907640 w 6884912"/>
              <a:gd name="connsiteY56" fmla="*/ 207568 h 1161397"/>
              <a:gd name="connsiteX57" fmla="*/ 4013061 w 6884912"/>
              <a:gd name="connsiteY57" fmla="*/ 224874 h 1161397"/>
              <a:gd name="connsiteX58" fmla="*/ 4134285 w 6884912"/>
              <a:gd name="connsiteY58" fmla="*/ 235592 h 1161397"/>
              <a:gd name="connsiteX59" fmla="*/ 4220717 w 6884912"/>
              <a:gd name="connsiteY59" fmla="*/ 192946 h 1161397"/>
              <a:gd name="connsiteX60" fmla="*/ 4228802 w 6884912"/>
              <a:gd name="connsiteY60" fmla="*/ 201468 h 1161397"/>
              <a:gd name="connsiteX61" fmla="*/ 4424852 w 6884912"/>
              <a:gd name="connsiteY61" fmla="*/ 127591 h 1161397"/>
              <a:gd name="connsiteX62" fmla="*/ 4617330 w 6884912"/>
              <a:gd name="connsiteY62" fmla="*/ 111163 h 1161397"/>
              <a:gd name="connsiteX63" fmla="*/ 4730870 w 6884912"/>
              <a:gd name="connsiteY63" fmla="*/ 129432 h 1161397"/>
              <a:gd name="connsiteX64" fmla="*/ 4785037 w 6884912"/>
              <a:gd name="connsiteY64" fmla="*/ 161964 h 1161397"/>
              <a:gd name="connsiteX65" fmla="*/ 4844073 w 6884912"/>
              <a:gd name="connsiteY65" fmla="*/ 161768 h 1161397"/>
              <a:gd name="connsiteX66" fmla="*/ 4856454 w 6884912"/>
              <a:gd name="connsiteY66" fmla="*/ 130488 h 1161397"/>
              <a:gd name="connsiteX67" fmla="*/ 4920038 w 6884912"/>
              <a:gd name="connsiteY67" fmla="*/ 140418 h 1161397"/>
              <a:gd name="connsiteX68" fmla="*/ 5016639 w 6884912"/>
              <a:gd name="connsiteY68" fmla="*/ 158905 h 1161397"/>
              <a:gd name="connsiteX69" fmla="*/ 5072009 w 6884912"/>
              <a:gd name="connsiteY69" fmla="*/ 161502 h 1161397"/>
              <a:gd name="connsiteX70" fmla="*/ 5223626 w 6884912"/>
              <a:gd name="connsiteY70" fmla="*/ 177356 h 1161397"/>
              <a:gd name="connsiteX71" fmla="*/ 5467502 w 6884912"/>
              <a:gd name="connsiteY71" fmla="*/ 250963 h 1161397"/>
              <a:gd name="connsiteX72" fmla="*/ 5592395 w 6884912"/>
              <a:gd name="connsiteY72" fmla="*/ 265434 h 1161397"/>
              <a:gd name="connsiteX73" fmla="*/ 5613532 w 6884912"/>
              <a:gd name="connsiteY73" fmla="*/ 273379 h 1161397"/>
              <a:gd name="connsiteX74" fmla="*/ 5642173 w 6884912"/>
              <a:gd name="connsiteY74" fmla="*/ 266904 h 1161397"/>
              <a:gd name="connsiteX75" fmla="*/ 5756910 w 6884912"/>
              <a:gd name="connsiteY75" fmla="*/ 239211 h 1161397"/>
              <a:gd name="connsiteX76" fmla="*/ 5846667 w 6884912"/>
              <a:gd name="connsiteY76" fmla="*/ 201786 h 1161397"/>
              <a:gd name="connsiteX77" fmla="*/ 6029542 w 6884912"/>
              <a:gd name="connsiteY77" fmla="*/ 210339 h 1161397"/>
              <a:gd name="connsiteX78" fmla="*/ 6290640 w 6884912"/>
              <a:gd name="connsiteY78" fmla="*/ 167441 h 1161397"/>
              <a:gd name="connsiteX79" fmla="*/ 6380420 w 6884912"/>
              <a:gd name="connsiteY79" fmla="*/ 173195 h 1161397"/>
              <a:gd name="connsiteX80" fmla="*/ 6507891 w 6884912"/>
              <a:gd name="connsiteY80" fmla="*/ 118474 h 1161397"/>
              <a:gd name="connsiteX81" fmla="*/ 6571807 w 6884912"/>
              <a:gd name="connsiteY81" fmla="*/ 98636 h 1161397"/>
              <a:gd name="connsiteX82" fmla="*/ 6671880 w 6884912"/>
              <a:gd name="connsiteY82" fmla="*/ 82931 h 1161397"/>
              <a:gd name="connsiteX83" fmla="*/ 6702266 w 6884912"/>
              <a:gd name="connsiteY83" fmla="*/ 75470 h 1161397"/>
              <a:gd name="connsiteX84" fmla="*/ 6845802 w 6884912"/>
              <a:gd name="connsiteY84" fmla="*/ 24496 h 1161397"/>
              <a:gd name="connsiteX85" fmla="*/ 6884912 w 6884912"/>
              <a:gd name="connsiteY8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907640 w 6884912"/>
              <a:gd name="connsiteY55" fmla="*/ 207568 h 1161397"/>
              <a:gd name="connsiteX56" fmla="*/ 4013061 w 6884912"/>
              <a:gd name="connsiteY56" fmla="*/ 224874 h 1161397"/>
              <a:gd name="connsiteX57" fmla="*/ 4134285 w 6884912"/>
              <a:gd name="connsiteY57" fmla="*/ 235592 h 1161397"/>
              <a:gd name="connsiteX58" fmla="*/ 4220717 w 6884912"/>
              <a:gd name="connsiteY58" fmla="*/ 192946 h 1161397"/>
              <a:gd name="connsiteX59" fmla="*/ 4228802 w 6884912"/>
              <a:gd name="connsiteY59" fmla="*/ 201468 h 1161397"/>
              <a:gd name="connsiteX60" fmla="*/ 4424852 w 6884912"/>
              <a:gd name="connsiteY60" fmla="*/ 127591 h 1161397"/>
              <a:gd name="connsiteX61" fmla="*/ 4617330 w 6884912"/>
              <a:gd name="connsiteY61" fmla="*/ 111163 h 1161397"/>
              <a:gd name="connsiteX62" fmla="*/ 4730870 w 6884912"/>
              <a:gd name="connsiteY62" fmla="*/ 129432 h 1161397"/>
              <a:gd name="connsiteX63" fmla="*/ 4785037 w 6884912"/>
              <a:gd name="connsiteY63" fmla="*/ 161964 h 1161397"/>
              <a:gd name="connsiteX64" fmla="*/ 4844073 w 6884912"/>
              <a:gd name="connsiteY64" fmla="*/ 161768 h 1161397"/>
              <a:gd name="connsiteX65" fmla="*/ 4856454 w 6884912"/>
              <a:gd name="connsiteY65" fmla="*/ 130488 h 1161397"/>
              <a:gd name="connsiteX66" fmla="*/ 4920038 w 6884912"/>
              <a:gd name="connsiteY66" fmla="*/ 140418 h 1161397"/>
              <a:gd name="connsiteX67" fmla="*/ 5016639 w 6884912"/>
              <a:gd name="connsiteY67" fmla="*/ 158905 h 1161397"/>
              <a:gd name="connsiteX68" fmla="*/ 5072009 w 6884912"/>
              <a:gd name="connsiteY68" fmla="*/ 161502 h 1161397"/>
              <a:gd name="connsiteX69" fmla="*/ 5223626 w 6884912"/>
              <a:gd name="connsiteY69" fmla="*/ 177356 h 1161397"/>
              <a:gd name="connsiteX70" fmla="*/ 5467502 w 6884912"/>
              <a:gd name="connsiteY70" fmla="*/ 250963 h 1161397"/>
              <a:gd name="connsiteX71" fmla="*/ 5592395 w 6884912"/>
              <a:gd name="connsiteY71" fmla="*/ 265434 h 1161397"/>
              <a:gd name="connsiteX72" fmla="*/ 5613532 w 6884912"/>
              <a:gd name="connsiteY72" fmla="*/ 273379 h 1161397"/>
              <a:gd name="connsiteX73" fmla="*/ 5642173 w 6884912"/>
              <a:gd name="connsiteY73" fmla="*/ 266904 h 1161397"/>
              <a:gd name="connsiteX74" fmla="*/ 5756910 w 6884912"/>
              <a:gd name="connsiteY74" fmla="*/ 239211 h 1161397"/>
              <a:gd name="connsiteX75" fmla="*/ 5846667 w 6884912"/>
              <a:gd name="connsiteY75" fmla="*/ 201786 h 1161397"/>
              <a:gd name="connsiteX76" fmla="*/ 6029542 w 6884912"/>
              <a:gd name="connsiteY76" fmla="*/ 210339 h 1161397"/>
              <a:gd name="connsiteX77" fmla="*/ 6290640 w 6884912"/>
              <a:gd name="connsiteY77" fmla="*/ 167441 h 1161397"/>
              <a:gd name="connsiteX78" fmla="*/ 6380420 w 6884912"/>
              <a:gd name="connsiteY78" fmla="*/ 173195 h 1161397"/>
              <a:gd name="connsiteX79" fmla="*/ 6507891 w 6884912"/>
              <a:gd name="connsiteY79" fmla="*/ 118474 h 1161397"/>
              <a:gd name="connsiteX80" fmla="*/ 6571807 w 6884912"/>
              <a:gd name="connsiteY80" fmla="*/ 98636 h 1161397"/>
              <a:gd name="connsiteX81" fmla="*/ 6671880 w 6884912"/>
              <a:gd name="connsiteY81" fmla="*/ 82931 h 1161397"/>
              <a:gd name="connsiteX82" fmla="*/ 6702266 w 6884912"/>
              <a:gd name="connsiteY82" fmla="*/ 75470 h 1161397"/>
              <a:gd name="connsiteX83" fmla="*/ 6845802 w 6884912"/>
              <a:gd name="connsiteY83" fmla="*/ 24496 h 1161397"/>
              <a:gd name="connsiteX84" fmla="*/ 6884912 w 6884912"/>
              <a:gd name="connsiteY8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24852 w 6884912"/>
              <a:gd name="connsiteY59" fmla="*/ 127591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5016639 w 6884912"/>
              <a:gd name="connsiteY65" fmla="*/ 158905 h 1161397"/>
              <a:gd name="connsiteX66" fmla="*/ 5072009 w 6884912"/>
              <a:gd name="connsiteY66" fmla="*/ 161502 h 1161397"/>
              <a:gd name="connsiteX67" fmla="*/ 5223626 w 6884912"/>
              <a:gd name="connsiteY67" fmla="*/ 177356 h 1161397"/>
              <a:gd name="connsiteX68" fmla="*/ 5467502 w 6884912"/>
              <a:gd name="connsiteY68" fmla="*/ 250963 h 1161397"/>
              <a:gd name="connsiteX69" fmla="*/ 5592395 w 6884912"/>
              <a:gd name="connsiteY69" fmla="*/ 265434 h 1161397"/>
              <a:gd name="connsiteX70" fmla="*/ 5613532 w 6884912"/>
              <a:gd name="connsiteY70" fmla="*/ 273379 h 1161397"/>
              <a:gd name="connsiteX71" fmla="*/ 5642173 w 6884912"/>
              <a:gd name="connsiteY71" fmla="*/ 266904 h 1161397"/>
              <a:gd name="connsiteX72" fmla="*/ 5756910 w 6884912"/>
              <a:gd name="connsiteY72" fmla="*/ 239211 h 1161397"/>
              <a:gd name="connsiteX73" fmla="*/ 5846667 w 6884912"/>
              <a:gd name="connsiteY73" fmla="*/ 201786 h 1161397"/>
              <a:gd name="connsiteX74" fmla="*/ 6029542 w 6884912"/>
              <a:gd name="connsiteY74" fmla="*/ 210339 h 1161397"/>
              <a:gd name="connsiteX75" fmla="*/ 6290640 w 6884912"/>
              <a:gd name="connsiteY75" fmla="*/ 167441 h 1161397"/>
              <a:gd name="connsiteX76" fmla="*/ 6380420 w 6884912"/>
              <a:gd name="connsiteY76" fmla="*/ 173195 h 1161397"/>
              <a:gd name="connsiteX77" fmla="*/ 6507891 w 6884912"/>
              <a:gd name="connsiteY77" fmla="*/ 118474 h 1161397"/>
              <a:gd name="connsiteX78" fmla="*/ 6571807 w 6884912"/>
              <a:gd name="connsiteY78" fmla="*/ 98636 h 1161397"/>
              <a:gd name="connsiteX79" fmla="*/ 6671880 w 6884912"/>
              <a:gd name="connsiteY79" fmla="*/ 82931 h 1161397"/>
              <a:gd name="connsiteX80" fmla="*/ 6702266 w 6884912"/>
              <a:gd name="connsiteY80" fmla="*/ 75470 h 1161397"/>
              <a:gd name="connsiteX81" fmla="*/ 6845802 w 6884912"/>
              <a:gd name="connsiteY81" fmla="*/ 24496 h 1161397"/>
              <a:gd name="connsiteX82" fmla="*/ 6884912 w 6884912"/>
              <a:gd name="connsiteY8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5016639 w 6884912"/>
              <a:gd name="connsiteY64" fmla="*/ 158905 h 1161397"/>
              <a:gd name="connsiteX65" fmla="*/ 5072009 w 6884912"/>
              <a:gd name="connsiteY65" fmla="*/ 161502 h 1161397"/>
              <a:gd name="connsiteX66" fmla="*/ 5223626 w 6884912"/>
              <a:gd name="connsiteY66" fmla="*/ 177356 h 1161397"/>
              <a:gd name="connsiteX67" fmla="*/ 5467502 w 6884912"/>
              <a:gd name="connsiteY67" fmla="*/ 250963 h 1161397"/>
              <a:gd name="connsiteX68" fmla="*/ 5592395 w 6884912"/>
              <a:gd name="connsiteY68" fmla="*/ 265434 h 1161397"/>
              <a:gd name="connsiteX69" fmla="*/ 5613532 w 6884912"/>
              <a:gd name="connsiteY69" fmla="*/ 273379 h 1161397"/>
              <a:gd name="connsiteX70" fmla="*/ 5642173 w 6884912"/>
              <a:gd name="connsiteY70" fmla="*/ 266904 h 1161397"/>
              <a:gd name="connsiteX71" fmla="*/ 5756910 w 6884912"/>
              <a:gd name="connsiteY71" fmla="*/ 239211 h 1161397"/>
              <a:gd name="connsiteX72" fmla="*/ 5846667 w 6884912"/>
              <a:gd name="connsiteY72" fmla="*/ 201786 h 1161397"/>
              <a:gd name="connsiteX73" fmla="*/ 6029542 w 6884912"/>
              <a:gd name="connsiteY73" fmla="*/ 210339 h 1161397"/>
              <a:gd name="connsiteX74" fmla="*/ 6290640 w 6884912"/>
              <a:gd name="connsiteY74" fmla="*/ 167441 h 1161397"/>
              <a:gd name="connsiteX75" fmla="*/ 6380420 w 6884912"/>
              <a:gd name="connsiteY75" fmla="*/ 173195 h 1161397"/>
              <a:gd name="connsiteX76" fmla="*/ 6507891 w 6884912"/>
              <a:gd name="connsiteY76" fmla="*/ 118474 h 1161397"/>
              <a:gd name="connsiteX77" fmla="*/ 6571807 w 6884912"/>
              <a:gd name="connsiteY77" fmla="*/ 98636 h 1161397"/>
              <a:gd name="connsiteX78" fmla="*/ 6671880 w 6884912"/>
              <a:gd name="connsiteY78" fmla="*/ 82931 h 1161397"/>
              <a:gd name="connsiteX79" fmla="*/ 6702266 w 6884912"/>
              <a:gd name="connsiteY79" fmla="*/ 75470 h 1161397"/>
              <a:gd name="connsiteX80" fmla="*/ 6845802 w 6884912"/>
              <a:gd name="connsiteY80" fmla="*/ 24496 h 1161397"/>
              <a:gd name="connsiteX81" fmla="*/ 6884912 w 6884912"/>
              <a:gd name="connsiteY81"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31799" y="1126149"/>
                  <a:pt x="298798" y="1044531"/>
                  <a:pt x="355512" y="1036593"/>
                </a:cubicBezTo>
                <a:cubicBezTo>
                  <a:pt x="427149" y="1015055"/>
                  <a:pt x="466407" y="1043128"/>
                  <a:pt x="519354" y="1038706"/>
                </a:cubicBezTo>
                <a:cubicBezTo>
                  <a:pt x="536908" y="1031720"/>
                  <a:pt x="669410" y="970661"/>
                  <a:pt x="689654" y="966675"/>
                </a:cubicBezTo>
                <a:cubicBezTo>
                  <a:pt x="736045" y="948784"/>
                  <a:pt x="769339" y="947890"/>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cubicBezTo>
                  <a:pt x="1200307" y="688370"/>
                  <a:pt x="1275301" y="651309"/>
                  <a:pt x="1299977" y="639196"/>
                </a:cubicBezTo>
                <a:cubicBezTo>
                  <a:pt x="1323072" y="639367"/>
                  <a:pt x="1341279" y="658105"/>
                  <a:pt x="1326190" y="625955"/>
                </a:cubicBezTo>
                <a:cubicBezTo>
                  <a:pt x="1333572" y="625050"/>
                  <a:pt x="1337406" y="621362"/>
                  <a:pt x="1339600" y="616295"/>
                </a:cubicBezTo>
                <a:cubicBezTo>
                  <a:pt x="1350503" y="614507"/>
                  <a:pt x="1381945" y="616030"/>
                  <a:pt x="1391606" y="615229"/>
                </a:cubicBez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5857" y="623401"/>
                  <a:pt x="1592172" y="629819"/>
                </a:cubicBezTo>
                <a:cubicBezTo>
                  <a:pt x="1651945" y="578091"/>
                  <a:pt x="1659006" y="610309"/>
                  <a:pt x="1731986" y="589682"/>
                </a:cubicBezTo>
                <a:cubicBezTo>
                  <a:pt x="1817442" y="583260"/>
                  <a:pt x="1884494" y="589156"/>
                  <a:pt x="1940326" y="582611"/>
                </a:cubicBezTo>
                <a:cubicBezTo>
                  <a:pt x="1967287" y="583845"/>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754324" y="424766"/>
                </a:ln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72664" y="234091"/>
                  <a:pt x="3860868" y="210929"/>
                  <a:pt x="3907640" y="207568"/>
                </a:cubicBezTo>
                <a:lnTo>
                  <a:pt x="4013061" y="224874"/>
                </a:lnTo>
                <a:cubicBezTo>
                  <a:pt x="4034530" y="199451"/>
                  <a:pt x="4074202" y="238734"/>
                  <a:pt x="4134285" y="235592"/>
                </a:cubicBezTo>
                <a:cubicBezTo>
                  <a:pt x="4157674" y="206403"/>
                  <a:pt x="4174806" y="233822"/>
                  <a:pt x="4220717" y="192946"/>
                </a:cubicBezTo>
                <a:cubicBezTo>
                  <a:pt x="4222964" y="196132"/>
                  <a:pt x="4196151" y="208022"/>
                  <a:pt x="4228802" y="201468"/>
                </a:cubicBezTo>
                <a:cubicBezTo>
                  <a:pt x="4261453" y="194914"/>
                  <a:pt x="4351868" y="168674"/>
                  <a:pt x="4416623" y="153623"/>
                </a:cubicBezTo>
                <a:cubicBezTo>
                  <a:pt x="4490845" y="140294"/>
                  <a:pt x="4527062" y="166416"/>
                  <a:pt x="4617330" y="111163"/>
                </a:cubicBezTo>
                <a:cubicBezTo>
                  <a:pt x="4668333" y="111470"/>
                  <a:pt x="4702919" y="120965"/>
                  <a:pt x="4730870" y="129432"/>
                </a:cubicBezTo>
                <a:cubicBezTo>
                  <a:pt x="4725822" y="156271"/>
                  <a:pt x="4800214" y="133127"/>
                  <a:pt x="4785037" y="161964"/>
                </a:cubicBezTo>
                <a:cubicBezTo>
                  <a:pt x="4810025" y="183633"/>
                  <a:pt x="4819434" y="143205"/>
                  <a:pt x="4844073" y="161768"/>
                </a:cubicBezTo>
                <a:lnTo>
                  <a:pt x="5016639" y="158905"/>
                </a:lnTo>
                <a:cubicBezTo>
                  <a:pt x="5037063" y="141828"/>
                  <a:pt x="5054534" y="147986"/>
                  <a:pt x="5072009" y="161502"/>
                </a:cubicBezTo>
                <a:cubicBezTo>
                  <a:pt x="5121260" y="153653"/>
                  <a:pt x="5167555" y="172635"/>
                  <a:pt x="5223626" y="177356"/>
                </a:cubicBezTo>
                <a:cubicBezTo>
                  <a:pt x="5289541" y="192266"/>
                  <a:pt x="5406040" y="236283"/>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106" y="196974"/>
                  <a:pt x="5955547" y="216063"/>
                  <a:pt x="6029542" y="210339"/>
                </a:cubicBezTo>
                <a:cubicBezTo>
                  <a:pt x="6084527" y="201461"/>
                  <a:pt x="6232160" y="173632"/>
                  <a:pt x="6290640" y="167441"/>
                </a:cubicBezTo>
                <a:cubicBezTo>
                  <a:pt x="6330523" y="169653"/>
                  <a:pt x="6344211" y="181356"/>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C0FBE8EC-1812-4EE8-AE95-F57CA25AA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V="1">
            <a:off x="8566205" y="0"/>
            <a:ext cx="3625795"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290640 w 6884912"/>
              <a:gd name="connsiteY101" fmla="*/ 167441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290640 w 6884912"/>
              <a:gd name="connsiteY100" fmla="*/ 167441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290640 w 6884912"/>
              <a:gd name="connsiteY99" fmla="*/ 167441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134285 w 6884912"/>
              <a:gd name="connsiteY76" fmla="*/ 235592 h 1161397"/>
              <a:gd name="connsiteX77" fmla="*/ 4220717 w 6884912"/>
              <a:gd name="connsiteY77" fmla="*/ 192946 h 1161397"/>
              <a:gd name="connsiteX78" fmla="*/ 4228802 w 6884912"/>
              <a:gd name="connsiteY78" fmla="*/ 201468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785037 w 6884912"/>
              <a:gd name="connsiteY83" fmla="*/ 161964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290640 w 6884912"/>
              <a:gd name="connsiteY98" fmla="*/ 167441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4013061 w 6884912"/>
              <a:gd name="connsiteY74" fmla="*/ 224874 h 1161397"/>
              <a:gd name="connsiteX75" fmla="*/ 4134285 w 6884912"/>
              <a:gd name="connsiteY75" fmla="*/ 235592 h 1161397"/>
              <a:gd name="connsiteX76" fmla="*/ 4220717 w 6884912"/>
              <a:gd name="connsiteY76" fmla="*/ 192946 h 1161397"/>
              <a:gd name="connsiteX77" fmla="*/ 4228802 w 6884912"/>
              <a:gd name="connsiteY77" fmla="*/ 201468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785037 w 6884912"/>
              <a:gd name="connsiteY82" fmla="*/ 161964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290640 w 6884912"/>
              <a:gd name="connsiteY97" fmla="*/ 167441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4013061 w 6884912"/>
              <a:gd name="connsiteY73" fmla="*/ 224874 h 1161397"/>
              <a:gd name="connsiteX74" fmla="*/ 4134285 w 6884912"/>
              <a:gd name="connsiteY74" fmla="*/ 235592 h 1161397"/>
              <a:gd name="connsiteX75" fmla="*/ 4220717 w 6884912"/>
              <a:gd name="connsiteY75" fmla="*/ 192946 h 1161397"/>
              <a:gd name="connsiteX76" fmla="*/ 4228802 w 6884912"/>
              <a:gd name="connsiteY76" fmla="*/ 201468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785037 w 6884912"/>
              <a:gd name="connsiteY81" fmla="*/ 161964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290640 w 6884912"/>
              <a:gd name="connsiteY96" fmla="*/ 167441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4013061 w 6884912"/>
              <a:gd name="connsiteY72" fmla="*/ 224874 h 1161397"/>
              <a:gd name="connsiteX73" fmla="*/ 4134285 w 6884912"/>
              <a:gd name="connsiteY73" fmla="*/ 235592 h 1161397"/>
              <a:gd name="connsiteX74" fmla="*/ 4220717 w 6884912"/>
              <a:gd name="connsiteY74" fmla="*/ 192946 h 1161397"/>
              <a:gd name="connsiteX75" fmla="*/ 4228802 w 6884912"/>
              <a:gd name="connsiteY75" fmla="*/ 201468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785037 w 6884912"/>
              <a:gd name="connsiteY80" fmla="*/ 161964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290640 w 6884912"/>
              <a:gd name="connsiteY95" fmla="*/ 167441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907640 w 6884912"/>
              <a:gd name="connsiteY70" fmla="*/ 207568 h 1161397"/>
              <a:gd name="connsiteX71" fmla="*/ 4013061 w 6884912"/>
              <a:gd name="connsiteY71" fmla="*/ 224874 h 1161397"/>
              <a:gd name="connsiteX72" fmla="*/ 4134285 w 6884912"/>
              <a:gd name="connsiteY72" fmla="*/ 235592 h 1161397"/>
              <a:gd name="connsiteX73" fmla="*/ 4220717 w 6884912"/>
              <a:gd name="connsiteY73" fmla="*/ 192946 h 1161397"/>
              <a:gd name="connsiteX74" fmla="*/ 4228802 w 6884912"/>
              <a:gd name="connsiteY74" fmla="*/ 201468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785037 w 6884912"/>
              <a:gd name="connsiteY79" fmla="*/ 161964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290640 w 6884912"/>
              <a:gd name="connsiteY94" fmla="*/ 167441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730870 w 6884912"/>
              <a:gd name="connsiteY76" fmla="*/ 129432 h 1161397"/>
              <a:gd name="connsiteX77" fmla="*/ 4785037 w 6884912"/>
              <a:gd name="connsiteY77" fmla="*/ 161964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290640 w 6884912"/>
              <a:gd name="connsiteY92" fmla="*/ 167441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290640 w 6884912"/>
              <a:gd name="connsiteY91" fmla="*/ 167441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6029542 w 6884912"/>
              <a:gd name="connsiteY89" fmla="*/ 210339 h 1161397"/>
              <a:gd name="connsiteX90" fmla="*/ 6290640 w 6884912"/>
              <a:gd name="connsiteY90" fmla="*/ 167441 h 1161397"/>
              <a:gd name="connsiteX91" fmla="*/ 6380420 w 6884912"/>
              <a:gd name="connsiteY91" fmla="*/ 173195 h 1161397"/>
              <a:gd name="connsiteX92" fmla="*/ 6507891 w 6884912"/>
              <a:gd name="connsiteY92" fmla="*/ 118474 h 1161397"/>
              <a:gd name="connsiteX93" fmla="*/ 6571807 w 6884912"/>
              <a:gd name="connsiteY93" fmla="*/ 98636 h 1161397"/>
              <a:gd name="connsiteX94" fmla="*/ 6671880 w 6884912"/>
              <a:gd name="connsiteY94" fmla="*/ 82931 h 1161397"/>
              <a:gd name="connsiteX95" fmla="*/ 6702266 w 6884912"/>
              <a:gd name="connsiteY95" fmla="*/ 75470 h 1161397"/>
              <a:gd name="connsiteX96" fmla="*/ 6845802 w 6884912"/>
              <a:gd name="connsiteY96" fmla="*/ 24496 h 1161397"/>
              <a:gd name="connsiteX97" fmla="*/ 6884912 w 6884912"/>
              <a:gd name="connsiteY9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907640 w 6884912"/>
              <a:gd name="connsiteY67" fmla="*/ 207568 h 1161397"/>
              <a:gd name="connsiteX68" fmla="*/ 4013061 w 6884912"/>
              <a:gd name="connsiteY68" fmla="*/ 224874 h 1161397"/>
              <a:gd name="connsiteX69" fmla="*/ 4134285 w 6884912"/>
              <a:gd name="connsiteY69" fmla="*/ 235592 h 1161397"/>
              <a:gd name="connsiteX70" fmla="*/ 4220717 w 6884912"/>
              <a:gd name="connsiteY70" fmla="*/ 192946 h 1161397"/>
              <a:gd name="connsiteX71" fmla="*/ 4228802 w 6884912"/>
              <a:gd name="connsiteY71" fmla="*/ 201468 h 1161397"/>
              <a:gd name="connsiteX72" fmla="*/ 4424852 w 6884912"/>
              <a:gd name="connsiteY72" fmla="*/ 127591 h 1161397"/>
              <a:gd name="connsiteX73" fmla="*/ 4617330 w 6884912"/>
              <a:gd name="connsiteY73" fmla="*/ 111163 h 1161397"/>
              <a:gd name="connsiteX74" fmla="*/ 4730870 w 6884912"/>
              <a:gd name="connsiteY74" fmla="*/ 129432 h 1161397"/>
              <a:gd name="connsiteX75" fmla="*/ 4785037 w 6884912"/>
              <a:gd name="connsiteY75" fmla="*/ 161964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6029542 w 6884912"/>
              <a:gd name="connsiteY88" fmla="*/ 210339 h 1161397"/>
              <a:gd name="connsiteX89" fmla="*/ 6290640 w 6884912"/>
              <a:gd name="connsiteY89" fmla="*/ 167441 h 1161397"/>
              <a:gd name="connsiteX90" fmla="*/ 6380420 w 6884912"/>
              <a:gd name="connsiteY90" fmla="*/ 173195 h 1161397"/>
              <a:gd name="connsiteX91" fmla="*/ 6507891 w 6884912"/>
              <a:gd name="connsiteY91" fmla="*/ 118474 h 1161397"/>
              <a:gd name="connsiteX92" fmla="*/ 6571807 w 6884912"/>
              <a:gd name="connsiteY92" fmla="*/ 98636 h 1161397"/>
              <a:gd name="connsiteX93" fmla="*/ 6671880 w 6884912"/>
              <a:gd name="connsiteY93" fmla="*/ 82931 h 1161397"/>
              <a:gd name="connsiteX94" fmla="*/ 6702266 w 6884912"/>
              <a:gd name="connsiteY94" fmla="*/ 75470 h 1161397"/>
              <a:gd name="connsiteX95" fmla="*/ 6845802 w 6884912"/>
              <a:gd name="connsiteY95" fmla="*/ 24496 h 1161397"/>
              <a:gd name="connsiteX96" fmla="*/ 6884912 w 6884912"/>
              <a:gd name="connsiteY9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127968 w 6884912"/>
              <a:gd name="connsiteY55" fmla="*/ 287613 h 1161397"/>
              <a:gd name="connsiteX56" fmla="*/ 3222191 w 6884912"/>
              <a:gd name="connsiteY56" fmla="*/ 307887 h 1161397"/>
              <a:gd name="connsiteX57" fmla="*/ 3227953 w 6884912"/>
              <a:gd name="connsiteY57" fmla="*/ 297650 h 1161397"/>
              <a:gd name="connsiteX58" fmla="*/ 3287859 w 6884912"/>
              <a:gd name="connsiteY58" fmla="*/ 287558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907640 w 6884912"/>
              <a:gd name="connsiteY66" fmla="*/ 207568 h 1161397"/>
              <a:gd name="connsiteX67" fmla="*/ 4013061 w 6884912"/>
              <a:gd name="connsiteY67" fmla="*/ 224874 h 1161397"/>
              <a:gd name="connsiteX68" fmla="*/ 4134285 w 6884912"/>
              <a:gd name="connsiteY68" fmla="*/ 235592 h 1161397"/>
              <a:gd name="connsiteX69" fmla="*/ 4220717 w 6884912"/>
              <a:gd name="connsiteY69" fmla="*/ 192946 h 1161397"/>
              <a:gd name="connsiteX70" fmla="*/ 4228802 w 6884912"/>
              <a:gd name="connsiteY70" fmla="*/ 201468 h 1161397"/>
              <a:gd name="connsiteX71" fmla="*/ 4424852 w 6884912"/>
              <a:gd name="connsiteY71" fmla="*/ 127591 h 1161397"/>
              <a:gd name="connsiteX72" fmla="*/ 4617330 w 6884912"/>
              <a:gd name="connsiteY72" fmla="*/ 111163 h 1161397"/>
              <a:gd name="connsiteX73" fmla="*/ 4730870 w 6884912"/>
              <a:gd name="connsiteY73" fmla="*/ 129432 h 1161397"/>
              <a:gd name="connsiteX74" fmla="*/ 4785037 w 6884912"/>
              <a:gd name="connsiteY74" fmla="*/ 161964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6029542 w 6884912"/>
              <a:gd name="connsiteY87" fmla="*/ 210339 h 1161397"/>
              <a:gd name="connsiteX88" fmla="*/ 6290640 w 6884912"/>
              <a:gd name="connsiteY88" fmla="*/ 167441 h 1161397"/>
              <a:gd name="connsiteX89" fmla="*/ 6380420 w 6884912"/>
              <a:gd name="connsiteY89" fmla="*/ 173195 h 1161397"/>
              <a:gd name="connsiteX90" fmla="*/ 6507891 w 6884912"/>
              <a:gd name="connsiteY90" fmla="*/ 118474 h 1161397"/>
              <a:gd name="connsiteX91" fmla="*/ 6571807 w 6884912"/>
              <a:gd name="connsiteY91" fmla="*/ 98636 h 1161397"/>
              <a:gd name="connsiteX92" fmla="*/ 6671880 w 6884912"/>
              <a:gd name="connsiteY92" fmla="*/ 82931 h 1161397"/>
              <a:gd name="connsiteX93" fmla="*/ 6702266 w 6884912"/>
              <a:gd name="connsiteY93" fmla="*/ 75470 h 1161397"/>
              <a:gd name="connsiteX94" fmla="*/ 6845802 w 6884912"/>
              <a:gd name="connsiteY94" fmla="*/ 24496 h 1161397"/>
              <a:gd name="connsiteX95" fmla="*/ 6884912 w 6884912"/>
              <a:gd name="connsiteY9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92172 w 6884912"/>
              <a:gd name="connsiteY38" fmla="*/ 629819 h 1161397"/>
              <a:gd name="connsiteX39" fmla="*/ 1731986 w 6884912"/>
              <a:gd name="connsiteY39" fmla="*/ 589682 h 1161397"/>
              <a:gd name="connsiteX40" fmla="*/ 1940326 w 6884912"/>
              <a:gd name="connsiteY40" fmla="*/ 582611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127968 w 6884912"/>
              <a:gd name="connsiteY54" fmla="*/ 287613 h 1161397"/>
              <a:gd name="connsiteX55" fmla="*/ 3222191 w 6884912"/>
              <a:gd name="connsiteY55" fmla="*/ 307887 h 1161397"/>
              <a:gd name="connsiteX56" fmla="*/ 3227953 w 6884912"/>
              <a:gd name="connsiteY56" fmla="*/ 297650 h 1161397"/>
              <a:gd name="connsiteX57" fmla="*/ 3287859 w 6884912"/>
              <a:gd name="connsiteY57" fmla="*/ 287558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907640 w 6884912"/>
              <a:gd name="connsiteY65" fmla="*/ 207568 h 1161397"/>
              <a:gd name="connsiteX66" fmla="*/ 4013061 w 6884912"/>
              <a:gd name="connsiteY66" fmla="*/ 224874 h 1161397"/>
              <a:gd name="connsiteX67" fmla="*/ 4134285 w 6884912"/>
              <a:gd name="connsiteY67" fmla="*/ 235592 h 1161397"/>
              <a:gd name="connsiteX68" fmla="*/ 4220717 w 6884912"/>
              <a:gd name="connsiteY68" fmla="*/ 192946 h 1161397"/>
              <a:gd name="connsiteX69" fmla="*/ 4228802 w 6884912"/>
              <a:gd name="connsiteY69" fmla="*/ 201468 h 1161397"/>
              <a:gd name="connsiteX70" fmla="*/ 4424852 w 6884912"/>
              <a:gd name="connsiteY70" fmla="*/ 127591 h 1161397"/>
              <a:gd name="connsiteX71" fmla="*/ 4617330 w 6884912"/>
              <a:gd name="connsiteY71" fmla="*/ 111163 h 1161397"/>
              <a:gd name="connsiteX72" fmla="*/ 4730870 w 6884912"/>
              <a:gd name="connsiteY72" fmla="*/ 129432 h 1161397"/>
              <a:gd name="connsiteX73" fmla="*/ 4785037 w 6884912"/>
              <a:gd name="connsiteY73" fmla="*/ 161964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467502 w 6884912"/>
              <a:gd name="connsiteY80" fmla="*/ 250963 h 1161397"/>
              <a:gd name="connsiteX81" fmla="*/ 5592395 w 6884912"/>
              <a:gd name="connsiteY81" fmla="*/ 265434 h 1161397"/>
              <a:gd name="connsiteX82" fmla="*/ 5613532 w 6884912"/>
              <a:gd name="connsiteY82" fmla="*/ 273379 h 1161397"/>
              <a:gd name="connsiteX83" fmla="*/ 5642173 w 6884912"/>
              <a:gd name="connsiteY83" fmla="*/ 266904 h 1161397"/>
              <a:gd name="connsiteX84" fmla="*/ 5756910 w 6884912"/>
              <a:gd name="connsiteY84" fmla="*/ 239211 h 1161397"/>
              <a:gd name="connsiteX85" fmla="*/ 5846667 w 6884912"/>
              <a:gd name="connsiteY85" fmla="*/ 201786 h 1161397"/>
              <a:gd name="connsiteX86" fmla="*/ 6029542 w 6884912"/>
              <a:gd name="connsiteY86" fmla="*/ 210339 h 1161397"/>
              <a:gd name="connsiteX87" fmla="*/ 6290640 w 6884912"/>
              <a:gd name="connsiteY87" fmla="*/ 167441 h 1161397"/>
              <a:gd name="connsiteX88" fmla="*/ 6380420 w 6884912"/>
              <a:gd name="connsiteY88" fmla="*/ 173195 h 1161397"/>
              <a:gd name="connsiteX89" fmla="*/ 6507891 w 6884912"/>
              <a:gd name="connsiteY89" fmla="*/ 118474 h 1161397"/>
              <a:gd name="connsiteX90" fmla="*/ 6571807 w 6884912"/>
              <a:gd name="connsiteY90" fmla="*/ 98636 h 1161397"/>
              <a:gd name="connsiteX91" fmla="*/ 6671880 w 6884912"/>
              <a:gd name="connsiteY91" fmla="*/ 82931 h 1161397"/>
              <a:gd name="connsiteX92" fmla="*/ 6702266 w 6884912"/>
              <a:gd name="connsiteY92" fmla="*/ 75470 h 1161397"/>
              <a:gd name="connsiteX93" fmla="*/ 6845802 w 6884912"/>
              <a:gd name="connsiteY93" fmla="*/ 24496 h 1161397"/>
              <a:gd name="connsiteX94" fmla="*/ 6884912 w 6884912"/>
              <a:gd name="connsiteY9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92172 w 6884912"/>
              <a:gd name="connsiteY37" fmla="*/ 629819 h 1161397"/>
              <a:gd name="connsiteX38" fmla="*/ 1731986 w 6884912"/>
              <a:gd name="connsiteY38" fmla="*/ 589682 h 1161397"/>
              <a:gd name="connsiteX39" fmla="*/ 1940326 w 6884912"/>
              <a:gd name="connsiteY39" fmla="*/ 582611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127968 w 6884912"/>
              <a:gd name="connsiteY53" fmla="*/ 287613 h 1161397"/>
              <a:gd name="connsiteX54" fmla="*/ 3222191 w 6884912"/>
              <a:gd name="connsiteY54" fmla="*/ 307887 h 1161397"/>
              <a:gd name="connsiteX55" fmla="*/ 3227953 w 6884912"/>
              <a:gd name="connsiteY55" fmla="*/ 297650 h 1161397"/>
              <a:gd name="connsiteX56" fmla="*/ 3287859 w 6884912"/>
              <a:gd name="connsiteY56" fmla="*/ 287558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907640 w 6884912"/>
              <a:gd name="connsiteY64" fmla="*/ 207568 h 1161397"/>
              <a:gd name="connsiteX65" fmla="*/ 4013061 w 6884912"/>
              <a:gd name="connsiteY65" fmla="*/ 224874 h 1161397"/>
              <a:gd name="connsiteX66" fmla="*/ 4134285 w 6884912"/>
              <a:gd name="connsiteY66" fmla="*/ 235592 h 1161397"/>
              <a:gd name="connsiteX67" fmla="*/ 4220717 w 6884912"/>
              <a:gd name="connsiteY67" fmla="*/ 192946 h 1161397"/>
              <a:gd name="connsiteX68" fmla="*/ 4228802 w 6884912"/>
              <a:gd name="connsiteY68" fmla="*/ 201468 h 1161397"/>
              <a:gd name="connsiteX69" fmla="*/ 4424852 w 6884912"/>
              <a:gd name="connsiteY69" fmla="*/ 127591 h 1161397"/>
              <a:gd name="connsiteX70" fmla="*/ 4617330 w 6884912"/>
              <a:gd name="connsiteY70" fmla="*/ 111163 h 1161397"/>
              <a:gd name="connsiteX71" fmla="*/ 4730870 w 6884912"/>
              <a:gd name="connsiteY71" fmla="*/ 129432 h 1161397"/>
              <a:gd name="connsiteX72" fmla="*/ 4785037 w 6884912"/>
              <a:gd name="connsiteY72" fmla="*/ 161964 h 1161397"/>
              <a:gd name="connsiteX73" fmla="*/ 4844073 w 6884912"/>
              <a:gd name="connsiteY73" fmla="*/ 161768 h 1161397"/>
              <a:gd name="connsiteX74" fmla="*/ 4856454 w 6884912"/>
              <a:gd name="connsiteY74" fmla="*/ 130488 h 1161397"/>
              <a:gd name="connsiteX75" fmla="*/ 4920038 w 6884912"/>
              <a:gd name="connsiteY75" fmla="*/ 140418 h 1161397"/>
              <a:gd name="connsiteX76" fmla="*/ 5016639 w 6884912"/>
              <a:gd name="connsiteY76" fmla="*/ 158905 h 1161397"/>
              <a:gd name="connsiteX77" fmla="*/ 5072009 w 6884912"/>
              <a:gd name="connsiteY77" fmla="*/ 161502 h 1161397"/>
              <a:gd name="connsiteX78" fmla="*/ 5223626 w 6884912"/>
              <a:gd name="connsiteY78" fmla="*/ 177356 h 1161397"/>
              <a:gd name="connsiteX79" fmla="*/ 5467502 w 6884912"/>
              <a:gd name="connsiteY79" fmla="*/ 250963 h 1161397"/>
              <a:gd name="connsiteX80" fmla="*/ 5592395 w 6884912"/>
              <a:gd name="connsiteY80" fmla="*/ 265434 h 1161397"/>
              <a:gd name="connsiteX81" fmla="*/ 5613532 w 6884912"/>
              <a:gd name="connsiteY81" fmla="*/ 273379 h 1161397"/>
              <a:gd name="connsiteX82" fmla="*/ 5642173 w 6884912"/>
              <a:gd name="connsiteY82" fmla="*/ 266904 h 1161397"/>
              <a:gd name="connsiteX83" fmla="*/ 5756910 w 6884912"/>
              <a:gd name="connsiteY83" fmla="*/ 239211 h 1161397"/>
              <a:gd name="connsiteX84" fmla="*/ 5846667 w 6884912"/>
              <a:gd name="connsiteY84" fmla="*/ 201786 h 1161397"/>
              <a:gd name="connsiteX85" fmla="*/ 6029542 w 6884912"/>
              <a:gd name="connsiteY85" fmla="*/ 210339 h 1161397"/>
              <a:gd name="connsiteX86" fmla="*/ 6290640 w 6884912"/>
              <a:gd name="connsiteY86" fmla="*/ 167441 h 1161397"/>
              <a:gd name="connsiteX87" fmla="*/ 6380420 w 6884912"/>
              <a:gd name="connsiteY87" fmla="*/ 173195 h 1161397"/>
              <a:gd name="connsiteX88" fmla="*/ 6507891 w 6884912"/>
              <a:gd name="connsiteY88" fmla="*/ 118474 h 1161397"/>
              <a:gd name="connsiteX89" fmla="*/ 6571807 w 6884912"/>
              <a:gd name="connsiteY89" fmla="*/ 98636 h 1161397"/>
              <a:gd name="connsiteX90" fmla="*/ 6671880 w 6884912"/>
              <a:gd name="connsiteY90" fmla="*/ 82931 h 1161397"/>
              <a:gd name="connsiteX91" fmla="*/ 6702266 w 6884912"/>
              <a:gd name="connsiteY91" fmla="*/ 75470 h 1161397"/>
              <a:gd name="connsiteX92" fmla="*/ 6845802 w 6884912"/>
              <a:gd name="connsiteY92" fmla="*/ 24496 h 1161397"/>
              <a:gd name="connsiteX93" fmla="*/ 6884912 w 6884912"/>
              <a:gd name="connsiteY9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601644 w 6884912"/>
              <a:gd name="connsiteY8" fmla="*/ 1003997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92172 w 6884912"/>
              <a:gd name="connsiteY34" fmla="*/ 629819 h 1161397"/>
              <a:gd name="connsiteX35" fmla="*/ 1731986 w 6884912"/>
              <a:gd name="connsiteY35" fmla="*/ 589682 h 1161397"/>
              <a:gd name="connsiteX36" fmla="*/ 1940326 w 6884912"/>
              <a:gd name="connsiteY36" fmla="*/ 582611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127968 w 6884912"/>
              <a:gd name="connsiteY50" fmla="*/ 287613 h 1161397"/>
              <a:gd name="connsiteX51" fmla="*/ 3222191 w 6884912"/>
              <a:gd name="connsiteY51" fmla="*/ 307887 h 1161397"/>
              <a:gd name="connsiteX52" fmla="*/ 3227953 w 6884912"/>
              <a:gd name="connsiteY52" fmla="*/ 297650 h 1161397"/>
              <a:gd name="connsiteX53" fmla="*/ 3287859 w 6884912"/>
              <a:gd name="connsiteY53" fmla="*/ 287558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907640 w 6884912"/>
              <a:gd name="connsiteY61" fmla="*/ 207568 h 1161397"/>
              <a:gd name="connsiteX62" fmla="*/ 4013061 w 6884912"/>
              <a:gd name="connsiteY62" fmla="*/ 224874 h 1161397"/>
              <a:gd name="connsiteX63" fmla="*/ 4134285 w 6884912"/>
              <a:gd name="connsiteY63" fmla="*/ 235592 h 1161397"/>
              <a:gd name="connsiteX64" fmla="*/ 4220717 w 6884912"/>
              <a:gd name="connsiteY64" fmla="*/ 192946 h 1161397"/>
              <a:gd name="connsiteX65" fmla="*/ 4228802 w 6884912"/>
              <a:gd name="connsiteY65" fmla="*/ 201468 h 1161397"/>
              <a:gd name="connsiteX66" fmla="*/ 4424852 w 6884912"/>
              <a:gd name="connsiteY66" fmla="*/ 127591 h 1161397"/>
              <a:gd name="connsiteX67" fmla="*/ 4617330 w 6884912"/>
              <a:gd name="connsiteY67" fmla="*/ 111163 h 1161397"/>
              <a:gd name="connsiteX68" fmla="*/ 4730870 w 6884912"/>
              <a:gd name="connsiteY68" fmla="*/ 129432 h 1161397"/>
              <a:gd name="connsiteX69" fmla="*/ 4785037 w 6884912"/>
              <a:gd name="connsiteY69" fmla="*/ 161964 h 1161397"/>
              <a:gd name="connsiteX70" fmla="*/ 4844073 w 6884912"/>
              <a:gd name="connsiteY70" fmla="*/ 161768 h 1161397"/>
              <a:gd name="connsiteX71" fmla="*/ 4856454 w 6884912"/>
              <a:gd name="connsiteY71" fmla="*/ 130488 h 1161397"/>
              <a:gd name="connsiteX72" fmla="*/ 4920038 w 6884912"/>
              <a:gd name="connsiteY72" fmla="*/ 140418 h 1161397"/>
              <a:gd name="connsiteX73" fmla="*/ 5016639 w 6884912"/>
              <a:gd name="connsiteY73" fmla="*/ 158905 h 1161397"/>
              <a:gd name="connsiteX74" fmla="*/ 5072009 w 6884912"/>
              <a:gd name="connsiteY74" fmla="*/ 161502 h 1161397"/>
              <a:gd name="connsiteX75" fmla="*/ 5223626 w 6884912"/>
              <a:gd name="connsiteY75" fmla="*/ 177356 h 1161397"/>
              <a:gd name="connsiteX76" fmla="*/ 5467502 w 6884912"/>
              <a:gd name="connsiteY76" fmla="*/ 250963 h 1161397"/>
              <a:gd name="connsiteX77" fmla="*/ 5592395 w 6884912"/>
              <a:gd name="connsiteY77" fmla="*/ 265434 h 1161397"/>
              <a:gd name="connsiteX78" fmla="*/ 5613532 w 6884912"/>
              <a:gd name="connsiteY78" fmla="*/ 273379 h 1161397"/>
              <a:gd name="connsiteX79" fmla="*/ 5642173 w 6884912"/>
              <a:gd name="connsiteY79" fmla="*/ 266904 h 1161397"/>
              <a:gd name="connsiteX80" fmla="*/ 5756910 w 6884912"/>
              <a:gd name="connsiteY80" fmla="*/ 239211 h 1161397"/>
              <a:gd name="connsiteX81" fmla="*/ 5846667 w 6884912"/>
              <a:gd name="connsiteY81" fmla="*/ 201786 h 1161397"/>
              <a:gd name="connsiteX82" fmla="*/ 6029542 w 6884912"/>
              <a:gd name="connsiteY82" fmla="*/ 210339 h 1161397"/>
              <a:gd name="connsiteX83" fmla="*/ 6290640 w 6884912"/>
              <a:gd name="connsiteY83" fmla="*/ 167441 h 1161397"/>
              <a:gd name="connsiteX84" fmla="*/ 6380420 w 6884912"/>
              <a:gd name="connsiteY84" fmla="*/ 173195 h 1161397"/>
              <a:gd name="connsiteX85" fmla="*/ 6507891 w 6884912"/>
              <a:gd name="connsiteY85" fmla="*/ 118474 h 1161397"/>
              <a:gd name="connsiteX86" fmla="*/ 6571807 w 6884912"/>
              <a:gd name="connsiteY86" fmla="*/ 98636 h 1161397"/>
              <a:gd name="connsiteX87" fmla="*/ 6671880 w 6884912"/>
              <a:gd name="connsiteY87" fmla="*/ 82931 h 1161397"/>
              <a:gd name="connsiteX88" fmla="*/ 6702266 w 6884912"/>
              <a:gd name="connsiteY88" fmla="*/ 75470 h 1161397"/>
              <a:gd name="connsiteX89" fmla="*/ 6845802 w 6884912"/>
              <a:gd name="connsiteY89" fmla="*/ 24496 h 1161397"/>
              <a:gd name="connsiteX90" fmla="*/ 6884912 w 6884912"/>
              <a:gd name="connsiteY9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92172 w 6884912"/>
              <a:gd name="connsiteY33" fmla="*/ 629819 h 1161397"/>
              <a:gd name="connsiteX34" fmla="*/ 1731986 w 6884912"/>
              <a:gd name="connsiteY34" fmla="*/ 589682 h 1161397"/>
              <a:gd name="connsiteX35" fmla="*/ 1940326 w 6884912"/>
              <a:gd name="connsiteY35" fmla="*/ 582611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127968 w 6884912"/>
              <a:gd name="connsiteY49" fmla="*/ 287613 h 1161397"/>
              <a:gd name="connsiteX50" fmla="*/ 3222191 w 6884912"/>
              <a:gd name="connsiteY50" fmla="*/ 307887 h 1161397"/>
              <a:gd name="connsiteX51" fmla="*/ 3227953 w 6884912"/>
              <a:gd name="connsiteY51" fmla="*/ 297650 h 1161397"/>
              <a:gd name="connsiteX52" fmla="*/ 3287859 w 6884912"/>
              <a:gd name="connsiteY52" fmla="*/ 287558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907640 w 6884912"/>
              <a:gd name="connsiteY60" fmla="*/ 207568 h 1161397"/>
              <a:gd name="connsiteX61" fmla="*/ 4013061 w 6884912"/>
              <a:gd name="connsiteY61" fmla="*/ 224874 h 1161397"/>
              <a:gd name="connsiteX62" fmla="*/ 4134285 w 6884912"/>
              <a:gd name="connsiteY62" fmla="*/ 235592 h 1161397"/>
              <a:gd name="connsiteX63" fmla="*/ 4220717 w 6884912"/>
              <a:gd name="connsiteY63" fmla="*/ 192946 h 1161397"/>
              <a:gd name="connsiteX64" fmla="*/ 4228802 w 6884912"/>
              <a:gd name="connsiteY64" fmla="*/ 201468 h 1161397"/>
              <a:gd name="connsiteX65" fmla="*/ 4424852 w 6884912"/>
              <a:gd name="connsiteY65" fmla="*/ 127591 h 1161397"/>
              <a:gd name="connsiteX66" fmla="*/ 4617330 w 6884912"/>
              <a:gd name="connsiteY66" fmla="*/ 111163 h 1161397"/>
              <a:gd name="connsiteX67" fmla="*/ 4730870 w 6884912"/>
              <a:gd name="connsiteY67" fmla="*/ 129432 h 1161397"/>
              <a:gd name="connsiteX68" fmla="*/ 4785037 w 6884912"/>
              <a:gd name="connsiteY68" fmla="*/ 161964 h 1161397"/>
              <a:gd name="connsiteX69" fmla="*/ 4844073 w 6884912"/>
              <a:gd name="connsiteY69" fmla="*/ 161768 h 1161397"/>
              <a:gd name="connsiteX70" fmla="*/ 4856454 w 6884912"/>
              <a:gd name="connsiteY70" fmla="*/ 130488 h 1161397"/>
              <a:gd name="connsiteX71" fmla="*/ 4920038 w 6884912"/>
              <a:gd name="connsiteY71" fmla="*/ 140418 h 1161397"/>
              <a:gd name="connsiteX72" fmla="*/ 5016639 w 6884912"/>
              <a:gd name="connsiteY72" fmla="*/ 158905 h 1161397"/>
              <a:gd name="connsiteX73" fmla="*/ 5072009 w 6884912"/>
              <a:gd name="connsiteY73" fmla="*/ 161502 h 1161397"/>
              <a:gd name="connsiteX74" fmla="*/ 5223626 w 6884912"/>
              <a:gd name="connsiteY74" fmla="*/ 177356 h 1161397"/>
              <a:gd name="connsiteX75" fmla="*/ 5467502 w 6884912"/>
              <a:gd name="connsiteY75" fmla="*/ 250963 h 1161397"/>
              <a:gd name="connsiteX76" fmla="*/ 5592395 w 6884912"/>
              <a:gd name="connsiteY76" fmla="*/ 265434 h 1161397"/>
              <a:gd name="connsiteX77" fmla="*/ 5613532 w 6884912"/>
              <a:gd name="connsiteY77" fmla="*/ 273379 h 1161397"/>
              <a:gd name="connsiteX78" fmla="*/ 5642173 w 6884912"/>
              <a:gd name="connsiteY78" fmla="*/ 266904 h 1161397"/>
              <a:gd name="connsiteX79" fmla="*/ 5756910 w 6884912"/>
              <a:gd name="connsiteY79" fmla="*/ 239211 h 1161397"/>
              <a:gd name="connsiteX80" fmla="*/ 5846667 w 6884912"/>
              <a:gd name="connsiteY80" fmla="*/ 201786 h 1161397"/>
              <a:gd name="connsiteX81" fmla="*/ 6029542 w 6884912"/>
              <a:gd name="connsiteY81" fmla="*/ 210339 h 1161397"/>
              <a:gd name="connsiteX82" fmla="*/ 6290640 w 6884912"/>
              <a:gd name="connsiteY82" fmla="*/ 167441 h 1161397"/>
              <a:gd name="connsiteX83" fmla="*/ 6380420 w 6884912"/>
              <a:gd name="connsiteY83" fmla="*/ 173195 h 1161397"/>
              <a:gd name="connsiteX84" fmla="*/ 6507891 w 6884912"/>
              <a:gd name="connsiteY84" fmla="*/ 118474 h 1161397"/>
              <a:gd name="connsiteX85" fmla="*/ 6571807 w 6884912"/>
              <a:gd name="connsiteY85" fmla="*/ 98636 h 1161397"/>
              <a:gd name="connsiteX86" fmla="*/ 6671880 w 6884912"/>
              <a:gd name="connsiteY86" fmla="*/ 82931 h 1161397"/>
              <a:gd name="connsiteX87" fmla="*/ 6702266 w 6884912"/>
              <a:gd name="connsiteY87" fmla="*/ 75470 h 1161397"/>
              <a:gd name="connsiteX88" fmla="*/ 6845802 w 6884912"/>
              <a:gd name="connsiteY88" fmla="*/ 24496 h 1161397"/>
              <a:gd name="connsiteX89" fmla="*/ 6884912 w 6884912"/>
              <a:gd name="connsiteY8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92172 w 6884912"/>
              <a:gd name="connsiteY32" fmla="*/ 629819 h 1161397"/>
              <a:gd name="connsiteX33" fmla="*/ 1731986 w 6884912"/>
              <a:gd name="connsiteY33" fmla="*/ 589682 h 1161397"/>
              <a:gd name="connsiteX34" fmla="*/ 1940326 w 6884912"/>
              <a:gd name="connsiteY34" fmla="*/ 582611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127968 w 6884912"/>
              <a:gd name="connsiteY48" fmla="*/ 287613 h 1161397"/>
              <a:gd name="connsiteX49" fmla="*/ 3222191 w 6884912"/>
              <a:gd name="connsiteY49" fmla="*/ 307887 h 1161397"/>
              <a:gd name="connsiteX50" fmla="*/ 3227953 w 6884912"/>
              <a:gd name="connsiteY50" fmla="*/ 297650 h 1161397"/>
              <a:gd name="connsiteX51" fmla="*/ 3287859 w 6884912"/>
              <a:gd name="connsiteY51" fmla="*/ 287558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907640 w 6884912"/>
              <a:gd name="connsiteY59" fmla="*/ 207568 h 1161397"/>
              <a:gd name="connsiteX60" fmla="*/ 4013061 w 6884912"/>
              <a:gd name="connsiteY60" fmla="*/ 224874 h 1161397"/>
              <a:gd name="connsiteX61" fmla="*/ 4134285 w 6884912"/>
              <a:gd name="connsiteY61" fmla="*/ 235592 h 1161397"/>
              <a:gd name="connsiteX62" fmla="*/ 4220717 w 6884912"/>
              <a:gd name="connsiteY62" fmla="*/ 192946 h 1161397"/>
              <a:gd name="connsiteX63" fmla="*/ 4228802 w 6884912"/>
              <a:gd name="connsiteY63" fmla="*/ 201468 h 1161397"/>
              <a:gd name="connsiteX64" fmla="*/ 4424852 w 6884912"/>
              <a:gd name="connsiteY64" fmla="*/ 127591 h 1161397"/>
              <a:gd name="connsiteX65" fmla="*/ 4617330 w 6884912"/>
              <a:gd name="connsiteY65" fmla="*/ 111163 h 1161397"/>
              <a:gd name="connsiteX66" fmla="*/ 4730870 w 6884912"/>
              <a:gd name="connsiteY66" fmla="*/ 129432 h 1161397"/>
              <a:gd name="connsiteX67" fmla="*/ 4785037 w 6884912"/>
              <a:gd name="connsiteY67" fmla="*/ 161964 h 1161397"/>
              <a:gd name="connsiteX68" fmla="*/ 4844073 w 6884912"/>
              <a:gd name="connsiteY68" fmla="*/ 161768 h 1161397"/>
              <a:gd name="connsiteX69" fmla="*/ 4856454 w 6884912"/>
              <a:gd name="connsiteY69" fmla="*/ 130488 h 1161397"/>
              <a:gd name="connsiteX70" fmla="*/ 4920038 w 6884912"/>
              <a:gd name="connsiteY70" fmla="*/ 140418 h 1161397"/>
              <a:gd name="connsiteX71" fmla="*/ 5016639 w 6884912"/>
              <a:gd name="connsiteY71" fmla="*/ 158905 h 1161397"/>
              <a:gd name="connsiteX72" fmla="*/ 5072009 w 6884912"/>
              <a:gd name="connsiteY72" fmla="*/ 161502 h 1161397"/>
              <a:gd name="connsiteX73" fmla="*/ 5223626 w 6884912"/>
              <a:gd name="connsiteY73" fmla="*/ 177356 h 1161397"/>
              <a:gd name="connsiteX74" fmla="*/ 5467502 w 6884912"/>
              <a:gd name="connsiteY74" fmla="*/ 250963 h 1161397"/>
              <a:gd name="connsiteX75" fmla="*/ 5592395 w 6884912"/>
              <a:gd name="connsiteY75" fmla="*/ 265434 h 1161397"/>
              <a:gd name="connsiteX76" fmla="*/ 5613532 w 6884912"/>
              <a:gd name="connsiteY76" fmla="*/ 273379 h 1161397"/>
              <a:gd name="connsiteX77" fmla="*/ 5642173 w 6884912"/>
              <a:gd name="connsiteY77" fmla="*/ 266904 h 1161397"/>
              <a:gd name="connsiteX78" fmla="*/ 5756910 w 6884912"/>
              <a:gd name="connsiteY78" fmla="*/ 239211 h 1161397"/>
              <a:gd name="connsiteX79" fmla="*/ 5846667 w 6884912"/>
              <a:gd name="connsiteY79" fmla="*/ 201786 h 1161397"/>
              <a:gd name="connsiteX80" fmla="*/ 6029542 w 6884912"/>
              <a:gd name="connsiteY80" fmla="*/ 210339 h 1161397"/>
              <a:gd name="connsiteX81" fmla="*/ 6290640 w 6884912"/>
              <a:gd name="connsiteY81" fmla="*/ 167441 h 1161397"/>
              <a:gd name="connsiteX82" fmla="*/ 6380420 w 6884912"/>
              <a:gd name="connsiteY82" fmla="*/ 173195 h 1161397"/>
              <a:gd name="connsiteX83" fmla="*/ 6507891 w 6884912"/>
              <a:gd name="connsiteY83" fmla="*/ 118474 h 1161397"/>
              <a:gd name="connsiteX84" fmla="*/ 6571807 w 6884912"/>
              <a:gd name="connsiteY84" fmla="*/ 98636 h 1161397"/>
              <a:gd name="connsiteX85" fmla="*/ 6671880 w 6884912"/>
              <a:gd name="connsiteY85" fmla="*/ 82931 h 1161397"/>
              <a:gd name="connsiteX86" fmla="*/ 6702266 w 6884912"/>
              <a:gd name="connsiteY86" fmla="*/ 75470 h 1161397"/>
              <a:gd name="connsiteX87" fmla="*/ 6845802 w 6884912"/>
              <a:gd name="connsiteY87" fmla="*/ 24496 h 1161397"/>
              <a:gd name="connsiteX88" fmla="*/ 6884912 w 6884912"/>
              <a:gd name="connsiteY8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92172 w 6884912"/>
              <a:gd name="connsiteY31" fmla="*/ 629819 h 1161397"/>
              <a:gd name="connsiteX32" fmla="*/ 1731986 w 6884912"/>
              <a:gd name="connsiteY32" fmla="*/ 589682 h 1161397"/>
              <a:gd name="connsiteX33" fmla="*/ 1940326 w 6884912"/>
              <a:gd name="connsiteY33" fmla="*/ 582611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754324 w 6884912"/>
              <a:gd name="connsiteY42" fmla="*/ 424766 h 1161397"/>
              <a:gd name="connsiteX43" fmla="*/ 2848470 w 6884912"/>
              <a:gd name="connsiteY43" fmla="*/ 405966 h 1161397"/>
              <a:gd name="connsiteX44" fmla="*/ 2881772 w 6884912"/>
              <a:gd name="connsiteY44" fmla="*/ 387260 h 1161397"/>
              <a:gd name="connsiteX45" fmla="*/ 2929932 w 6884912"/>
              <a:gd name="connsiteY45" fmla="*/ 368912 h 1161397"/>
              <a:gd name="connsiteX46" fmla="*/ 3013020 w 6884912"/>
              <a:gd name="connsiteY46" fmla="*/ 327578 h 1161397"/>
              <a:gd name="connsiteX47" fmla="*/ 3127968 w 6884912"/>
              <a:gd name="connsiteY47" fmla="*/ 287613 h 1161397"/>
              <a:gd name="connsiteX48" fmla="*/ 3222191 w 6884912"/>
              <a:gd name="connsiteY48" fmla="*/ 307887 h 1161397"/>
              <a:gd name="connsiteX49" fmla="*/ 3227953 w 6884912"/>
              <a:gd name="connsiteY49" fmla="*/ 297650 h 1161397"/>
              <a:gd name="connsiteX50" fmla="*/ 3287859 w 6884912"/>
              <a:gd name="connsiteY50" fmla="*/ 287558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907640 w 6884912"/>
              <a:gd name="connsiteY58" fmla="*/ 207568 h 1161397"/>
              <a:gd name="connsiteX59" fmla="*/ 4013061 w 6884912"/>
              <a:gd name="connsiteY59" fmla="*/ 224874 h 1161397"/>
              <a:gd name="connsiteX60" fmla="*/ 4134285 w 6884912"/>
              <a:gd name="connsiteY60" fmla="*/ 235592 h 1161397"/>
              <a:gd name="connsiteX61" fmla="*/ 4220717 w 6884912"/>
              <a:gd name="connsiteY61" fmla="*/ 192946 h 1161397"/>
              <a:gd name="connsiteX62" fmla="*/ 4228802 w 6884912"/>
              <a:gd name="connsiteY62" fmla="*/ 201468 h 1161397"/>
              <a:gd name="connsiteX63" fmla="*/ 4424852 w 6884912"/>
              <a:gd name="connsiteY63" fmla="*/ 127591 h 1161397"/>
              <a:gd name="connsiteX64" fmla="*/ 4617330 w 6884912"/>
              <a:gd name="connsiteY64" fmla="*/ 111163 h 1161397"/>
              <a:gd name="connsiteX65" fmla="*/ 4730870 w 6884912"/>
              <a:gd name="connsiteY65" fmla="*/ 129432 h 1161397"/>
              <a:gd name="connsiteX66" fmla="*/ 4785037 w 6884912"/>
              <a:gd name="connsiteY66" fmla="*/ 161964 h 1161397"/>
              <a:gd name="connsiteX67" fmla="*/ 4844073 w 6884912"/>
              <a:gd name="connsiteY67" fmla="*/ 161768 h 1161397"/>
              <a:gd name="connsiteX68" fmla="*/ 4856454 w 6884912"/>
              <a:gd name="connsiteY68" fmla="*/ 130488 h 1161397"/>
              <a:gd name="connsiteX69" fmla="*/ 4920038 w 6884912"/>
              <a:gd name="connsiteY69" fmla="*/ 140418 h 1161397"/>
              <a:gd name="connsiteX70" fmla="*/ 5016639 w 6884912"/>
              <a:gd name="connsiteY70" fmla="*/ 158905 h 1161397"/>
              <a:gd name="connsiteX71" fmla="*/ 5072009 w 6884912"/>
              <a:gd name="connsiteY71" fmla="*/ 161502 h 1161397"/>
              <a:gd name="connsiteX72" fmla="*/ 5223626 w 6884912"/>
              <a:gd name="connsiteY72" fmla="*/ 177356 h 1161397"/>
              <a:gd name="connsiteX73" fmla="*/ 5467502 w 6884912"/>
              <a:gd name="connsiteY73" fmla="*/ 250963 h 1161397"/>
              <a:gd name="connsiteX74" fmla="*/ 5592395 w 6884912"/>
              <a:gd name="connsiteY74" fmla="*/ 265434 h 1161397"/>
              <a:gd name="connsiteX75" fmla="*/ 5613532 w 6884912"/>
              <a:gd name="connsiteY75" fmla="*/ 273379 h 1161397"/>
              <a:gd name="connsiteX76" fmla="*/ 5642173 w 6884912"/>
              <a:gd name="connsiteY76" fmla="*/ 266904 h 1161397"/>
              <a:gd name="connsiteX77" fmla="*/ 5756910 w 6884912"/>
              <a:gd name="connsiteY77" fmla="*/ 239211 h 1161397"/>
              <a:gd name="connsiteX78" fmla="*/ 5846667 w 6884912"/>
              <a:gd name="connsiteY78" fmla="*/ 201786 h 1161397"/>
              <a:gd name="connsiteX79" fmla="*/ 6029542 w 6884912"/>
              <a:gd name="connsiteY79" fmla="*/ 210339 h 1161397"/>
              <a:gd name="connsiteX80" fmla="*/ 6290640 w 6884912"/>
              <a:gd name="connsiteY80" fmla="*/ 167441 h 1161397"/>
              <a:gd name="connsiteX81" fmla="*/ 6380420 w 6884912"/>
              <a:gd name="connsiteY81" fmla="*/ 173195 h 1161397"/>
              <a:gd name="connsiteX82" fmla="*/ 6507891 w 6884912"/>
              <a:gd name="connsiteY82" fmla="*/ 118474 h 1161397"/>
              <a:gd name="connsiteX83" fmla="*/ 6571807 w 6884912"/>
              <a:gd name="connsiteY83" fmla="*/ 98636 h 1161397"/>
              <a:gd name="connsiteX84" fmla="*/ 6671880 w 6884912"/>
              <a:gd name="connsiteY84" fmla="*/ 82931 h 1161397"/>
              <a:gd name="connsiteX85" fmla="*/ 6702266 w 6884912"/>
              <a:gd name="connsiteY85" fmla="*/ 75470 h 1161397"/>
              <a:gd name="connsiteX86" fmla="*/ 6845802 w 6884912"/>
              <a:gd name="connsiteY86" fmla="*/ 24496 h 1161397"/>
              <a:gd name="connsiteX87" fmla="*/ 6884912 w 6884912"/>
              <a:gd name="connsiteY8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907640 w 6884912"/>
              <a:gd name="connsiteY56" fmla="*/ 207568 h 1161397"/>
              <a:gd name="connsiteX57" fmla="*/ 4013061 w 6884912"/>
              <a:gd name="connsiteY57" fmla="*/ 224874 h 1161397"/>
              <a:gd name="connsiteX58" fmla="*/ 4134285 w 6884912"/>
              <a:gd name="connsiteY58" fmla="*/ 235592 h 1161397"/>
              <a:gd name="connsiteX59" fmla="*/ 4220717 w 6884912"/>
              <a:gd name="connsiteY59" fmla="*/ 192946 h 1161397"/>
              <a:gd name="connsiteX60" fmla="*/ 4228802 w 6884912"/>
              <a:gd name="connsiteY60" fmla="*/ 201468 h 1161397"/>
              <a:gd name="connsiteX61" fmla="*/ 4424852 w 6884912"/>
              <a:gd name="connsiteY61" fmla="*/ 127591 h 1161397"/>
              <a:gd name="connsiteX62" fmla="*/ 4617330 w 6884912"/>
              <a:gd name="connsiteY62" fmla="*/ 111163 h 1161397"/>
              <a:gd name="connsiteX63" fmla="*/ 4730870 w 6884912"/>
              <a:gd name="connsiteY63" fmla="*/ 129432 h 1161397"/>
              <a:gd name="connsiteX64" fmla="*/ 4785037 w 6884912"/>
              <a:gd name="connsiteY64" fmla="*/ 161964 h 1161397"/>
              <a:gd name="connsiteX65" fmla="*/ 4844073 w 6884912"/>
              <a:gd name="connsiteY65" fmla="*/ 161768 h 1161397"/>
              <a:gd name="connsiteX66" fmla="*/ 4856454 w 6884912"/>
              <a:gd name="connsiteY66" fmla="*/ 130488 h 1161397"/>
              <a:gd name="connsiteX67" fmla="*/ 4920038 w 6884912"/>
              <a:gd name="connsiteY67" fmla="*/ 140418 h 1161397"/>
              <a:gd name="connsiteX68" fmla="*/ 5016639 w 6884912"/>
              <a:gd name="connsiteY68" fmla="*/ 158905 h 1161397"/>
              <a:gd name="connsiteX69" fmla="*/ 5072009 w 6884912"/>
              <a:gd name="connsiteY69" fmla="*/ 161502 h 1161397"/>
              <a:gd name="connsiteX70" fmla="*/ 5223626 w 6884912"/>
              <a:gd name="connsiteY70" fmla="*/ 177356 h 1161397"/>
              <a:gd name="connsiteX71" fmla="*/ 5467502 w 6884912"/>
              <a:gd name="connsiteY71" fmla="*/ 250963 h 1161397"/>
              <a:gd name="connsiteX72" fmla="*/ 5592395 w 6884912"/>
              <a:gd name="connsiteY72" fmla="*/ 265434 h 1161397"/>
              <a:gd name="connsiteX73" fmla="*/ 5613532 w 6884912"/>
              <a:gd name="connsiteY73" fmla="*/ 273379 h 1161397"/>
              <a:gd name="connsiteX74" fmla="*/ 5642173 w 6884912"/>
              <a:gd name="connsiteY74" fmla="*/ 266904 h 1161397"/>
              <a:gd name="connsiteX75" fmla="*/ 5756910 w 6884912"/>
              <a:gd name="connsiteY75" fmla="*/ 239211 h 1161397"/>
              <a:gd name="connsiteX76" fmla="*/ 5846667 w 6884912"/>
              <a:gd name="connsiteY76" fmla="*/ 201786 h 1161397"/>
              <a:gd name="connsiteX77" fmla="*/ 6029542 w 6884912"/>
              <a:gd name="connsiteY77" fmla="*/ 210339 h 1161397"/>
              <a:gd name="connsiteX78" fmla="*/ 6290640 w 6884912"/>
              <a:gd name="connsiteY78" fmla="*/ 167441 h 1161397"/>
              <a:gd name="connsiteX79" fmla="*/ 6380420 w 6884912"/>
              <a:gd name="connsiteY79" fmla="*/ 173195 h 1161397"/>
              <a:gd name="connsiteX80" fmla="*/ 6507891 w 6884912"/>
              <a:gd name="connsiteY80" fmla="*/ 118474 h 1161397"/>
              <a:gd name="connsiteX81" fmla="*/ 6571807 w 6884912"/>
              <a:gd name="connsiteY81" fmla="*/ 98636 h 1161397"/>
              <a:gd name="connsiteX82" fmla="*/ 6671880 w 6884912"/>
              <a:gd name="connsiteY82" fmla="*/ 82931 h 1161397"/>
              <a:gd name="connsiteX83" fmla="*/ 6702266 w 6884912"/>
              <a:gd name="connsiteY83" fmla="*/ 75470 h 1161397"/>
              <a:gd name="connsiteX84" fmla="*/ 6845802 w 6884912"/>
              <a:gd name="connsiteY84" fmla="*/ 24496 h 1161397"/>
              <a:gd name="connsiteX85" fmla="*/ 6884912 w 6884912"/>
              <a:gd name="connsiteY8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907640 w 6884912"/>
              <a:gd name="connsiteY55" fmla="*/ 207568 h 1161397"/>
              <a:gd name="connsiteX56" fmla="*/ 4013061 w 6884912"/>
              <a:gd name="connsiteY56" fmla="*/ 224874 h 1161397"/>
              <a:gd name="connsiteX57" fmla="*/ 4134285 w 6884912"/>
              <a:gd name="connsiteY57" fmla="*/ 235592 h 1161397"/>
              <a:gd name="connsiteX58" fmla="*/ 4220717 w 6884912"/>
              <a:gd name="connsiteY58" fmla="*/ 192946 h 1161397"/>
              <a:gd name="connsiteX59" fmla="*/ 4228802 w 6884912"/>
              <a:gd name="connsiteY59" fmla="*/ 201468 h 1161397"/>
              <a:gd name="connsiteX60" fmla="*/ 4424852 w 6884912"/>
              <a:gd name="connsiteY60" fmla="*/ 127591 h 1161397"/>
              <a:gd name="connsiteX61" fmla="*/ 4617330 w 6884912"/>
              <a:gd name="connsiteY61" fmla="*/ 111163 h 1161397"/>
              <a:gd name="connsiteX62" fmla="*/ 4730870 w 6884912"/>
              <a:gd name="connsiteY62" fmla="*/ 129432 h 1161397"/>
              <a:gd name="connsiteX63" fmla="*/ 4785037 w 6884912"/>
              <a:gd name="connsiteY63" fmla="*/ 161964 h 1161397"/>
              <a:gd name="connsiteX64" fmla="*/ 4844073 w 6884912"/>
              <a:gd name="connsiteY64" fmla="*/ 161768 h 1161397"/>
              <a:gd name="connsiteX65" fmla="*/ 4856454 w 6884912"/>
              <a:gd name="connsiteY65" fmla="*/ 130488 h 1161397"/>
              <a:gd name="connsiteX66" fmla="*/ 4920038 w 6884912"/>
              <a:gd name="connsiteY66" fmla="*/ 140418 h 1161397"/>
              <a:gd name="connsiteX67" fmla="*/ 5016639 w 6884912"/>
              <a:gd name="connsiteY67" fmla="*/ 158905 h 1161397"/>
              <a:gd name="connsiteX68" fmla="*/ 5072009 w 6884912"/>
              <a:gd name="connsiteY68" fmla="*/ 161502 h 1161397"/>
              <a:gd name="connsiteX69" fmla="*/ 5223626 w 6884912"/>
              <a:gd name="connsiteY69" fmla="*/ 177356 h 1161397"/>
              <a:gd name="connsiteX70" fmla="*/ 5467502 w 6884912"/>
              <a:gd name="connsiteY70" fmla="*/ 250963 h 1161397"/>
              <a:gd name="connsiteX71" fmla="*/ 5592395 w 6884912"/>
              <a:gd name="connsiteY71" fmla="*/ 265434 h 1161397"/>
              <a:gd name="connsiteX72" fmla="*/ 5613532 w 6884912"/>
              <a:gd name="connsiteY72" fmla="*/ 273379 h 1161397"/>
              <a:gd name="connsiteX73" fmla="*/ 5642173 w 6884912"/>
              <a:gd name="connsiteY73" fmla="*/ 266904 h 1161397"/>
              <a:gd name="connsiteX74" fmla="*/ 5756910 w 6884912"/>
              <a:gd name="connsiteY74" fmla="*/ 239211 h 1161397"/>
              <a:gd name="connsiteX75" fmla="*/ 5846667 w 6884912"/>
              <a:gd name="connsiteY75" fmla="*/ 201786 h 1161397"/>
              <a:gd name="connsiteX76" fmla="*/ 6029542 w 6884912"/>
              <a:gd name="connsiteY76" fmla="*/ 210339 h 1161397"/>
              <a:gd name="connsiteX77" fmla="*/ 6290640 w 6884912"/>
              <a:gd name="connsiteY77" fmla="*/ 167441 h 1161397"/>
              <a:gd name="connsiteX78" fmla="*/ 6380420 w 6884912"/>
              <a:gd name="connsiteY78" fmla="*/ 173195 h 1161397"/>
              <a:gd name="connsiteX79" fmla="*/ 6507891 w 6884912"/>
              <a:gd name="connsiteY79" fmla="*/ 118474 h 1161397"/>
              <a:gd name="connsiteX80" fmla="*/ 6571807 w 6884912"/>
              <a:gd name="connsiteY80" fmla="*/ 98636 h 1161397"/>
              <a:gd name="connsiteX81" fmla="*/ 6671880 w 6884912"/>
              <a:gd name="connsiteY81" fmla="*/ 82931 h 1161397"/>
              <a:gd name="connsiteX82" fmla="*/ 6702266 w 6884912"/>
              <a:gd name="connsiteY82" fmla="*/ 75470 h 1161397"/>
              <a:gd name="connsiteX83" fmla="*/ 6845802 w 6884912"/>
              <a:gd name="connsiteY83" fmla="*/ 24496 h 1161397"/>
              <a:gd name="connsiteX84" fmla="*/ 6884912 w 6884912"/>
              <a:gd name="connsiteY8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24852 w 6884912"/>
              <a:gd name="connsiteY59" fmla="*/ 127591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5016639 w 6884912"/>
              <a:gd name="connsiteY65" fmla="*/ 158905 h 1161397"/>
              <a:gd name="connsiteX66" fmla="*/ 5072009 w 6884912"/>
              <a:gd name="connsiteY66" fmla="*/ 161502 h 1161397"/>
              <a:gd name="connsiteX67" fmla="*/ 5223626 w 6884912"/>
              <a:gd name="connsiteY67" fmla="*/ 177356 h 1161397"/>
              <a:gd name="connsiteX68" fmla="*/ 5467502 w 6884912"/>
              <a:gd name="connsiteY68" fmla="*/ 250963 h 1161397"/>
              <a:gd name="connsiteX69" fmla="*/ 5592395 w 6884912"/>
              <a:gd name="connsiteY69" fmla="*/ 265434 h 1161397"/>
              <a:gd name="connsiteX70" fmla="*/ 5613532 w 6884912"/>
              <a:gd name="connsiteY70" fmla="*/ 273379 h 1161397"/>
              <a:gd name="connsiteX71" fmla="*/ 5642173 w 6884912"/>
              <a:gd name="connsiteY71" fmla="*/ 266904 h 1161397"/>
              <a:gd name="connsiteX72" fmla="*/ 5756910 w 6884912"/>
              <a:gd name="connsiteY72" fmla="*/ 239211 h 1161397"/>
              <a:gd name="connsiteX73" fmla="*/ 5846667 w 6884912"/>
              <a:gd name="connsiteY73" fmla="*/ 201786 h 1161397"/>
              <a:gd name="connsiteX74" fmla="*/ 6029542 w 6884912"/>
              <a:gd name="connsiteY74" fmla="*/ 210339 h 1161397"/>
              <a:gd name="connsiteX75" fmla="*/ 6290640 w 6884912"/>
              <a:gd name="connsiteY75" fmla="*/ 167441 h 1161397"/>
              <a:gd name="connsiteX76" fmla="*/ 6380420 w 6884912"/>
              <a:gd name="connsiteY76" fmla="*/ 173195 h 1161397"/>
              <a:gd name="connsiteX77" fmla="*/ 6507891 w 6884912"/>
              <a:gd name="connsiteY77" fmla="*/ 118474 h 1161397"/>
              <a:gd name="connsiteX78" fmla="*/ 6571807 w 6884912"/>
              <a:gd name="connsiteY78" fmla="*/ 98636 h 1161397"/>
              <a:gd name="connsiteX79" fmla="*/ 6671880 w 6884912"/>
              <a:gd name="connsiteY79" fmla="*/ 82931 h 1161397"/>
              <a:gd name="connsiteX80" fmla="*/ 6702266 w 6884912"/>
              <a:gd name="connsiteY80" fmla="*/ 75470 h 1161397"/>
              <a:gd name="connsiteX81" fmla="*/ 6845802 w 6884912"/>
              <a:gd name="connsiteY81" fmla="*/ 24496 h 1161397"/>
              <a:gd name="connsiteX82" fmla="*/ 6884912 w 6884912"/>
              <a:gd name="connsiteY8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5016639 w 6884912"/>
              <a:gd name="connsiteY64" fmla="*/ 158905 h 1161397"/>
              <a:gd name="connsiteX65" fmla="*/ 5072009 w 6884912"/>
              <a:gd name="connsiteY65" fmla="*/ 161502 h 1161397"/>
              <a:gd name="connsiteX66" fmla="*/ 5223626 w 6884912"/>
              <a:gd name="connsiteY66" fmla="*/ 177356 h 1161397"/>
              <a:gd name="connsiteX67" fmla="*/ 5467502 w 6884912"/>
              <a:gd name="connsiteY67" fmla="*/ 250963 h 1161397"/>
              <a:gd name="connsiteX68" fmla="*/ 5592395 w 6884912"/>
              <a:gd name="connsiteY68" fmla="*/ 265434 h 1161397"/>
              <a:gd name="connsiteX69" fmla="*/ 5613532 w 6884912"/>
              <a:gd name="connsiteY69" fmla="*/ 273379 h 1161397"/>
              <a:gd name="connsiteX70" fmla="*/ 5642173 w 6884912"/>
              <a:gd name="connsiteY70" fmla="*/ 266904 h 1161397"/>
              <a:gd name="connsiteX71" fmla="*/ 5756910 w 6884912"/>
              <a:gd name="connsiteY71" fmla="*/ 239211 h 1161397"/>
              <a:gd name="connsiteX72" fmla="*/ 5846667 w 6884912"/>
              <a:gd name="connsiteY72" fmla="*/ 201786 h 1161397"/>
              <a:gd name="connsiteX73" fmla="*/ 6029542 w 6884912"/>
              <a:gd name="connsiteY73" fmla="*/ 210339 h 1161397"/>
              <a:gd name="connsiteX74" fmla="*/ 6290640 w 6884912"/>
              <a:gd name="connsiteY74" fmla="*/ 167441 h 1161397"/>
              <a:gd name="connsiteX75" fmla="*/ 6380420 w 6884912"/>
              <a:gd name="connsiteY75" fmla="*/ 173195 h 1161397"/>
              <a:gd name="connsiteX76" fmla="*/ 6507891 w 6884912"/>
              <a:gd name="connsiteY76" fmla="*/ 118474 h 1161397"/>
              <a:gd name="connsiteX77" fmla="*/ 6571807 w 6884912"/>
              <a:gd name="connsiteY77" fmla="*/ 98636 h 1161397"/>
              <a:gd name="connsiteX78" fmla="*/ 6671880 w 6884912"/>
              <a:gd name="connsiteY78" fmla="*/ 82931 h 1161397"/>
              <a:gd name="connsiteX79" fmla="*/ 6702266 w 6884912"/>
              <a:gd name="connsiteY79" fmla="*/ 75470 h 1161397"/>
              <a:gd name="connsiteX80" fmla="*/ 6845802 w 6884912"/>
              <a:gd name="connsiteY80" fmla="*/ 24496 h 1161397"/>
              <a:gd name="connsiteX81" fmla="*/ 6884912 w 6884912"/>
              <a:gd name="connsiteY81"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31799" y="1126149"/>
                  <a:pt x="298798" y="1044531"/>
                  <a:pt x="355512" y="1036593"/>
                </a:cubicBezTo>
                <a:cubicBezTo>
                  <a:pt x="427149" y="1015055"/>
                  <a:pt x="466407" y="1043128"/>
                  <a:pt x="519354" y="1038706"/>
                </a:cubicBezTo>
                <a:cubicBezTo>
                  <a:pt x="536908" y="1031720"/>
                  <a:pt x="669410" y="970661"/>
                  <a:pt x="689654" y="966675"/>
                </a:cubicBezTo>
                <a:cubicBezTo>
                  <a:pt x="736045" y="948784"/>
                  <a:pt x="769339" y="947890"/>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cubicBezTo>
                  <a:pt x="1200307" y="688370"/>
                  <a:pt x="1275301" y="651309"/>
                  <a:pt x="1299977" y="639196"/>
                </a:cubicBezTo>
                <a:cubicBezTo>
                  <a:pt x="1323072" y="639367"/>
                  <a:pt x="1341279" y="658105"/>
                  <a:pt x="1326190" y="625955"/>
                </a:cubicBezTo>
                <a:cubicBezTo>
                  <a:pt x="1333572" y="625050"/>
                  <a:pt x="1337406" y="621362"/>
                  <a:pt x="1339600" y="616295"/>
                </a:cubicBezTo>
                <a:cubicBezTo>
                  <a:pt x="1350503" y="614507"/>
                  <a:pt x="1381945" y="616030"/>
                  <a:pt x="1391606" y="615229"/>
                </a:cubicBez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5857" y="623401"/>
                  <a:pt x="1592172" y="629819"/>
                </a:cubicBezTo>
                <a:cubicBezTo>
                  <a:pt x="1651945" y="578091"/>
                  <a:pt x="1659006" y="610309"/>
                  <a:pt x="1731986" y="589682"/>
                </a:cubicBezTo>
                <a:cubicBezTo>
                  <a:pt x="1817442" y="583260"/>
                  <a:pt x="1884494" y="589156"/>
                  <a:pt x="1940326" y="582611"/>
                </a:cubicBezTo>
                <a:cubicBezTo>
                  <a:pt x="1967287" y="583845"/>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754324" y="424766"/>
                </a:ln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72664" y="234091"/>
                  <a:pt x="3860868" y="210929"/>
                  <a:pt x="3907640" y="207568"/>
                </a:cubicBezTo>
                <a:lnTo>
                  <a:pt x="4013061" y="224874"/>
                </a:lnTo>
                <a:cubicBezTo>
                  <a:pt x="4034530" y="199451"/>
                  <a:pt x="4074202" y="238734"/>
                  <a:pt x="4134285" y="235592"/>
                </a:cubicBezTo>
                <a:cubicBezTo>
                  <a:pt x="4157674" y="206403"/>
                  <a:pt x="4174806" y="233822"/>
                  <a:pt x="4220717" y="192946"/>
                </a:cubicBezTo>
                <a:cubicBezTo>
                  <a:pt x="4222964" y="196132"/>
                  <a:pt x="4196151" y="208022"/>
                  <a:pt x="4228802" y="201468"/>
                </a:cubicBezTo>
                <a:cubicBezTo>
                  <a:pt x="4261453" y="194914"/>
                  <a:pt x="4351868" y="168674"/>
                  <a:pt x="4416623" y="153623"/>
                </a:cubicBezTo>
                <a:cubicBezTo>
                  <a:pt x="4490845" y="140294"/>
                  <a:pt x="4527062" y="166416"/>
                  <a:pt x="4617330" y="111163"/>
                </a:cubicBezTo>
                <a:cubicBezTo>
                  <a:pt x="4668333" y="111470"/>
                  <a:pt x="4702919" y="120965"/>
                  <a:pt x="4730870" y="129432"/>
                </a:cubicBezTo>
                <a:cubicBezTo>
                  <a:pt x="4725822" y="156271"/>
                  <a:pt x="4800214" y="133127"/>
                  <a:pt x="4785037" y="161964"/>
                </a:cubicBezTo>
                <a:cubicBezTo>
                  <a:pt x="4810025" y="183633"/>
                  <a:pt x="4819434" y="143205"/>
                  <a:pt x="4844073" y="161768"/>
                </a:cubicBezTo>
                <a:lnTo>
                  <a:pt x="5016639" y="158905"/>
                </a:lnTo>
                <a:cubicBezTo>
                  <a:pt x="5037063" y="141828"/>
                  <a:pt x="5054534" y="147986"/>
                  <a:pt x="5072009" y="161502"/>
                </a:cubicBezTo>
                <a:cubicBezTo>
                  <a:pt x="5121260" y="153653"/>
                  <a:pt x="5167555" y="172635"/>
                  <a:pt x="5223626" y="177356"/>
                </a:cubicBezTo>
                <a:cubicBezTo>
                  <a:pt x="5289541" y="192266"/>
                  <a:pt x="5406040" y="236283"/>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106" y="196974"/>
                  <a:pt x="5955547" y="216063"/>
                  <a:pt x="6029542" y="210339"/>
                </a:cubicBezTo>
                <a:cubicBezTo>
                  <a:pt x="6084527" y="201461"/>
                  <a:pt x="6232160" y="173632"/>
                  <a:pt x="6290640" y="167441"/>
                </a:cubicBezTo>
                <a:cubicBezTo>
                  <a:pt x="6330523" y="169653"/>
                  <a:pt x="6344211" y="181356"/>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useBgFill="1">
        <p:nvSpPr>
          <p:cNvPr id="15" name="Freeform: Shape 14">
            <a:extLst>
              <a:ext uri="{FF2B5EF4-FFF2-40B4-BE49-F238E27FC236}">
                <a16:creationId xmlns:a16="http://schemas.microsoft.com/office/drawing/2014/main" id="{159CA1A0-665C-4FC9-BE25-8C45BB69D5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16384"/>
            <a:ext cx="10232859" cy="1841617"/>
          </a:xfrm>
          <a:custGeom>
            <a:avLst/>
            <a:gdLst>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679743 w 10232859"/>
              <a:gd name="connsiteY180" fmla="*/ 558264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4270 w 10232859"/>
              <a:gd name="connsiteY235" fmla="*/ 1213138 h 1705557"/>
              <a:gd name="connsiteX236" fmla="*/ 8853872 w 10232859"/>
              <a:gd name="connsiteY236" fmla="*/ 1221228 h 1705557"/>
              <a:gd name="connsiteX237" fmla="*/ 8861901 w 10232859"/>
              <a:gd name="connsiteY237" fmla="*/ 1217889 h 1705557"/>
              <a:gd name="connsiteX238" fmla="*/ 8874168 w 10232859"/>
              <a:gd name="connsiteY238" fmla="*/ 1220481 h 1705557"/>
              <a:gd name="connsiteX239" fmla="*/ 8871123 w 10232859"/>
              <a:gd name="connsiteY239" fmla="*/ 1227674 h 1705557"/>
              <a:gd name="connsiteX240" fmla="*/ 8903537 w 10232859"/>
              <a:gd name="connsiteY240" fmla="*/ 1237102 h 1705557"/>
              <a:gd name="connsiteX241" fmla="*/ 8933767 w 10232859"/>
              <a:gd name="connsiteY241" fmla="*/ 1269882 h 1705557"/>
              <a:gd name="connsiteX242" fmla="*/ 8985765 w 10232859"/>
              <a:gd name="connsiteY242" fmla="*/ 1294178 h 1705557"/>
              <a:gd name="connsiteX243" fmla="*/ 9071444 w 10232859"/>
              <a:gd name="connsiteY243" fmla="*/ 1323819 h 1705557"/>
              <a:gd name="connsiteX244" fmla="*/ 9096711 w 10232859"/>
              <a:gd name="connsiteY244" fmla="*/ 1334291 h 1705557"/>
              <a:gd name="connsiteX245" fmla="*/ 9338853 w 10232859"/>
              <a:gd name="connsiteY245" fmla="*/ 1454560 h 1705557"/>
              <a:gd name="connsiteX246" fmla="*/ 9520814 w 10232859"/>
              <a:gd name="connsiteY246" fmla="*/ 1456341 h 1705557"/>
              <a:gd name="connsiteX247" fmla="*/ 9702271 w 10232859"/>
              <a:gd name="connsiteY247" fmla="*/ 1495067 h 1705557"/>
              <a:gd name="connsiteX248" fmla="*/ 9744273 w 10232859"/>
              <a:gd name="connsiteY248" fmla="*/ 1530026 h 1705557"/>
              <a:gd name="connsiteX249" fmla="*/ 9771903 w 10232859"/>
              <a:gd name="connsiteY249" fmla="*/ 1536548 h 1705557"/>
              <a:gd name="connsiteX250" fmla="*/ 9818565 w 10232859"/>
              <a:gd name="connsiteY250" fmla="*/ 1545059 h 1705557"/>
              <a:gd name="connsiteX251" fmla="*/ 9882202 w 10232859"/>
              <a:gd name="connsiteY251" fmla="*/ 1572402 h 1705557"/>
              <a:gd name="connsiteX252" fmla="*/ 10022025 w 10232859"/>
              <a:gd name="connsiteY252" fmla="*/ 1606210 h 1705557"/>
              <a:gd name="connsiteX253" fmla="*/ 10220406 w 10232859"/>
              <a:gd name="connsiteY253" fmla="*/ 1683519 h 1705557"/>
              <a:gd name="connsiteX254" fmla="*/ 10232859 w 10232859"/>
              <a:gd name="connsiteY254" fmla="*/ 1705557 h 1705557"/>
              <a:gd name="connsiteX255" fmla="*/ 0 w 10232859"/>
              <a:gd name="connsiteY255" fmla="*/ 1705557 h 1705557"/>
              <a:gd name="connsiteX256" fmla="*/ 0 w 10232859"/>
              <a:gd name="connsiteY256" fmla="*/ 28342 h 1705557"/>
              <a:gd name="connsiteX257" fmla="*/ 8097 w 10232859"/>
              <a:gd name="connsiteY257" fmla="*/ 30869 h 1705557"/>
              <a:gd name="connsiteX258" fmla="*/ 77128 w 10232859"/>
              <a:gd name="connsiteY258" fmla="*/ 13381 h 1705557"/>
              <a:gd name="connsiteX259" fmla="*/ 188338 w 10232859"/>
              <a:gd name="connsiteY259" fmla="*/ 11593 h 1705557"/>
              <a:gd name="connsiteX260" fmla="*/ 298809 w 10232859"/>
              <a:gd name="connsiteY260" fmla="*/ 12712 h 1705557"/>
              <a:gd name="connsiteX261" fmla="*/ 338985 w 10232859"/>
              <a:gd name="connsiteY261" fmla="*/ 14520 h 1705557"/>
              <a:gd name="connsiteX262" fmla="*/ 409815 w 10232859"/>
              <a:gd name="connsiteY262" fmla="*/ 11559 h 1705557"/>
              <a:gd name="connsiteX263" fmla="*/ 424169 w 10232859"/>
              <a:gd name="connsiteY26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633779 w 10232859"/>
              <a:gd name="connsiteY227" fmla="*/ 1145740 h 1705557"/>
              <a:gd name="connsiteX228" fmla="*/ 8676965 w 10232859"/>
              <a:gd name="connsiteY228" fmla="*/ 1163463 h 1705557"/>
              <a:gd name="connsiteX229" fmla="*/ 8698944 w 10232859"/>
              <a:gd name="connsiteY229" fmla="*/ 1163453 h 1705557"/>
              <a:gd name="connsiteX230" fmla="*/ 8711456 w 10232859"/>
              <a:gd name="connsiteY230" fmla="*/ 1175731 h 1705557"/>
              <a:gd name="connsiteX231" fmla="*/ 8732793 w 10232859"/>
              <a:gd name="connsiteY231" fmla="*/ 1179486 h 1705557"/>
              <a:gd name="connsiteX232" fmla="*/ 8751897 w 10232859"/>
              <a:gd name="connsiteY232" fmla="*/ 1197400 h 1705557"/>
              <a:gd name="connsiteX233" fmla="*/ 8793564 w 10232859"/>
              <a:gd name="connsiteY233" fmla="*/ 1179086 h 1705557"/>
              <a:gd name="connsiteX234" fmla="*/ 8834270 w 10232859"/>
              <a:gd name="connsiteY234" fmla="*/ 1213138 h 1705557"/>
              <a:gd name="connsiteX235" fmla="*/ 8853872 w 10232859"/>
              <a:gd name="connsiteY235" fmla="*/ 1221228 h 1705557"/>
              <a:gd name="connsiteX236" fmla="*/ 8861901 w 10232859"/>
              <a:gd name="connsiteY236" fmla="*/ 1217889 h 1705557"/>
              <a:gd name="connsiteX237" fmla="*/ 8874168 w 10232859"/>
              <a:gd name="connsiteY237" fmla="*/ 1220481 h 1705557"/>
              <a:gd name="connsiteX238" fmla="*/ 8871123 w 10232859"/>
              <a:gd name="connsiteY238" fmla="*/ 1227674 h 1705557"/>
              <a:gd name="connsiteX239" fmla="*/ 8903537 w 10232859"/>
              <a:gd name="connsiteY239" fmla="*/ 1237102 h 1705557"/>
              <a:gd name="connsiteX240" fmla="*/ 8933767 w 10232859"/>
              <a:gd name="connsiteY240" fmla="*/ 1269882 h 1705557"/>
              <a:gd name="connsiteX241" fmla="*/ 8985765 w 10232859"/>
              <a:gd name="connsiteY241" fmla="*/ 1294178 h 1705557"/>
              <a:gd name="connsiteX242" fmla="*/ 9071444 w 10232859"/>
              <a:gd name="connsiteY242" fmla="*/ 1323819 h 1705557"/>
              <a:gd name="connsiteX243" fmla="*/ 9096711 w 10232859"/>
              <a:gd name="connsiteY243" fmla="*/ 1334291 h 1705557"/>
              <a:gd name="connsiteX244" fmla="*/ 9338853 w 10232859"/>
              <a:gd name="connsiteY244" fmla="*/ 1454560 h 1705557"/>
              <a:gd name="connsiteX245" fmla="*/ 9520814 w 10232859"/>
              <a:gd name="connsiteY245" fmla="*/ 1456341 h 1705557"/>
              <a:gd name="connsiteX246" fmla="*/ 9702271 w 10232859"/>
              <a:gd name="connsiteY246" fmla="*/ 1495067 h 1705557"/>
              <a:gd name="connsiteX247" fmla="*/ 9744273 w 10232859"/>
              <a:gd name="connsiteY247" fmla="*/ 1530026 h 1705557"/>
              <a:gd name="connsiteX248" fmla="*/ 9771903 w 10232859"/>
              <a:gd name="connsiteY248" fmla="*/ 1536548 h 1705557"/>
              <a:gd name="connsiteX249" fmla="*/ 9818565 w 10232859"/>
              <a:gd name="connsiteY249" fmla="*/ 1545059 h 1705557"/>
              <a:gd name="connsiteX250" fmla="*/ 9882202 w 10232859"/>
              <a:gd name="connsiteY250" fmla="*/ 1572402 h 1705557"/>
              <a:gd name="connsiteX251" fmla="*/ 10022025 w 10232859"/>
              <a:gd name="connsiteY251" fmla="*/ 1606210 h 1705557"/>
              <a:gd name="connsiteX252" fmla="*/ 10220406 w 10232859"/>
              <a:gd name="connsiteY252" fmla="*/ 1683519 h 1705557"/>
              <a:gd name="connsiteX253" fmla="*/ 10232859 w 10232859"/>
              <a:gd name="connsiteY253" fmla="*/ 1705557 h 1705557"/>
              <a:gd name="connsiteX254" fmla="*/ 0 w 10232859"/>
              <a:gd name="connsiteY254" fmla="*/ 1705557 h 1705557"/>
              <a:gd name="connsiteX255" fmla="*/ 0 w 10232859"/>
              <a:gd name="connsiteY255" fmla="*/ 28342 h 1705557"/>
              <a:gd name="connsiteX256" fmla="*/ 8097 w 10232859"/>
              <a:gd name="connsiteY256" fmla="*/ 30869 h 1705557"/>
              <a:gd name="connsiteX257" fmla="*/ 77128 w 10232859"/>
              <a:gd name="connsiteY257" fmla="*/ 13381 h 1705557"/>
              <a:gd name="connsiteX258" fmla="*/ 188338 w 10232859"/>
              <a:gd name="connsiteY258" fmla="*/ 11593 h 1705557"/>
              <a:gd name="connsiteX259" fmla="*/ 298809 w 10232859"/>
              <a:gd name="connsiteY259" fmla="*/ 12712 h 1705557"/>
              <a:gd name="connsiteX260" fmla="*/ 338985 w 10232859"/>
              <a:gd name="connsiteY260" fmla="*/ 14520 h 1705557"/>
              <a:gd name="connsiteX261" fmla="*/ 409815 w 10232859"/>
              <a:gd name="connsiteY261" fmla="*/ 11559 h 1705557"/>
              <a:gd name="connsiteX262" fmla="*/ 424169 w 10232859"/>
              <a:gd name="connsiteY26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633779 w 10232859"/>
              <a:gd name="connsiteY226" fmla="*/ 1145740 h 1705557"/>
              <a:gd name="connsiteX227" fmla="*/ 8676965 w 10232859"/>
              <a:gd name="connsiteY227" fmla="*/ 1163463 h 1705557"/>
              <a:gd name="connsiteX228" fmla="*/ 8698944 w 10232859"/>
              <a:gd name="connsiteY228" fmla="*/ 1163453 h 1705557"/>
              <a:gd name="connsiteX229" fmla="*/ 8711456 w 10232859"/>
              <a:gd name="connsiteY229" fmla="*/ 1175731 h 1705557"/>
              <a:gd name="connsiteX230" fmla="*/ 8732793 w 10232859"/>
              <a:gd name="connsiteY230" fmla="*/ 1179486 h 1705557"/>
              <a:gd name="connsiteX231" fmla="*/ 8751897 w 10232859"/>
              <a:gd name="connsiteY231" fmla="*/ 1197400 h 1705557"/>
              <a:gd name="connsiteX232" fmla="*/ 8793564 w 10232859"/>
              <a:gd name="connsiteY232" fmla="*/ 1179086 h 1705557"/>
              <a:gd name="connsiteX233" fmla="*/ 8834270 w 10232859"/>
              <a:gd name="connsiteY233" fmla="*/ 1213138 h 1705557"/>
              <a:gd name="connsiteX234" fmla="*/ 8853872 w 10232859"/>
              <a:gd name="connsiteY234" fmla="*/ 1221228 h 1705557"/>
              <a:gd name="connsiteX235" fmla="*/ 8861901 w 10232859"/>
              <a:gd name="connsiteY235" fmla="*/ 1217889 h 1705557"/>
              <a:gd name="connsiteX236" fmla="*/ 8874168 w 10232859"/>
              <a:gd name="connsiteY236" fmla="*/ 1220481 h 1705557"/>
              <a:gd name="connsiteX237" fmla="*/ 8871123 w 10232859"/>
              <a:gd name="connsiteY237" fmla="*/ 1227674 h 1705557"/>
              <a:gd name="connsiteX238" fmla="*/ 8903537 w 10232859"/>
              <a:gd name="connsiteY238" fmla="*/ 1237102 h 1705557"/>
              <a:gd name="connsiteX239" fmla="*/ 8933767 w 10232859"/>
              <a:gd name="connsiteY239" fmla="*/ 1269882 h 1705557"/>
              <a:gd name="connsiteX240" fmla="*/ 8985765 w 10232859"/>
              <a:gd name="connsiteY240" fmla="*/ 1294178 h 1705557"/>
              <a:gd name="connsiteX241" fmla="*/ 9071444 w 10232859"/>
              <a:gd name="connsiteY241" fmla="*/ 1323819 h 1705557"/>
              <a:gd name="connsiteX242" fmla="*/ 9096711 w 10232859"/>
              <a:gd name="connsiteY242" fmla="*/ 1334291 h 1705557"/>
              <a:gd name="connsiteX243" fmla="*/ 9338853 w 10232859"/>
              <a:gd name="connsiteY243" fmla="*/ 1454560 h 1705557"/>
              <a:gd name="connsiteX244" fmla="*/ 9520814 w 10232859"/>
              <a:gd name="connsiteY244" fmla="*/ 1456341 h 1705557"/>
              <a:gd name="connsiteX245" fmla="*/ 9702271 w 10232859"/>
              <a:gd name="connsiteY245" fmla="*/ 1495067 h 1705557"/>
              <a:gd name="connsiteX246" fmla="*/ 9744273 w 10232859"/>
              <a:gd name="connsiteY246" fmla="*/ 1530026 h 1705557"/>
              <a:gd name="connsiteX247" fmla="*/ 9771903 w 10232859"/>
              <a:gd name="connsiteY247" fmla="*/ 1536548 h 1705557"/>
              <a:gd name="connsiteX248" fmla="*/ 9818565 w 10232859"/>
              <a:gd name="connsiteY248" fmla="*/ 1545059 h 1705557"/>
              <a:gd name="connsiteX249" fmla="*/ 9882202 w 10232859"/>
              <a:gd name="connsiteY249" fmla="*/ 1572402 h 1705557"/>
              <a:gd name="connsiteX250" fmla="*/ 10022025 w 10232859"/>
              <a:gd name="connsiteY250" fmla="*/ 1606210 h 1705557"/>
              <a:gd name="connsiteX251" fmla="*/ 10220406 w 10232859"/>
              <a:gd name="connsiteY251" fmla="*/ 1683519 h 1705557"/>
              <a:gd name="connsiteX252" fmla="*/ 10232859 w 10232859"/>
              <a:gd name="connsiteY252" fmla="*/ 1705557 h 1705557"/>
              <a:gd name="connsiteX253" fmla="*/ 0 w 10232859"/>
              <a:gd name="connsiteY253" fmla="*/ 1705557 h 1705557"/>
              <a:gd name="connsiteX254" fmla="*/ 0 w 10232859"/>
              <a:gd name="connsiteY254" fmla="*/ 28342 h 1705557"/>
              <a:gd name="connsiteX255" fmla="*/ 8097 w 10232859"/>
              <a:gd name="connsiteY255" fmla="*/ 30869 h 1705557"/>
              <a:gd name="connsiteX256" fmla="*/ 77128 w 10232859"/>
              <a:gd name="connsiteY256" fmla="*/ 13381 h 1705557"/>
              <a:gd name="connsiteX257" fmla="*/ 188338 w 10232859"/>
              <a:gd name="connsiteY257" fmla="*/ 11593 h 1705557"/>
              <a:gd name="connsiteX258" fmla="*/ 298809 w 10232859"/>
              <a:gd name="connsiteY258" fmla="*/ 12712 h 1705557"/>
              <a:gd name="connsiteX259" fmla="*/ 338985 w 10232859"/>
              <a:gd name="connsiteY259" fmla="*/ 14520 h 1705557"/>
              <a:gd name="connsiteX260" fmla="*/ 409815 w 10232859"/>
              <a:gd name="connsiteY260" fmla="*/ 11559 h 1705557"/>
              <a:gd name="connsiteX261" fmla="*/ 424169 w 10232859"/>
              <a:gd name="connsiteY261"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708983 w 10232859"/>
              <a:gd name="connsiteY150" fmla="*/ 313188 h 1705557"/>
              <a:gd name="connsiteX151" fmla="*/ 5773909 w 10232859"/>
              <a:gd name="connsiteY151" fmla="*/ 318575 h 1705557"/>
              <a:gd name="connsiteX152" fmla="*/ 5809500 w 10232859"/>
              <a:gd name="connsiteY152" fmla="*/ 324964 h 1705557"/>
              <a:gd name="connsiteX153" fmla="*/ 5908729 w 10232859"/>
              <a:gd name="connsiteY153" fmla="*/ 338849 h 1705557"/>
              <a:gd name="connsiteX154" fmla="*/ 6009654 w 10232859"/>
              <a:gd name="connsiteY154" fmla="*/ 350040 h 1705557"/>
              <a:gd name="connsiteX155" fmla="*/ 6067487 w 10232859"/>
              <a:gd name="connsiteY155" fmla="*/ 340226 h 1705557"/>
              <a:gd name="connsiteX156" fmla="*/ 6073281 w 10232859"/>
              <a:gd name="connsiteY156" fmla="*/ 340830 h 1705557"/>
              <a:gd name="connsiteX157" fmla="*/ 6086225 w 10232859"/>
              <a:gd name="connsiteY157" fmla="*/ 346135 h 1705557"/>
              <a:gd name="connsiteX158" fmla="*/ 6090616 w 10232859"/>
              <a:gd name="connsiteY158" fmla="*/ 348731 h 1705557"/>
              <a:gd name="connsiteX159" fmla="*/ 6098056 w 10232859"/>
              <a:gd name="connsiteY159" fmla="*/ 351249 h 1705557"/>
              <a:gd name="connsiteX160" fmla="*/ 6098391 w 10232859"/>
              <a:gd name="connsiteY160" fmla="*/ 351119 h 1705557"/>
              <a:gd name="connsiteX161" fmla="*/ 6105063 w 10232859"/>
              <a:gd name="connsiteY161" fmla="*/ 353854 h 1705557"/>
              <a:gd name="connsiteX162" fmla="*/ 6135796 w 10232859"/>
              <a:gd name="connsiteY162" fmla="*/ 369657 h 1705557"/>
              <a:gd name="connsiteX163" fmla="*/ 6195166 w 10232859"/>
              <a:gd name="connsiteY163" fmla="*/ 366704 h 1705557"/>
              <a:gd name="connsiteX164" fmla="*/ 6216259 w 10232859"/>
              <a:gd name="connsiteY164" fmla="*/ 369879 h 1705557"/>
              <a:gd name="connsiteX165" fmla="*/ 6228331 w 10232859"/>
              <a:gd name="connsiteY165" fmla="*/ 370548 h 1705557"/>
              <a:gd name="connsiteX166" fmla="*/ 6229602 w 10232859"/>
              <a:gd name="connsiteY166" fmla="*/ 369928 h 1705557"/>
              <a:gd name="connsiteX167" fmla="*/ 6258988 w 10232859"/>
              <a:gd name="connsiteY167" fmla="*/ 385174 h 1705557"/>
              <a:gd name="connsiteX168" fmla="*/ 6264106 w 10232859"/>
              <a:gd name="connsiteY168" fmla="*/ 385655 h 1705557"/>
              <a:gd name="connsiteX169" fmla="*/ 6281703 w 10232859"/>
              <a:gd name="connsiteY169" fmla="*/ 397568 h 1705557"/>
              <a:gd name="connsiteX170" fmla="*/ 6291622 w 10232859"/>
              <a:gd name="connsiteY170" fmla="*/ 402669 h 1705557"/>
              <a:gd name="connsiteX171" fmla="*/ 6292712 w 10232859"/>
              <a:gd name="connsiteY171" fmla="*/ 406285 h 1705557"/>
              <a:gd name="connsiteX172" fmla="*/ 6308227 w 10232859"/>
              <a:gd name="connsiteY172" fmla="*/ 412710 h 1705557"/>
              <a:gd name="connsiteX173" fmla="*/ 6310656 w 10232859"/>
              <a:gd name="connsiteY173" fmla="*/ 412628 h 1705557"/>
              <a:gd name="connsiteX174" fmla="*/ 6321049 w 10232859"/>
              <a:gd name="connsiteY174" fmla="*/ 420978 h 1705557"/>
              <a:gd name="connsiteX175" fmla="*/ 6326853 w 10232859"/>
              <a:gd name="connsiteY175" fmla="*/ 431664 h 1705557"/>
              <a:gd name="connsiteX176" fmla="*/ 6467879 w 10232859"/>
              <a:gd name="connsiteY176" fmla="*/ 474762 h 1705557"/>
              <a:gd name="connsiteX177" fmla="*/ 6564351 w 10232859"/>
              <a:gd name="connsiteY177" fmla="*/ 544032 h 1705557"/>
              <a:gd name="connsiteX178" fmla="*/ 6641544 w 10232859"/>
              <a:gd name="connsiteY178" fmla="*/ 566599 h 1705557"/>
              <a:gd name="connsiteX179" fmla="*/ 6731052 w 10232859"/>
              <a:gd name="connsiteY179" fmla="*/ 578550 h 1705557"/>
              <a:gd name="connsiteX180" fmla="*/ 6858983 w 10232859"/>
              <a:gd name="connsiteY180" fmla="*/ 630237 h 1705557"/>
              <a:gd name="connsiteX181" fmla="*/ 6910661 w 10232859"/>
              <a:gd name="connsiteY181" fmla="*/ 641134 h 1705557"/>
              <a:gd name="connsiteX182" fmla="*/ 6944111 w 10232859"/>
              <a:gd name="connsiteY182" fmla="*/ 666016 h 1705557"/>
              <a:gd name="connsiteX183" fmla="*/ 6965771 w 10232859"/>
              <a:gd name="connsiteY183" fmla="*/ 666445 h 1705557"/>
              <a:gd name="connsiteX184" fmla="*/ 6969639 w 10232859"/>
              <a:gd name="connsiteY184" fmla="*/ 666351 h 1705557"/>
              <a:gd name="connsiteX185" fmla="*/ 6982242 w 10232859"/>
              <a:gd name="connsiteY185" fmla="*/ 669626 h 1705557"/>
              <a:gd name="connsiteX186" fmla="*/ 6989387 w 10232859"/>
              <a:gd name="connsiteY186" fmla="*/ 665988 h 1705557"/>
              <a:gd name="connsiteX187" fmla="*/ 7010930 w 10232859"/>
              <a:gd name="connsiteY187" fmla="*/ 667648 h 1705557"/>
              <a:gd name="connsiteX188" fmla="*/ 7033125 w 10232859"/>
              <a:gd name="connsiteY188" fmla="*/ 674950 h 1705557"/>
              <a:gd name="connsiteX189" fmla="*/ 7134461 w 10232859"/>
              <a:gd name="connsiteY189" fmla="*/ 714706 h 1705557"/>
              <a:gd name="connsiteX190" fmla="*/ 7197450 w 10232859"/>
              <a:gd name="connsiteY190" fmla="*/ 735608 h 1705557"/>
              <a:gd name="connsiteX191" fmla="*/ 7225084 w 10232859"/>
              <a:gd name="connsiteY191" fmla="*/ 739019 h 1705557"/>
              <a:gd name="connsiteX192" fmla="*/ 7261183 w 10232859"/>
              <a:gd name="connsiteY192" fmla="*/ 746827 h 1705557"/>
              <a:gd name="connsiteX193" fmla="*/ 7327760 w 10232859"/>
              <a:gd name="connsiteY193" fmla="*/ 757100 h 1705557"/>
              <a:gd name="connsiteX194" fmla="*/ 7412222 w 10232859"/>
              <a:gd name="connsiteY194" fmla="*/ 777001 h 1705557"/>
              <a:gd name="connsiteX195" fmla="*/ 7457904 w 10232859"/>
              <a:gd name="connsiteY195" fmla="*/ 810835 h 1705557"/>
              <a:gd name="connsiteX196" fmla="*/ 7465795 w 10232859"/>
              <a:gd name="connsiteY196" fmla="*/ 809112 h 1705557"/>
              <a:gd name="connsiteX197" fmla="*/ 7505046 w 10232859"/>
              <a:gd name="connsiteY197" fmla="*/ 823031 h 1705557"/>
              <a:gd name="connsiteX198" fmla="*/ 7623220 w 10232859"/>
              <a:gd name="connsiteY198" fmla="*/ 895034 h 1705557"/>
              <a:gd name="connsiteX199" fmla="*/ 7700458 w 10232859"/>
              <a:gd name="connsiteY199" fmla="*/ 921593 h 1705557"/>
              <a:gd name="connsiteX200" fmla="*/ 7730988 w 10232859"/>
              <a:gd name="connsiteY200" fmla="*/ 927270 h 1705557"/>
              <a:gd name="connsiteX201" fmla="*/ 7781942 w 10232859"/>
              <a:gd name="connsiteY201" fmla="*/ 937017 h 1705557"/>
              <a:gd name="connsiteX202" fmla="*/ 7827704 w 10232859"/>
              <a:gd name="connsiteY202" fmla="*/ 935072 h 1705557"/>
              <a:gd name="connsiteX203" fmla="*/ 7867270 w 10232859"/>
              <a:gd name="connsiteY203" fmla="*/ 946880 h 1705557"/>
              <a:gd name="connsiteX204" fmla="*/ 7866538 w 10232859"/>
              <a:gd name="connsiteY204" fmla="*/ 961559 h 1705557"/>
              <a:gd name="connsiteX205" fmla="*/ 7912084 w 10232859"/>
              <a:gd name="connsiteY205" fmla="*/ 970314 h 1705557"/>
              <a:gd name="connsiteX206" fmla="*/ 7982264 w 10232859"/>
              <a:gd name="connsiteY206" fmla="*/ 982287 h 1705557"/>
              <a:gd name="connsiteX207" fmla="*/ 7991272 w 10232859"/>
              <a:gd name="connsiteY207" fmla="*/ 987618 h 1705557"/>
              <a:gd name="connsiteX208" fmla="*/ 8006496 w 10232859"/>
              <a:gd name="connsiteY208" fmla="*/ 979353 h 1705557"/>
              <a:gd name="connsiteX209" fmla="*/ 8034497 w 10232859"/>
              <a:gd name="connsiteY209" fmla="*/ 978568 h 1705557"/>
              <a:gd name="connsiteX210" fmla="*/ 8150881 w 10232859"/>
              <a:gd name="connsiteY210" fmla="*/ 996925 h 1705557"/>
              <a:gd name="connsiteX211" fmla="*/ 8172106 w 10232859"/>
              <a:gd name="connsiteY211" fmla="*/ 997026 h 1705557"/>
              <a:gd name="connsiteX212" fmla="*/ 8196076 w 10232859"/>
              <a:gd name="connsiteY212" fmla="*/ 1006592 h 1705557"/>
              <a:gd name="connsiteX213" fmla="*/ 8247463 w 10232859"/>
              <a:gd name="connsiteY213" fmla="*/ 1022846 h 1705557"/>
              <a:gd name="connsiteX214" fmla="*/ 8279272 w 10232859"/>
              <a:gd name="connsiteY214" fmla="*/ 1039435 h 1705557"/>
              <a:gd name="connsiteX215" fmla="*/ 8289611 w 10232859"/>
              <a:gd name="connsiteY215" fmla="*/ 1035144 h 1705557"/>
              <a:gd name="connsiteX216" fmla="*/ 8311483 w 10232859"/>
              <a:gd name="connsiteY216" fmla="*/ 1035913 h 1705557"/>
              <a:gd name="connsiteX217" fmla="*/ 8399489 w 10232859"/>
              <a:gd name="connsiteY217" fmla="*/ 1055076 h 1705557"/>
              <a:gd name="connsiteX218" fmla="*/ 8415973 w 10232859"/>
              <a:gd name="connsiteY218" fmla="*/ 1056174 h 1705557"/>
              <a:gd name="connsiteX219" fmla="*/ 8433326 w 10232859"/>
              <a:gd name="connsiteY219" fmla="*/ 1064395 h 1705557"/>
              <a:gd name="connsiteX220" fmla="*/ 8502328 w 10232859"/>
              <a:gd name="connsiteY220" fmla="*/ 1098012 h 1705557"/>
              <a:gd name="connsiteX221" fmla="*/ 8534346 w 10232859"/>
              <a:gd name="connsiteY221" fmla="*/ 1113494 h 1705557"/>
              <a:gd name="connsiteX222" fmla="*/ 8534980 w 10232859"/>
              <a:gd name="connsiteY222" fmla="*/ 1117375 h 1705557"/>
              <a:gd name="connsiteX223" fmla="*/ 8544104 w 10232859"/>
              <a:gd name="connsiteY223" fmla="*/ 1114920 h 1705557"/>
              <a:gd name="connsiteX224" fmla="*/ 8567742 w 10232859"/>
              <a:gd name="connsiteY224" fmla="*/ 1124104 h 1705557"/>
              <a:gd name="connsiteX225" fmla="*/ 8633779 w 10232859"/>
              <a:gd name="connsiteY225" fmla="*/ 1145740 h 1705557"/>
              <a:gd name="connsiteX226" fmla="*/ 8676965 w 10232859"/>
              <a:gd name="connsiteY226" fmla="*/ 1163463 h 1705557"/>
              <a:gd name="connsiteX227" fmla="*/ 8698944 w 10232859"/>
              <a:gd name="connsiteY227" fmla="*/ 1163453 h 1705557"/>
              <a:gd name="connsiteX228" fmla="*/ 8711456 w 10232859"/>
              <a:gd name="connsiteY228" fmla="*/ 1175731 h 1705557"/>
              <a:gd name="connsiteX229" fmla="*/ 8732793 w 10232859"/>
              <a:gd name="connsiteY229" fmla="*/ 1179486 h 1705557"/>
              <a:gd name="connsiteX230" fmla="*/ 8751897 w 10232859"/>
              <a:gd name="connsiteY230" fmla="*/ 1197400 h 1705557"/>
              <a:gd name="connsiteX231" fmla="*/ 8793564 w 10232859"/>
              <a:gd name="connsiteY231" fmla="*/ 1179086 h 1705557"/>
              <a:gd name="connsiteX232" fmla="*/ 8834270 w 10232859"/>
              <a:gd name="connsiteY232" fmla="*/ 1213138 h 1705557"/>
              <a:gd name="connsiteX233" fmla="*/ 8853872 w 10232859"/>
              <a:gd name="connsiteY233" fmla="*/ 1221228 h 1705557"/>
              <a:gd name="connsiteX234" fmla="*/ 8861901 w 10232859"/>
              <a:gd name="connsiteY234" fmla="*/ 1217889 h 1705557"/>
              <a:gd name="connsiteX235" fmla="*/ 8874168 w 10232859"/>
              <a:gd name="connsiteY235" fmla="*/ 1220481 h 1705557"/>
              <a:gd name="connsiteX236" fmla="*/ 8871123 w 10232859"/>
              <a:gd name="connsiteY236" fmla="*/ 1227674 h 1705557"/>
              <a:gd name="connsiteX237" fmla="*/ 8903537 w 10232859"/>
              <a:gd name="connsiteY237" fmla="*/ 1237102 h 1705557"/>
              <a:gd name="connsiteX238" fmla="*/ 8933767 w 10232859"/>
              <a:gd name="connsiteY238" fmla="*/ 1269882 h 1705557"/>
              <a:gd name="connsiteX239" fmla="*/ 8985765 w 10232859"/>
              <a:gd name="connsiteY239" fmla="*/ 1294178 h 1705557"/>
              <a:gd name="connsiteX240" fmla="*/ 9071444 w 10232859"/>
              <a:gd name="connsiteY240" fmla="*/ 1323819 h 1705557"/>
              <a:gd name="connsiteX241" fmla="*/ 9096711 w 10232859"/>
              <a:gd name="connsiteY241" fmla="*/ 1334291 h 1705557"/>
              <a:gd name="connsiteX242" fmla="*/ 9338853 w 10232859"/>
              <a:gd name="connsiteY242" fmla="*/ 1454560 h 1705557"/>
              <a:gd name="connsiteX243" fmla="*/ 9520814 w 10232859"/>
              <a:gd name="connsiteY243" fmla="*/ 1456341 h 1705557"/>
              <a:gd name="connsiteX244" fmla="*/ 9702271 w 10232859"/>
              <a:gd name="connsiteY244" fmla="*/ 1495067 h 1705557"/>
              <a:gd name="connsiteX245" fmla="*/ 9744273 w 10232859"/>
              <a:gd name="connsiteY245" fmla="*/ 1530026 h 1705557"/>
              <a:gd name="connsiteX246" fmla="*/ 9771903 w 10232859"/>
              <a:gd name="connsiteY246" fmla="*/ 1536548 h 1705557"/>
              <a:gd name="connsiteX247" fmla="*/ 9818565 w 10232859"/>
              <a:gd name="connsiteY247" fmla="*/ 1545059 h 1705557"/>
              <a:gd name="connsiteX248" fmla="*/ 9882202 w 10232859"/>
              <a:gd name="connsiteY248" fmla="*/ 1572402 h 1705557"/>
              <a:gd name="connsiteX249" fmla="*/ 10022025 w 10232859"/>
              <a:gd name="connsiteY249" fmla="*/ 1606210 h 1705557"/>
              <a:gd name="connsiteX250" fmla="*/ 10220406 w 10232859"/>
              <a:gd name="connsiteY250" fmla="*/ 1683519 h 1705557"/>
              <a:gd name="connsiteX251" fmla="*/ 10232859 w 10232859"/>
              <a:gd name="connsiteY251" fmla="*/ 1705557 h 1705557"/>
              <a:gd name="connsiteX252" fmla="*/ 0 w 10232859"/>
              <a:gd name="connsiteY252" fmla="*/ 1705557 h 1705557"/>
              <a:gd name="connsiteX253" fmla="*/ 0 w 10232859"/>
              <a:gd name="connsiteY253" fmla="*/ 28342 h 1705557"/>
              <a:gd name="connsiteX254" fmla="*/ 8097 w 10232859"/>
              <a:gd name="connsiteY254" fmla="*/ 30869 h 1705557"/>
              <a:gd name="connsiteX255" fmla="*/ 77128 w 10232859"/>
              <a:gd name="connsiteY255" fmla="*/ 13381 h 1705557"/>
              <a:gd name="connsiteX256" fmla="*/ 188338 w 10232859"/>
              <a:gd name="connsiteY256" fmla="*/ 11593 h 1705557"/>
              <a:gd name="connsiteX257" fmla="*/ 298809 w 10232859"/>
              <a:gd name="connsiteY257" fmla="*/ 12712 h 1705557"/>
              <a:gd name="connsiteX258" fmla="*/ 338985 w 10232859"/>
              <a:gd name="connsiteY258" fmla="*/ 14520 h 1705557"/>
              <a:gd name="connsiteX259" fmla="*/ 409815 w 10232859"/>
              <a:gd name="connsiteY259" fmla="*/ 11559 h 1705557"/>
              <a:gd name="connsiteX260" fmla="*/ 424169 w 10232859"/>
              <a:gd name="connsiteY260"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105063 w 10232859"/>
              <a:gd name="connsiteY159" fmla="*/ 353854 h 1705557"/>
              <a:gd name="connsiteX160" fmla="*/ 6135796 w 10232859"/>
              <a:gd name="connsiteY160" fmla="*/ 369657 h 1705557"/>
              <a:gd name="connsiteX161" fmla="*/ 6195166 w 10232859"/>
              <a:gd name="connsiteY161" fmla="*/ 366704 h 1705557"/>
              <a:gd name="connsiteX162" fmla="*/ 6216259 w 10232859"/>
              <a:gd name="connsiteY162" fmla="*/ 369879 h 1705557"/>
              <a:gd name="connsiteX163" fmla="*/ 6228331 w 10232859"/>
              <a:gd name="connsiteY163" fmla="*/ 370548 h 1705557"/>
              <a:gd name="connsiteX164" fmla="*/ 6229602 w 10232859"/>
              <a:gd name="connsiteY164" fmla="*/ 369928 h 1705557"/>
              <a:gd name="connsiteX165" fmla="*/ 6258988 w 10232859"/>
              <a:gd name="connsiteY165" fmla="*/ 385174 h 1705557"/>
              <a:gd name="connsiteX166" fmla="*/ 6264106 w 10232859"/>
              <a:gd name="connsiteY166" fmla="*/ 385655 h 1705557"/>
              <a:gd name="connsiteX167" fmla="*/ 6281703 w 10232859"/>
              <a:gd name="connsiteY167" fmla="*/ 397568 h 1705557"/>
              <a:gd name="connsiteX168" fmla="*/ 6291622 w 10232859"/>
              <a:gd name="connsiteY168" fmla="*/ 402669 h 1705557"/>
              <a:gd name="connsiteX169" fmla="*/ 6292712 w 10232859"/>
              <a:gd name="connsiteY169" fmla="*/ 406285 h 1705557"/>
              <a:gd name="connsiteX170" fmla="*/ 6308227 w 10232859"/>
              <a:gd name="connsiteY170" fmla="*/ 412710 h 1705557"/>
              <a:gd name="connsiteX171" fmla="*/ 6310656 w 10232859"/>
              <a:gd name="connsiteY171" fmla="*/ 412628 h 1705557"/>
              <a:gd name="connsiteX172" fmla="*/ 6321049 w 10232859"/>
              <a:gd name="connsiteY172" fmla="*/ 420978 h 1705557"/>
              <a:gd name="connsiteX173" fmla="*/ 6326853 w 10232859"/>
              <a:gd name="connsiteY173" fmla="*/ 431664 h 1705557"/>
              <a:gd name="connsiteX174" fmla="*/ 6467879 w 10232859"/>
              <a:gd name="connsiteY174" fmla="*/ 474762 h 1705557"/>
              <a:gd name="connsiteX175" fmla="*/ 6564351 w 10232859"/>
              <a:gd name="connsiteY175" fmla="*/ 544032 h 1705557"/>
              <a:gd name="connsiteX176" fmla="*/ 6641544 w 10232859"/>
              <a:gd name="connsiteY176" fmla="*/ 566599 h 1705557"/>
              <a:gd name="connsiteX177" fmla="*/ 6731052 w 10232859"/>
              <a:gd name="connsiteY177" fmla="*/ 578550 h 1705557"/>
              <a:gd name="connsiteX178" fmla="*/ 6858983 w 10232859"/>
              <a:gd name="connsiteY178" fmla="*/ 630237 h 1705557"/>
              <a:gd name="connsiteX179" fmla="*/ 6910661 w 10232859"/>
              <a:gd name="connsiteY179" fmla="*/ 641134 h 1705557"/>
              <a:gd name="connsiteX180" fmla="*/ 6944111 w 10232859"/>
              <a:gd name="connsiteY180" fmla="*/ 666016 h 1705557"/>
              <a:gd name="connsiteX181" fmla="*/ 6965771 w 10232859"/>
              <a:gd name="connsiteY181" fmla="*/ 666445 h 1705557"/>
              <a:gd name="connsiteX182" fmla="*/ 6969639 w 10232859"/>
              <a:gd name="connsiteY182" fmla="*/ 666351 h 1705557"/>
              <a:gd name="connsiteX183" fmla="*/ 6982242 w 10232859"/>
              <a:gd name="connsiteY183" fmla="*/ 669626 h 1705557"/>
              <a:gd name="connsiteX184" fmla="*/ 6989387 w 10232859"/>
              <a:gd name="connsiteY184" fmla="*/ 665988 h 1705557"/>
              <a:gd name="connsiteX185" fmla="*/ 7010930 w 10232859"/>
              <a:gd name="connsiteY185" fmla="*/ 667648 h 1705557"/>
              <a:gd name="connsiteX186" fmla="*/ 7033125 w 10232859"/>
              <a:gd name="connsiteY186" fmla="*/ 674950 h 1705557"/>
              <a:gd name="connsiteX187" fmla="*/ 7134461 w 10232859"/>
              <a:gd name="connsiteY187" fmla="*/ 714706 h 1705557"/>
              <a:gd name="connsiteX188" fmla="*/ 7197450 w 10232859"/>
              <a:gd name="connsiteY188" fmla="*/ 735608 h 1705557"/>
              <a:gd name="connsiteX189" fmla="*/ 7225084 w 10232859"/>
              <a:gd name="connsiteY189" fmla="*/ 739019 h 1705557"/>
              <a:gd name="connsiteX190" fmla="*/ 7261183 w 10232859"/>
              <a:gd name="connsiteY190" fmla="*/ 746827 h 1705557"/>
              <a:gd name="connsiteX191" fmla="*/ 7327760 w 10232859"/>
              <a:gd name="connsiteY191" fmla="*/ 757100 h 1705557"/>
              <a:gd name="connsiteX192" fmla="*/ 7412222 w 10232859"/>
              <a:gd name="connsiteY192" fmla="*/ 777001 h 1705557"/>
              <a:gd name="connsiteX193" fmla="*/ 7457904 w 10232859"/>
              <a:gd name="connsiteY193" fmla="*/ 810835 h 1705557"/>
              <a:gd name="connsiteX194" fmla="*/ 7465795 w 10232859"/>
              <a:gd name="connsiteY194" fmla="*/ 809112 h 1705557"/>
              <a:gd name="connsiteX195" fmla="*/ 7505046 w 10232859"/>
              <a:gd name="connsiteY195" fmla="*/ 823031 h 1705557"/>
              <a:gd name="connsiteX196" fmla="*/ 7623220 w 10232859"/>
              <a:gd name="connsiteY196" fmla="*/ 895034 h 1705557"/>
              <a:gd name="connsiteX197" fmla="*/ 7700458 w 10232859"/>
              <a:gd name="connsiteY197" fmla="*/ 921593 h 1705557"/>
              <a:gd name="connsiteX198" fmla="*/ 7730988 w 10232859"/>
              <a:gd name="connsiteY198" fmla="*/ 927270 h 1705557"/>
              <a:gd name="connsiteX199" fmla="*/ 7781942 w 10232859"/>
              <a:gd name="connsiteY199" fmla="*/ 937017 h 1705557"/>
              <a:gd name="connsiteX200" fmla="*/ 7827704 w 10232859"/>
              <a:gd name="connsiteY200" fmla="*/ 935072 h 1705557"/>
              <a:gd name="connsiteX201" fmla="*/ 7867270 w 10232859"/>
              <a:gd name="connsiteY201" fmla="*/ 946880 h 1705557"/>
              <a:gd name="connsiteX202" fmla="*/ 7866538 w 10232859"/>
              <a:gd name="connsiteY202" fmla="*/ 961559 h 1705557"/>
              <a:gd name="connsiteX203" fmla="*/ 7912084 w 10232859"/>
              <a:gd name="connsiteY203" fmla="*/ 970314 h 1705557"/>
              <a:gd name="connsiteX204" fmla="*/ 7982264 w 10232859"/>
              <a:gd name="connsiteY204" fmla="*/ 982287 h 1705557"/>
              <a:gd name="connsiteX205" fmla="*/ 7991272 w 10232859"/>
              <a:gd name="connsiteY205" fmla="*/ 987618 h 1705557"/>
              <a:gd name="connsiteX206" fmla="*/ 8006496 w 10232859"/>
              <a:gd name="connsiteY206" fmla="*/ 979353 h 1705557"/>
              <a:gd name="connsiteX207" fmla="*/ 8034497 w 10232859"/>
              <a:gd name="connsiteY207" fmla="*/ 978568 h 1705557"/>
              <a:gd name="connsiteX208" fmla="*/ 8150881 w 10232859"/>
              <a:gd name="connsiteY208" fmla="*/ 996925 h 1705557"/>
              <a:gd name="connsiteX209" fmla="*/ 8172106 w 10232859"/>
              <a:gd name="connsiteY209" fmla="*/ 997026 h 1705557"/>
              <a:gd name="connsiteX210" fmla="*/ 8196076 w 10232859"/>
              <a:gd name="connsiteY210" fmla="*/ 1006592 h 1705557"/>
              <a:gd name="connsiteX211" fmla="*/ 8247463 w 10232859"/>
              <a:gd name="connsiteY211" fmla="*/ 1022846 h 1705557"/>
              <a:gd name="connsiteX212" fmla="*/ 8279272 w 10232859"/>
              <a:gd name="connsiteY212" fmla="*/ 1039435 h 1705557"/>
              <a:gd name="connsiteX213" fmla="*/ 8289611 w 10232859"/>
              <a:gd name="connsiteY213" fmla="*/ 1035144 h 1705557"/>
              <a:gd name="connsiteX214" fmla="*/ 8311483 w 10232859"/>
              <a:gd name="connsiteY214" fmla="*/ 1035913 h 1705557"/>
              <a:gd name="connsiteX215" fmla="*/ 8399489 w 10232859"/>
              <a:gd name="connsiteY215" fmla="*/ 1055076 h 1705557"/>
              <a:gd name="connsiteX216" fmla="*/ 8415973 w 10232859"/>
              <a:gd name="connsiteY216" fmla="*/ 1056174 h 1705557"/>
              <a:gd name="connsiteX217" fmla="*/ 8433326 w 10232859"/>
              <a:gd name="connsiteY217" fmla="*/ 1064395 h 1705557"/>
              <a:gd name="connsiteX218" fmla="*/ 8502328 w 10232859"/>
              <a:gd name="connsiteY218" fmla="*/ 1098012 h 1705557"/>
              <a:gd name="connsiteX219" fmla="*/ 8534346 w 10232859"/>
              <a:gd name="connsiteY219" fmla="*/ 1113494 h 1705557"/>
              <a:gd name="connsiteX220" fmla="*/ 8534980 w 10232859"/>
              <a:gd name="connsiteY220" fmla="*/ 1117375 h 1705557"/>
              <a:gd name="connsiteX221" fmla="*/ 8544104 w 10232859"/>
              <a:gd name="connsiteY221" fmla="*/ 1114920 h 1705557"/>
              <a:gd name="connsiteX222" fmla="*/ 8567742 w 10232859"/>
              <a:gd name="connsiteY222" fmla="*/ 1124104 h 1705557"/>
              <a:gd name="connsiteX223" fmla="*/ 8633779 w 10232859"/>
              <a:gd name="connsiteY223" fmla="*/ 1145740 h 1705557"/>
              <a:gd name="connsiteX224" fmla="*/ 8676965 w 10232859"/>
              <a:gd name="connsiteY224" fmla="*/ 1163463 h 1705557"/>
              <a:gd name="connsiteX225" fmla="*/ 8698944 w 10232859"/>
              <a:gd name="connsiteY225" fmla="*/ 1163453 h 1705557"/>
              <a:gd name="connsiteX226" fmla="*/ 8711456 w 10232859"/>
              <a:gd name="connsiteY226" fmla="*/ 1175731 h 1705557"/>
              <a:gd name="connsiteX227" fmla="*/ 8732793 w 10232859"/>
              <a:gd name="connsiteY227" fmla="*/ 1179486 h 1705557"/>
              <a:gd name="connsiteX228" fmla="*/ 8751897 w 10232859"/>
              <a:gd name="connsiteY228" fmla="*/ 1197400 h 1705557"/>
              <a:gd name="connsiteX229" fmla="*/ 8793564 w 10232859"/>
              <a:gd name="connsiteY229" fmla="*/ 1179086 h 1705557"/>
              <a:gd name="connsiteX230" fmla="*/ 8834270 w 10232859"/>
              <a:gd name="connsiteY230" fmla="*/ 1213138 h 1705557"/>
              <a:gd name="connsiteX231" fmla="*/ 8853872 w 10232859"/>
              <a:gd name="connsiteY231" fmla="*/ 1221228 h 1705557"/>
              <a:gd name="connsiteX232" fmla="*/ 8861901 w 10232859"/>
              <a:gd name="connsiteY232" fmla="*/ 1217889 h 1705557"/>
              <a:gd name="connsiteX233" fmla="*/ 8874168 w 10232859"/>
              <a:gd name="connsiteY233" fmla="*/ 1220481 h 1705557"/>
              <a:gd name="connsiteX234" fmla="*/ 8871123 w 10232859"/>
              <a:gd name="connsiteY234" fmla="*/ 1227674 h 1705557"/>
              <a:gd name="connsiteX235" fmla="*/ 8903537 w 10232859"/>
              <a:gd name="connsiteY235" fmla="*/ 1237102 h 1705557"/>
              <a:gd name="connsiteX236" fmla="*/ 8933767 w 10232859"/>
              <a:gd name="connsiteY236" fmla="*/ 1269882 h 1705557"/>
              <a:gd name="connsiteX237" fmla="*/ 8985765 w 10232859"/>
              <a:gd name="connsiteY237" fmla="*/ 1294178 h 1705557"/>
              <a:gd name="connsiteX238" fmla="*/ 9071444 w 10232859"/>
              <a:gd name="connsiteY238" fmla="*/ 1323819 h 1705557"/>
              <a:gd name="connsiteX239" fmla="*/ 9096711 w 10232859"/>
              <a:gd name="connsiteY239" fmla="*/ 1334291 h 1705557"/>
              <a:gd name="connsiteX240" fmla="*/ 9338853 w 10232859"/>
              <a:gd name="connsiteY240" fmla="*/ 1454560 h 1705557"/>
              <a:gd name="connsiteX241" fmla="*/ 9520814 w 10232859"/>
              <a:gd name="connsiteY241" fmla="*/ 1456341 h 1705557"/>
              <a:gd name="connsiteX242" fmla="*/ 9702271 w 10232859"/>
              <a:gd name="connsiteY242" fmla="*/ 1495067 h 1705557"/>
              <a:gd name="connsiteX243" fmla="*/ 9744273 w 10232859"/>
              <a:gd name="connsiteY243" fmla="*/ 1530026 h 1705557"/>
              <a:gd name="connsiteX244" fmla="*/ 9771903 w 10232859"/>
              <a:gd name="connsiteY244" fmla="*/ 1536548 h 1705557"/>
              <a:gd name="connsiteX245" fmla="*/ 9818565 w 10232859"/>
              <a:gd name="connsiteY245" fmla="*/ 1545059 h 1705557"/>
              <a:gd name="connsiteX246" fmla="*/ 9882202 w 10232859"/>
              <a:gd name="connsiteY246" fmla="*/ 1572402 h 1705557"/>
              <a:gd name="connsiteX247" fmla="*/ 10022025 w 10232859"/>
              <a:gd name="connsiteY247" fmla="*/ 1606210 h 1705557"/>
              <a:gd name="connsiteX248" fmla="*/ 10220406 w 10232859"/>
              <a:gd name="connsiteY248" fmla="*/ 1683519 h 1705557"/>
              <a:gd name="connsiteX249" fmla="*/ 10232859 w 10232859"/>
              <a:gd name="connsiteY249" fmla="*/ 1705557 h 1705557"/>
              <a:gd name="connsiteX250" fmla="*/ 0 w 10232859"/>
              <a:gd name="connsiteY250" fmla="*/ 1705557 h 1705557"/>
              <a:gd name="connsiteX251" fmla="*/ 0 w 10232859"/>
              <a:gd name="connsiteY251" fmla="*/ 28342 h 1705557"/>
              <a:gd name="connsiteX252" fmla="*/ 8097 w 10232859"/>
              <a:gd name="connsiteY252" fmla="*/ 30869 h 1705557"/>
              <a:gd name="connsiteX253" fmla="*/ 77128 w 10232859"/>
              <a:gd name="connsiteY253" fmla="*/ 13381 h 1705557"/>
              <a:gd name="connsiteX254" fmla="*/ 188338 w 10232859"/>
              <a:gd name="connsiteY254" fmla="*/ 11593 h 1705557"/>
              <a:gd name="connsiteX255" fmla="*/ 298809 w 10232859"/>
              <a:gd name="connsiteY255" fmla="*/ 12712 h 1705557"/>
              <a:gd name="connsiteX256" fmla="*/ 338985 w 10232859"/>
              <a:gd name="connsiteY256" fmla="*/ 14520 h 1705557"/>
              <a:gd name="connsiteX257" fmla="*/ 409815 w 10232859"/>
              <a:gd name="connsiteY257" fmla="*/ 11559 h 1705557"/>
              <a:gd name="connsiteX258" fmla="*/ 424169 w 10232859"/>
              <a:gd name="connsiteY258"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105063 w 10232859"/>
              <a:gd name="connsiteY158" fmla="*/ 353854 h 1705557"/>
              <a:gd name="connsiteX159" fmla="*/ 6135796 w 10232859"/>
              <a:gd name="connsiteY159" fmla="*/ 369657 h 1705557"/>
              <a:gd name="connsiteX160" fmla="*/ 6195166 w 10232859"/>
              <a:gd name="connsiteY160" fmla="*/ 366704 h 1705557"/>
              <a:gd name="connsiteX161" fmla="*/ 6216259 w 10232859"/>
              <a:gd name="connsiteY161" fmla="*/ 369879 h 1705557"/>
              <a:gd name="connsiteX162" fmla="*/ 6228331 w 10232859"/>
              <a:gd name="connsiteY162" fmla="*/ 370548 h 1705557"/>
              <a:gd name="connsiteX163" fmla="*/ 6229602 w 10232859"/>
              <a:gd name="connsiteY163" fmla="*/ 369928 h 1705557"/>
              <a:gd name="connsiteX164" fmla="*/ 6258988 w 10232859"/>
              <a:gd name="connsiteY164" fmla="*/ 385174 h 1705557"/>
              <a:gd name="connsiteX165" fmla="*/ 6264106 w 10232859"/>
              <a:gd name="connsiteY165" fmla="*/ 385655 h 1705557"/>
              <a:gd name="connsiteX166" fmla="*/ 6281703 w 10232859"/>
              <a:gd name="connsiteY166" fmla="*/ 397568 h 1705557"/>
              <a:gd name="connsiteX167" fmla="*/ 6291622 w 10232859"/>
              <a:gd name="connsiteY167" fmla="*/ 402669 h 1705557"/>
              <a:gd name="connsiteX168" fmla="*/ 6292712 w 10232859"/>
              <a:gd name="connsiteY168" fmla="*/ 406285 h 1705557"/>
              <a:gd name="connsiteX169" fmla="*/ 6308227 w 10232859"/>
              <a:gd name="connsiteY169" fmla="*/ 412710 h 1705557"/>
              <a:gd name="connsiteX170" fmla="*/ 6310656 w 10232859"/>
              <a:gd name="connsiteY170" fmla="*/ 412628 h 1705557"/>
              <a:gd name="connsiteX171" fmla="*/ 6321049 w 10232859"/>
              <a:gd name="connsiteY171" fmla="*/ 420978 h 1705557"/>
              <a:gd name="connsiteX172" fmla="*/ 6326853 w 10232859"/>
              <a:gd name="connsiteY172" fmla="*/ 431664 h 1705557"/>
              <a:gd name="connsiteX173" fmla="*/ 6467879 w 10232859"/>
              <a:gd name="connsiteY173" fmla="*/ 474762 h 1705557"/>
              <a:gd name="connsiteX174" fmla="*/ 6564351 w 10232859"/>
              <a:gd name="connsiteY174" fmla="*/ 544032 h 1705557"/>
              <a:gd name="connsiteX175" fmla="*/ 6641544 w 10232859"/>
              <a:gd name="connsiteY175" fmla="*/ 566599 h 1705557"/>
              <a:gd name="connsiteX176" fmla="*/ 6731052 w 10232859"/>
              <a:gd name="connsiteY176" fmla="*/ 578550 h 1705557"/>
              <a:gd name="connsiteX177" fmla="*/ 6858983 w 10232859"/>
              <a:gd name="connsiteY177" fmla="*/ 630237 h 1705557"/>
              <a:gd name="connsiteX178" fmla="*/ 6910661 w 10232859"/>
              <a:gd name="connsiteY178" fmla="*/ 641134 h 1705557"/>
              <a:gd name="connsiteX179" fmla="*/ 6944111 w 10232859"/>
              <a:gd name="connsiteY179" fmla="*/ 666016 h 1705557"/>
              <a:gd name="connsiteX180" fmla="*/ 6965771 w 10232859"/>
              <a:gd name="connsiteY180" fmla="*/ 666445 h 1705557"/>
              <a:gd name="connsiteX181" fmla="*/ 6969639 w 10232859"/>
              <a:gd name="connsiteY181" fmla="*/ 666351 h 1705557"/>
              <a:gd name="connsiteX182" fmla="*/ 6982242 w 10232859"/>
              <a:gd name="connsiteY182" fmla="*/ 669626 h 1705557"/>
              <a:gd name="connsiteX183" fmla="*/ 6989387 w 10232859"/>
              <a:gd name="connsiteY183" fmla="*/ 665988 h 1705557"/>
              <a:gd name="connsiteX184" fmla="*/ 7010930 w 10232859"/>
              <a:gd name="connsiteY184" fmla="*/ 667648 h 1705557"/>
              <a:gd name="connsiteX185" fmla="*/ 7033125 w 10232859"/>
              <a:gd name="connsiteY185" fmla="*/ 674950 h 1705557"/>
              <a:gd name="connsiteX186" fmla="*/ 7134461 w 10232859"/>
              <a:gd name="connsiteY186" fmla="*/ 714706 h 1705557"/>
              <a:gd name="connsiteX187" fmla="*/ 7197450 w 10232859"/>
              <a:gd name="connsiteY187" fmla="*/ 735608 h 1705557"/>
              <a:gd name="connsiteX188" fmla="*/ 7225084 w 10232859"/>
              <a:gd name="connsiteY188" fmla="*/ 739019 h 1705557"/>
              <a:gd name="connsiteX189" fmla="*/ 7261183 w 10232859"/>
              <a:gd name="connsiteY189" fmla="*/ 746827 h 1705557"/>
              <a:gd name="connsiteX190" fmla="*/ 7327760 w 10232859"/>
              <a:gd name="connsiteY190" fmla="*/ 757100 h 1705557"/>
              <a:gd name="connsiteX191" fmla="*/ 7412222 w 10232859"/>
              <a:gd name="connsiteY191" fmla="*/ 777001 h 1705557"/>
              <a:gd name="connsiteX192" fmla="*/ 7457904 w 10232859"/>
              <a:gd name="connsiteY192" fmla="*/ 810835 h 1705557"/>
              <a:gd name="connsiteX193" fmla="*/ 7465795 w 10232859"/>
              <a:gd name="connsiteY193" fmla="*/ 809112 h 1705557"/>
              <a:gd name="connsiteX194" fmla="*/ 7505046 w 10232859"/>
              <a:gd name="connsiteY194" fmla="*/ 823031 h 1705557"/>
              <a:gd name="connsiteX195" fmla="*/ 7623220 w 10232859"/>
              <a:gd name="connsiteY195" fmla="*/ 895034 h 1705557"/>
              <a:gd name="connsiteX196" fmla="*/ 7700458 w 10232859"/>
              <a:gd name="connsiteY196" fmla="*/ 921593 h 1705557"/>
              <a:gd name="connsiteX197" fmla="*/ 7730988 w 10232859"/>
              <a:gd name="connsiteY197" fmla="*/ 927270 h 1705557"/>
              <a:gd name="connsiteX198" fmla="*/ 7781942 w 10232859"/>
              <a:gd name="connsiteY198" fmla="*/ 937017 h 1705557"/>
              <a:gd name="connsiteX199" fmla="*/ 7827704 w 10232859"/>
              <a:gd name="connsiteY199" fmla="*/ 935072 h 1705557"/>
              <a:gd name="connsiteX200" fmla="*/ 7867270 w 10232859"/>
              <a:gd name="connsiteY200" fmla="*/ 946880 h 1705557"/>
              <a:gd name="connsiteX201" fmla="*/ 7866538 w 10232859"/>
              <a:gd name="connsiteY201" fmla="*/ 961559 h 1705557"/>
              <a:gd name="connsiteX202" fmla="*/ 7912084 w 10232859"/>
              <a:gd name="connsiteY202" fmla="*/ 970314 h 1705557"/>
              <a:gd name="connsiteX203" fmla="*/ 7982264 w 10232859"/>
              <a:gd name="connsiteY203" fmla="*/ 982287 h 1705557"/>
              <a:gd name="connsiteX204" fmla="*/ 7991272 w 10232859"/>
              <a:gd name="connsiteY204" fmla="*/ 987618 h 1705557"/>
              <a:gd name="connsiteX205" fmla="*/ 8006496 w 10232859"/>
              <a:gd name="connsiteY205" fmla="*/ 979353 h 1705557"/>
              <a:gd name="connsiteX206" fmla="*/ 8034497 w 10232859"/>
              <a:gd name="connsiteY206" fmla="*/ 978568 h 1705557"/>
              <a:gd name="connsiteX207" fmla="*/ 8150881 w 10232859"/>
              <a:gd name="connsiteY207" fmla="*/ 996925 h 1705557"/>
              <a:gd name="connsiteX208" fmla="*/ 8172106 w 10232859"/>
              <a:gd name="connsiteY208" fmla="*/ 997026 h 1705557"/>
              <a:gd name="connsiteX209" fmla="*/ 8196076 w 10232859"/>
              <a:gd name="connsiteY209" fmla="*/ 1006592 h 1705557"/>
              <a:gd name="connsiteX210" fmla="*/ 8247463 w 10232859"/>
              <a:gd name="connsiteY210" fmla="*/ 1022846 h 1705557"/>
              <a:gd name="connsiteX211" fmla="*/ 8279272 w 10232859"/>
              <a:gd name="connsiteY211" fmla="*/ 1039435 h 1705557"/>
              <a:gd name="connsiteX212" fmla="*/ 8289611 w 10232859"/>
              <a:gd name="connsiteY212" fmla="*/ 1035144 h 1705557"/>
              <a:gd name="connsiteX213" fmla="*/ 8311483 w 10232859"/>
              <a:gd name="connsiteY213" fmla="*/ 1035913 h 1705557"/>
              <a:gd name="connsiteX214" fmla="*/ 8399489 w 10232859"/>
              <a:gd name="connsiteY214" fmla="*/ 1055076 h 1705557"/>
              <a:gd name="connsiteX215" fmla="*/ 8415973 w 10232859"/>
              <a:gd name="connsiteY215" fmla="*/ 1056174 h 1705557"/>
              <a:gd name="connsiteX216" fmla="*/ 8433326 w 10232859"/>
              <a:gd name="connsiteY216" fmla="*/ 1064395 h 1705557"/>
              <a:gd name="connsiteX217" fmla="*/ 8502328 w 10232859"/>
              <a:gd name="connsiteY217" fmla="*/ 1098012 h 1705557"/>
              <a:gd name="connsiteX218" fmla="*/ 8534346 w 10232859"/>
              <a:gd name="connsiteY218" fmla="*/ 1113494 h 1705557"/>
              <a:gd name="connsiteX219" fmla="*/ 8534980 w 10232859"/>
              <a:gd name="connsiteY219" fmla="*/ 1117375 h 1705557"/>
              <a:gd name="connsiteX220" fmla="*/ 8544104 w 10232859"/>
              <a:gd name="connsiteY220" fmla="*/ 1114920 h 1705557"/>
              <a:gd name="connsiteX221" fmla="*/ 8567742 w 10232859"/>
              <a:gd name="connsiteY221" fmla="*/ 1124104 h 1705557"/>
              <a:gd name="connsiteX222" fmla="*/ 8633779 w 10232859"/>
              <a:gd name="connsiteY222" fmla="*/ 1145740 h 1705557"/>
              <a:gd name="connsiteX223" fmla="*/ 8676965 w 10232859"/>
              <a:gd name="connsiteY223" fmla="*/ 1163463 h 1705557"/>
              <a:gd name="connsiteX224" fmla="*/ 8698944 w 10232859"/>
              <a:gd name="connsiteY224" fmla="*/ 1163453 h 1705557"/>
              <a:gd name="connsiteX225" fmla="*/ 8711456 w 10232859"/>
              <a:gd name="connsiteY225" fmla="*/ 1175731 h 1705557"/>
              <a:gd name="connsiteX226" fmla="*/ 8732793 w 10232859"/>
              <a:gd name="connsiteY226" fmla="*/ 1179486 h 1705557"/>
              <a:gd name="connsiteX227" fmla="*/ 8751897 w 10232859"/>
              <a:gd name="connsiteY227" fmla="*/ 1197400 h 1705557"/>
              <a:gd name="connsiteX228" fmla="*/ 8793564 w 10232859"/>
              <a:gd name="connsiteY228" fmla="*/ 1179086 h 1705557"/>
              <a:gd name="connsiteX229" fmla="*/ 8834270 w 10232859"/>
              <a:gd name="connsiteY229" fmla="*/ 1213138 h 1705557"/>
              <a:gd name="connsiteX230" fmla="*/ 8853872 w 10232859"/>
              <a:gd name="connsiteY230" fmla="*/ 1221228 h 1705557"/>
              <a:gd name="connsiteX231" fmla="*/ 8861901 w 10232859"/>
              <a:gd name="connsiteY231" fmla="*/ 1217889 h 1705557"/>
              <a:gd name="connsiteX232" fmla="*/ 8874168 w 10232859"/>
              <a:gd name="connsiteY232" fmla="*/ 1220481 h 1705557"/>
              <a:gd name="connsiteX233" fmla="*/ 8871123 w 10232859"/>
              <a:gd name="connsiteY233" fmla="*/ 1227674 h 1705557"/>
              <a:gd name="connsiteX234" fmla="*/ 8903537 w 10232859"/>
              <a:gd name="connsiteY234" fmla="*/ 1237102 h 1705557"/>
              <a:gd name="connsiteX235" fmla="*/ 8933767 w 10232859"/>
              <a:gd name="connsiteY235" fmla="*/ 1269882 h 1705557"/>
              <a:gd name="connsiteX236" fmla="*/ 8985765 w 10232859"/>
              <a:gd name="connsiteY236" fmla="*/ 1294178 h 1705557"/>
              <a:gd name="connsiteX237" fmla="*/ 9071444 w 10232859"/>
              <a:gd name="connsiteY237" fmla="*/ 1323819 h 1705557"/>
              <a:gd name="connsiteX238" fmla="*/ 9096711 w 10232859"/>
              <a:gd name="connsiteY238" fmla="*/ 1334291 h 1705557"/>
              <a:gd name="connsiteX239" fmla="*/ 9338853 w 10232859"/>
              <a:gd name="connsiteY239" fmla="*/ 1454560 h 1705557"/>
              <a:gd name="connsiteX240" fmla="*/ 9520814 w 10232859"/>
              <a:gd name="connsiteY240" fmla="*/ 1456341 h 1705557"/>
              <a:gd name="connsiteX241" fmla="*/ 9702271 w 10232859"/>
              <a:gd name="connsiteY241" fmla="*/ 1495067 h 1705557"/>
              <a:gd name="connsiteX242" fmla="*/ 9744273 w 10232859"/>
              <a:gd name="connsiteY242" fmla="*/ 1530026 h 1705557"/>
              <a:gd name="connsiteX243" fmla="*/ 9771903 w 10232859"/>
              <a:gd name="connsiteY243" fmla="*/ 1536548 h 1705557"/>
              <a:gd name="connsiteX244" fmla="*/ 9818565 w 10232859"/>
              <a:gd name="connsiteY244" fmla="*/ 1545059 h 1705557"/>
              <a:gd name="connsiteX245" fmla="*/ 9882202 w 10232859"/>
              <a:gd name="connsiteY245" fmla="*/ 1572402 h 1705557"/>
              <a:gd name="connsiteX246" fmla="*/ 10022025 w 10232859"/>
              <a:gd name="connsiteY246" fmla="*/ 1606210 h 1705557"/>
              <a:gd name="connsiteX247" fmla="*/ 10220406 w 10232859"/>
              <a:gd name="connsiteY247" fmla="*/ 1683519 h 1705557"/>
              <a:gd name="connsiteX248" fmla="*/ 10232859 w 10232859"/>
              <a:gd name="connsiteY248" fmla="*/ 1705557 h 1705557"/>
              <a:gd name="connsiteX249" fmla="*/ 0 w 10232859"/>
              <a:gd name="connsiteY249" fmla="*/ 1705557 h 1705557"/>
              <a:gd name="connsiteX250" fmla="*/ 0 w 10232859"/>
              <a:gd name="connsiteY250" fmla="*/ 28342 h 1705557"/>
              <a:gd name="connsiteX251" fmla="*/ 8097 w 10232859"/>
              <a:gd name="connsiteY251" fmla="*/ 30869 h 1705557"/>
              <a:gd name="connsiteX252" fmla="*/ 77128 w 10232859"/>
              <a:gd name="connsiteY252" fmla="*/ 13381 h 1705557"/>
              <a:gd name="connsiteX253" fmla="*/ 188338 w 10232859"/>
              <a:gd name="connsiteY253" fmla="*/ 11593 h 1705557"/>
              <a:gd name="connsiteX254" fmla="*/ 298809 w 10232859"/>
              <a:gd name="connsiteY254" fmla="*/ 12712 h 1705557"/>
              <a:gd name="connsiteX255" fmla="*/ 338985 w 10232859"/>
              <a:gd name="connsiteY255" fmla="*/ 14520 h 1705557"/>
              <a:gd name="connsiteX256" fmla="*/ 409815 w 10232859"/>
              <a:gd name="connsiteY256" fmla="*/ 11559 h 1705557"/>
              <a:gd name="connsiteX257" fmla="*/ 424169 w 10232859"/>
              <a:gd name="connsiteY257"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5541 w 10232859"/>
              <a:gd name="connsiteY82" fmla="*/ 143437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110077 w 10232859"/>
              <a:gd name="connsiteY76" fmla="*/ 155716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90341 w 10232859"/>
              <a:gd name="connsiteY50" fmla="*/ 217588 h 1705557"/>
              <a:gd name="connsiteX51" fmla="*/ 2588929 w 10232859"/>
              <a:gd name="connsiteY51" fmla="*/ 207494 h 1705557"/>
              <a:gd name="connsiteX52" fmla="*/ 2687426 w 10232859"/>
              <a:gd name="connsiteY52" fmla="*/ 200362 h 1705557"/>
              <a:gd name="connsiteX53" fmla="*/ 2723517 w 10232859"/>
              <a:gd name="connsiteY53" fmla="*/ 199166 h 1705557"/>
              <a:gd name="connsiteX54" fmla="*/ 2785956 w 10232859"/>
              <a:gd name="connsiteY54" fmla="*/ 190918 h 1705557"/>
              <a:gd name="connsiteX55" fmla="*/ 2813378 w 10232859"/>
              <a:gd name="connsiteY55" fmla="*/ 183347 h 1705557"/>
              <a:gd name="connsiteX56" fmla="*/ 2814782 w 10232859"/>
              <a:gd name="connsiteY56" fmla="*/ 183667 h 1705557"/>
              <a:gd name="connsiteX57" fmla="*/ 2816580 w 10232859"/>
              <a:gd name="connsiteY57" fmla="*/ 180880 h 1705557"/>
              <a:gd name="connsiteX58" fmla="*/ 2821623 w 10232859"/>
              <a:gd name="connsiteY58" fmla="*/ 179389 h 1705557"/>
              <a:gd name="connsiteX59" fmla="*/ 2836688 w 10232859"/>
              <a:gd name="connsiteY59" fmla="*/ 179485 h 1705557"/>
              <a:gd name="connsiteX60" fmla="*/ 2842564 w 10232859"/>
              <a:gd name="connsiteY60" fmla="*/ 180209 h 1705557"/>
              <a:gd name="connsiteX61" fmla="*/ 2850712 w 10232859"/>
              <a:gd name="connsiteY61" fmla="*/ 179804 h 1705557"/>
              <a:gd name="connsiteX62" fmla="*/ 2850846 w 10232859"/>
              <a:gd name="connsiteY62" fmla="*/ 179576 h 1705557"/>
              <a:gd name="connsiteX63" fmla="*/ 2858611 w 10232859"/>
              <a:gd name="connsiteY63" fmla="*/ 179626 h 1705557"/>
              <a:gd name="connsiteX64" fmla="*/ 2897454 w 10232859"/>
              <a:gd name="connsiteY64" fmla="*/ 182628 h 1705557"/>
              <a:gd name="connsiteX65" fmla="*/ 2940369 w 10232859"/>
              <a:gd name="connsiteY65" fmla="*/ 159458 h 1705557"/>
              <a:gd name="connsiteX66" fmla="*/ 2959670 w 10232859"/>
              <a:gd name="connsiteY66" fmla="*/ 154881 h 1705557"/>
              <a:gd name="connsiteX67" fmla="*/ 2969615 w 10232859"/>
              <a:gd name="connsiteY67" fmla="*/ 151269 h 1705557"/>
              <a:gd name="connsiteX68" fmla="*/ 2970000 w 10232859"/>
              <a:gd name="connsiteY68" fmla="*/ 150290 h 1705557"/>
              <a:gd name="connsiteX69" fmla="*/ 3007272 w 10232859"/>
              <a:gd name="connsiteY69" fmla="*/ 153280 h 1705557"/>
              <a:gd name="connsiteX70" fmla="*/ 3011677 w 10232859"/>
              <a:gd name="connsiteY70" fmla="*/ 151918 h 1705557"/>
              <a:gd name="connsiteX71" fmla="*/ 3036668 w 10232859"/>
              <a:gd name="connsiteY71" fmla="*/ 156118 h 1705557"/>
              <a:gd name="connsiteX72" fmla="*/ 3049208 w 10232859"/>
              <a:gd name="connsiteY72" fmla="*/ 157087 h 1705557"/>
              <a:gd name="connsiteX73" fmla="*/ 3053517 w 10232859"/>
              <a:gd name="connsiteY73" fmla="*/ 159836 h 1705557"/>
              <a:gd name="connsiteX74" fmla="*/ 3071637 w 10232859"/>
              <a:gd name="connsiteY74" fmla="*/ 160010 h 1705557"/>
              <a:gd name="connsiteX75" fmla="*/ 3110077 w 10232859"/>
              <a:gd name="connsiteY75" fmla="*/ 155716 h 1705557"/>
              <a:gd name="connsiteX76" fmla="*/ 3173743 w 10232859"/>
              <a:gd name="connsiteY76" fmla="*/ 166095 h 1705557"/>
              <a:gd name="connsiteX77" fmla="*/ 3254203 w 10232859"/>
              <a:gd name="connsiteY77" fmla="*/ 158270 h 1705557"/>
              <a:gd name="connsiteX78" fmla="*/ 3380350 w 10232859"/>
              <a:gd name="connsiteY78" fmla="*/ 157665 h 1705557"/>
              <a:gd name="connsiteX79" fmla="*/ 3476147 w 10232859"/>
              <a:gd name="connsiteY79" fmla="*/ 177439 h 1705557"/>
              <a:gd name="connsiteX80" fmla="*/ 3581876 w 10232859"/>
              <a:gd name="connsiteY80" fmla="*/ 156962 h 1705557"/>
              <a:gd name="connsiteX81" fmla="*/ 3704761 w 10232859"/>
              <a:gd name="connsiteY81" fmla="*/ 157006 h 1705557"/>
              <a:gd name="connsiteX82" fmla="*/ 3755040 w 10232859"/>
              <a:gd name="connsiteY82" fmla="*/ 148492 h 1705557"/>
              <a:gd name="connsiteX83" fmla="*/ 3804689 w 10232859"/>
              <a:gd name="connsiteY83" fmla="*/ 158407 h 1705557"/>
              <a:gd name="connsiteX84" fmla="*/ 3821793 w 10232859"/>
              <a:gd name="connsiteY84" fmla="*/ 151257 h 1705557"/>
              <a:gd name="connsiteX85" fmla="*/ 3824682 w 10232859"/>
              <a:gd name="connsiteY85" fmla="*/ 149833 h 1705557"/>
              <a:gd name="connsiteX86" fmla="*/ 3837536 w 10232859"/>
              <a:gd name="connsiteY86" fmla="*/ 148292 h 1705557"/>
              <a:gd name="connsiteX87" fmla="*/ 3839550 w 10232859"/>
              <a:gd name="connsiteY87" fmla="*/ 142661 h 1705557"/>
              <a:gd name="connsiteX88" fmla="*/ 3857743 w 10232859"/>
              <a:gd name="connsiteY88" fmla="*/ 136618 h 1705557"/>
              <a:gd name="connsiteX89" fmla="*/ 3881852 w 10232859"/>
              <a:gd name="connsiteY89" fmla="*/ 135231 h 1705557"/>
              <a:gd name="connsiteX90" fmla="*/ 3998088 w 10232859"/>
              <a:gd name="connsiteY90" fmla="*/ 134446 h 1705557"/>
              <a:gd name="connsiteX91" fmla="*/ 4066682 w 10232859"/>
              <a:gd name="connsiteY91" fmla="*/ 130661 h 1705557"/>
              <a:gd name="connsiteX92" fmla="*/ 4091246 w 10232859"/>
              <a:gd name="connsiteY92" fmla="*/ 124017 h 1705557"/>
              <a:gd name="connsiteX93" fmla="*/ 4126556 w 10232859"/>
              <a:gd name="connsiteY93" fmla="*/ 118239 h 1705557"/>
              <a:gd name="connsiteX94" fmla="*/ 4187717 w 10232859"/>
              <a:gd name="connsiteY94" fmla="*/ 104010 h 1705557"/>
              <a:gd name="connsiteX95" fmla="*/ 4220826 w 10232859"/>
              <a:gd name="connsiteY95" fmla="*/ 102505 h 1705557"/>
              <a:gd name="connsiteX96" fmla="*/ 4239014 w 10232859"/>
              <a:gd name="connsiteY96" fmla="*/ 97354 h 1705557"/>
              <a:gd name="connsiteX97" fmla="*/ 4246653 w 10232859"/>
              <a:gd name="connsiteY97" fmla="*/ 97874 h 1705557"/>
              <a:gd name="connsiteX98" fmla="*/ 4271841 w 10232859"/>
              <a:gd name="connsiteY98" fmla="*/ 96702 h 1705557"/>
              <a:gd name="connsiteX99" fmla="*/ 4286277 w 10232859"/>
              <a:gd name="connsiteY99" fmla="*/ 96687 h 1705557"/>
              <a:gd name="connsiteX100" fmla="*/ 4292025 w 10232859"/>
              <a:gd name="connsiteY100" fmla="*/ 96921 h 1705557"/>
              <a:gd name="connsiteX101" fmla="*/ 4304713 w 10232859"/>
              <a:gd name="connsiteY101" fmla="*/ 102187 h 1705557"/>
              <a:gd name="connsiteX102" fmla="*/ 4321285 w 10232859"/>
              <a:gd name="connsiteY102" fmla="*/ 100074 h 1705557"/>
              <a:gd name="connsiteX103" fmla="*/ 4339561 w 10232859"/>
              <a:gd name="connsiteY103" fmla="*/ 105320 h 1705557"/>
              <a:gd name="connsiteX104" fmla="*/ 4343990 w 10232859"/>
              <a:gd name="connsiteY104" fmla="*/ 101090 h 1705557"/>
              <a:gd name="connsiteX105" fmla="*/ 4358885 w 10232859"/>
              <a:gd name="connsiteY105" fmla="*/ 96778 h 1705557"/>
              <a:gd name="connsiteX106" fmla="*/ 4371648 w 10232859"/>
              <a:gd name="connsiteY106" fmla="*/ 101826 h 1705557"/>
              <a:gd name="connsiteX107" fmla="*/ 4398380 w 10232859"/>
              <a:gd name="connsiteY107" fmla="*/ 104961 h 1705557"/>
              <a:gd name="connsiteX108" fmla="*/ 4405729 w 10232859"/>
              <a:gd name="connsiteY108" fmla="*/ 104191 h 1705557"/>
              <a:gd name="connsiteX109" fmla="*/ 4431408 w 10232859"/>
              <a:gd name="connsiteY109" fmla="*/ 110825 h 1705557"/>
              <a:gd name="connsiteX110" fmla="*/ 4472183 w 10232859"/>
              <a:gd name="connsiteY110" fmla="*/ 116430 h 1705557"/>
              <a:gd name="connsiteX111" fmla="*/ 4518828 w 10232859"/>
              <a:gd name="connsiteY111" fmla="*/ 119114 h 1705557"/>
              <a:gd name="connsiteX112" fmla="*/ 4532040 w 10232859"/>
              <a:gd name="connsiteY112" fmla="*/ 124307 h 1705557"/>
              <a:gd name="connsiteX113" fmla="*/ 4617778 w 10232859"/>
              <a:gd name="connsiteY113" fmla="*/ 136993 h 1705557"/>
              <a:gd name="connsiteX114" fmla="*/ 4641872 w 10232859"/>
              <a:gd name="connsiteY114" fmla="*/ 140721 h 1705557"/>
              <a:gd name="connsiteX115" fmla="*/ 4662766 w 10232859"/>
              <a:gd name="connsiteY115" fmla="*/ 138952 h 1705557"/>
              <a:gd name="connsiteX116" fmla="*/ 4667770 w 10232859"/>
              <a:gd name="connsiteY116" fmla="*/ 134208 h 1705557"/>
              <a:gd name="connsiteX117" fmla="*/ 4681052 w 10232859"/>
              <a:gd name="connsiteY117" fmla="*/ 135461 h 1705557"/>
              <a:gd name="connsiteX118" fmla="*/ 4684624 w 10232859"/>
              <a:gd name="connsiteY118" fmla="*/ 134755 h 1705557"/>
              <a:gd name="connsiteX119" fmla="*/ 4705061 w 10232859"/>
              <a:gd name="connsiteY119" fmla="*/ 131748 h 1705557"/>
              <a:gd name="connsiteX120" fmla="*/ 4747746 w 10232859"/>
              <a:gd name="connsiteY120" fmla="*/ 151131 h 1705557"/>
              <a:gd name="connsiteX121" fmla="*/ 4801045 w 10232859"/>
              <a:gd name="connsiteY121" fmla="*/ 153753 h 1705557"/>
              <a:gd name="connsiteX122" fmla="*/ 5001600 w 10232859"/>
              <a:gd name="connsiteY122" fmla="*/ 196753 h 1705557"/>
              <a:gd name="connsiteX123" fmla="*/ 5033465 w 10232859"/>
              <a:gd name="connsiteY123" fmla="*/ 182429 h 1705557"/>
              <a:gd name="connsiteX124" fmla="*/ 5115965 w 10232859"/>
              <a:gd name="connsiteY124" fmla="*/ 192583 h 1705557"/>
              <a:gd name="connsiteX125" fmla="*/ 5237936 w 10232859"/>
              <a:gd name="connsiteY125" fmla="*/ 246022 h 1705557"/>
              <a:gd name="connsiteX126" fmla="*/ 5290566 w 10232859"/>
              <a:gd name="connsiteY126" fmla="*/ 269809 h 1705557"/>
              <a:gd name="connsiteX127" fmla="*/ 5344878 w 10232859"/>
              <a:gd name="connsiteY127" fmla="*/ 282874 h 1705557"/>
              <a:gd name="connsiteX128" fmla="*/ 5413398 w 10232859"/>
              <a:gd name="connsiteY128" fmla="*/ 282749 h 1705557"/>
              <a:gd name="connsiteX129" fmla="*/ 5415629 w 10232859"/>
              <a:gd name="connsiteY129" fmla="*/ 282282 h 1705557"/>
              <a:gd name="connsiteX130" fmla="*/ 5433078 w 10232859"/>
              <a:gd name="connsiteY130" fmla="*/ 286198 h 1705557"/>
              <a:gd name="connsiteX131" fmla="*/ 5435759 w 10232859"/>
              <a:gd name="connsiteY131" fmla="*/ 289614 h 1705557"/>
              <a:gd name="connsiteX132" fmla="*/ 5447372 w 10232859"/>
              <a:gd name="connsiteY132" fmla="*/ 293101 h 1705557"/>
              <a:gd name="connsiteX133" fmla="*/ 5469289 w 10232859"/>
              <a:gd name="connsiteY133" fmla="*/ 302134 h 1705557"/>
              <a:gd name="connsiteX134" fmla="*/ 5508752 w 10232859"/>
              <a:gd name="connsiteY134" fmla="*/ 312267 h 1705557"/>
              <a:gd name="connsiteX135" fmla="*/ 5509657 w 10232859"/>
              <a:gd name="connsiteY135" fmla="*/ 311450 h 1705557"/>
              <a:gd name="connsiteX136" fmla="*/ 5521245 w 10232859"/>
              <a:gd name="connsiteY136" fmla="*/ 310202 h 1705557"/>
              <a:gd name="connsiteX137" fmla="*/ 5542415 w 10232859"/>
              <a:gd name="connsiteY137" fmla="*/ 310009 h 1705557"/>
              <a:gd name="connsiteX138" fmla="*/ 5596538 w 10232859"/>
              <a:gd name="connsiteY138" fmla="*/ 297667 h 1705557"/>
              <a:gd name="connsiteX139" fmla="*/ 5632514 w 10232859"/>
              <a:gd name="connsiteY139" fmla="*/ 308476 h 1705557"/>
              <a:gd name="connsiteX140" fmla="*/ 5640005 w 10232859"/>
              <a:gd name="connsiteY140" fmla="*/ 310131 h 1705557"/>
              <a:gd name="connsiteX141" fmla="*/ 5640259 w 10232859"/>
              <a:gd name="connsiteY141" fmla="*/ 309949 h 1705557"/>
              <a:gd name="connsiteX142" fmla="*/ 5648365 w 10232859"/>
              <a:gd name="connsiteY142" fmla="*/ 311268 h 1705557"/>
              <a:gd name="connsiteX143" fmla="*/ 5653662 w 10232859"/>
              <a:gd name="connsiteY143" fmla="*/ 313149 h 1705557"/>
              <a:gd name="connsiteX144" fmla="*/ 5668196 w 10232859"/>
              <a:gd name="connsiteY144" fmla="*/ 316360 h 1705557"/>
              <a:gd name="connsiteX145" fmla="*/ 5673886 w 10232859"/>
              <a:gd name="connsiteY145" fmla="*/ 316040 h 1705557"/>
              <a:gd name="connsiteX146" fmla="*/ 5677139 w 10232859"/>
              <a:gd name="connsiteY146" fmla="*/ 313859 h 1705557"/>
              <a:gd name="connsiteX147" fmla="*/ 5708983 w 10232859"/>
              <a:gd name="connsiteY147" fmla="*/ 313188 h 1705557"/>
              <a:gd name="connsiteX148" fmla="*/ 5773909 w 10232859"/>
              <a:gd name="connsiteY148" fmla="*/ 318575 h 1705557"/>
              <a:gd name="connsiteX149" fmla="*/ 5809500 w 10232859"/>
              <a:gd name="connsiteY149" fmla="*/ 324964 h 1705557"/>
              <a:gd name="connsiteX150" fmla="*/ 5908729 w 10232859"/>
              <a:gd name="connsiteY150" fmla="*/ 338849 h 1705557"/>
              <a:gd name="connsiteX151" fmla="*/ 6009654 w 10232859"/>
              <a:gd name="connsiteY151" fmla="*/ 350040 h 1705557"/>
              <a:gd name="connsiteX152" fmla="*/ 6067487 w 10232859"/>
              <a:gd name="connsiteY152" fmla="*/ 340226 h 1705557"/>
              <a:gd name="connsiteX153" fmla="*/ 6073281 w 10232859"/>
              <a:gd name="connsiteY153" fmla="*/ 340830 h 1705557"/>
              <a:gd name="connsiteX154" fmla="*/ 6086225 w 10232859"/>
              <a:gd name="connsiteY154" fmla="*/ 346135 h 1705557"/>
              <a:gd name="connsiteX155" fmla="*/ 6105063 w 10232859"/>
              <a:gd name="connsiteY155" fmla="*/ 353854 h 1705557"/>
              <a:gd name="connsiteX156" fmla="*/ 6135796 w 10232859"/>
              <a:gd name="connsiteY156" fmla="*/ 369657 h 1705557"/>
              <a:gd name="connsiteX157" fmla="*/ 6195166 w 10232859"/>
              <a:gd name="connsiteY157" fmla="*/ 366704 h 1705557"/>
              <a:gd name="connsiteX158" fmla="*/ 6216259 w 10232859"/>
              <a:gd name="connsiteY158" fmla="*/ 369879 h 1705557"/>
              <a:gd name="connsiteX159" fmla="*/ 6228331 w 10232859"/>
              <a:gd name="connsiteY159" fmla="*/ 370548 h 1705557"/>
              <a:gd name="connsiteX160" fmla="*/ 6229602 w 10232859"/>
              <a:gd name="connsiteY160" fmla="*/ 369928 h 1705557"/>
              <a:gd name="connsiteX161" fmla="*/ 6258988 w 10232859"/>
              <a:gd name="connsiteY161" fmla="*/ 385174 h 1705557"/>
              <a:gd name="connsiteX162" fmla="*/ 6264106 w 10232859"/>
              <a:gd name="connsiteY162" fmla="*/ 385655 h 1705557"/>
              <a:gd name="connsiteX163" fmla="*/ 6281703 w 10232859"/>
              <a:gd name="connsiteY163" fmla="*/ 397568 h 1705557"/>
              <a:gd name="connsiteX164" fmla="*/ 6291622 w 10232859"/>
              <a:gd name="connsiteY164" fmla="*/ 402669 h 1705557"/>
              <a:gd name="connsiteX165" fmla="*/ 6292712 w 10232859"/>
              <a:gd name="connsiteY165" fmla="*/ 406285 h 1705557"/>
              <a:gd name="connsiteX166" fmla="*/ 6308227 w 10232859"/>
              <a:gd name="connsiteY166" fmla="*/ 412710 h 1705557"/>
              <a:gd name="connsiteX167" fmla="*/ 6328981 w 10232859"/>
              <a:gd name="connsiteY167" fmla="*/ 416009 h 1705557"/>
              <a:gd name="connsiteX168" fmla="*/ 6368693 w 10232859"/>
              <a:gd name="connsiteY168" fmla="*/ 424359 h 1705557"/>
              <a:gd name="connsiteX169" fmla="*/ 6414811 w 10232859"/>
              <a:gd name="connsiteY169" fmla="*/ 458714 h 1705557"/>
              <a:gd name="connsiteX170" fmla="*/ 6467879 w 10232859"/>
              <a:gd name="connsiteY170" fmla="*/ 474762 h 1705557"/>
              <a:gd name="connsiteX171" fmla="*/ 6564351 w 10232859"/>
              <a:gd name="connsiteY171" fmla="*/ 544032 h 1705557"/>
              <a:gd name="connsiteX172" fmla="*/ 6711178 w 10232859"/>
              <a:gd name="connsiteY172" fmla="*/ 580124 h 1705557"/>
              <a:gd name="connsiteX173" fmla="*/ 6764036 w 10232859"/>
              <a:gd name="connsiteY173" fmla="*/ 595457 h 1705557"/>
              <a:gd name="connsiteX174" fmla="*/ 6858983 w 10232859"/>
              <a:gd name="connsiteY174" fmla="*/ 630237 h 1705557"/>
              <a:gd name="connsiteX175" fmla="*/ 6910661 w 10232859"/>
              <a:gd name="connsiteY175" fmla="*/ 641134 h 1705557"/>
              <a:gd name="connsiteX176" fmla="*/ 6944111 w 10232859"/>
              <a:gd name="connsiteY176" fmla="*/ 666016 h 1705557"/>
              <a:gd name="connsiteX177" fmla="*/ 6965771 w 10232859"/>
              <a:gd name="connsiteY177" fmla="*/ 666445 h 1705557"/>
              <a:gd name="connsiteX178" fmla="*/ 6969639 w 10232859"/>
              <a:gd name="connsiteY178" fmla="*/ 666351 h 1705557"/>
              <a:gd name="connsiteX179" fmla="*/ 6982242 w 10232859"/>
              <a:gd name="connsiteY179" fmla="*/ 669626 h 1705557"/>
              <a:gd name="connsiteX180" fmla="*/ 6989387 w 10232859"/>
              <a:gd name="connsiteY180" fmla="*/ 665988 h 1705557"/>
              <a:gd name="connsiteX181" fmla="*/ 7010930 w 10232859"/>
              <a:gd name="connsiteY181" fmla="*/ 667648 h 1705557"/>
              <a:gd name="connsiteX182" fmla="*/ 7033125 w 10232859"/>
              <a:gd name="connsiteY182" fmla="*/ 674950 h 1705557"/>
              <a:gd name="connsiteX183" fmla="*/ 7134461 w 10232859"/>
              <a:gd name="connsiteY183" fmla="*/ 714706 h 1705557"/>
              <a:gd name="connsiteX184" fmla="*/ 7197450 w 10232859"/>
              <a:gd name="connsiteY184" fmla="*/ 735608 h 1705557"/>
              <a:gd name="connsiteX185" fmla="*/ 7225084 w 10232859"/>
              <a:gd name="connsiteY185" fmla="*/ 739019 h 1705557"/>
              <a:gd name="connsiteX186" fmla="*/ 7261183 w 10232859"/>
              <a:gd name="connsiteY186" fmla="*/ 746827 h 1705557"/>
              <a:gd name="connsiteX187" fmla="*/ 7327760 w 10232859"/>
              <a:gd name="connsiteY187" fmla="*/ 757100 h 1705557"/>
              <a:gd name="connsiteX188" fmla="*/ 7412222 w 10232859"/>
              <a:gd name="connsiteY188" fmla="*/ 777001 h 1705557"/>
              <a:gd name="connsiteX189" fmla="*/ 7457904 w 10232859"/>
              <a:gd name="connsiteY189" fmla="*/ 810835 h 1705557"/>
              <a:gd name="connsiteX190" fmla="*/ 7465795 w 10232859"/>
              <a:gd name="connsiteY190" fmla="*/ 809112 h 1705557"/>
              <a:gd name="connsiteX191" fmla="*/ 7505046 w 10232859"/>
              <a:gd name="connsiteY191" fmla="*/ 823031 h 1705557"/>
              <a:gd name="connsiteX192" fmla="*/ 7623220 w 10232859"/>
              <a:gd name="connsiteY192" fmla="*/ 895034 h 1705557"/>
              <a:gd name="connsiteX193" fmla="*/ 7700458 w 10232859"/>
              <a:gd name="connsiteY193" fmla="*/ 921593 h 1705557"/>
              <a:gd name="connsiteX194" fmla="*/ 7730988 w 10232859"/>
              <a:gd name="connsiteY194" fmla="*/ 927270 h 1705557"/>
              <a:gd name="connsiteX195" fmla="*/ 7781942 w 10232859"/>
              <a:gd name="connsiteY195" fmla="*/ 937017 h 1705557"/>
              <a:gd name="connsiteX196" fmla="*/ 7827704 w 10232859"/>
              <a:gd name="connsiteY196" fmla="*/ 935072 h 1705557"/>
              <a:gd name="connsiteX197" fmla="*/ 7867270 w 10232859"/>
              <a:gd name="connsiteY197" fmla="*/ 946880 h 1705557"/>
              <a:gd name="connsiteX198" fmla="*/ 7866538 w 10232859"/>
              <a:gd name="connsiteY198" fmla="*/ 961559 h 1705557"/>
              <a:gd name="connsiteX199" fmla="*/ 7912084 w 10232859"/>
              <a:gd name="connsiteY199" fmla="*/ 970314 h 1705557"/>
              <a:gd name="connsiteX200" fmla="*/ 7982264 w 10232859"/>
              <a:gd name="connsiteY200" fmla="*/ 982287 h 1705557"/>
              <a:gd name="connsiteX201" fmla="*/ 7991272 w 10232859"/>
              <a:gd name="connsiteY201" fmla="*/ 987618 h 1705557"/>
              <a:gd name="connsiteX202" fmla="*/ 8006496 w 10232859"/>
              <a:gd name="connsiteY202" fmla="*/ 979353 h 1705557"/>
              <a:gd name="connsiteX203" fmla="*/ 8034497 w 10232859"/>
              <a:gd name="connsiteY203" fmla="*/ 978568 h 1705557"/>
              <a:gd name="connsiteX204" fmla="*/ 8150881 w 10232859"/>
              <a:gd name="connsiteY204" fmla="*/ 996925 h 1705557"/>
              <a:gd name="connsiteX205" fmla="*/ 8172106 w 10232859"/>
              <a:gd name="connsiteY205" fmla="*/ 997026 h 1705557"/>
              <a:gd name="connsiteX206" fmla="*/ 8196076 w 10232859"/>
              <a:gd name="connsiteY206" fmla="*/ 1006592 h 1705557"/>
              <a:gd name="connsiteX207" fmla="*/ 8247463 w 10232859"/>
              <a:gd name="connsiteY207" fmla="*/ 1022846 h 1705557"/>
              <a:gd name="connsiteX208" fmla="*/ 8279272 w 10232859"/>
              <a:gd name="connsiteY208" fmla="*/ 1039435 h 1705557"/>
              <a:gd name="connsiteX209" fmla="*/ 8289611 w 10232859"/>
              <a:gd name="connsiteY209" fmla="*/ 1035144 h 1705557"/>
              <a:gd name="connsiteX210" fmla="*/ 8311483 w 10232859"/>
              <a:gd name="connsiteY210" fmla="*/ 1035913 h 1705557"/>
              <a:gd name="connsiteX211" fmla="*/ 8399489 w 10232859"/>
              <a:gd name="connsiteY211" fmla="*/ 1055076 h 1705557"/>
              <a:gd name="connsiteX212" fmla="*/ 8415973 w 10232859"/>
              <a:gd name="connsiteY212" fmla="*/ 1056174 h 1705557"/>
              <a:gd name="connsiteX213" fmla="*/ 8433326 w 10232859"/>
              <a:gd name="connsiteY213" fmla="*/ 1064395 h 1705557"/>
              <a:gd name="connsiteX214" fmla="*/ 8502328 w 10232859"/>
              <a:gd name="connsiteY214" fmla="*/ 1098012 h 1705557"/>
              <a:gd name="connsiteX215" fmla="*/ 8534346 w 10232859"/>
              <a:gd name="connsiteY215" fmla="*/ 1113494 h 1705557"/>
              <a:gd name="connsiteX216" fmla="*/ 8534980 w 10232859"/>
              <a:gd name="connsiteY216" fmla="*/ 1117375 h 1705557"/>
              <a:gd name="connsiteX217" fmla="*/ 8544104 w 10232859"/>
              <a:gd name="connsiteY217" fmla="*/ 1114920 h 1705557"/>
              <a:gd name="connsiteX218" fmla="*/ 8567742 w 10232859"/>
              <a:gd name="connsiteY218" fmla="*/ 1124104 h 1705557"/>
              <a:gd name="connsiteX219" fmla="*/ 8633779 w 10232859"/>
              <a:gd name="connsiteY219" fmla="*/ 1145740 h 1705557"/>
              <a:gd name="connsiteX220" fmla="*/ 8676965 w 10232859"/>
              <a:gd name="connsiteY220" fmla="*/ 1163463 h 1705557"/>
              <a:gd name="connsiteX221" fmla="*/ 8698944 w 10232859"/>
              <a:gd name="connsiteY221" fmla="*/ 1163453 h 1705557"/>
              <a:gd name="connsiteX222" fmla="*/ 8711456 w 10232859"/>
              <a:gd name="connsiteY222" fmla="*/ 1175731 h 1705557"/>
              <a:gd name="connsiteX223" fmla="*/ 8732793 w 10232859"/>
              <a:gd name="connsiteY223" fmla="*/ 1179486 h 1705557"/>
              <a:gd name="connsiteX224" fmla="*/ 8751897 w 10232859"/>
              <a:gd name="connsiteY224" fmla="*/ 1197400 h 1705557"/>
              <a:gd name="connsiteX225" fmla="*/ 8793564 w 10232859"/>
              <a:gd name="connsiteY225" fmla="*/ 1179086 h 1705557"/>
              <a:gd name="connsiteX226" fmla="*/ 8834270 w 10232859"/>
              <a:gd name="connsiteY226" fmla="*/ 1213138 h 1705557"/>
              <a:gd name="connsiteX227" fmla="*/ 8853872 w 10232859"/>
              <a:gd name="connsiteY227" fmla="*/ 1221228 h 1705557"/>
              <a:gd name="connsiteX228" fmla="*/ 8861901 w 10232859"/>
              <a:gd name="connsiteY228" fmla="*/ 1217889 h 1705557"/>
              <a:gd name="connsiteX229" fmla="*/ 8874168 w 10232859"/>
              <a:gd name="connsiteY229" fmla="*/ 1220481 h 1705557"/>
              <a:gd name="connsiteX230" fmla="*/ 8871123 w 10232859"/>
              <a:gd name="connsiteY230" fmla="*/ 1227674 h 1705557"/>
              <a:gd name="connsiteX231" fmla="*/ 8903537 w 10232859"/>
              <a:gd name="connsiteY231" fmla="*/ 1237102 h 1705557"/>
              <a:gd name="connsiteX232" fmla="*/ 8933767 w 10232859"/>
              <a:gd name="connsiteY232" fmla="*/ 1269882 h 1705557"/>
              <a:gd name="connsiteX233" fmla="*/ 8985765 w 10232859"/>
              <a:gd name="connsiteY233" fmla="*/ 1294178 h 1705557"/>
              <a:gd name="connsiteX234" fmla="*/ 9071444 w 10232859"/>
              <a:gd name="connsiteY234" fmla="*/ 1323819 h 1705557"/>
              <a:gd name="connsiteX235" fmla="*/ 9096711 w 10232859"/>
              <a:gd name="connsiteY235" fmla="*/ 1334291 h 1705557"/>
              <a:gd name="connsiteX236" fmla="*/ 9338853 w 10232859"/>
              <a:gd name="connsiteY236" fmla="*/ 1454560 h 1705557"/>
              <a:gd name="connsiteX237" fmla="*/ 9520814 w 10232859"/>
              <a:gd name="connsiteY237" fmla="*/ 1456341 h 1705557"/>
              <a:gd name="connsiteX238" fmla="*/ 9702271 w 10232859"/>
              <a:gd name="connsiteY238" fmla="*/ 1495067 h 1705557"/>
              <a:gd name="connsiteX239" fmla="*/ 9744273 w 10232859"/>
              <a:gd name="connsiteY239" fmla="*/ 1530026 h 1705557"/>
              <a:gd name="connsiteX240" fmla="*/ 9771903 w 10232859"/>
              <a:gd name="connsiteY240" fmla="*/ 1536548 h 1705557"/>
              <a:gd name="connsiteX241" fmla="*/ 9818565 w 10232859"/>
              <a:gd name="connsiteY241" fmla="*/ 1545059 h 1705557"/>
              <a:gd name="connsiteX242" fmla="*/ 9882202 w 10232859"/>
              <a:gd name="connsiteY242" fmla="*/ 1572402 h 1705557"/>
              <a:gd name="connsiteX243" fmla="*/ 10022025 w 10232859"/>
              <a:gd name="connsiteY243" fmla="*/ 1606210 h 1705557"/>
              <a:gd name="connsiteX244" fmla="*/ 10220406 w 10232859"/>
              <a:gd name="connsiteY244" fmla="*/ 1683519 h 1705557"/>
              <a:gd name="connsiteX245" fmla="*/ 10232859 w 10232859"/>
              <a:gd name="connsiteY245" fmla="*/ 1705557 h 1705557"/>
              <a:gd name="connsiteX246" fmla="*/ 0 w 10232859"/>
              <a:gd name="connsiteY246" fmla="*/ 1705557 h 1705557"/>
              <a:gd name="connsiteX247" fmla="*/ 0 w 10232859"/>
              <a:gd name="connsiteY247" fmla="*/ 28342 h 1705557"/>
              <a:gd name="connsiteX248" fmla="*/ 8097 w 10232859"/>
              <a:gd name="connsiteY248" fmla="*/ 30869 h 1705557"/>
              <a:gd name="connsiteX249" fmla="*/ 77128 w 10232859"/>
              <a:gd name="connsiteY249" fmla="*/ 13381 h 1705557"/>
              <a:gd name="connsiteX250" fmla="*/ 188338 w 10232859"/>
              <a:gd name="connsiteY250" fmla="*/ 11593 h 1705557"/>
              <a:gd name="connsiteX251" fmla="*/ 298809 w 10232859"/>
              <a:gd name="connsiteY251" fmla="*/ 12712 h 1705557"/>
              <a:gd name="connsiteX252" fmla="*/ 338985 w 10232859"/>
              <a:gd name="connsiteY252" fmla="*/ 14520 h 1705557"/>
              <a:gd name="connsiteX253" fmla="*/ 409815 w 10232859"/>
              <a:gd name="connsiteY253" fmla="*/ 11559 h 1705557"/>
              <a:gd name="connsiteX254" fmla="*/ 424169 w 10232859"/>
              <a:gd name="connsiteY25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90341 w 10232859"/>
              <a:gd name="connsiteY49" fmla="*/ 217588 h 1705557"/>
              <a:gd name="connsiteX50" fmla="*/ 2588929 w 10232859"/>
              <a:gd name="connsiteY50" fmla="*/ 207494 h 1705557"/>
              <a:gd name="connsiteX51" fmla="*/ 2687426 w 10232859"/>
              <a:gd name="connsiteY51" fmla="*/ 200362 h 1705557"/>
              <a:gd name="connsiteX52" fmla="*/ 2723517 w 10232859"/>
              <a:gd name="connsiteY52" fmla="*/ 199166 h 1705557"/>
              <a:gd name="connsiteX53" fmla="*/ 2785956 w 10232859"/>
              <a:gd name="connsiteY53" fmla="*/ 190918 h 1705557"/>
              <a:gd name="connsiteX54" fmla="*/ 2813378 w 10232859"/>
              <a:gd name="connsiteY54" fmla="*/ 183347 h 1705557"/>
              <a:gd name="connsiteX55" fmla="*/ 2814782 w 10232859"/>
              <a:gd name="connsiteY55" fmla="*/ 183667 h 1705557"/>
              <a:gd name="connsiteX56" fmla="*/ 2816580 w 10232859"/>
              <a:gd name="connsiteY56" fmla="*/ 180880 h 1705557"/>
              <a:gd name="connsiteX57" fmla="*/ 2821623 w 10232859"/>
              <a:gd name="connsiteY57" fmla="*/ 179389 h 1705557"/>
              <a:gd name="connsiteX58" fmla="*/ 2836688 w 10232859"/>
              <a:gd name="connsiteY58" fmla="*/ 179485 h 1705557"/>
              <a:gd name="connsiteX59" fmla="*/ 2842564 w 10232859"/>
              <a:gd name="connsiteY59" fmla="*/ 180209 h 1705557"/>
              <a:gd name="connsiteX60" fmla="*/ 2850712 w 10232859"/>
              <a:gd name="connsiteY60" fmla="*/ 179804 h 1705557"/>
              <a:gd name="connsiteX61" fmla="*/ 2850846 w 10232859"/>
              <a:gd name="connsiteY61" fmla="*/ 179576 h 1705557"/>
              <a:gd name="connsiteX62" fmla="*/ 2858611 w 10232859"/>
              <a:gd name="connsiteY62" fmla="*/ 179626 h 1705557"/>
              <a:gd name="connsiteX63" fmla="*/ 2897454 w 10232859"/>
              <a:gd name="connsiteY63" fmla="*/ 182628 h 1705557"/>
              <a:gd name="connsiteX64" fmla="*/ 2940369 w 10232859"/>
              <a:gd name="connsiteY64" fmla="*/ 159458 h 1705557"/>
              <a:gd name="connsiteX65" fmla="*/ 2959670 w 10232859"/>
              <a:gd name="connsiteY65" fmla="*/ 154881 h 1705557"/>
              <a:gd name="connsiteX66" fmla="*/ 2969615 w 10232859"/>
              <a:gd name="connsiteY66" fmla="*/ 151269 h 1705557"/>
              <a:gd name="connsiteX67" fmla="*/ 2970000 w 10232859"/>
              <a:gd name="connsiteY67" fmla="*/ 150290 h 1705557"/>
              <a:gd name="connsiteX68" fmla="*/ 3007272 w 10232859"/>
              <a:gd name="connsiteY68" fmla="*/ 153280 h 1705557"/>
              <a:gd name="connsiteX69" fmla="*/ 3011677 w 10232859"/>
              <a:gd name="connsiteY69" fmla="*/ 151918 h 1705557"/>
              <a:gd name="connsiteX70" fmla="*/ 3036668 w 10232859"/>
              <a:gd name="connsiteY70" fmla="*/ 156118 h 1705557"/>
              <a:gd name="connsiteX71" fmla="*/ 3049208 w 10232859"/>
              <a:gd name="connsiteY71" fmla="*/ 157087 h 1705557"/>
              <a:gd name="connsiteX72" fmla="*/ 3053517 w 10232859"/>
              <a:gd name="connsiteY72" fmla="*/ 159836 h 1705557"/>
              <a:gd name="connsiteX73" fmla="*/ 3071637 w 10232859"/>
              <a:gd name="connsiteY73" fmla="*/ 160010 h 1705557"/>
              <a:gd name="connsiteX74" fmla="*/ 3110077 w 10232859"/>
              <a:gd name="connsiteY74" fmla="*/ 155716 h 1705557"/>
              <a:gd name="connsiteX75" fmla="*/ 3173743 w 10232859"/>
              <a:gd name="connsiteY75" fmla="*/ 166095 h 1705557"/>
              <a:gd name="connsiteX76" fmla="*/ 3254203 w 10232859"/>
              <a:gd name="connsiteY76" fmla="*/ 158270 h 1705557"/>
              <a:gd name="connsiteX77" fmla="*/ 3380350 w 10232859"/>
              <a:gd name="connsiteY77" fmla="*/ 157665 h 1705557"/>
              <a:gd name="connsiteX78" fmla="*/ 3476147 w 10232859"/>
              <a:gd name="connsiteY78" fmla="*/ 177439 h 1705557"/>
              <a:gd name="connsiteX79" fmla="*/ 3581876 w 10232859"/>
              <a:gd name="connsiteY79" fmla="*/ 156962 h 1705557"/>
              <a:gd name="connsiteX80" fmla="*/ 3704761 w 10232859"/>
              <a:gd name="connsiteY80" fmla="*/ 157006 h 1705557"/>
              <a:gd name="connsiteX81" fmla="*/ 3755040 w 10232859"/>
              <a:gd name="connsiteY81" fmla="*/ 148492 h 1705557"/>
              <a:gd name="connsiteX82" fmla="*/ 3804689 w 10232859"/>
              <a:gd name="connsiteY82" fmla="*/ 158407 h 1705557"/>
              <a:gd name="connsiteX83" fmla="*/ 3821793 w 10232859"/>
              <a:gd name="connsiteY83" fmla="*/ 151257 h 1705557"/>
              <a:gd name="connsiteX84" fmla="*/ 3824682 w 10232859"/>
              <a:gd name="connsiteY84" fmla="*/ 149833 h 1705557"/>
              <a:gd name="connsiteX85" fmla="*/ 3837536 w 10232859"/>
              <a:gd name="connsiteY85" fmla="*/ 148292 h 1705557"/>
              <a:gd name="connsiteX86" fmla="*/ 3839550 w 10232859"/>
              <a:gd name="connsiteY86" fmla="*/ 142661 h 1705557"/>
              <a:gd name="connsiteX87" fmla="*/ 3857743 w 10232859"/>
              <a:gd name="connsiteY87" fmla="*/ 136618 h 1705557"/>
              <a:gd name="connsiteX88" fmla="*/ 3881852 w 10232859"/>
              <a:gd name="connsiteY88" fmla="*/ 135231 h 1705557"/>
              <a:gd name="connsiteX89" fmla="*/ 3998088 w 10232859"/>
              <a:gd name="connsiteY89" fmla="*/ 134446 h 1705557"/>
              <a:gd name="connsiteX90" fmla="*/ 4066682 w 10232859"/>
              <a:gd name="connsiteY90" fmla="*/ 130661 h 1705557"/>
              <a:gd name="connsiteX91" fmla="*/ 4091246 w 10232859"/>
              <a:gd name="connsiteY91" fmla="*/ 124017 h 1705557"/>
              <a:gd name="connsiteX92" fmla="*/ 4126556 w 10232859"/>
              <a:gd name="connsiteY92" fmla="*/ 118239 h 1705557"/>
              <a:gd name="connsiteX93" fmla="*/ 4187717 w 10232859"/>
              <a:gd name="connsiteY93" fmla="*/ 104010 h 1705557"/>
              <a:gd name="connsiteX94" fmla="*/ 4220826 w 10232859"/>
              <a:gd name="connsiteY94" fmla="*/ 102505 h 1705557"/>
              <a:gd name="connsiteX95" fmla="*/ 4239014 w 10232859"/>
              <a:gd name="connsiteY95" fmla="*/ 97354 h 1705557"/>
              <a:gd name="connsiteX96" fmla="*/ 4246653 w 10232859"/>
              <a:gd name="connsiteY96" fmla="*/ 97874 h 1705557"/>
              <a:gd name="connsiteX97" fmla="*/ 4271841 w 10232859"/>
              <a:gd name="connsiteY97" fmla="*/ 96702 h 1705557"/>
              <a:gd name="connsiteX98" fmla="*/ 4286277 w 10232859"/>
              <a:gd name="connsiteY98" fmla="*/ 96687 h 1705557"/>
              <a:gd name="connsiteX99" fmla="*/ 4292025 w 10232859"/>
              <a:gd name="connsiteY99" fmla="*/ 96921 h 1705557"/>
              <a:gd name="connsiteX100" fmla="*/ 4304713 w 10232859"/>
              <a:gd name="connsiteY100" fmla="*/ 102187 h 1705557"/>
              <a:gd name="connsiteX101" fmla="*/ 4321285 w 10232859"/>
              <a:gd name="connsiteY101" fmla="*/ 100074 h 1705557"/>
              <a:gd name="connsiteX102" fmla="*/ 4339561 w 10232859"/>
              <a:gd name="connsiteY102" fmla="*/ 105320 h 1705557"/>
              <a:gd name="connsiteX103" fmla="*/ 4343990 w 10232859"/>
              <a:gd name="connsiteY103" fmla="*/ 101090 h 1705557"/>
              <a:gd name="connsiteX104" fmla="*/ 4358885 w 10232859"/>
              <a:gd name="connsiteY104" fmla="*/ 96778 h 1705557"/>
              <a:gd name="connsiteX105" fmla="*/ 4371648 w 10232859"/>
              <a:gd name="connsiteY105" fmla="*/ 101826 h 1705557"/>
              <a:gd name="connsiteX106" fmla="*/ 4398380 w 10232859"/>
              <a:gd name="connsiteY106" fmla="*/ 104961 h 1705557"/>
              <a:gd name="connsiteX107" fmla="*/ 4405729 w 10232859"/>
              <a:gd name="connsiteY107" fmla="*/ 104191 h 1705557"/>
              <a:gd name="connsiteX108" fmla="*/ 4431408 w 10232859"/>
              <a:gd name="connsiteY108" fmla="*/ 110825 h 1705557"/>
              <a:gd name="connsiteX109" fmla="*/ 4472183 w 10232859"/>
              <a:gd name="connsiteY109" fmla="*/ 116430 h 1705557"/>
              <a:gd name="connsiteX110" fmla="*/ 4518828 w 10232859"/>
              <a:gd name="connsiteY110" fmla="*/ 119114 h 1705557"/>
              <a:gd name="connsiteX111" fmla="*/ 4532040 w 10232859"/>
              <a:gd name="connsiteY111" fmla="*/ 124307 h 1705557"/>
              <a:gd name="connsiteX112" fmla="*/ 4617778 w 10232859"/>
              <a:gd name="connsiteY112" fmla="*/ 136993 h 1705557"/>
              <a:gd name="connsiteX113" fmla="*/ 4641872 w 10232859"/>
              <a:gd name="connsiteY113" fmla="*/ 140721 h 1705557"/>
              <a:gd name="connsiteX114" fmla="*/ 4662766 w 10232859"/>
              <a:gd name="connsiteY114" fmla="*/ 138952 h 1705557"/>
              <a:gd name="connsiteX115" fmla="*/ 4667770 w 10232859"/>
              <a:gd name="connsiteY115" fmla="*/ 134208 h 1705557"/>
              <a:gd name="connsiteX116" fmla="*/ 4681052 w 10232859"/>
              <a:gd name="connsiteY116" fmla="*/ 135461 h 1705557"/>
              <a:gd name="connsiteX117" fmla="*/ 4684624 w 10232859"/>
              <a:gd name="connsiteY117" fmla="*/ 134755 h 1705557"/>
              <a:gd name="connsiteX118" fmla="*/ 4705061 w 10232859"/>
              <a:gd name="connsiteY118" fmla="*/ 131748 h 1705557"/>
              <a:gd name="connsiteX119" fmla="*/ 4747746 w 10232859"/>
              <a:gd name="connsiteY119" fmla="*/ 151131 h 1705557"/>
              <a:gd name="connsiteX120" fmla="*/ 4801045 w 10232859"/>
              <a:gd name="connsiteY120" fmla="*/ 153753 h 1705557"/>
              <a:gd name="connsiteX121" fmla="*/ 5001600 w 10232859"/>
              <a:gd name="connsiteY121" fmla="*/ 196753 h 1705557"/>
              <a:gd name="connsiteX122" fmla="*/ 5033465 w 10232859"/>
              <a:gd name="connsiteY122" fmla="*/ 182429 h 1705557"/>
              <a:gd name="connsiteX123" fmla="*/ 5115965 w 10232859"/>
              <a:gd name="connsiteY123" fmla="*/ 192583 h 1705557"/>
              <a:gd name="connsiteX124" fmla="*/ 5237936 w 10232859"/>
              <a:gd name="connsiteY124" fmla="*/ 246022 h 1705557"/>
              <a:gd name="connsiteX125" fmla="*/ 5290566 w 10232859"/>
              <a:gd name="connsiteY125" fmla="*/ 269809 h 1705557"/>
              <a:gd name="connsiteX126" fmla="*/ 5344878 w 10232859"/>
              <a:gd name="connsiteY126" fmla="*/ 282874 h 1705557"/>
              <a:gd name="connsiteX127" fmla="*/ 5413398 w 10232859"/>
              <a:gd name="connsiteY127" fmla="*/ 282749 h 1705557"/>
              <a:gd name="connsiteX128" fmla="*/ 5415629 w 10232859"/>
              <a:gd name="connsiteY128" fmla="*/ 282282 h 1705557"/>
              <a:gd name="connsiteX129" fmla="*/ 5433078 w 10232859"/>
              <a:gd name="connsiteY129" fmla="*/ 286198 h 1705557"/>
              <a:gd name="connsiteX130" fmla="*/ 5435759 w 10232859"/>
              <a:gd name="connsiteY130" fmla="*/ 289614 h 1705557"/>
              <a:gd name="connsiteX131" fmla="*/ 5447372 w 10232859"/>
              <a:gd name="connsiteY131" fmla="*/ 293101 h 1705557"/>
              <a:gd name="connsiteX132" fmla="*/ 5469289 w 10232859"/>
              <a:gd name="connsiteY132" fmla="*/ 302134 h 1705557"/>
              <a:gd name="connsiteX133" fmla="*/ 5508752 w 10232859"/>
              <a:gd name="connsiteY133" fmla="*/ 312267 h 1705557"/>
              <a:gd name="connsiteX134" fmla="*/ 5509657 w 10232859"/>
              <a:gd name="connsiteY134" fmla="*/ 311450 h 1705557"/>
              <a:gd name="connsiteX135" fmla="*/ 5521245 w 10232859"/>
              <a:gd name="connsiteY135" fmla="*/ 310202 h 1705557"/>
              <a:gd name="connsiteX136" fmla="*/ 5542415 w 10232859"/>
              <a:gd name="connsiteY136" fmla="*/ 310009 h 1705557"/>
              <a:gd name="connsiteX137" fmla="*/ 5596538 w 10232859"/>
              <a:gd name="connsiteY137" fmla="*/ 297667 h 1705557"/>
              <a:gd name="connsiteX138" fmla="*/ 5632514 w 10232859"/>
              <a:gd name="connsiteY138" fmla="*/ 308476 h 1705557"/>
              <a:gd name="connsiteX139" fmla="*/ 5640005 w 10232859"/>
              <a:gd name="connsiteY139" fmla="*/ 310131 h 1705557"/>
              <a:gd name="connsiteX140" fmla="*/ 5640259 w 10232859"/>
              <a:gd name="connsiteY140" fmla="*/ 309949 h 1705557"/>
              <a:gd name="connsiteX141" fmla="*/ 5648365 w 10232859"/>
              <a:gd name="connsiteY141" fmla="*/ 311268 h 1705557"/>
              <a:gd name="connsiteX142" fmla="*/ 5653662 w 10232859"/>
              <a:gd name="connsiteY142" fmla="*/ 313149 h 1705557"/>
              <a:gd name="connsiteX143" fmla="*/ 5668196 w 10232859"/>
              <a:gd name="connsiteY143" fmla="*/ 316360 h 1705557"/>
              <a:gd name="connsiteX144" fmla="*/ 5673886 w 10232859"/>
              <a:gd name="connsiteY144" fmla="*/ 316040 h 1705557"/>
              <a:gd name="connsiteX145" fmla="*/ 5677139 w 10232859"/>
              <a:gd name="connsiteY145" fmla="*/ 313859 h 1705557"/>
              <a:gd name="connsiteX146" fmla="*/ 5708983 w 10232859"/>
              <a:gd name="connsiteY146" fmla="*/ 313188 h 1705557"/>
              <a:gd name="connsiteX147" fmla="*/ 5773909 w 10232859"/>
              <a:gd name="connsiteY147" fmla="*/ 318575 h 1705557"/>
              <a:gd name="connsiteX148" fmla="*/ 5809500 w 10232859"/>
              <a:gd name="connsiteY148" fmla="*/ 324964 h 1705557"/>
              <a:gd name="connsiteX149" fmla="*/ 5908729 w 10232859"/>
              <a:gd name="connsiteY149" fmla="*/ 338849 h 1705557"/>
              <a:gd name="connsiteX150" fmla="*/ 6009654 w 10232859"/>
              <a:gd name="connsiteY150" fmla="*/ 350040 h 1705557"/>
              <a:gd name="connsiteX151" fmla="*/ 6067487 w 10232859"/>
              <a:gd name="connsiteY151" fmla="*/ 340226 h 1705557"/>
              <a:gd name="connsiteX152" fmla="*/ 6073281 w 10232859"/>
              <a:gd name="connsiteY152" fmla="*/ 340830 h 1705557"/>
              <a:gd name="connsiteX153" fmla="*/ 6086225 w 10232859"/>
              <a:gd name="connsiteY153" fmla="*/ 346135 h 1705557"/>
              <a:gd name="connsiteX154" fmla="*/ 6105063 w 10232859"/>
              <a:gd name="connsiteY154" fmla="*/ 353854 h 1705557"/>
              <a:gd name="connsiteX155" fmla="*/ 6135796 w 10232859"/>
              <a:gd name="connsiteY155" fmla="*/ 369657 h 1705557"/>
              <a:gd name="connsiteX156" fmla="*/ 6195166 w 10232859"/>
              <a:gd name="connsiteY156" fmla="*/ 366704 h 1705557"/>
              <a:gd name="connsiteX157" fmla="*/ 6216259 w 10232859"/>
              <a:gd name="connsiteY157" fmla="*/ 369879 h 1705557"/>
              <a:gd name="connsiteX158" fmla="*/ 6228331 w 10232859"/>
              <a:gd name="connsiteY158" fmla="*/ 370548 h 1705557"/>
              <a:gd name="connsiteX159" fmla="*/ 6229602 w 10232859"/>
              <a:gd name="connsiteY159" fmla="*/ 369928 h 1705557"/>
              <a:gd name="connsiteX160" fmla="*/ 6258988 w 10232859"/>
              <a:gd name="connsiteY160" fmla="*/ 385174 h 1705557"/>
              <a:gd name="connsiteX161" fmla="*/ 6264106 w 10232859"/>
              <a:gd name="connsiteY161" fmla="*/ 385655 h 1705557"/>
              <a:gd name="connsiteX162" fmla="*/ 6281703 w 10232859"/>
              <a:gd name="connsiteY162" fmla="*/ 397568 h 1705557"/>
              <a:gd name="connsiteX163" fmla="*/ 6291622 w 10232859"/>
              <a:gd name="connsiteY163" fmla="*/ 402669 h 1705557"/>
              <a:gd name="connsiteX164" fmla="*/ 6292712 w 10232859"/>
              <a:gd name="connsiteY164" fmla="*/ 406285 h 1705557"/>
              <a:gd name="connsiteX165" fmla="*/ 6308227 w 10232859"/>
              <a:gd name="connsiteY165" fmla="*/ 412710 h 1705557"/>
              <a:gd name="connsiteX166" fmla="*/ 6328981 w 10232859"/>
              <a:gd name="connsiteY166" fmla="*/ 416009 h 1705557"/>
              <a:gd name="connsiteX167" fmla="*/ 6368693 w 10232859"/>
              <a:gd name="connsiteY167" fmla="*/ 424359 h 1705557"/>
              <a:gd name="connsiteX168" fmla="*/ 6414811 w 10232859"/>
              <a:gd name="connsiteY168" fmla="*/ 458714 h 1705557"/>
              <a:gd name="connsiteX169" fmla="*/ 6467879 w 10232859"/>
              <a:gd name="connsiteY169" fmla="*/ 474762 h 1705557"/>
              <a:gd name="connsiteX170" fmla="*/ 6564351 w 10232859"/>
              <a:gd name="connsiteY170" fmla="*/ 544032 h 1705557"/>
              <a:gd name="connsiteX171" fmla="*/ 6711178 w 10232859"/>
              <a:gd name="connsiteY171" fmla="*/ 580124 h 1705557"/>
              <a:gd name="connsiteX172" fmla="*/ 6764036 w 10232859"/>
              <a:gd name="connsiteY172" fmla="*/ 595457 h 1705557"/>
              <a:gd name="connsiteX173" fmla="*/ 6858983 w 10232859"/>
              <a:gd name="connsiteY173" fmla="*/ 630237 h 1705557"/>
              <a:gd name="connsiteX174" fmla="*/ 6910661 w 10232859"/>
              <a:gd name="connsiteY174" fmla="*/ 641134 h 1705557"/>
              <a:gd name="connsiteX175" fmla="*/ 6944111 w 10232859"/>
              <a:gd name="connsiteY175" fmla="*/ 666016 h 1705557"/>
              <a:gd name="connsiteX176" fmla="*/ 6965771 w 10232859"/>
              <a:gd name="connsiteY176" fmla="*/ 666445 h 1705557"/>
              <a:gd name="connsiteX177" fmla="*/ 6969639 w 10232859"/>
              <a:gd name="connsiteY177" fmla="*/ 666351 h 1705557"/>
              <a:gd name="connsiteX178" fmla="*/ 6982242 w 10232859"/>
              <a:gd name="connsiteY178" fmla="*/ 669626 h 1705557"/>
              <a:gd name="connsiteX179" fmla="*/ 6989387 w 10232859"/>
              <a:gd name="connsiteY179" fmla="*/ 665988 h 1705557"/>
              <a:gd name="connsiteX180" fmla="*/ 7010930 w 10232859"/>
              <a:gd name="connsiteY180" fmla="*/ 667648 h 1705557"/>
              <a:gd name="connsiteX181" fmla="*/ 7033125 w 10232859"/>
              <a:gd name="connsiteY181" fmla="*/ 674950 h 1705557"/>
              <a:gd name="connsiteX182" fmla="*/ 7134461 w 10232859"/>
              <a:gd name="connsiteY182" fmla="*/ 714706 h 1705557"/>
              <a:gd name="connsiteX183" fmla="*/ 7197450 w 10232859"/>
              <a:gd name="connsiteY183" fmla="*/ 735608 h 1705557"/>
              <a:gd name="connsiteX184" fmla="*/ 7225084 w 10232859"/>
              <a:gd name="connsiteY184" fmla="*/ 739019 h 1705557"/>
              <a:gd name="connsiteX185" fmla="*/ 7261183 w 10232859"/>
              <a:gd name="connsiteY185" fmla="*/ 746827 h 1705557"/>
              <a:gd name="connsiteX186" fmla="*/ 7327760 w 10232859"/>
              <a:gd name="connsiteY186" fmla="*/ 757100 h 1705557"/>
              <a:gd name="connsiteX187" fmla="*/ 7412222 w 10232859"/>
              <a:gd name="connsiteY187" fmla="*/ 777001 h 1705557"/>
              <a:gd name="connsiteX188" fmla="*/ 7457904 w 10232859"/>
              <a:gd name="connsiteY188" fmla="*/ 810835 h 1705557"/>
              <a:gd name="connsiteX189" fmla="*/ 7465795 w 10232859"/>
              <a:gd name="connsiteY189" fmla="*/ 809112 h 1705557"/>
              <a:gd name="connsiteX190" fmla="*/ 7505046 w 10232859"/>
              <a:gd name="connsiteY190" fmla="*/ 823031 h 1705557"/>
              <a:gd name="connsiteX191" fmla="*/ 7623220 w 10232859"/>
              <a:gd name="connsiteY191" fmla="*/ 895034 h 1705557"/>
              <a:gd name="connsiteX192" fmla="*/ 7700458 w 10232859"/>
              <a:gd name="connsiteY192" fmla="*/ 921593 h 1705557"/>
              <a:gd name="connsiteX193" fmla="*/ 7730988 w 10232859"/>
              <a:gd name="connsiteY193" fmla="*/ 927270 h 1705557"/>
              <a:gd name="connsiteX194" fmla="*/ 7781942 w 10232859"/>
              <a:gd name="connsiteY194" fmla="*/ 937017 h 1705557"/>
              <a:gd name="connsiteX195" fmla="*/ 7827704 w 10232859"/>
              <a:gd name="connsiteY195" fmla="*/ 935072 h 1705557"/>
              <a:gd name="connsiteX196" fmla="*/ 7867270 w 10232859"/>
              <a:gd name="connsiteY196" fmla="*/ 946880 h 1705557"/>
              <a:gd name="connsiteX197" fmla="*/ 7866538 w 10232859"/>
              <a:gd name="connsiteY197" fmla="*/ 961559 h 1705557"/>
              <a:gd name="connsiteX198" fmla="*/ 7912084 w 10232859"/>
              <a:gd name="connsiteY198" fmla="*/ 970314 h 1705557"/>
              <a:gd name="connsiteX199" fmla="*/ 7982264 w 10232859"/>
              <a:gd name="connsiteY199" fmla="*/ 982287 h 1705557"/>
              <a:gd name="connsiteX200" fmla="*/ 7991272 w 10232859"/>
              <a:gd name="connsiteY200" fmla="*/ 987618 h 1705557"/>
              <a:gd name="connsiteX201" fmla="*/ 8006496 w 10232859"/>
              <a:gd name="connsiteY201" fmla="*/ 979353 h 1705557"/>
              <a:gd name="connsiteX202" fmla="*/ 8034497 w 10232859"/>
              <a:gd name="connsiteY202" fmla="*/ 978568 h 1705557"/>
              <a:gd name="connsiteX203" fmla="*/ 8150881 w 10232859"/>
              <a:gd name="connsiteY203" fmla="*/ 996925 h 1705557"/>
              <a:gd name="connsiteX204" fmla="*/ 8172106 w 10232859"/>
              <a:gd name="connsiteY204" fmla="*/ 997026 h 1705557"/>
              <a:gd name="connsiteX205" fmla="*/ 8196076 w 10232859"/>
              <a:gd name="connsiteY205" fmla="*/ 1006592 h 1705557"/>
              <a:gd name="connsiteX206" fmla="*/ 8247463 w 10232859"/>
              <a:gd name="connsiteY206" fmla="*/ 1022846 h 1705557"/>
              <a:gd name="connsiteX207" fmla="*/ 8279272 w 10232859"/>
              <a:gd name="connsiteY207" fmla="*/ 1039435 h 1705557"/>
              <a:gd name="connsiteX208" fmla="*/ 8289611 w 10232859"/>
              <a:gd name="connsiteY208" fmla="*/ 1035144 h 1705557"/>
              <a:gd name="connsiteX209" fmla="*/ 8311483 w 10232859"/>
              <a:gd name="connsiteY209" fmla="*/ 1035913 h 1705557"/>
              <a:gd name="connsiteX210" fmla="*/ 8399489 w 10232859"/>
              <a:gd name="connsiteY210" fmla="*/ 1055076 h 1705557"/>
              <a:gd name="connsiteX211" fmla="*/ 8415973 w 10232859"/>
              <a:gd name="connsiteY211" fmla="*/ 1056174 h 1705557"/>
              <a:gd name="connsiteX212" fmla="*/ 8433326 w 10232859"/>
              <a:gd name="connsiteY212" fmla="*/ 1064395 h 1705557"/>
              <a:gd name="connsiteX213" fmla="*/ 8502328 w 10232859"/>
              <a:gd name="connsiteY213" fmla="*/ 1098012 h 1705557"/>
              <a:gd name="connsiteX214" fmla="*/ 8534346 w 10232859"/>
              <a:gd name="connsiteY214" fmla="*/ 1113494 h 1705557"/>
              <a:gd name="connsiteX215" fmla="*/ 8534980 w 10232859"/>
              <a:gd name="connsiteY215" fmla="*/ 1117375 h 1705557"/>
              <a:gd name="connsiteX216" fmla="*/ 8544104 w 10232859"/>
              <a:gd name="connsiteY216" fmla="*/ 1114920 h 1705557"/>
              <a:gd name="connsiteX217" fmla="*/ 8567742 w 10232859"/>
              <a:gd name="connsiteY217" fmla="*/ 1124104 h 1705557"/>
              <a:gd name="connsiteX218" fmla="*/ 8633779 w 10232859"/>
              <a:gd name="connsiteY218" fmla="*/ 1145740 h 1705557"/>
              <a:gd name="connsiteX219" fmla="*/ 8676965 w 10232859"/>
              <a:gd name="connsiteY219" fmla="*/ 1163463 h 1705557"/>
              <a:gd name="connsiteX220" fmla="*/ 8698944 w 10232859"/>
              <a:gd name="connsiteY220" fmla="*/ 1163453 h 1705557"/>
              <a:gd name="connsiteX221" fmla="*/ 8711456 w 10232859"/>
              <a:gd name="connsiteY221" fmla="*/ 1175731 h 1705557"/>
              <a:gd name="connsiteX222" fmla="*/ 8732793 w 10232859"/>
              <a:gd name="connsiteY222" fmla="*/ 1179486 h 1705557"/>
              <a:gd name="connsiteX223" fmla="*/ 8751897 w 10232859"/>
              <a:gd name="connsiteY223" fmla="*/ 1197400 h 1705557"/>
              <a:gd name="connsiteX224" fmla="*/ 8793564 w 10232859"/>
              <a:gd name="connsiteY224" fmla="*/ 1179086 h 1705557"/>
              <a:gd name="connsiteX225" fmla="*/ 8834270 w 10232859"/>
              <a:gd name="connsiteY225" fmla="*/ 1213138 h 1705557"/>
              <a:gd name="connsiteX226" fmla="*/ 8853872 w 10232859"/>
              <a:gd name="connsiteY226" fmla="*/ 1221228 h 1705557"/>
              <a:gd name="connsiteX227" fmla="*/ 8861901 w 10232859"/>
              <a:gd name="connsiteY227" fmla="*/ 1217889 h 1705557"/>
              <a:gd name="connsiteX228" fmla="*/ 8874168 w 10232859"/>
              <a:gd name="connsiteY228" fmla="*/ 1220481 h 1705557"/>
              <a:gd name="connsiteX229" fmla="*/ 8871123 w 10232859"/>
              <a:gd name="connsiteY229" fmla="*/ 1227674 h 1705557"/>
              <a:gd name="connsiteX230" fmla="*/ 8903537 w 10232859"/>
              <a:gd name="connsiteY230" fmla="*/ 1237102 h 1705557"/>
              <a:gd name="connsiteX231" fmla="*/ 8933767 w 10232859"/>
              <a:gd name="connsiteY231" fmla="*/ 1269882 h 1705557"/>
              <a:gd name="connsiteX232" fmla="*/ 8985765 w 10232859"/>
              <a:gd name="connsiteY232" fmla="*/ 1294178 h 1705557"/>
              <a:gd name="connsiteX233" fmla="*/ 9071444 w 10232859"/>
              <a:gd name="connsiteY233" fmla="*/ 1323819 h 1705557"/>
              <a:gd name="connsiteX234" fmla="*/ 9096711 w 10232859"/>
              <a:gd name="connsiteY234" fmla="*/ 1334291 h 1705557"/>
              <a:gd name="connsiteX235" fmla="*/ 9338853 w 10232859"/>
              <a:gd name="connsiteY235" fmla="*/ 1454560 h 1705557"/>
              <a:gd name="connsiteX236" fmla="*/ 9520814 w 10232859"/>
              <a:gd name="connsiteY236" fmla="*/ 1456341 h 1705557"/>
              <a:gd name="connsiteX237" fmla="*/ 9702271 w 10232859"/>
              <a:gd name="connsiteY237" fmla="*/ 1495067 h 1705557"/>
              <a:gd name="connsiteX238" fmla="*/ 9744273 w 10232859"/>
              <a:gd name="connsiteY238" fmla="*/ 1530026 h 1705557"/>
              <a:gd name="connsiteX239" fmla="*/ 9771903 w 10232859"/>
              <a:gd name="connsiteY239" fmla="*/ 1536548 h 1705557"/>
              <a:gd name="connsiteX240" fmla="*/ 9818565 w 10232859"/>
              <a:gd name="connsiteY240" fmla="*/ 1545059 h 1705557"/>
              <a:gd name="connsiteX241" fmla="*/ 9882202 w 10232859"/>
              <a:gd name="connsiteY241" fmla="*/ 1572402 h 1705557"/>
              <a:gd name="connsiteX242" fmla="*/ 10022025 w 10232859"/>
              <a:gd name="connsiteY242" fmla="*/ 1606210 h 1705557"/>
              <a:gd name="connsiteX243" fmla="*/ 10220406 w 10232859"/>
              <a:gd name="connsiteY243" fmla="*/ 1683519 h 1705557"/>
              <a:gd name="connsiteX244" fmla="*/ 10232859 w 10232859"/>
              <a:gd name="connsiteY244" fmla="*/ 1705557 h 1705557"/>
              <a:gd name="connsiteX245" fmla="*/ 0 w 10232859"/>
              <a:gd name="connsiteY245" fmla="*/ 1705557 h 1705557"/>
              <a:gd name="connsiteX246" fmla="*/ 0 w 10232859"/>
              <a:gd name="connsiteY246" fmla="*/ 28342 h 1705557"/>
              <a:gd name="connsiteX247" fmla="*/ 8097 w 10232859"/>
              <a:gd name="connsiteY247" fmla="*/ 30869 h 1705557"/>
              <a:gd name="connsiteX248" fmla="*/ 77128 w 10232859"/>
              <a:gd name="connsiteY248" fmla="*/ 13381 h 1705557"/>
              <a:gd name="connsiteX249" fmla="*/ 188338 w 10232859"/>
              <a:gd name="connsiteY249" fmla="*/ 11593 h 1705557"/>
              <a:gd name="connsiteX250" fmla="*/ 298809 w 10232859"/>
              <a:gd name="connsiteY250" fmla="*/ 12712 h 1705557"/>
              <a:gd name="connsiteX251" fmla="*/ 338985 w 10232859"/>
              <a:gd name="connsiteY251" fmla="*/ 14520 h 1705557"/>
              <a:gd name="connsiteX252" fmla="*/ 409815 w 10232859"/>
              <a:gd name="connsiteY252" fmla="*/ 11559 h 1705557"/>
              <a:gd name="connsiteX253" fmla="*/ 424169 w 10232859"/>
              <a:gd name="connsiteY25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876587 w 10232859"/>
              <a:gd name="connsiteY27" fmla="*/ 144797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033465 w 10232859"/>
              <a:gd name="connsiteY120" fmla="*/ 175915 h 1699043"/>
              <a:gd name="connsiteX121" fmla="*/ 5115965 w 10232859"/>
              <a:gd name="connsiteY121" fmla="*/ 186069 h 1699043"/>
              <a:gd name="connsiteX122" fmla="*/ 5237936 w 10232859"/>
              <a:gd name="connsiteY122" fmla="*/ 239508 h 1699043"/>
              <a:gd name="connsiteX123" fmla="*/ 5290566 w 10232859"/>
              <a:gd name="connsiteY123" fmla="*/ 263295 h 1699043"/>
              <a:gd name="connsiteX124" fmla="*/ 5344878 w 10232859"/>
              <a:gd name="connsiteY124" fmla="*/ 276360 h 1699043"/>
              <a:gd name="connsiteX125" fmla="*/ 5413398 w 10232859"/>
              <a:gd name="connsiteY125" fmla="*/ 276235 h 1699043"/>
              <a:gd name="connsiteX126" fmla="*/ 5415629 w 10232859"/>
              <a:gd name="connsiteY126" fmla="*/ 275768 h 1699043"/>
              <a:gd name="connsiteX127" fmla="*/ 5433078 w 10232859"/>
              <a:gd name="connsiteY127" fmla="*/ 279684 h 1699043"/>
              <a:gd name="connsiteX128" fmla="*/ 5435759 w 10232859"/>
              <a:gd name="connsiteY128" fmla="*/ 283100 h 1699043"/>
              <a:gd name="connsiteX129" fmla="*/ 5447372 w 10232859"/>
              <a:gd name="connsiteY129" fmla="*/ 286587 h 1699043"/>
              <a:gd name="connsiteX130" fmla="*/ 5469289 w 10232859"/>
              <a:gd name="connsiteY130" fmla="*/ 295620 h 1699043"/>
              <a:gd name="connsiteX131" fmla="*/ 5508752 w 10232859"/>
              <a:gd name="connsiteY131" fmla="*/ 305753 h 1699043"/>
              <a:gd name="connsiteX132" fmla="*/ 5509657 w 10232859"/>
              <a:gd name="connsiteY132" fmla="*/ 304936 h 1699043"/>
              <a:gd name="connsiteX133" fmla="*/ 5521245 w 10232859"/>
              <a:gd name="connsiteY133" fmla="*/ 303688 h 1699043"/>
              <a:gd name="connsiteX134" fmla="*/ 5542415 w 10232859"/>
              <a:gd name="connsiteY134" fmla="*/ 303495 h 1699043"/>
              <a:gd name="connsiteX135" fmla="*/ 5596538 w 10232859"/>
              <a:gd name="connsiteY135" fmla="*/ 291153 h 1699043"/>
              <a:gd name="connsiteX136" fmla="*/ 5632514 w 10232859"/>
              <a:gd name="connsiteY136" fmla="*/ 301962 h 1699043"/>
              <a:gd name="connsiteX137" fmla="*/ 5640005 w 10232859"/>
              <a:gd name="connsiteY137" fmla="*/ 303617 h 1699043"/>
              <a:gd name="connsiteX138" fmla="*/ 5640259 w 10232859"/>
              <a:gd name="connsiteY138" fmla="*/ 303435 h 1699043"/>
              <a:gd name="connsiteX139" fmla="*/ 5648365 w 10232859"/>
              <a:gd name="connsiteY139" fmla="*/ 304754 h 1699043"/>
              <a:gd name="connsiteX140" fmla="*/ 5653662 w 10232859"/>
              <a:gd name="connsiteY140" fmla="*/ 306635 h 1699043"/>
              <a:gd name="connsiteX141" fmla="*/ 5668196 w 10232859"/>
              <a:gd name="connsiteY141" fmla="*/ 309846 h 1699043"/>
              <a:gd name="connsiteX142" fmla="*/ 5673886 w 10232859"/>
              <a:gd name="connsiteY142" fmla="*/ 309526 h 1699043"/>
              <a:gd name="connsiteX143" fmla="*/ 5677139 w 10232859"/>
              <a:gd name="connsiteY143" fmla="*/ 307345 h 1699043"/>
              <a:gd name="connsiteX144" fmla="*/ 5708983 w 10232859"/>
              <a:gd name="connsiteY144" fmla="*/ 306674 h 1699043"/>
              <a:gd name="connsiteX145" fmla="*/ 5773909 w 10232859"/>
              <a:gd name="connsiteY145" fmla="*/ 312061 h 1699043"/>
              <a:gd name="connsiteX146" fmla="*/ 5809500 w 10232859"/>
              <a:gd name="connsiteY146" fmla="*/ 318450 h 1699043"/>
              <a:gd name="connsiteX147" fmla="*/ 5908729 w 10232859"/>
              <a:gd name="connsiteY147" fmla="*/ 332335 h 1699043"/>
              <a:gd name="connsiteX148" fmla="*/ 6009654 w 10232859"/>
              <a:gd name="connsiteY148" fmla="*/ 343526 h 1699043"/>
              <a:gd name="connsiteX149" fmla="*/ 6067487 w 10232859"/>
              <a:gd name="connsiteY149" fmla="*/ 333712 h 1699043"/>
              <a:gd name="connsiteX150" fmla="*/ 6073281 w 10232859"/>
              <a:gd name="connsiteY150" fmla="*/ 334316 h 1699043"/>
              <a:gd name="connsiteX151" fmla="*/ 6086225 w 10232859"/>
              <a:gd name="connsiteY151" fmla="*/ 339621 h 1699043"/>
              <a:gd name="connsiteX152" fmla="*/ 6105063 w 10232859"/>
              <a:gd name="connsiteY152" fmla="*/ 347340 h 1699043"/>
              <a:gd name="connsiteX153" fmla="*/ 6135796 w 10232859"/>
              <a:gd name="connsiteY153" fmla="*/ 363143 h 1699043"/>
              <a:gd name="connsiteX154" fmla="*/ 6195166 w 10232859"/>
              <a:gd name="connsiteY154" fmla="*/ 360190 h 1699043"/>
              <a:gd name="connsiteX155" fmla="*/ 6216259 w 10232859"/>
              <a:gd name="connsiteY155" fmla="*/ 363365 h 1699043"/>
              <a:gd name="connsiteX156" fmla="*/ 6228331 w 10232859"/>
              <a:gd name="connsiteY156" fmla="*/ 364034 h 1699043"/>
              <a:gd name="connsiteX157" fmla="*/ 6229602 w 10232859"/>
              <a:gd name="connsiteY157" fmla="*/ 363414 h 1699043"/>
              <a:gd name="connsiteX158" fmla="*/ 6258988 w 10232859"/>
              <a:gd name="connsiteY158" fmla="*/ 378660 h 1699043"/>
              <a:gd name="connsiteX159" fmla="*/ 6264106 w 10232859"/>
              <a:gd name="connsiteY159" fmla="*/ 379141 h 1699043"/>
              <a:gd name="connsiteX160" fmla="*/ 6281703 w 10232859"/>
              <a:gd name="connsiteY160" fmla="*/ 391054 h 1699043"/>
              <a:gd name="connsiteX161" fmla="*/ 6291622 w 10232859"/>
              <a:gd name="connsiteY161" fmla="*/ 396155 h 1699043"/>
              <a:gd name="connsiteX162" fmla="*/ 6292712 w 10232859"/>
              <a:gd name="connsiteY162" fmla="*/ 399771 h 1699043"/>
              <a:gd name="connsiteX163" fmla="*/ 6308227 w 10232859"/>
              <a:gd name="connsiteY163" fmla="*/ 406196 h 1699043"/>
              <a:gd name="connsiteX164" fmla="*/ 6328981 w 10232859"/>
              <a:gd name="connsiteY164" fmla="*/ 409495 h 1699043"/>
              <a:gd name="connsiteX165" fmla="*/ 6368693 w 10232859"/>
              <a:gd name="connsiteY165" fmla="*/ 417845 h 1699043"/>
              <a:gd name="connsiteX166" fmla="*/ 6414811 w 10232859"/>
              <a:gd name="connsiteY166" fmla="*/ 452200 h 1699043"/>
              <a:gd name="connsiteX167" fmla="*/ 6467879 w 10232859"/>
              <a:gd name="connsiteY167" fmla="*/ 468248 h 1699043"/>
              <a:gd name="connsiteX168" fmla="*/ 6564351 w 10232859"/>
              <a:gd name="connsiteY168" fmla="*/ 537518 h 1699043"/>
              <a:gd name="connsiteX169" fmla="*/ 6711178 w 10232859"/>
              <a:gd name="connsiteY169" fmla="*/ 573610 h 1699043"/>
              <a:gd name="connsiteX170" fmla="*/ 6764036 w 10232859"/>
              <a:gd name="connsiteY170" fmla="*/ 588943 h 1699043"/>
              <a:gd name="connsiteX171" fmla="*/ 6858983 w 10232859"/>
              <a:gd name="connsiteY171" fmla="*/ 623723 h 1699043"/>
              <a:gd name="connsiteX172" fmla="*/ 6910661 w 10232859"/>
              <a:gd name="connsiteY172" fmla="*/ 634620 h 1699043"/>
              <a:gd name="connsiteX173" fmla="*/ 6944111 w 10232859"/>
              <a:gd name="connsiteY173" fmla="*/ 659502 h 1699043"/>
              <a:gd name="connsiteX174" fmla="*/ 6965771 w 10232859"/>
              <a:gd name="connsiteY174" fmla="*/ 659931 h 1699043"/>
              <a:gd name="connsiteX175" fmla="*/ 6969639 w 10232859"/>
              <a:gd name="connsiteY175" fmla="*/ 659837 h 1699043"/>
              <a:gd name="connsiteX176" fmla="*/ 6982242 w 10232859"/>
              <a:gd name="connsiteY176" fmla="*/ 663112 h 1699043"/>
              <a:gd name="connsiteX177" fmla="*/ 6989387 w 10232859"/>
              <a:gd name="connsiteY177" fmla="*/ 659474 h 1699043"/>
              <a:gd name="connsiteX178" fmla="*/ 7010930 w 10232859"/>
              <a:gd name="connsiteY178" fmla="*/ 661134 h 1699043"/>
              <a:gd name="connsiteX179" fmla="*/ 7033125 w 10232859"/>
              <a:gd name="connsiteY179" fmla="*/ 668436 h 1699043"/>
              <a:gd name="connsiteX180" fmla="*/ 7134461 w 10232859"/>
              <a:gd name="connsiteY180" fmla="*/ 708192 h 1699043"/>
              <a:gd name="connsiteX181" fmla="*/ 7197450 w 10232859"/>
              <a:gd name="connsiteY181" fmla="*/ 729094 h 1699043"/>
              <a:gd name="connsiteX182" fmla="*/ 7225084 w 10232859"/>
              <a:gd name="connsiteY182" fmla="*/ 732505 h 1699043"/>
              <a:gd name="connsiteX183" fmla="*/ 7261183 w 10232859"/>
              <a:gd name="connsiteY183" fmla="*/ 740313 h 1699043"/>
              <a:gd name="connsiteX184" fmla="*/ 7327760 w 10232859"/>
              <a:gd name="connsiteY184" fmla="*/ 750586 h 1699043"/>
              <a:gd name="connsiteX185" fmla="*/ 7412222 w 10232859"/>
              <a:gd name="connsiteY185" fmla="*/ 770487 h 1699043"/>
              <a:gd name="connsiteX186" fmla="*/ 7457904 w 10232859"/>
              <a:gd name="connsiteY186" fmla="*/ 804321 h 1699043"/>
              <a:gd name="connsiteX187" fmla="*/ 7465795 w 10232859"/>
              <a:gd name="connsiteY187" fmla="*/ 802598 h 1699043"/>
              <a:gd name="connsiteX188" fmla="*/ 7505046 w 10232859"/>
              <a:gd name="connsiteY188" fmla="*/ 816517 h 1699043"/>
              <a:gd name="connsiteX189" fmla="*/ 7623220 w 10232859"/>
              <a:gd name="connsiteY189" fmla="*/ 888520 h 1699043"/>
              <a:gd name="connsiteX190" fmla="*/ 7700458 w 10232859"/>
              <a:gd name="connsiteY190" fmla="*/ 915079 h 1699043"/>
              <a:gd name="connsiteX191" fmla="*/ 7730988 w 10232859"/>
              <a:gd name="connsiteY191" fmla="*/ 920756 h 1699043"/>
              <a:gd name="connsiteX192" fmla="*/ 7781942 w 10232859"/>
              <a:gd name="connsiteY192" fmla="*/ 930503 h 1699043"/>
              <a:gd name="connsiteX193" fmla="*/ 7827704 w 10232859"/>
              <a:gd name="connsiteY193" fmla="*/ 928558 h 1699043"/>
              <a:gd name="connsiteX194" fmla="*/ 7867270 w 10232859"/>
              <a:gd name="connsiteY194" fmla="*/ 940366 h 1699043"/>
              <a:gd name="connsiteX195" fmla="*/ 7866538 w 10232859"/>
              <a:gd name="connsiteY195" fmla="*/ 955045 h 1699043"/>
              <a:gd name="connsiteX196" fmla="*/ 7912084 w 10232859"/>
              <a:gd name="connsiteY196" fmla="*/ 963800 h 1699043"/>
              <a:gd name="connsiteX197" fmla="*/ 7982264 w 10232859"/>
              <a:gd name="connsiteY197" fmla="*/ 975773 h 1699043"/>
              <a:gd name="connsiteX198" fmla="*/ 7991272 w 10232859"/>
              <a:gd name="connsiteY198" fmla="*/ 981104 h 1699043"/>
              <a:gd name="connsiteX199" fmla="*/ 8006496 w 10232859"/>
              <a:gd name="connsiteY199" fmla="*/ 972839 h 1699043"/>
              <a:gd name="connsiteX200" fmla="*/ 8034497 w 10232859"/>
              <a:gd name="connsiteY200" fmla="*/ 972054 h 1699043"/>
              <a:gd name="connsiteX201" fmla="*/ 8150881 w 10232859"/>
              <a:gd name="connsiteY201" fmla="*/ 990411 h 1699043"/>
              <a:gd name="connsiteX202" fmla="*/ 8172106 w 10232859"/>
              <a:gd name="connsiteY202" fmla="*/ 990512 h 1699043"/>
              <a:gd name="connsiteX203" fmla="*/ 8196076 w 10232859"/>
              <a:gd name="connsiteY203" fmla="*/ 1000078 h 1699043"/>
              <a:gd name="connsiteX204" fmla="*/ 8247463 w 10232859"/>
              <a:gd name="connsiteY204" fmla="*/ 1016332 h 1699043"/>
              <a:gd name="connsiteX205" fmla="*/ 8279272 w 10232859"/>
              <a:gd name="connsiteY205" fmla="*/ 1032921 h 1699043"/>
              <a:gd name="connsiteX206" fmla="*/ 8289611 w 10232859"/>
              <a:gd name="connsiteY206" fmla="*/ 1028630 h 1699043"/>
              <a:gd name="connsiteX207" fmla="*/ 8311483 w 10232859"/>
              <a:gd name="connsiteY207" fmla="*/ 1029399 h 1699043"/>
              <a:gd name="connsiteX208" fmla="*/ 8399489 w 10232859"/>
              <a:gd name="connsiteY208" fmla="*/ 1048562 h 1699043"/>
              <a:gd name="connsiteX209" fmla="*/ 8415973 w 10232859"/>
              <a:gd name="connsiteY209" fmla="*/ 1049660 h 1699043"/>
              <a:gd name="connsiteX210" fmla="*/ 8433326 w 10232859"/>
              <a:gd name="connsiteY210" fmla="*/ 1057881 h 1699043"/>
              <a:gd name="connsiteX211" fmla="*/ 8502328 w 10232859"/>
              <a:gd name="connsiteY211" fmla="*/ 1091498 h 1699043"/>
              <a:gd name="connsiteX212" fmla="*/ 8534346 w 10232859"/>
              <a:gd name="connsiteY212" fmla="*/ 1106980 h 1699043"/>
              <a:gd name="connsiteX213" fmla="*/ 8534980 w 10232859"/>
              <a:gd name="connsiteY213" fmla="*/ 1110861 h 1699043"/>
              <a:gd name="connsiteX214" fmla="*/ 8544104 w 10232859"/>
              <a:gd name="connsiteY214" fmla="*/ 1108406 h 1699043"/>
              <a:gd name="connsiteX215" fmla="*/ 8567742 w 10232859"/>
              <a:gd name="connsiteY215" fmla="*/ 1117590 h 1699043"/>
              <a:gd name="connsiteX216" fmla="*/ 8633779 w 10232859"/>
              <a:gd name="connsiteY216" fmla="*/ 1139226 h 1699043"/>
              <a:gd name="connsiteX217" fmla="*/ 8676965 w 10232859"/>
              <a:gd name="connsiteY217" fmla="*/ 1156949 h 1699043"/>
              <a:gd name="connsiteX218" fmla="*/ 8698944 w 10232859"/>
              <a:gd name="connsiteY218" fmla="*/ 1156939 h 1699043"/>
              <a:gd name="connsiteX219" fmla="*/ 8711456 w 10232859"/>
              <a:gd name="connsiteY219" fmla="*/ 1169217 h 1699043"/>
              <a:gd name="connsiteX220" fmla="*/ 8732793 w 10232859"/>
              <a:gd name="connsiteY220" fmla="*/ 1172972 h 1699043"/>
              <a:gd name="connsiteX221" fmla="*/ 8751897 w 10232859"/>
              <a:gd name="connsiteY221" fmla="*/ 1190886 h 1699043"/>
              <a:gd name="connsiteX222" fmla="*/ 8793564 w 10232859"/>
              <a:gd name="connsiteY222" fmla="*/ 1172572 h 1699043"/>
              <a:gd name="connsiteX223" fmla="*/ 8834270 w 10232859"/>
              <a:gd name="connsiteY223" fmla="*/ 1206624 h 1699043"/>
              <a:gd name="connsiteX224" fmla="*/ 8853872 w 10232859"/>
              <a:gd name="connsiteY224" fmla="*/ 1214714 h 1699043"/>
              <a:gd name="connsiteX225" fmla="*/ 8861901 w 10232859"/>
              <a:gd name="connsiteY225" fmla="*/ 1211375 h 1699043"/>
              <a:gd name="connsiteX226" fmla="*/ 8874168 w 10232859"/>
              <a:gd name="connsiteY226" fmla="*/ 1213967 h 1699043"/>
              <a:gd name="connsiteX227" fmla="*/ 8871123 w 10232859"/>
              <a:gd name="connsiteY227" fmla="*/ 1221160 h 1699043"/>
              <a:gd name="connsiteX228" fmla="*/ 8903537 w 10232859"/>
              <a:gd name="connsiteY228" fmla="*/ 1230588 h 1699043"/>
              <a:gd name="connsiteX229" fmla="*/ 8933767 w 10232859"/>
              <a:gd name="connsiteY229" fmla="*/ 1263368 h 1699043"/>
              <a:gd name="connsiteX230" fmla="*/ 8985765 w 10232859"/>
              <a:gd name="connsiteY230" fmla="*/ 1287664 h 1699043"/>
              <a:gd name="connsiteX231" fmla="*/ 9071444 w 10232859"/>
              <a:gd name="connsiteY231" fmla="*/ 1317305 h 1699043"/>
              <a:gd name="connsiteX232" fmla="*/ 9096711 w 10232859"/>
              <a:gd name="connsiteY232" fmla="*/ 1327777 h 1699043"/>
              <a:gd name="connsiteX233" fmla="*/ 9338853 w 10232859"/>
              <a:gd name="connsiteY233" fmla="*/ 1448046 h 1699043"/>
              <a:gd name="connsiteX234" fmla="*/ 9520814 w 10232859"/>
              <a:gd name="connsiteY234" fmla="*/ 1449827 h 1699043"/>
              <a:gd name="connsiteX235" fmla="*/ 9702271 w 10232859"/>
              <a:gd name="connsiteY235" fmla="*/ 1488553 h 1699043"/>
              <a:gd name="connsiteX236" fmla="*/ 9744273 w 10232859"/>
              <a:gd name="connsiteY236" fmla="*/ 1523512 h 1699043"/>
              <a:gd name="connsiteX237" fmla="*/ 9771903 w 10232859"/>
              <a:gd name="connsiteY237" fmla="*/ 1530034 h 1699043"/>
              <a:gd name="connsiteX238" fmla="*/ 9818565 w 10232859"/>
              <a:gd name="connsiteY238" fmla="*/ 1538545 h 1699043"/>
              <a:gd name="connsiteX239" fmla="*/ 9882202 w 10232859"/>
              <a:gd name="connsiteY239" fmla="*/ 1565888 h 1699043"/>
              <a:gd name="connsiteX240" fmla="*/ 10022025 w 10232859"/>
              <a:gd name="connsiteY240" fmla="*/ 1599696 h 1699043"/>
              <a:gd name="connsiteX241" fmla="*/ 10220406 w 10232859"/>
              <a:gd name="connsiteY241" fmla="*/ 1677005 h 1699043"/>
              <a:gd name="connsiteX242" fmla="*/ 10232859 w 10232859"/>
              <a:gd name="connsiteY242" fmla="*/ 1699043 h 1699043"/>
              <a:gd name="connsiteX243" fmla="*/ 0 w 10232859"/>
              <a:gd name="connsiteY243" fmla="*/ 1699043 h 1699043"/>
              <a:gd name="connsiteX244" fmla="*/ 0 w 10232859"/>
              <a:gd name="connsiteY244" fmla="*/ 21828 h 1699043"/>
              <a:gd name="connsiteX245" fmla="*/ 8097 w 10232859"/>
              <a:gd name="connsiteY245" fmla="*/ 24355 h 1699043"/>
              <a:gd name="connsiteX246" fmla="*/ 77128 w 10232859"/>
              <a:gd name="connsiteY246" fmla="*/ 6867 h 1699043"/>
              <a:gd name="connsiteX247" fmla="*/ 188338 w 10232859"/>
              <a:gd name="connsiteY247" fmla="*/ 5079 h 1699043"/>
              <a:gd name="connsiteX248" fmla="*/ 298809 w 10232859"/>
              <a:gd name="connsiteY248" fmla="*/ 6198 h 1699043"/>
              <a:gd name="connsiteX249" fmla="*/ 338985 w 10232859"/>
              <a:gd name="connsiteY249" fmla="*/ 8006 h 1699043"/>
              <a:gd name="connsiteX250" fmla="*/ 409815 w 10232859"/>
              <a:gd name="connsiteY25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35796 w 10232859"/>
              <a:gd name="connsiteY151" fmla="*/ 363143 h 1699043"/>
              <a:gd name="connsiteX152" fmla="*/ 6195166 w 10232859"/>
              <a:gd name="connsiteY152" fmla="*/ 360190 h 1699043"/>
              <a:gd name="connsiteX153" fmla="*/ 6216259 w 10232859"/>
              <a:gd name="connsiteY153" fmla="*/ 363365 h 1699043"/>
              <a:gd name="connsiteX154" fmla="*/ 6228331 w 10232859"/>
              <a:gd name="connsiteY154" fmla="*/ 364034 h 1699043"/>
              <a:gd name="connsiteX155" fmla="*/ 6229602 w 10232859"/>
              <a:gd name="connsiteY155" fmla="*/ 363414 h 1699043"/>
              <a:gd name="connsiteX156" fmla="*/ 6258988 w 10232859"/>
              <a:gd name="connsiteY156" fmla="*/ 378660 h 1699043"/>
              <a:gd name="connsiteX157" fmla="*/ 6264106 w 10232859"/>
              <a:gd name="connsiteY157" fmla="*/ 379141 h 1699043"/>
              <a:gd name="connsiteX158" fmla="*/ 6281703 w 10232859"/>
              <a:gd name="connsiteY158" fmla="*/ 391054 h 1699043"/>
              <a:gd name="connsiteX159" fmla="*/ 6291622 w 10232859"/>
              <a:gd name="connsiteY159" fmla="*/ 396155 h 1699043"/>
              <a:gd name="connsiteX160" fmla="*/ 6292712 w 10232859"/>
              <a:gd name="connsiteY160" fmla="*/ 399771 h 1699043"/>
              <a:gd name="connsiteX161" fmla="*/ 6308227 w 10232859"/>
              <a:gd name="connsiteY161" fmla="*/ 406196 h 1699043"/>
              <a:gd name="connsiteX162" fmla="*/ 6328981 w 10232859"/>
              <a:gd name="connsiteY162" fmla="*/ 409495 h 1699043"/>
              <a:gd name="connsiteX163" fmla="*/ 6368693 w 10232859"/>
              <a:gd name="connsiteY163" fmla="*/ 417845 h 1699043"/>
              <a:gd name="connsiteX164" fmla="*/ 6414811 w 10232859"/>
              <a:gd name="connsiteY164" fmla="*/ 452200 h 1699043"/>
              <a:gd name="connsiteX165" fmla="*/ 6467879 w 10232859"/>
              <a:gd name="connsiteY165" fmla="*/ 468248 h 1699043"/>
              <a:gd name="connsiteX166" fmla="*/ 6564351 w 10232859"/>
              <a:gd name="connsiteY166" fmla="*/ 537518 h 1699043"/>
              <a:gd name="connsiteX167" fmla="*/ 6711178 w 10232859"/>
              <a:gd name="connsiteY167" fmla="*/ 573610 h 1699043"/>
              <a:gd name="connsiteX168" fmla="*/ 6764036 w 10232859"/>
              <a:gd name="connsiteY168" fmla="*/ 588943 h 1699043"/>
              <a:gd name="connsiteX169" fmla="*/ 6858983 w 10232859"/>
              <a:gd name="connsiteY169" fmla="*/ 623723 h 1699043"/>
              <a:gd name="connsiteX170" fmla="*/ 6910661 w 10232859"/>
              <a:gd name="connsiteY170" fmla="*/ 634620 h 1699043"/>
              <a:gd name="connsiteX171" fmla="*/ 6944111 w 10232859"/>
              <a:gd name="connsiteY171" fmla="*/ 659502 h 1699043"/>
              <a:gd name="connsiteX172" fmla="*/ 6965771 w 10232859"/>
              <a:gd name="connsiteY172" fmla="*/ 659931 h 1699043"/>
              <a:gd name="connsiteX173" fmla="*/ 6969639 w 10232859"/>
              <a:gd name="connsiteY173" fmla="*/ 659837 h 1699043"/>
              <a:gd name="connsiteX174" fmla="*/ 6982242 w 10232859"/>
              <a:gd name="connsiteY174" fmla="*/ 663112 h 1699043"/>
              <a:gd name="connsiteX175" fmla="*/ 6989387 w 10232859"/>
              <a:gd name="connsiteY175" fmla="*/ 659474 h 1699043"/>
              <a:gd name="connsiteX176" fmla="*/ 7010930 w 10232859"/>
              <a:gd name="connsiteY176" fmla="*/ 661134 h 1699043"/>
              <a:gd name="connsiteX177" fmla="*/ 7033125 w 10232859"/>
              <a:gd name="connsiteY177" fmla="*/ 668436 h 1699043"/>
              <a:gd name="connsiteX178" fmla="*/ 7134461 w 10232859"/>
              <a:gd name="connsiteY178" fmla="*/ 708192 h 1699043"/>
              <a:gd name="connsiteX179" fmla="*/ 7197450 w 10232859"/>
              <a:gd name="connsiteY179" fmla="*/ 729094 h 1699043"/>
              <a:gd name="connsiteX180" fmla="*/ 7225084 w 10232859"/>
              <a:gd name="connsiteY180" fmla="*/ 732505 h 1699043"/>
              <a:gd name="connsiteX181" fmla="*/ 7261183 w 10232859"/>
              <a:gd name="connsiteY181" fmla="*/ 740313 h 1699043"/>
              <a:gd name="connsiteX182" fmla="*/ 7327760 w 10232859"/>
              <a:gd name="connsiteY182" fmla="*/ 750586 h 1699043"/>
              <a:gd name="connsiteX183" fmla="*/ 7412222 w 10232859"/>
              <a:gd name="connsiteY183" fmla="*/ 770487 h 1699043"/>
              <a:gd name="connsiteX184" fmla="*/ 7457904 w 10232859"/>
              <a:gd name="connsiteY184" fmla="*/ 804321 h 1699043"/>
              <a:gd name="connsiteX185" fmla="*/ 7465795 w 10232859"/>
              <a:gd name="connsiteY185" fmla="*/ 802598 h 1699043"/>
              <a:gd name="connsiteX186" fmla="*/ 7505046 w 10232859"/>
              <a:gd name="connsiteY186" fmla="*/ 816517 h 1699043"/>
              <a:gd name="connsiteX187" fmla="*/ 7623220 w 10232859"/>
              <a:gd name="connsiteY187" fmla="*/ 888520 h 1699043"/>
              <a:gd name="connsiteX188" fmla="*/ 7700458 w 10232859"/>
              <a:gd name="connsiteY188" fmla="*/ 915079 h 1699043"/>
              <a:gd name="connsiteX189" fmla="*/ 7730988 w 10232859"/>
              <a:gd name="connsiteY189" fmla="*/ 920756 h 1699043"/>
              <a:gd name="connsiteX190" fmla="*/ 7781942 w 10232859"/>
              <a:gd name="connsiteY190" fmla="*/ 930503 h 1699043"/>
              <a:gd name="connsiteX191" fmla="*/ 7827704 w 10232859"/>
              <a:gd name="connsiteY191" fmla="*/ 928558 h 1699043"/>
              <a:gd name="connsiteX192" fmla="*/ 7867270 w 10232859"/>
              <a:gd name="connsiteY192" fmla="*/ 940366 h 1699043"/>
              <a:gd name="connsiteX193" fmla="*/ 7866538 w 10232859"/>
              <a:gd name="connsiteY193" fmla="*/ 955045 h 1699043"/>
              <a:gd name="connsiteX194" fmla="*/ 7912084 w 10232859"/>
              <a:gd name="connsiteY194" fmla="*/ 963800 h 1699043"/>
              <a:gd name="connsiteX195" fmla="*/ 7982264 w 10232859"/>
              <a:gd name="connsiteY195" fmla="*/ 975773 h 1699043"/>
              <a:gd name="connsiteX196" fmla="*/ 7991272 w 10232859"/>
              <a:gd name="connsiteY196" fmla="*/ 981104 h 1699043"/>
              <a:gd name="connsiteX197" fmla="*/ 8006496 w 10232859"/>
              <a:gd name="connsiteY197" fmla="*/ 972839 h 1699043"/>
              <a:gd name="connsiteX198" fmla="*/ 8034497 w 10232859"/>
              <a:gd name="connsiteY198" fmla="*/ 972054 h 1699043"/>
              <a:gd name="connsiteX199" fmla="*/ 8150881 w 10232859"/>
              <a:gd name="connsiteY199" fmla="*/ 990411 h 1699043"/>
              <a:gd name="connsiteX200" fmla="*/ 8172106 w 10232859"/>
              <a:gd name="connsiteY200" fmla="*/ 990512 h 1699043"/>
              <a:gd name="connsiteX201" fmla="*/ 8196076 w 10232859"/>
              <a:gd name="connsiteY201" fmla="*/ 1000078 h 1699043"/>
              <a:gd name="connsiteX202" fmla="*/ 8247463 w 10232859"/>
              <a:gd name="connsiteY202" fmla="*/ 1016332 h 1699043"/>
              <a:gd name="connsiteX203" fmla="*/ 8279272 w 10232859"/>
              <a:gd name="connsiteY203" fmla="*/ 1032921 h 1699043"/>
              <a:gd name="connsiteX204" fmla="*/ 8289611 w 10232859"/>
              <a:gd name="connsiteY204" fmla="*/ 1028630 h 1699043"/>
              <a:gd name="connsiteX205" fmla="*/ 8311483 w 10232859"/>
              <a:gd name="connsiteY205" fmla="*/ 1029399 h 1699043"/>
              <a:gd name="connsiteX206" fmla="*/ 8399489 w 10232859"/>
              <a:gd name="connsiteY206" fmla="*/ 1048562 h 1699043"/>
              <a:gd name="connsiteX207" fmla="*/ 8415973 w 10232859"/>
              <a:gd name="connsiteY207" fmla="*/ 1049660 h 1699043"/>
              <a:gd name="connsiteX208" fmla="*/ 8433326 w 10232859"/>
              <a:gd name="connsiteY208" fmla="*/ 1057881 h 1699043"/>
              <a:gd name="connsiteX209" fmla="*/ 8502328 w 10232859"/>
              <a:gd name="connsiteY209" fmla="*/ 1091498 h 1699043"/>
              <a:gd name="connsiteX210" fmla="*/ 8534346 w 10232859"/>
              <a:gd name="connsiteY210" fmla="*/ 1106980 h 1699043"/>
              <a:gd name="connsiteX211" fmla="*/ 8534980 w 10232859"/>
              <a:gd name="connsiteY211" fmla="*/ 1110861 h 1699043"/>
              <a:gd name="connsiteX212" fmla="*/ 8544104 w 10232859"/>
              <a:gd name="connsiteY212" fmla="*/ 1108406 h 1699043"/>
              <a:gd name="connsiteX213" fmla="*/ 8567742 w 10232859"/>
              <a:gd name="connsiteY213" fmla="*/ 1117590 h 1699043"/>
              <a:gd name="connsiteX214" fmla="*/ 8633779 w 10232859"/>
              <a:gd name="connsiteY214" fmla="*/ 1139226 h 1699043"/>
              <a:gd name="connsiteX215" fmla="*/ 8676965 w 10232859"/>
              <a:gd name="connsiteY215" fmla="*/ 1156949 h 1699043"/>
              <a:gd name="connsiteX216" fmla="*/ 8698944 w 10232859"/>
              <a:gd name="connsiteY216" fmla="*/ 1156939 h 1699043"/>
              <a:gd name="connsiteX217" fmla="*/ 8711456 w 10232859"/>
              <a:gd name="connsiteY217" fmla="*/ 1169217 h 1699043"/>
              <a:gd name="connsiteX218" fmla="*/ 8732793 w 10232859"/>
              <a:gd name="connsiteY218" fmla="*/ 1172972 h 1699043"/>
              <a:gd name="connsiteX219" fmla="*/ 8751897 w 10232859"/>
              <a:gd name="connsiteY219" fmla="*/ 1190886 h 1699043"/>
              <a:gd name="connsiteX220" fmla="*/ 8793564 w 10232859"/>
              <a:gd name="connsiteY220" fmla="*/ 1172572 h 1699043"/>
              <a:gd name="connsiteX221" fmla="*/ 8834270 w 10232859"/>
              <a:gd name="connsiteY221" fmla="*/ 1206624 h 1699043"/>
              <a:gd name="connsiteX222" fmla="*/ 8853872 w 10232859"/>
              <a:gd name="connsiteY222" fmla="*/ 1214714 h 1699043"/>
              <a:gd name="connsiteX223" fmla="*/ 8861901 w 10232859"/>
              <a:gd name="connsiteY223" fmla="*/ 1211375 h 1699043"/>
              <a:gd name="connsiteX224" fmla="*/ 8874168 w 10232859"/>
              <a:gd name="connsiteY224" fmla="*/ 1213967 h 1699043"/>
              <a:gd name="connsiteX225" fmla="*/ 8871123 w 10232859"/>
              <a:gd name="connsiteY225" fmla="*/ 1221160 h 1699043"/>
              <a:gd name="connsiteX226" fmla="*/ 8903537 w 10232859"/>
              <a:gd name="connsiteY226" fmla="*/ 1230588 h 1699043"/>
              <a:gd name="connsiteX227" fmla="*/ 8933767 w 10232859"/>
              <a:gd name="connsiteY227" fmla="*/ 1263368 h 1699043"/>
              <a:gd name="connsiteX228" fmla="*/ 8985765 w 10232859"/>
              <a:gd name="connsiteY228" fmla="*/ 1287664 h 1699043"/>
              <a:gd name="connsiteX229" fmla="*/ 9071444 w 10232859"/>
              <a:gd name="connsiteY229" fmla="*/ 1317305 h 1699043"/>
              <a:gd name="connsiteX230" fmla="*/ 9096711 w 10232859"/>
              <a:gd name="connsiteY230" fmla="*/ 1327777 h 1699043"/>
              <a:gd name="connsiteX231" fmla="*/ 9338853 w 10232859"/>
              <a:gd name="connsiteY231" fmla="*/ 1448046 h 1699043"/>
              <a:gd name="connsiteX232" fmla="*/ 9520814 w 10232859"/>
              <a:gd name="connsiteY232" fmla="*/ 1449827 h 1699043"/>
              <a:gd name="connsiteX233" fmla="*/ 9702271 w 10232859"/>
              <a:gd name="connsiteY233" fmla="*/ 1488553 h 1699043"/>
              <a:gd name="connsiteX234" fmla="*/ 9744273 w 10232859"/>
              <a:gd name="connsiteY234" fmla="*/ 1523512 h 1699043"/>
              <a:gd name="connsiteX235" fmla="*/ 9771903 w 10232859"/>
              <a:gd name="connsiteY235" fmla="*/ 1530034 h 1699043"/>
              <a:gd name="connsiteX236" fmla="*/ 9818565 w 10232859"/>
              <a:gd name="connsiteY236" fmla="*/ 1538545 h 1699043"/>
              <a:gd name="connsiteX237" fmla="*/ 9882202 w 10232859"/>
              <a:gd name="connsiteY237" fmla="*/ 1565888 h 1699043"/>
              <a:gd name="connsiteX238" fmla="*/ 10022025 w 10232859"/>
              <a:gd name="connsiteY238" fmla="*/ 1599696 h 1699043"/>
              <a:gd name="connsiteX239" fmla="*/ 10220406 w 10232859"/>
              <a:gd name="connsiteY239" fmla="*/ 1677005 h 1699043"/>
              <a:gd name="connsiteX240" fmla="*/ 10232859 w 10232859"/>
              <a:gd name="connsiteY240" fmla="*/ 1699043 h 1699043"/>
              <a:gd name="connsiteX241" fmla="*/ 0 w 10232859"/>
              <a:gd name="connsiteY241" fmla="*/ 1699043 h 1699043"/>
              <a:gd name="connsiteX242" fmla="*/ 0 w 10232859"/>
              <a:gd name="connsiteY242" fmla="*/ 21828 h 1699043"/>
              <a:gd name="connsiteX243" fmla="*/ 8097 w 10232859"/>
              <a:gd name="connsiteY243" fmla="*/ 24355 h 1699043"/>
              <a:gd name="connsiteX244" fmla="*/ 77128 w 10232859"/>
              <a:gd name="connsiteY244" fmla="*/ 6867 h 1699043"/>
              <a:gd name="connsiteX245" fmla="*/ 188338 w 10232859"/>
              <a:gd name="connsiteY245" fmla="*/ 5079 h 1699043"/>
              <a:gd name="connsiteX246" fmla="*/ 298809 w 10232859"/>
              <a:gd name="connsiteY246" fmla="*/ 6198 h 1699043"/>
              <a:gd name="connsiteX247" fmla="*/ 338985 w 10232859"/>
              <a:gd name="connsiteY247" fmla="*/ 8006 h 1699043"/>
              <a:gd name="connsiteX248" fmla="*/ 409815 w 10232859"/>
              <a:gd name="connsiteY248"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95166 w 10232859"/>
              <a:gd name="connsiteY151" fmla="*/ 360190 h 1699043"/>
              <a:gd name="connsiteX152" fmla="*/ 6216259 w 10232859"/>
              <a:gd name="connsiteY152" fmla="*/ 363365 h 1699043"/>
              <a:gd name="connsiteX153" fmla="*/ 6228331 w 10232859"/>
              <a:gd name="connsiteY153" fmla="*/ 364034 h 1699043"/>
              <a:gd name="connsiteX154" fmla="*/ 6229602 w 10232859"/>
              <a:gd name="connsiteY154" fmla="*/ 363414 h 1699043"/>
              <a:gd name="connsiteX155" fmla="*/ 6258988 w 10232859"/>
              <a:gd name="connsiteY155" fmla="*/ 378660 h 1699043"/>
              <a:gd name="connsiteX156" fmla="*/ 6264106 w 10232859"/>
              <a:gd name="connsiteY156" fmla="*/ 379141 h 1699043"/>
              <a:gd name="connsiteX157" fmla="*/ 6281703 w 10232859"/>
              <a:gd name="connsiteY157" fmla="*/ 391054 h 1699043"/>
              <a:gd name="connsiteX158" fmla="*/ 6291622 w 10232859"/>
              <a:gd name="connsiteY158" fmla="*/ 396155 h 1699043"/>
              <a:gd name="connsiteX159" fmla="*/ 6292712 w 10232859"/>
              <a:gd name="connsiteY159" fmla="*/ 399771 h 1699043"/>
              <a:gd name="connsiteX160" fmla="*/ 6308227 w 10232859"/>
              <a:gd name="connsiteY160" fmla="*/ 406196 h 1699043"/>
              <a:gd name="connsiteX161" fmla="*/ 6328981 w 10232859"/>
              <a:gd name="connsiteY161" fmla="*/ 409495 h 1699043"/>
              <a:gd name="connsiteX162" fmla="*/ 6368693 w 10232859"/>
              <a:gd name="connsiteY162" fmla="*/ 417845 h 1699043"/>
              <a:gd name="connsiteX163" fmla="*/ 6414811 w 10232859"/>
              <a:gd name="connsiteY163" fmla="*/ 452200 h 1699043"/>
              <a:gd name="connsiteX164" fmla="*/ 6467879 w 10232859"/>
              <a:gd name="connsiteY164" fmla="*/ 468248 h 1699043"/>
              <a:gd name="connsiteX165" fmla="*/ 6564351 w 10232859"/>
              <a:gd name="connsiteY165" fmla="*/ 537518 h 1699043"/>
              <a:gd name="connsiteX166" fmla="*/ 6711178 w 10232859"/>
              <a:gd name="connsiteY166" fmla="*/ 573610 h 1699043"/>
              <a:gd name="connsiteX167" fmla="*/ 6764036 w 10232859"/>
              <a:gd name="connsiteY167" fmla="*/ 588943 h 1699043"/>
              <a:gd name="connsiteX168" fmla="*/ 6858983 w 10232859"/>
              <a:gd name="connsiteY168" fmla="*/ 623723 h 1699043"/>
              <a:gd name="connsiteX169" fmla="*/ 6910661 w 10232859"/>
              <a:gd name="connsiteY169" fmla="*/ 634620 h 1699043"/>
              <a:gd name="connsiteX170" fmla="*/ 6944111 w 10232859"/>
              <a:gd name="connsiteY170" fmla="*/ 659502 h 1699043"/>
              <a:gd name="connsiteX171" fmla="*/ 6965771 w 10232859"/>
              <a:gd name="connsiteY171" fmla="*/ 659931 h 1699043"/>
              <a:gd name="connsiteX172" fmla="*/ 6969639 w 10232859"/>
              <a:gd name="connsiteY172" fmla="*/ 659837 h 1699043"/>
              <a:gd name="connsiteX173" fmla="*/ 6982242 w 10232859"/>
              <a:gd name="connsiteY173" fmla="*/ 663112 h 1699043"/>
              <a:gd name="connsiteX174" fmla="*/ 6989387 w 10232859"/>
              <a:gd name="connsiteY174" fmla="*/ 659474 h 1699043"/>
              <a:gd name="connsiteX175" fmla="*/ 7010930 w 10232859"/>
              <a:gd name="connsiteY175" fmla="*/ 661134 h 1699043"/>
              <a:gd name="connsiteX176" fmla="*/ 7033125 w 10232859"/>
              <a:gd name="connsiteY176" fmla="*/ 668436 h 1699043"/>
              <a:gd name="connsiteX177" fmla="*/ 7134461 w 10232859"/>
              <a:gd name="connsiteY177" fmla="*/ 708192 h 1699043"/>
              <a:gd name="connsiteX178" fmla="*/ 7197450 w 10232859"/>
              <a:gd name="connsiteY178" fmla="*/ 729094 h 1699043"/>
              <a:gd name="connsiteX179" fmla="*/ 7225084 w 10232859"/>
              <a:gd name="connsiteY179" fmla="*/ 732505 h 1699043"/>
              <a:gd name="connsiteX180" fmla="*/ 7261183 w 10232859"/>
              <a:gd name="connsiteY180" fmla="*/ 740313 h 1699043"/>
              <a:gd name="connsiteX181" fmla="*/ 7327760 w 10232859"/>
              <a:gd name="connsiteY181" fmla="*/ 750586 h 1699043"/>
              <a:gd name="connsiteX182" fmla="*/ 7412222 w 10232859"/>
              <a:gd name="connsiteY182" fmla="*/ 770487 h 1699043"/>
              <a:gd name="connsiteX183" fmla="*/ 7457904 w 10232859"/>
              <a:gd name="connsiteY183" fmla="*/ 804321 h 1699043"/>
              <a:gd name="connsiteX184" fmla="*/ 7465795 w 10232859"/>
              <a:gd name="connsiteY184" fmla="*/ 802598 h 1699043"/>
              <a:gd name="connsiteX185" fmla="*/ 7505046 w 10232859"/>
              <a:gd name="connsiteY185" fmla="*/ 816517 h 1699043"/>
              <a:gd name="connsiteX186" fmla="*/ 7623220 w 10232859"/>
              <a:gd name="connsiteY186" fmla="*/ 888520 h 1699043"/>
              <a:gd name="connsiteX187" fmla="*/ 7700458 w 10232859"/>
              <a:gd name="connsiteY187" fmla="*/ 915079 h 1699043"/>
              <a:gd name="connsiteX188" fmla="*/ 7730988 w 10232859"/>
              <a:gd name="connsiteY188" fmla="*/ 920756 h 1699043"/>
              <a:gd name="connsiteX189" fmla="*/ 7781942 w 10232859"/>
              <a:gd name="connsiteY189" fmla="*/ 930503 h 1699043"/>
              <a:gd name="connsiteX190" fmla="*/ 7827704 w 10232859"/>
              <a:gd name="connsiteY190" fmla="*/ 928558 h 1699043"/>
              <a:gd name="connsiteX191" fmla="*/ 7867270 w 10232859"/>
              <a:gd name="connsiteY191" fmla="*/ 940366 h 1699043"/>
              <a:gd name="connsiteX192" fmla="*/ 7866538 w 10232859"/>
              <a:gd name="connsiteY192" fmla="*/ 955045 h 1699043"/>
              <a:gd name="connsiteX193" fmla="*/ 7912084 w 10232859"/>
              <a:gd name="connsiteY193" fmla="*/ 963800 h 1699043"/>
              <a:gd name="connsiteX194" fmla="*/ 7982264 w 10232859"/>
              <a:gd name="connsiteY194" fmla="*/ 975773 h 1699043"/>
              <a:gd name="connsiteX195" fmla="*/ 7991272 w 10232859"/>
              <a:gd name="connsiteY195" fmla="*/ 981104 h 1699043"/>
              <a:gd name="connsiteX196" fmla="*/ 8006496 w 10232859"/>
              <a:gd name="connsiteY196" fmla="*/ 972839 h 1699043"/>
              <a:gd name="connsiteX197" fmla="*/ 8034497 w 10232859"/>
              <a:gd name="connsiteY197" fmla="*/ 972054 h 1699043"/>
              <a:gd name="connsiteX198" fmla="*/ 8150881 w 10232859"/>
              <a:gd name="connsiteY198" fmla="*/ 990411 h 1699043"/>
              <a:gd name="connsiteX199" fmla="*/ 8172106 w 10232859"/>
              <a:gd name="connsiteY199" fmla="*/ 990512 h 1699043"/>
              <a:gd name="connsiteX200" fmla="*/ 8196076 w 10232859"/>
              <a:gd name="connsiteY200" fmla="*/ 1000078 h 1699043"/>
              <a:gd name="connsiteX201" fmla="*/ 8247463 w 10232859"/>
              <a:gd name="connsiteY201" fmla="*/ 1016332 h 1699043"/>
              <a:gd name="connsiteX202" fmla="*/ 8279272 w 10232859"/>
              <a:gd name="connsiteY202" fmla="*/ 1032921 h 1699043"/>
              <a:gd name="connsiteX203" fmla="*/ 8289611 w 10232859"/>
              <a:gd name="connsiteY203" fmla="*/ 1028630 h 1699043"/>
              <a:gd name="connsiteX204" fmla="*/ 8311483 w 10232859"/>
              <a:gd name="connsiteY204" fmla="*/ 1029399 h 1699043"/>
              <a:gd name="connsiteX205" fmla="*/ 8399489 w 10232859"/>
              <a:gd name="connsiteY205" fmla="*/ 1048562 h 1699043"/>
              <a:gd name="connsiteX206" fmla="*/ 8415973 w 10232859"/>
              <a:gd name="connsiteY206" fmla="*/ 1049660 h 1699043"/>
              <a:gd name="connsiteX207" fmla="*/ 8433326 w 10232859"/>
              <a:gd name="connsiteY207" fmla="*/ 1057881 h 1699043"/>
              <a:gd name="connsiteX208" fmla="*/ 8502328 w 10232859"/>
              <a:gd name="connsiteY208" fmla="*/ 1091498 h 1699043"/>
              <a:gd name="connsiteX209" fmla="*/ 8534346 w 10232859"/>
              <a:gd name="connsiteY209" fmla="*/ 1106980 h 1699043"/>
              <a:gd name="connsiteX210" fmla="*/ 8534980 w 10232859"/>
              <a:gd name="connsiteY210" fmla="*/ 1110861 h 1699043"/>
              <a:gd name="connsiteX211" fmla="*/ 8544104 w 10232859"/>
              <a:gd name="connsiteY211" fmla="*/ 1108406 h 1699043"/>
              <a:gd name="connsiteX212" fmla="*/ 8567742 w 10232859"/>
              <a:gd name="connsiteY212" fmla="*/ 1117590 h 1699043"/>
              <a:gd name="connsiteX213" fmla="*/ 8633779 w 10232859"/>
              <a:gd name="connsiteY213" fmla="*/ 1139226 h 1699043"/>
              <a:gd name="connsiteX214" fmla="*/ 8676965 w 10232859"/>
              <a:gd name="connsiteY214" fmla="*/ 1156949 h 1699043"/>
              <a:gd name="connsiteX215" fmla="*/ 8698944 w 10232859"/>
              <a:gd name="connsiteY215" fmla="*/ 1156939 h 1699043"/>
              <a:gd name="connsiteX216" fmla="*/ 8711456 w 10232859"/>
              <a:gd name="connsiteY216" fmla="*/ 1169217 h 1699043"/>
              <a:gd name="connsiteX217" fmla="*/ 8732793 w 10232859"/>
              <a:gd name="connsiteY217" fmla="*/ 1172972 h 1699043"/>
              <a:gd name="connsiteX218" fmla="*/ 8751897 w 10232859"/>
              <a:gd name="connsiteY218" fmla="*/ 1190886 h 1699043"/>
              <a:gd name="connsiteX219" fmla="*/ 8793564 w 10232859"/>
              <a:gd name="connsiteY219" fmla="*/ 1172572 h 1699043"/>
              <a:gd name="connsiteX220" fmla="*/ 8834270 w 10232859"/>
              <a:gd name="connsiteY220" fmla="*/ 1206624 h 1699043"/>
              <a:gd name="connsiteX221" fmla="*/ 8853872 w 10232859"/>
              <a:gd name="connsiteY221" fmla="*/ 1214714 h 1699043"/>
              <a:gd name="connsiteX222" fmla="*/ 8861901 w 10232859"/>
              <a:gd name="connsiteY222" fmla="*/ 1211375 h 1699043"/>
              <a:gd name="connsiteX223" fmla="*/ 8874168 w 10232859"/>
              <a:gd name="connsiteY223" fmla="*/ 1213967 h 1699043"/>
              <a:gd name="connsiteX224" fmla="*/ 8871123 w 10232859"/>
              <a:gd name="connsiteY224" fmla="*/ 1221160 h 1699043"/>
              <a:gd name="connsiteX225" fmla="*/ 8903537 w 10232859"/>
              <a:gd name="connsiteY225" fmla="*/ 1230588 h 1699043"/>
              <a:gd name="connsiteX226" fmla="*/ 8933767 w 10232859"/>
              <a:gd name="connsiteY226" fmla="*/ 1263368 h 1699043"/>
              <a:gd name="connsiteX227" fmla="*/ 8985765 w 10232859"/>
              <a:gd name="connsiteY227" fmla="*/ 1287664 h 1699043"/>
              <a:gd name="connsiteX228" fmla="*/ 9071444 w 10232859"/>
              <a:gd name="connsiteY228" fmla="*/ 1317305 h 1699043"/>
              <a:gd name="connsiteX229" fmla="*/ 9096711 w 10232859"/>
              <a:gd name="connsiteY229" fmla="*/ 1327777 h 1699043"/>
              <a:gd name="connsiteX230" fmla="*/ 9338853 w 10232859"/>
              <a:gd name="connsiteY230" fmla="*/ 1448046 h 1699043"/>
              <a:gd name="connsiteX231" fmla="*/ 9520814 w 10232859"/>
              <a:gd name="connsiteY231" fmla="*/ 1449827 h 1699043"/>
              <a:gd name="connsiteX232" fmla="*/ 9702271 w 10232859"/>
              <a:gd name="connsiteY232" fmla="*/ 1488553 h 1699043"/>
              <a:gd name="connsiteX233" fmla="*/ 9744273 w 10232859"/>
              <a:gd name="connsiteY233" fmla="*/ 1523512 h 1699043"/>
              <a:gd name="connsiteX234" fmla="*/ 9771903 w 10232859"/>
              <a:gd name="connsiteY234" fmla="*/ 1530034 h 1699043"/>
              <a:gd name="connsiteX235" fmla="*/ 9818565 w 10232859"/>
              <a:gd name="connsiteY235" fmla="*/ 1538545 h 1699043"/>
              <a:gd name="connsiteX236" fmla="*/ 9882202 w 10232859"/>
              <a:gd name="connsiteY236" fmla="*/ 1565888 h 1699043"/>
              <a:gd name="connsiteX237" fmla="*/ 10022025 w 10232859"/>
              <a:gd name="connsiteY237" fmla="*/ 1599696 h 1699043"/>
              <a:gd name="connsiteX238" fmla="*/ 10220406 w 10232859"/>
              <a:gd name="connsiteY238" fmla="*/ 1677005 h 1699043"/>
              <a:gd name="connsiteX239" fmla="*/ 10232859 w 10232859"/>
              <a:gd name="connsiteY239" fmla="*/ 1699043 h 1699043"/>
              <a:gd name="connsiteX240" fmla="*/ 0 w 10232859"/>
              <a:gd name="connsiteY240" fmla="*/ 1699043 h 1699043"/>
              <a:gd name="connsiteX241" fmla="*/ 0 w 10232859"/>
              <a:gd name="connsiteY241" fmla="*/ 21828 h 1699043"/>
              <a:gd name="connsiteX242" fmla="*/ 8097 w 10232859"/>
              <a:gd name="connsiteY242" fmla="*/ 24355 h 1699043"/>
              <a:gd name="connsiteX243" fmla="*/ 77128 w 10232859"/>
              <a:gd name="connsiteY243" fmla="*/ 6867 h 1699043"/>
              <a:gd name="connsiteX244" fmla="*/ 188338 w 10232859"/>
              <a:gd name="connsiteY244" fmla="*/ 5079 h 1699043"/>
              <a:gd name="connsiteX245" fmla="*/ 298809 w 10232859"/>
              <a:gd name="connsiteY245" fmla="*/ 6198 h 1699043"/>
              <a:gd name="connsiteX246" fmla="*/ 338985 w 10232859"/>
              <a:gd name="connsiteY246" fmla="*/ 8006 h 1699043"/>
              <a:gd name="connsiteX247" fmla="*/ 409815 w 10232859"/>
              <a:gd name="connsiteY247"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6073281 w 10232859"/>
              <a:gd name="connsiteY147" fmla="*/ 334316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6538 w 10232859"/>
              <a:gd name="connsiteY190" fmla="*/ 955045 h 1699043"/>
              <a:gd name="connsiteX191" fmla="*/ 7912084 w 10232859"/>
              <a:gd name="connsiteY191" fmla="*/ 963800 h 1699043"/>
              <a:gd name="connsiteX192" fmla="*/ 7982264 w 10232859"/>
              <a:gd name="connsiteY192" fmla="*/ 975773 h 1699043"/>
              <a:gd name="connsiteX193" fmla="*/ 7991272 w 10232859"/>
              <a:gd name="connsiteY193" fmla="*/ 981104 h 1699043"/>
              <a:gd name="connsiteX194" fmla="*/ 8006496 w 10232859"/>
              <a:gd name="connsiteY194" fmla="*/ 972839 h 1699043"/>
              <a:gd name="connsiteX195" fmla="*/ 8034497 w 10232859"/>
              <a:gd name="connsiteY195" fmla="*/ 972054 h 1699043"/>
              <a:gd name="connsiteX196" fmla="*/ 8150881 w 10232859"/>
              <a:gd name="connsiteY196" fmla="*/ 990411 h 1699043"/>
              <a:gd name="connsiteX197" fmla="*/ 8172106 w 10232859"/>
              <a:gd name="connsiteY197" fmla="*/ 990512 h 1699043"/>
              <a:gd name="connsiteX198" fmla="*/ 8196076 w 10232859"/>
              <a:gd name="connsiteY198" fmla="*/ 1000078 h 1699043"/>
              <a:gd name="connsiteX199" fmla="*/ 8247463 w 10232859"/>
              <a:gd name="connsiteY199" fmla="*/ 1016332 h 1699043"/>
              <a:gd name="connsiteX200" fmla="*/ 8279272 w 10232859"/>
              <a:gd name="connsiteY200" fmla="*/ 1032921 h 1699043"/>
              <a:gd name="connsiteX201" fmla="*/ 8289611 w 10232859"/>
              <a:gd name="connsiteY201" fmla="*/ 1028630 h 1699043"/>
              <a:gd name="connsiteX202" fmla="*/ 8311483 w 10232859"/>
              <a:gd name="connsiteY202" fmla="*/ 1029399 h 1699043"/>
              <a:gd name="connsiteX203" fmla="*/ 8399489 w 10232859"/>
              <a:gd name="connsiteY203" fmla="*/ 1048562 h 1699043"/>
              <a:gd name="connsiteX204" fmla="*/ 8415973 w 10232859"/>
              <a:gd name="connsiteY204" fmla="*/ 1049660 h 1699043"/>
              <a:gd name="connsiteX205" fmla="*/ 8433326 w 10232859"/>
              <a:gd name="connsiteY205" fmla="*/ 1057881 h 1699043"/>
              <a:gd name="connsiteX206" fmla="*/ 8502328 w 10232859"/>
              <a:gd name="connsiteY206" fmla="*/ 1091498 h 1699043"/>
              <a:gd name="connsiteX207" fmla="*/ 8534346 w 10232859"/>
              <a:gd name="connsiteY207" fmla="*/ 1106980 h 1699043"/>
              <a:gd name="connsiteX208" fmla="*/ 8534980 w 10232859"/>
              <a:gd name="connsiteY208" fmla="*/ 1110861 h 1699043"/>
              <a:gd name="connsiteX209" fmla="*/ 8544104 w 10232859"/>
              <a:gd name="connsiteY209" fmla="*/ 1108406 h 1699043"/>
              <a:gd name="connsiteX210" fmla="*/ 8567742 w 10232859"/>
              <a:gd name="connsiteY210" fmla="*/ 1117590 h 1699043"/>
              <a:gd name="connsiteX211" fmla="*/ 8633779 w 10232859"/>
              <a:gd name="connsiteY211" fmla="*/ 1139226 h 1699043"/>
              <a:gd name="connsiteX212" fmla="*/ 8676965 w 10232859"/>
              <a:gd name="connsiteY212" fmla="*/ 1156949 h 1699043"/>
              <a:gd name="connsiteX213" fmla="*/ 8698944 w 10232859"/>
              <a:gd name="connsiteY213" fmla="*/ 1156939 h 1699043"/>
              <a:gd name="connsiteX214" fmla="*/ 8711456 w 10232859"/>
              <a:gd name="connsiteY214" fmla="*/ 1169217 h 1699043"/>
              <a:gd name="connsiteX215" fmla="*/ 8732793 w 10232859"/>
              <a:gd name="connsiteY215" fmla="*/ 1172972 h 1699043"/>
              <a:gd name="connsiteX216" fmla="*/ 8751897 w 10232859"/>
              <a:gd name="connsiteY216" fmla="*/ 1190886 h 1699043"/>
              <a:gd name="connsiteX217" fmla="*/ 8793564 w 10232859"/>
              <a:gd name="connsiteY217" fmla="*/ 1172572 h 1699043"/>
              <a:gd name="connsiteX218" fmla="*/ 8834270 w 10232859"/>
              <a:gd name="connsiteY218" fmla="*/ 1206624 h 1699043"/>
              <a:gd name="connsiteX219" fmla="*/ 8853872 w 10232859"/>
              <a:gd name="connsiteY219" fmla="*/ 1214714 h 1699043"/>
              <a:gd name="connsiteX220" fmla="*/ 8861901 w 10232859"/>
              <a:gd name="connsiteY220" fmla="*/ 1211375 h 1699043"/>
              <a:gd name="connsiteX221" fmla="*/ 8874168 w 10232859"/>
              <a:gd name="connsiteY221" fmla="*/ 1213967 h 1699043"/>
              <a:gd name="connsiteX222" fmla="*/ 8871123 w 10232859"/>
              <a:gd name="connsiteY222" fmla="*/ 1221160 h 1699043"/>
              <a:gd name="connsiteX223" fmla="*/ 8903537 w 10232859"/>
              <a:gd name="connsiteY223" fmla="*/ 1230588 h 1699043"/>
              <a:gd name="connsiteX224" fmla="*/ 8933767 w 10232859"/>
              <a:gd name="connsiteY224" fmla="*/ 1263368 h 1699043"/>
              <a:gd name="connsiteX225" fmla="*/ 8985765 w 10232859"/>
              <a:gd name="connsiteY225" fmla="*/ 1287664 h 1699043"/>
              <a:gd name="connsiteX226" fmla="*/ 9071444 w 10232859"/>
              <a:gd name="connsiteY226" fmla="*/ 1317305 h 1699043"/>
              <a:gd name="connsiteX227" fmla="*/ 9096711 w 10232859"/>
              <a:gd name="connsiteY227" fmla="*/ 1327777 h 1699043"/>
              <a:gd name="connsiteX228" fmla="*/ 9338853 w 10232859"/>
              <a:gd name="connsiteY228" fmla="*/ 1448046 h 1699043"/>
              <a:gd name="connsiteX229" fmla="*/ 9520814 w 10232859"/>
              <a:gd name="connsiteY229" fmla="*/ 1449827 h 1699043"/>
              <a:gd name="connsiteX230" fmla="*/ 9702271 w 10232859"/>
              <a:gd name="connsiteY230" fmla="*/ 1488553 h 1699043"/>
              <a:gd name="connsiteX231" fmla="*/ 9744273 w 10232859"/>
              <a:gd name="connsiteY231" fmla="*/ 1523512 h 1699043"/>
              <a:gd name="connsiteX232" fmla="*/ 9771903 w 10232859"/>
              <a:gd name="connsiteY232" fmla="*/ 1530034 h 1699043"/>
              <a:gd name="connsiteX233" fmla="*/ 9818565 w 10232859"/>
              <a:gd name="connsiteY233" fmla="*/ 1538545 h 1699043"/>
              <a:gd name="connsiteX234" fmla="*/ 9882202 w 10232859"/>
              <a:gd name="connsiteY234" fmla="*/ 1565888 h 1699043"/>
              <a:gd name="connsiteX235" fmla="*/ 10022025 w 10232859"/>
              <a:gd name="connsiteY235" fmla="*/ 1599696 h 1699043"/>
              <a:gd name="connsiteX236" fmla="*/ 10220406 w 10232859"/>
              <a:gd name="connsiteY236" fmla="*/ 1677005 h 1699043"/>
              <a:gd name="connsiteX237" fmla="*/ 10232859 w 10232859"/>
              <a:gd name="connsiteY237" fmla="*/ 1699043 h 1699043"/>
              <a:gd name="connsiteX238" fmla="*/ 0 w 10232859"/>
              <a:gd name="connsiteY238" fmla="*/ 1699043 h 1699043"/>
              <a:gd name="connsiteX239" fmla="*/ 0 w 10232859"/>
              <a:gd name="connsiteY239" fmla="*/ 21828 h 1699043"/>
              <a:gd name="connsiteX240" fmla="*/ 8097 w 10232859"/>
              <a:gd name="connsiteY240" fmla="*/ 24355 h 1699043"/>
              <a:gd name="connsiteX241" fmla="*/ 77128 w 10232859"/>
              <a:gd name="connsiteY241" fmla="*/ 6867 h 1699043"/>
              <a:gd name="connsiteX242" fmla="*/ 188338 w 10232859"/>
              <a:gd name="connsiteY242" fmla="*/ 5079 h 1699043"/>
              <a:gd name="connsiteX243" fmla="*/ 298809 w 10232859"/>
              <a:gd name="connsiteY243" fmla="*/ 6198 h 1699043"/>
              <a:gd name="connsiteX244" fmla="*/ 338985 w 10232859"/>
              <a:gd name="connsiteY244" fmla="*/ 8006 h 1699043"/>
              <a:gd name="connsiteX245" fmla="*/ 409815 w 10232859"/>
              <a:gd name="connsiteY245"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034497 w 10232859"/>
              <a:gd name="connsiteY194" fmla="*/ 972054 h 1699043"/>
              <a:gd name="connsiteX195" fmla="*/ 8150881 w 10232859"/>
              <a:gd name="connsiteY195" fmla="*/ 990411 h 1699043"/>
              <a:gd name="connsiteX196" fmla="*/ 8172106 w 10232859"/>
              <a:gd name="connsiteY196" fmla="*/ 990512 h 1699043"/>
              <a:gd name="connsiteX197" fmla="*/ 8196076 w 10232859"/>
              <a:gd name="connsiteY197" fmla="*/ 1000078 h 1699043"/>
              <a:gd name="connsiteX198" fmla="*/ 8247463 w 10232859"/>
              <a:gd name="connsiteY198" fmla="*/ 1016332 h 1699043"/>
              <a:gd name="connsiteX199" fmla="*/ 8279272 w 10232859"/>
              <a:gd name="connsiteY199" fmla="*/ 1032921 h 1699043"/>
              <a:gd name="connsiteX200" fmla="*/ 8289611 w 10232859"/>
              <a:gd name="connsiteY200" fmla="*/ 1028630 h 1699043"/>
              <a:gd name="connsiteX201" fmla="*/ 8311483 w 10232859"/>
              <a:gd name="connsiteY201" fmla="*/ 1029399 h 1699043"/>
              <a:gd name="connsiteX202" fmla="*/ 8399489 w 10232859"/>
              <a:gd name="connsiteY202" fmla="*/ 1048562 h 1699043"/>
              <a:gd name="connsiteX203" fmla="*/ 8415973 w 10232859"/>
              <a:gd name="connsiteY203" fmla="*/ 1049660 h 1699043"/>
              <a:gd name="connsiteX204" fmla="*/ 8433326 w 10232859"/>
              <a:gd name="connsiteY204" fmla="*/ 1057881 h 1699043"/>
              <a:gd name="connsiteX205" fmla="*/ 8502328 w 10232859"/>
              <a:gd name="connsiteY205" fmla="*/ 1091498 h 1699043"/>
              <a:gd name="connsiteX206" fmla="*/ 8534346 w 10232859"/>
              <a:gd name="connsiteY206" fmla="*/ 1106980 h 1699043"/>
              <a:gd name="connsiteX207" fmla="*/ 8534980 w 10232859"/>
              <a:gd name="connsiteY207" fmla="*/ 1110861 h 1699043"/>
              <a:gd name="connsiteX208" fmla="*/ 8544104 w 10232859"/>
              <a:gd name="connsiteY208" fmla="*/ 1108406 h 1699043"/>
              <a:gd name="connsiteX209" fmla="*/ 8567742 w 10232859"/>
              <a:gd name="connsiteY209" fmla="*/ 1117590 h 1699043"/>
              <a:gd name="connsiteX210" fmla="*/ 8633779 w 10232859"/>
              <a:gd name="connsiteY210" fmla="*/ 1139226 h 1699043"/>
              <a:gd name="connsiteX211" fmla="*/ 8676965 w 10232859"/>
              <a:gd name="connsiteY211" fmla="*/ 1156949 h 1699043"/>
              <a:gd name="connsiteX212" fmla="*/ 8698944 w 10232859"/>
              <a:gd name="connsiteY212" fmla="*/ 1156939 h 1699043"/>
              <a:gd name="connsiteX213" fmla="*/ 8711456 w 10232859"/>
              <a:gd name="connsiteY213" fmla="*/ 1169217 h 1699043"/>
              <a:gd name="connsiteX214" fmla="*/ 8732793 w 10232859"/>
              <a:gd name="connsiteY214" fmla="*/ 1172972 h 1699043"/>
              <a:gd name="connsiteX215" fmla="*/ 8751897 w 10232859"/>
              <a:gd name="connsiteY215" fmla="*/ 1190886 h 1699043"/>
              <a:gd name="connsiteX216" fmla="*/ 8793564 w 10232859"/>
              <a:gd name="connsiteY216" fmla="*/ 1172572 h 1699043"/>
              <a:gd name="connsiteX217" fmla="*/ 8834270 w 10232859"/>
              <a:gd name="connsiteY217" fmla="*/ 1206624 h 1699043"/>
              <a:gd name="connsiteX218" fmla="*/ 8853872 w 10232859"/>
              <a:gd name="connsiteY218" fmla="*/ 1214714 h 1699043"/>
              <a:gd name="connsiteX219" fmla="*/ 8861901 w 10232859"/>
              <a:gd name="connsiteY219" fmla="*/ 1211375 h 1699043"/>
              <a:gd name="connsiteX220" fmla="*/ 8874168 w 10232859"/>
              <a:gd name="connsiteY220" fmla="*/ 1213967 h 1699043"/>
              <a:gd name="connsiteX221" fmla="*/ 8871123 w 10232859"/>
              <a:gd name="connsiteY221" fmla="*/ 1221160 h 1699043"/>
              <a:gd name="connsiteX222" fmla="*/ 8903537 w 10232859"/>
              <a:gd name="connsiteY222" fmla="*/ 1230588 h 1699043"/>
              <a:gd name="connsiteX223" fmla="*/ 8933767 w 10232859"/>
              <a:gd name="connsiteY223" fmla="*/ 1263368 h 1699043"/>
              <a:gd name="connsiteX224" fmla="*/ 8985765 w 10232859"/>
              <a:gd name="connsiteY224" fmla="*/ 1287664 h 1699043"/>
              <a:gd name="connsiteX225" fmla="*/ 9071444 w 10232859"/>
              <a:gd name="connsiteY225" fmla="*/ 1317305 h 1699043"/>
              <a:gd name="connsiteX226" fmla="*/ 9096711 w 10232859"/>
              <a:gd name="connsiteY226" fmla="*/ 1327777 h 1699043"/>
              <a:gd name="connsiteX227" fmla="*/ 9338853 w 10232859"/>
              <a:gd name="connsiteY227" fmla="*/ 1448046 h 1699043"/>
              <a:gd name="connsiteX228" fmla="*/ 9520814 w 10232859"/>
              <a:gd name="connsiteY228" fmla="*/ 1449827 h 1699043"/>
              <a:gd name="connsiteX229" fmla="*/ 9702271 w 10232859"/>
              <a:gd name="connsiteY229" fmla="*/ 1488553 h 1699043"/>
              <a:gd name="connsiteX230" fmla="*/ 9744273 w 10232859"/>
              <a:gd name="connsiteY230" fmla="*/ 1523512 h 1699043"/>
              <a:gd name="connsiteX231" fmla="*/ 9771903 w 10232859"/>
              <a:gd name="connsiteY231" fmla="*/ 1530034 h 1699043"/>
              <a:gd name="connsiteX232" fmla="*/ 9818565 w 10232859"/>
              <a:gd name="connsiteY232" fmla="*/ 1538545 h 1699043"/>
              <a:gd name="connsiteX233" fmla="*/ 9882202 w 10232859"/>
              <a:gd name="connsiteY233" fmla="*/ 1565888 h 1699043"/>
              <a:gd name="connsiteX234" fmla="*/ 10022025 w 10232859"/>
              <a:gd name="connsiteY234" fmla="*/ 1599696 h 1699043"/>
              <a:gd name="connsiteX235" fmla="*/ 10220406 w 10232859"/>
              <a:gd name="connsiteY235" fmla="*/ 1677005 h 1699043"/>
              <a:gd name="connsiteX236" fmla="*/ 10232859 w 10232859"/>
              <a:gd name="connsiteY236" fmla="*/ 1699043 h 1699043"/>
              <a:gd name="connsiteX237" fmla="*/ 0 w 10232859"/>
              <a:gd name="connsiteY237" fmla="*/ 1699043 h 1699043"/>
              <a:gd name="connsiteX238" fmla="*/ 0 w 10232859"/>
              <a:gd name="connsiteY238" fmla="*/ 21828 h 1699043"/>
              <a:gd name="connsiteX239" fmla="*/ 8097 w 10232859"/>
              <a:gd name="connsiteY239" fmla="*/ 24355 h 1699043"/>
              <a:gd name="connsiteX240" fmla="*/ 77128 w 10232859"/>
              <a:gd name="connsiteY240" fmla="*/ 6867 h 1699043"/>
              <a:gd name="connsiteX241" fmla="*/ 188338 w 10232859"/>
              <a:gd name="connsiteY241" fmla="*/ 5079 h 1699043"/>
              <a:gd name="connsiteX242" fmla="*/ 298809 w 10232859"/>
              <a:gd name="connsiteY242" fmla="*/ 6198 h 1699043"/>
              <a:gd name="connsiteX243" fmla="*/ 338985 w 10232859"/>
              <a:gd name="connsiteY243" fmla="*/ 8006 h 1699043"/>
              <a:gd name="connsiteX244" fmla="*/ 409815 w 10232859"/>
              <a:gd name="connsiteY244"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32793 w 10232859"/>
              <a:gd name="connsiteY212" fmla="*/ 1172972 h 1699043"/>
              <a:gd name="connsiteX213" fmla="*/ 8751897 w 10232859"/>
              <a:gd name="connsiteY213" fmla="*/ 1190886 h 1699043"/>
              <a:gd name="connsiteX214" fmla="*/ 8793564 w 10232859"/>
              <a:gd name="connsiteY214" fmla="*/ 1172572 h 1699043"/>
              <a:gd name="connsiteX215" fmla="*/ 8834270 w 10232859"/>
              <a:gd name="connsiteY215" fmla="*/ 1206624 h 1699043"/>
              <a:gd name="connsiteX216" fmla="*/ 8853872 w 10232859"/>
              <a:gd name="connsiteY216" fmla="*/ 1214714 h 1699043"/>
              <a:gd name="connsiteX217" fmla="*/ 8861901 w 10232859"/>
              <a:gd name="connsiteY217" fmla="*/ 1211375 h 1699043"/>
              <a:gd name="connsiteX218" fmla="*/ 8874168 w 10232859"/>
              <a:gd name="connsiteY218" fmla="*/ 1213967 h 1699043"/>
              <a:gd name="connsiteX219" fmla="*/ 8871123 w 10232859"/>
              <a:gd name="connsiteY219" fmla="*/ 1221160 h 1699043"/>
              <a:gd name="connsiteX220" fmla="*/ 8903537 w 10232859"/>
              <a:gd name="connsiteY220" fmla="*/ 1230588 h 1699043"/>
              <a:gd name="connsiteX221" fmla="*/ 8933767 w 10232859"/>
              <a:gd name="connsiteY221" fmla="*/ 1263368 h 1699043"/>
              <a:gd name="connsiteX222" fmla="*/ 8985765 w 10232859"/>
              <a:gd name="connsiteY222" fmla="*/ 1287664 h 1699043"/>
              <a:gd name="connsiteX223" fmla="*/ 9071444 w 10232859"/>
              <a:gd name="connsiteY223" fmla="*/ 1317305 h 1699043"/>
              <a:gd name="connsiteX224" fmla="*/ 9096711 w 10232859"/>
              <a:gd name="connsiteY224" fmla="*/ 1327777 h 1699043"/>
              <a:gd name="connsiteX225" fmla="*/ 9338853 w 10232859"/>
              <a:gd name="connsiteY225" fmla="*/ 1448046 h 1699043"/>
              <a:gd name="connsiteX226" fmla="*/ 9520814 w 10232859"/>
              <a:gd name="connsiteY226" fmla="*/ 1449827 h 1699043"/>
              <a:gd name="connsiteX227" fmla="*/ 9702271 w 10232859"/>
              <a:gd name="connsiteY227" fmla="*/ 1488553 h 1699043"/>
              <a:gd name="connsiteX228" fmla="*/ 9744273 w 10232859"/>
              <a:gd name="connsiteY228" fmla="*/ 1523512 h 1699043"/>
              <a:gd name="connsiteX229" fmla="*/ 9771903 w 10232859"/>
              <a:gd name="connsiteY229" fmla="*/ 1530034 h 1699043"/>
              <a:gd name="connsiteX230" fmla="*/ 9818565 w 10232859"/>
              <a:gd name="connsiteY230" fmla="*/ 1538545 h 1699043"/>
              <a:gd name="connsiteX231" fmla="*/ 9882202 w 10232859"/>
              <a:gd name="connsiteY231" fmla="*/ 1565888 h 1699043"/>
              <a:gd name="connsiteX232" fmla="*/ 10022025 w 10232859"/>
              <a:gd name="connsiteY232" fmla="*/ 1599696 h 1699043"/>
              <a:gd name="connsiteX233" fmla="*/ 10220406 w 10232859"/>
              <a:gd name="connsiteY233" fmla="*/ 1677005 h 1699043"/>
              <a:gd name="connsiteX234" fmla="*/ 10232859 w 10232859"/>
              <a:gd name="connsiteY234" fmla="*/ 1699043 h 1699043"/>
              <a:gd name="connsiteX235" fmla="*/ 0 w 10232859"/>
              <a:gd name="connsiteY235" fmla="*/ 1699043 h 1699043"/>
              <a:gd name="connsiteX236" fmla="*/ 0 w 10232859"/>
              <a:gd name="connsiteY236" fmla="*/ 21828 h 1699043"/>
              <a:gd name="connsiteX237" fmla="*/ 8097 w 10232859"/>
              <a:gd name="connsiteY237" fmla="*/ 24355 h 1699043"/>
              <a:gd name="connsiteX238" fmla="*/ 77128 w 10232859"/>
              <a:gd name="connsiteY238" fmla="*/ 6867 h 1699043"/>
              <a:gd name="connsiteX239" fmla="*/ 188338 w 10232859"/>
              <a:gd name="connsiteY239" fmla="*/ 5079 h 1699043"/>
              <a:gd name="connsiteX240" fmla="*/ 298809 w 10232859"/>
              <a:gd name="connsiteY240" fmla="*/ 6198 h 1699043"/>
              <a:gd name="connsiteX241" fmla="*/ 338985 w 10232859"/>
              <a:gd name="connsiteY241" fmla="*/ 8006 h 1699043"/>
              <a:gd name="connsiteX242" fmla="*/ 409815 w 10232859"/>
              <a:gd name="connsiteY242"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793564 w 10232859"/>
              <a:gd name="connsiteY213" fmla="*/ 1172572 h 1699043"/>
              <a:gd name="connsiteX214" fmla="*/ 8834270 w 10232859"/>
              <a:gd name="connsiteY214" fmla="*/ 1206624 h 1699043"/>
              <a:gd name="connsiteX215" fmla="*/ 8853872 w 10232859"/>
              <a:gd name="connsiteY215" fmla="*/ 1214714 h 1699043"/>
              <a:gd name="connsiteX216" fmla="*/ 8861901 w 10232859"/>
              <a:gd name="connsiteY216" fmla="*/ 1211375 h 1699043"/>
              <a:gd name="connsiteX217" fmla="*/ 8874168 w 10232859"/>
              <a:gd name="connsiteY217" fmla="*/ 1213967 h 1699043"/>
              <a:gd name="connsiteX218" fmla="*/ 8871123 w 10232859"/>
              <a:gd name="connsiteY218" fmla="*/ 1221160 h 1699043"/>
              <a:gd name="connsiteX219" fmla="*/ 8903537 w 10232859"/>
              <a:gd name="connsiteY219" fmla="*/ 1230588 h 1699043"/>
              <a:gd name="connsiteX220" fmla="*/ 8933767 w 10232859"/>
              <a:gd name="connsiteY220" fmla="*/ 1263368 h 1699043"/>
              <a:gd name="connsiteX221" fmla="*/ 8985765 w 10232859"/>
              <a:gd name="connsiteY221" fmla="*/ 1287664 h 1699043"/>
              <a:gd name="connsiteX222" fmla="*/ 9071444 w 10232859"/>
              <a:gd name="connsiteY222" fmla="*/ 1317305 h 1699043"/>
              <a:gd name="connsiteX223" fmla="*/ 9096711 w 10232859"/>
              <a:gd name="connsiteY223" fmla="*/ 1327777 h 1699043"/>
              <a:gd name="connsiteX224" fmla="*/ 9338853 w 10232859"/>
              <a:gd name="connsiteY224" fmla="*/ 1448046 h 1699043"/>
              <a:gd name="connsiteX225" fmla="*/ 9520814 w 10232859"/>
              <a:gd name="connsiteY225" fmla="*/ 1449827 h 1699043"/>
              <a:gd name="connsiteX226" fmla="*/ 9702271 w 10232859"/>
              <a:gd name="connsiteY226" fmla="*/ 1488553 h 1699043"/>
              <a:gd name="connsiteX227" fmla="*/ 9744273 w 10232859"/>
              <a:gd name="connsiteY227" fmla="*/ 1523512 h 1699043"/>
              <a:gd name="connsiteX228" fmla="*/ 9771903 w 10232859"/>
              <a:gd name="connsiteY228" fmla="*/ 1530034 h 1699043"/>
              <a:gd name="connsiteX229" fmla="*/ 9818565 w 10232859"/>
              <a:gd name="connsiteY229" fmla="*/ 1538545 h 1699043"/>
              <a:gd name="connsiteX230" fmla="*/ 9882202 w 10232859"/>
              <a:gd name="connsiteY230" fmla="*/ 1565888 h 1699043"/>
              <a:gd name="connsiteX231" fmla="*/ 10022025 w 10232859"/>
              <a:gd name="connsiteY231" fmla="*/ 1599696 h 1699043"/>
              <a:gd name="connsiteX232" fmla="*/ 10220406 w 10232859"/>
              <a:gd name="connsiteY232" fmla="*/ 1677005 h 1699043"/>
              <a:gd name="connsiteX233" fmla="*/ 10232859 w 10232859"/>
              <a:gd name="connsiteY233" fmla="*/ 1699043 h 1699043"/>
              <a:gd name="connsiteX234" fmla="*/ 0 w 10232859"/>
              <a:gd name="connsiteY234" fmla="*/ 1699043 h 1699043"/>
              <a:gd name="connsiteX235" fmla="*/ 0 w 10232859"/>
              <a:gd name="connsiteY235" fmla="*/ 21828 h 1699043"/>
              <a:gd name="connsiteX236" fmla="*/ 8097 w 10232859"/>
              <a:gd name="connsiteY236" fmla="*/ 24355 h 1699043"/>
              <a:gd name="connsiteX237" fmla="*/ 77128 w 10232859"/>
              <a:gd name="connsiteY237" fmla="*/ 6867 h 1699043"/>
              <a:gd name="connsiteX238" fmla="*/ 188338 w 10232859"/>
              <a:gd name="connsiteY238" fmla="*/ 5079 h 1699043"/>
              <a:gd name="connsiteX239" fmla="*/ 298809 w 10232859"/>
              <a:gd name="connsiteY239" fmla="*/ 6198 h 1699043"/>
              <a:gd name="connsiteX240" fmla="*/ 338985 w 10232859"/>
              <a:gd name="connsiteY240" fmla="*/ 8006 h 1699043"/>
              <a:gd name="connsiteX241" fmla="*/ 409815 w 10232859"/>
              <a:gd name="connsiteY24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0232859" h="1699043">
                <a:moveTo>
                  <a:pt x="409815" y="5045"/>
                </a:moveTo>
                <a:cubicBezTo>
                  <a:pt x="429370" y="4390"/>
                  <a:pt x="447350" y="1844"/>
                  <a:pt x="456316" y="4077"/>
                </a:cubicBezTo>
                <a:cubicBezTo>
                  <a:pt x="477158" y="7678"/>
                  <a:pt x="444163" y="18056"/>
                  <a:pt x="463611" y="18441"/>
                </a:cubicBezTo>
                <a:cubicBezTo>
                  <a:pt x="482411" y="11619"/>
                  <a:pt x="487072" y="29834"/>
                  <a:pt x="506289" y="21667"/>
                </a:cubicBezTo>
                <a:cubicBezTo>
                  <a:pt x="496843" y="8226"/>
                  <a:pt x="549409" y="22324"/>
                  <a:pt x="547180" y="10297"/>
                </a:cubicBezTo>
                <a:cubicBezTo>
                  <a:pt x="570685" y="26535"/>
                  <a:pt x="573306" y="5039"/>
                  <a:pt x="599180" y="9165"/>
                </a:cubicBezTo>
                <a:cubicBezTo>
                  <a:pt x="612602" y="15098"/>
                  <a:pt x="621179" y="15818"/>
                  <a:pt x="630247" y="8332"/>
                </a:cubicBezTo>
                <a:cubicBezTo>
                  <a:pt x="692592" y="37344"/>
                  <a:pt x="662498" y="8239"/>
                  <a:pt x="715463" y="18029"/>
                </a:cubicBezTo>
                <a:cubicBezTo>
                  <a:pt x="761811" y="28765"/>
                  <a:pt x="812435" y="34762"/>
                  <a:pt x="862866" y="63233"/>
                </a:cubicBezTo>
                <a:cubicBezTo>
                  <a:pt x="873066" y="71493"/>
                  <a:pt x="892555" y="73882"/>
                  <a:pt x="906400" y="68570"/>
                </a:cubicBezTo>
                <a:cubicBezTo>
                  <a:pt x="908782" y="67655"/>
                  <a:pt x="910904" y="66542"/>
                  <a:pt x="912698" y="65266"/>
                </a:cubicBezTo>
                <a:cubicBezTo>
                  <a:pt x="943729" y="85619"/>
                  <a:pt x="957570" y="74516"/>
                  <a:pt x="972936" y="88549"/>
                </a:cubicBezTo>
                <a:cubicBezTo>
                  <a:pt x="1016216" y="93123"/>
                  <a:pt x="1046982" y="78021"/>
                  <a:pt x="1061158" y="90302"/>
                </a:cubicBezTo>
                <a:cubicBezTo>
                  <a:pt x="1082487" y="88877"/>
                  <a:pt x="1108723" y="73289"/>
                  <a:pt x="1127764" y="86443"/>
                </a:cubicBezTo>
                <a:cubicBezTo>
                  <a:pt x="1127604" y="75222"/>
                  <a:pt x="1154212" y="94228"/>
                  <a:pt x="1165092" y="86517"/>
                </a:cubicBezTo>
                <a:cubicBezTo>
                  <a:pt x="1172532" y="79848"/>
                  <a:pt x="1182339" y="84060"/>
                  <a:pt x="1192274" y="84088"/>
                </a:cubicBezTo>
                <a:cubicBezTo>
                  <a:pt x="1203651" y="78585"/>
                  <a:pt x="1248434" y="85441"/>
                  <a:pt x="1261359" y="91263"/>
                </a:cubicBezTo>
                <a:cubicBezTo>
                  <a:pt x="1294377" y="112056"/>
                  <a:pt x="1348832" y="92888"/>
                  <a:pt x="1375826" y="108740"/>
                </a:cubicBezTo>
                <a:cubicBezTo>
                  <a:pt x="1384490" y="110842"/>
                  <a:pt x="1392528" y="111481"/>
                  <a:pt x="1400134" y="111208"/>
                </a:cubicBezTo>
                <a:lnTo>
                  <a:pt x="1420782" y="108347"/>
                </a:lnTo>
                <a:lnTo>
                  <a:pt x="1425360" y="103343"/>
                </a:lnTo>
                <a:lnTo>
                  <a:pt x="1438688" y="103900"/>
                </a:lnTo>
                <a:lnTo>
                  <a:pt x="1442183" y="103008"/>
                </a:lnTo>
                <a:cubicBezTo>
                  <a:pt x="1448852" y="101280"/>
                  <a:pt x="1455482" y="99738"/>
                  <a:pt x="1462271" y="98933"/>
                </a:cubicBezTo>
                <a:cubicBezTo>
                  <a:pt x="1460480" y="123023"/>
                  <a:pt x="1519712" y="96044"/>
                  <a:pt x="1506437" y="116084"/>
                </a:cubicBezTo>
                <a:cubicBezTo>
                  <a:pt x="1543421" y="115842"/>
                  <a:pt x="1521082" y="134981"/>
                  <a:pt x="1559721" y="115918"/>
                </a:cubicBezTo>
                <a:cubicBezTo>
                  <a:pt x="1622424" y="132591"/>
                  <a:pt x="1709577" y="121173"/>
                  <a:pt x="1763086" y="148431"/>
                </a:cubicBezTo>
                <a:cubicBezTo>
                  <a:pt x="1815897" y="152158"/>
                  <a:pt x="1869650" y="152419"/>
                  <a:pt x="1909571" y="158571"/>
                </a:cubicBezTo>
                <a:cubicBezTo>
                  <a:pt x="1944577" y="152584"/>
                  <a:pt x="1963780" y="165894"/>
                  <a:pt x="2002612" y="185342"/>
                </a:cubicBezTo>
                <a:cubicBezTo>
                  <a:pt x="2057542" y="188412"/>
                  <a:pt x="2102353" y="209660"/>
                  <a:pt x="2155278" y="197824"/>
                </a:cubicBezTo>
                <a:cubicBezTo>
                  <a:pt x="2158165" y="201469"/>
                  <a:pt x="2161968" y="204456"/>
                  <a:pt x="2166398" y="206965"/>
                </a:cubicBezTo>
                <a:lnTo>
                  <a:pt x="2180455" y="212894"/>
                </a:lnTo>
                <a:lnTo>
                  <a:pt x="2182638" y="212313"/>
                </a:lnTo>
                <a:cubicBezTo>
                  <a:pt x="2191756" y="211797"/>
                  <a:pt x="2196930" y="213146"/>
                  <a:pt x="2200348" y="215316"/>
                </a:cubicBezTo>
                <a:lnTo>
                  <a:pt x="2203307" y="218590"/>
                </a:lnTo>
                <a:lnTo>
                  <a:pt x="2215170" y="221472"/>
                </a:lnTo>
                <a:lnTo>
                  <a:pt x="2237765" y="229357"/>
                </a:lnTo>
                <a:lnTo>
                  <a:pt x="2242719" y="228760"/>
                </a:lnTo>
                <a:lnTo>
                  <a:pt x="2277928" y="237427"/>
                </a:lnTo>
                <a:lnTo>
                  <a:pt x="2278759" y="236563"/>
                </a:lnTo>
                <a:cubicBezTo>
                  <a:pt x="2281421" y="234823"/>
                  <a:pt x="2284901" y="233911"/>
                  <a:pt x="2290187" y="234709"/>
                </a:cubicBezTo>
                <a:cubicBezTo>
                  <a:pt x="2304405" y="231655"/>
                  <a:pt x="2345628" y="219494"/>
                  <a:pt x="2364066" y="218237"/>
                </a:cubicBezTo>
                <a:cubicBezTo>
                  <a:pt x="2375743" y="221506"/>
                  <a:pt x="2388068" y="224536"/>
                  <a:pt x="2400814" y="227165"/>
                </a:cubicBezTo>
                <a:lnTo>
                  <a:pt x="2408414" y="228429"/>
                </a:lnTo>
                <a:lnTo>
                  <a:pt x="2408650" y="228234"/>
                </a:lnTo>
                <a:cubicBezTo>
                  <a:pt x="2410483" y="228038"/>
                  <a:pt x="2413050" y="228278"/>
                  <a:pt x="2416835" y="229128"/>
                </a:cubicBezTo>
                <a:lnTo>
                  <a:pt x="2422271" y="230733"/>
                </a:lnTo>
                <a:lnTo>
                  <a:pt x="2490341" y="211074"/>
                </a:lnTo>
                <a:cubicBezTo>
                  <a:pt x="2529316" y="208871"/>
                  <a:pt x="2549401" y="191268"/>
                  <a:pt x="2588929" y="200980"/>
                </a:cubicBezTo>
                <a:cubicBezTo>
                  <a:pt x="2625398" y="198847"/>
                  <a:pt x="2654940" y="190424"/>
                  <a:pt x="2687426" y="193848"/>
                </a:cubicBezTo>
                <a:cubicBezTo>
                  <a:pt x="2698335" y="187864"/>
                  <a:pt x="2709521" y="185129"/>
                  <a:pt x="2723517" y="192652"/>
                </a:cubicBezTo>
                <a:cubicBezTo>
                  <a:pt x="2756835" y="188350"/>
                  <a:pt x="2761531" y="176438"/>
                  <a:pt x="2785956" y="184404"/>
                </a:cubicBezTo>
                <a:cubicBezTo>
                  <a:pt x="2799369" y="164864"/>
                  <a:pt x="2802708" y="171921"/>
                  <a:pt x="2813378" y="176833"/>
                </a:cubicBezTo>
                <a:lnTo>
                  <a:pt x="2814782" y="177153"/>
                </a:lnTo>
                <a:lnTo>
                  <a:pt x="2816580" y="174366"/>
                </a:lnTo>
                <a:lnTo>
                  <a:pt x="2821623" y="172875"/>
                </a:lnTo>
                <a:lnTo>
                  <a:pt x="2836688" y="172971"/>
                </a:lnTo>
                <a:lnTo>
                  <a:pt x="2842564" y="173695"/>
                </a:lnTo>
                <a:cubicBezTo>
                  <a:pt x="2846534" y="173937"/>
                  <a:pt x="2849070" y="173769"/>
                  <a:pt x="2850712" y="173290"/>
                </a:cubicBezTo>
                <a:cubicBezTo>
                  <a:pt x="2850757" y="173214"/>
                  <a:pt x="2850801" y="173138"/>
                  <a:pt x="2850846" y="173062"/>
                </a:cubicBezTo>
                <a:lnTo>
                  <a:pt x="2858611" y="173112"/>
                </a:lnTo>
                <a:cubicBezTo>
                  <a:pt x="2871867" y="173694"/>
                  <a:pt x="2884913" y="174736"/>
                  <a:pt x="2897454" y="176114"/>
                </a:cubicBezTo>
                <a:cubicBezTo>
                  <a:pt x="2903755" y="163406"/>
                  <a:pt x="2952342" y="175773"/>
                  <a:pt x="2940369" y="152944"/>
                </a:cubicBezTo>
                <a:cubicBezTo>
                  <a:pt x="2957076" y="154120"/>
                  <a:pt x="2969777" y="163235"/>
                  <a:pt x="2959670" y="148367"/>
                </a:cubicBezTo>
                <a:cubicBezTo>
                  <a:pt x="2965032" y="148320"/>
                  <a:pt x="2967900" y="146880"/>
                  <a:pt x="2969615" y="144755"/>
                </a:cubicBezTo>
                <a:lnTo>
                  <a:pt x="2970000" y="143776"/>
                </a:lnTo>
                <a:lnTo>
                  <a:pt x="3007272" y="146766"/>
                </a:lnTo>
                <a:lnTo>
                  <a:pt x="3011677" y="145404"/>
                </a:lnTo>
                <a:lnTo>
                  <a:pt x="3036668" y="149604"/>
                </a:lnTo>
                <a:lnTo>
                  <a:pt x="3049208" y="150573"/>
                </a:lnTo>
                <a:lnTo>
                  <a:pt x="3053517" y="153322"/>
                </a:lnTo>
                <a:cubicBezTo>
                  <a:pt x="3057746" y="154918"/>
                  <a:pt x="3063258" y="155431"/>
                  <a:pt x="3071637" y="153496"/>
                </a:cubicBezTo>
                <a:lnTo>
                  <a:pt x="3110077" y="149202"/>
                </a:lnTo>
                <a:lnTo>
                  <a:pt x="3173743" y="159581"/>
                </a:lnTo>
                <a:cubicBezTo>
                  <a:pt x="3203872" y="159443"/>
                  <a:pt x="3205720" y="152598"/>
                  <a:pt x="3254203" y="151756"/>
                </a:cubicBezTo>
                <a:cubicBezTo>
                  <a:pt x="3298520" y="170671"/>
                  <a:pt x="3274378" y="179402"/>
                  <a:pt x="3380350" y="151151"/>
                </a:cubicBezTo>
                <a:cubicBezTo>
                  <a:pt x="3433470" y="157383"/>
                  <a:pt x="3409905" y="153931"/>
                  <a:pt x="3476147" y="170925"/>
                </a:cubicBezTo>
                <a:cubicBezTo>
                  <a:pt x="3495624" y="172754"/>
                  <a:pt x="3573433" y="153024"/>
                  <a:pt x="3581876" y="150448"/>
                </a:cubicBezTo>
                <a:cubicBezTo>
                  <a:pt x="3645019" y="168821"/>
                  <a:pt x="3637816" y="143953"/>
                  <a:pt x="3704761" y="150492"/>
                </a:cubicBezTo>
                <a:cubicBezTo>
                  <a:pt x="3732481" y="125722"/>
                  <a:pt x="3720202" y="148011"/>
                  <a:pt x="3755040" y="141978"/>
                </a:cubicBezTo>
                <a:cubicBezTo>
                  <a:pt x="3751742" y="163732"/>
                  <a:pt x="3795265" y="127963"/>
                  <a:pt x="3804689" y="151893"/>
                </a:cubicBezTo>
                <a:cubicBezTo>
                  <a:pt x="3810732" y="150037"/>
                  <a:pt x="3816287" y="147485"/>
                  <a:pt x="3821793" y="144743"/>
                </a:cubicBezTo>
                <a:lnTo>
                  <a:pt x="3824682" y="143319"/>
                </a:lnTo>
                <a:lnTo>
                  <a:pt x="3837536" y="141778"/>
                </a:lnTo>
                <a:lnTo>
                  <a:pt x="3839550" y="136147"/>
                </a:lnTo>
                <a:lnTo>
                  <a:pt x="3857743" y="130104"/>
                </a:lnTo>
                <a:cubicBezTo>
                  <a:pt x="3864805" y="128643"/>
                  <a:pt x="3872697" y="128011"/>
                  <a:pt x="3881852" y="128717"/>
                </a:cubicBezTo>
                <a:cubicBezTo>
                  <a:pt x="3914678" y="140047"/>
                  <a:pt x="3949962" y="139745"/>
                  <a:pt x="3998088" y="127932"/>
                </a:cubicBezTo>
                <a:cubicBezTo>
                  <a:pt x="4012987" y="131622"/>
                  <a:pt x="4058471" y="131332"/>
                  <a:pt x="4066682" y="124147"/>
                </a:cubicBezTo>
                <a:cubicBezTo>
                  <a:pt x="4076084" y="122618"/>
                  <a:pt x="4087294" y="125216"/>
                  <a:pt x="4091246" y="117503"/>
                </a:cubicBezTo>
                <a:cubicBezTo>
                  <a:pt x="4097972" y="108229"/>
                  <a:pt x="4131886" y="122717"/>
                  <a:pt x="4126556" y="111725"/>
                </a:cubicBezTo>
                <a:cubicBezTo>
                  <a:pt x="4150620" y="121653"/>
                  <a:pt x="4168222" y="102239"/>
                  <a:pt x="4187717" y="97496"/>
                </a:cubicBezTo>
                <a:cubicBezTo>
                  <a:pt x="4197248" y="102415"/>
                  <a:pt x="4207541" y="99960"/>
                  <a:pt x="4220826" y="95991"/>
                </a:cubicBezTo>
                <a:lnTo>
                  <a:pt x="4239014" y="90840"/>
                </a:lnTo>
                <a:lnTo>
                  <a:pt x="4246653" y="91360"/>
                </a:lnTo>
                <a:cubicBezTo>
                  <a:pt x="4255895" y="91263"/>
                  <a:pt x="4264334" y="90629"/>
                  <a:pt x="4271841" y="90188"/>
                </a:cubicBezTo>
                <a:lnTo>
                  <a:pt x="4286277" y="90173"/>
                </a:lnTo>
                <a:lnTo>
                  <a:pt x="4292025" y="90407"/>
                </a:lnTo>
                <a:lnTo>
                  <a:pt x="4304713" y="95673"/>
                </a:lnTo>
                <a:lnTo>
                  <a:pt x="4321285" y="93560"/>
                </a:lnTo>
                <a:lnTo>
                  <a:pt x="4339561" y="98806"/>
                </a:lnTo>
                <a:cubicBezTo>
                  <a:pt x="4340668" y="97273"/>
                  <a:pt x="4342159" y="95846"/>
                  <a:pt x="4343990" y="94576"/>
                </a:cubicBezTo>
                <a:lnTo>
                  <a:pt x="4358885" y="90264"/>
                </a:lnTo>
                <a:lnTo>
                  <a:pt x="4371648" y="95312"/>
                </a:lnTo>
                <a:cubicBezTo>
                  <a:pt x="4372251" y="86927"/>
                  <a:pt x="4386448" y="96257"/>
                  <a:pt x="4398380" y="98447"/>
                </a:cubicBezTo>
                <a:lnTo>
                  <a:pt x="4405729" y="97677"/>
                </a:lnTo>
                <a:lnTo>
                  <a:pt x="4431408" y="104311"/>
                </a:lnTo>
                <a:cubicBezTo>
                  <a:pt x="4445462" y="106988"/>
                  <a:pt x="4459011" y="108715"/>
                  <a:pt x="4472183" y="109916"/>
                </a:cubicBezTo>
                <a:lnTo>
                  <a:pt x="4518828" y="112600"/>
                </a:lnTo>
                <a:lnTo>
                  <a:pt x="4532040" y="117793"/>
                </a:lnTo>
                <a:cubicBezTo>
                  <a:pt x="4562193" y="123492"/>
                  <a:pt x="4598554" y="117583"/>
                  <a:pt x="4617778" y="130479"/>
                </a:cubicBezTo>
                <a:cubicBezTo>
                  <a:pt x="4626259" y="133024"/>
                  <a:pt x="4634242" y="134080"/>
                  <a:pt x="4641872" y="134207"/>
                </a:cubicBezTo>
                <a:lnTo>
                  <a:pt x="4662766" y="132438"/>
                </a:lnTo>
                <a:lnTo>
                  <a:pt x="4667770" y="127694"/>
                </a:lnTo>
                <a:lnTo>
                  <a:pt x="4681052" y="128947"/>
                </a:lnTo>
                <a:lnTo>
                  <a:pt x="4684624" y="128241"/>
                </a:lnTo>
                <a:cubicBezTo>
                  <a:pt x="4691441" y="126869"/>
                  <a:pt x="4698205" y="125683"/>
                  <a:pt x="4705061" y="125234"/>
                </a:cubicBezTo>
                <a:cubicBezTo>
                  <a:pt x="4701197" y="149124"/>
                  <a:pt x="4762747" y="125360"/>
                  <a:pt x="4747746" y="144617"/>
                </a:cubicBezTo>
                <a:cubicBezTo>
                  <a:pt x="4784752" y="146312"/>
                  <a:pt x="4823070" y="154053"/>
                  <a:pt x="4867014" y="164145"/>
                </a:cubicBezTo>
                <a:cubicBezTo>
                  <a:pt x="4928279" y="184021"/>
                  <a:pt x="4950439" y="160303"/>
                  <a:pt x="5001600" y="190239"/>
                </a:cubicBezTo>
                <a:cubicBezTo>
                  <a:pt x="5054087" y="196711"/>
                  <a:pt x="5076576" y="177858"/>
                  <a:pt x="5115965" y="186069"/>
                </a:cubicBezTo>
                <a:cubicBezTo>
                  <a:pt x="5141248" y="210877"/>
                  <a:pt x="5145689" y="221876"/>
                  <a:pt x="5193957" y="229364"/>
                </a:cubicBezTo>
                <a:cubicBezTo>
                  <a:pt x="5248620" y="235290"/>
                  <a:pt x="5221967" y="272312"/>
                  <a:pt x="5275907" y="263295"/>
                </a:cubicBezTo>
                <a:cubicBezTo>
                  <a:pt x="5278478" y="267074"/>
                  <a:pt x="5340662" y="273630"/>
                  <a:pt x="5344878" y="276360"/>
                </a:cubicBezTo>
                <a:lnTo>
                  <a:pt x="5413398" y="276235"/>
                </a:lnTo>
                <a:lnTo>
                  <a:pt x="5415629" y="275768"/>
                </a:lnTo>
                <a:cubicBezTo>
                  <a:pt x="5424792" y="275732"/>
                  <a:pt x="5429850" y="277347"/>
                  <a:pt x="5433078" y="279684"/>
                </a:cubicBezTo>
                <a:lnTo>
                  <a:pt x="5435759" y="283100"/>
                </a:lnTo>
                <a:lnTo>
                  <a:pt x="5447372" y="286587"/>
                </a:lnTo>
                <a:lnTo>
                  <a:pt x="5469289" y="295620"/>
                </a:lnTo>
                <a:lnTo>
                  <a:pt x="5508752" y="305753"/>
                </a:lnTo>
                <a:lnTo>
                  <a:pt x="5509657" y="304936"/>
                </a:lnTo>
                <a:cubicBezTo>
                  <a:pt x="5512470" y="303344"/>
                  <a:pt x="5516028" y="302619"/>
                  <a:pt x="5521245" y="303688"/>
                </a:cubicBezTo>
                <a:cubicBezTo>
                  <a:pt x="5535725" y="301391"/>
                  <a:pt x="5577993" y="291441"/>
                  <a:pt x="5596538" y="291153"/>
                </a:cubicBezTo>
                <a:cubicBezTo>
                  <a:pt x="5607932" y="295018"/>
                  <a:pt x="5619996" y="298677"/>
                  <a:pt x="5632514" y="301962"/>
                </a:cubicBezTo>
                <a:lnTo>
                  <a:pt x="5640005" y="303617"/>
                </a:lnTo>
                <a:lnTo>
                  <a:pt x="5640259" y="303435"/>
                </a:lnTo>
                <a:cubicBezTo>
                  <a:pt x="5642108" y="303337"/>
                  <a:pt x="5644653" y="303709"/>
                  <a:pt x="5648365" y="304754"/>
                </a:cubicBezTo>
                <a:lnTo>
                  <a:pt x="5653662" y="306635"/>
                </a:lnTo>
                <a:lnTo>
                  <a:pt x="5668196" y="309846"/>
                </a:lnTo>
                <a:lnTo>
                  <a:pt x="5673886" y="309526"/>
                </a:lnTo>
                <a:lnTo>
                  <a:pt x="5677139" y="307345"/>
                </a:lnTo>
                <a:lnTo>
                  <a:pt x="5708983" y="306674"/>
                </a:lnTo>
                <a:cubicBezTo>
                  <a:pt x="5728308" y="319040"/>
                  <a:pt x="5739318" y="309097"/>
                  <a:pt x="5773909" y="312061"/>
                </a:cubicBezTo>
                <a:cubicBezTo>
                  <a:pt x="5783376" y="321860"/>
                  <a:pt x="5795690" y="321672"/>
                  <a:pt x="5809500" y="318450"/>
                </a:cubicBezTo>
                <a:cubicBezTo>
                  <a:pt x="5839093" y="328324"/>
                  <a:pt x="5872263" y="326728"/>
                  <a:pt x="5908729" y="332335"/>
                </a:cubicBezTo>
                <a:cubicBezTo>
                  <a:pt x="5951727" y="334879"/>
                  <a:pt x="5963099" y="350288"/>
                  <a:pt x="5990524" y="350618"/>
                </a:cubicBezTo>
                <a:cubicBezTo>
                  <a:pt x="5991234" y="376742"/>
                  <a:pt x="6028592" y="335241"/>
                  <a:pt x="6029302" y="361365"/>
                </a:cubicBezTo>
                <a:lnTo>
                  <a:pt x="6086225" y="339621"/>
                </a:lnTo>
                <a:lnTo>
                  <a:pt x="6105063" y="347340"/>
                </a:lnTo>
                <a:cubicBezTo>
                  <a:pt x="6123220" y="350768"/>
                  <a:pt x="6176633" y="357519"/>
                  <a:pt x="6195166" y="360190"/>
                </a:cubicBezTo>
                <a:cubicBezTo>
                  <a:pt x="6208491" y="366896"/>
                  <a:pt x="6210739" y="378331"/>
                  <a:pt x="6216259" y="363365"/>
                </a:cubicBezTo>
                <a:cubicBezTo>
                  <a:pt x="6220943" y="365191"/>
                  <a:pt x="6224807" y="365077"/>
                  <a:pt x="6228331" y="364034"/>
                </a:cubicBezTo>
                <a:lnTo>
                  <a:pt x="6229602" y="363414"/>
                </a:lnTo>
                <a:lnTo>
                  <a:pt x="6258988" y="378660"/>
                </a:lnTo>
                <a:lnTo>
                  <a:pt x="6264106" y="379141"/>
                </a:lnTo>
                <a:lnTo>
                  <a:pt x="6281703" y="391054"/>
                </a:lnTo>
                <a:lnTo>
                  <a:pt x="6291622" y="396155"/>
                </a:lnTo>
                <a:lnTo>
                  <a:pt x="6292712" y="399771"/>
                </a:lnTo>
                <a:cubicBezTo>
                  <a:pt x="6294843" y="402467"/>
                  <a:pt x="6299119" y="404777"/>
                  <a:pt x="6308227" y="406196"/>
                </a:cubicBezTo>
                <a:lnTo>
                  <a:pt x="6328981" y="409495"/>
                </a:lnTo>
                <a:lnTo>
                  <a:pt x="6368693" y="417845"/>
                </a:lnTo>
                <a:cubicBezTo>
                  <a:pt x="6371618" y="421064"/>
                  <a:pt x="6413995" y="448260"/>
                  <a:pt x="6414811" y="452200"/>
                </a:cubicBezTo>
                <a:cubicBezTo>
                  <a:pt x="6472474" y="452324"/>
                  <a:pt x="6416366" y="454044"/>
                  <a:pt x="6467879" y="468248"/>
                </a:cubicBezTo>
                <a:cubicBezTo>
                  <a:pt x="6497136" y="485368"/>
                  <a:pt x="6544744" y="499929"/>
                  <a:pt x="6564351" y="537518"/>
                </a:cubicBezTo>
                <a:cubicBezTo>
                  <a:pt x="6600774" y="544284"/>
                  <a:pt x="6683084" y="572586"/>
                  <a:pt x="6711178" y="573610"/>
                </a:cubicBezTo>
                <a:cubicBezTo>
                  <a:pt x="6726278" y="581783"/>
                  <a:pt x="6766796" y="600843"/>
                  <a:pt x="6764036" y="588943"/>
                </a:cubicBezTo>
                <a:cubicBezTo>
                  <a:pt x="6830367" y="591215"/>
                  <a:pt x="6834546" y="616110"/>
                  <a:pt x="6858983" y="623723"/>
                </a:cubicBezTo>
                <a:cubicBezTo>
                  <a:pt x="6883420" y="631336"/>
                  <a:pt x="6874724" y="627173"/>
                  <a:pt x="6910661" y="634620"/>
                </a:cubicBezTo>
                <a:cubicBezTo>
                  <a:pt x="6886933" y="650238"/>
                  <a:pt x="6958918" y="637790"/>
                  <a:pt x="6944111" y="659502"/>
                </a:cubicBezTo>
                <a:cubicBezTo>
                  <a:pt x="6951121" y="660169"/>
                  <a:pt x="6958378" y="660132"/>
                  <a:pt x="6965771" y="659931"/>
                </a:cubicBezTo>
                <a:lnTo>
                  <a:pt x="6969639" y="659837"/>
                </a:lnTo>
                <a:lnTo>
                  <a:pt x="6982242" y="663112"/>
                </a:lnTo>
                <a:lnTo>
                  <a:pt x="6989387" y="659474"/>
                </a:lnTo>
                <a:lnTo>
                  <a:pt x="7010930" y="661134"/>
                </a:lnTo>
                <a:cubicBezTo>
                  <a:pt x="7018443" y="662461"/>
                  <a:pt x="7025878" y="664712"/>
                  <a:pt x="7033125" y="668436"/>
                </a:cubicBezTo>
                <a:cubicBezTo>
                  <a:pt x="7050655" y="688564"/>
                  <a:pt x="7113778" y="682286"/>
                  <a:pt x="7134461" y="708192"/>
                </a:cubicBezTo>
                <a:cubicBezTo>
                  <a:pt x="7143815" y="716210"/>
                  <a:pt x="7183449" y="731779"/>
                  <a:pt x="7197450" y="729094"/>
                </a:cubicBezTo>
                <a:cubicBezTo>
                  <a:pt x="7207053" y="731180"/>
                  <a:pt x="7214263" y="737074"/>
                  <a:pt x="7225084" y="732505"/>
                </a:cubicBezTo>
                <a:cubicBezTo>
                  <a:pt x="7239802" y="727692"/>
                  <a:pt x="7255247" y="750633"/>
                  <a:pt x="7261183" y="740313"/>
                </a:cubicBezTo>
                <a:cubicBezTo>
                  <a:pt x="7272476" y="756319"/>
                  <a:pt x="7306339" y="747471"/>
                  <a:pt x="7327760" y="750586"/>
                </a:cubicBezTo>
                <a:cubicBezTo>
                  <a:pt x="7334820" y="764783"/>
                  <a:pt x="7372804" y="757321"/>
                  <a:pt x="7412222" y="770487"/>
                </a:cubicBezTo>
                <a:cubicBezTo>
                  <a:pt x="7419482" y="786537"/>
                  <a:pt x="7438908" y="779230"/>
                  <a:pt x="7457904" y="804321"/>
                </a:cubicBezTo>
                <a:cubicBezTo>
                  <a:pt x="7460334" y="803523"/>
                  <a:pt x="7462991" y="802942"/>
                  <a:pt x="7465795" y="802598"/>
                </a:cubicBezTo>
                <a:cubicBezTo>
                  <a:pt x="7482080" y="800599"/>
                  <a:pt x="7499653" y="806831"/>
                  <a:pt x="7505046" y="816517"/>
                </a:cubicBezTo>
                <a:cubicBezTo>
                  <a:pt x="7538417" y="853074"/>
                  <a:pt x="7584173" y="869067"/>
                  <a:pt x="7623220" y="888520"/>
                </a:cubicBezTo>
                <a:cubicBezTo>
                  <a:pt x="7669184" y="908475"/>
                  <a:pt x="7655844" y="875556"/>
                  <a:pt x="7700458" y="915079"/>
                </a:cubicBezTo>
                <a:cubicBezTo>
                  <a:pt x="7713299" y="910096"/>
                  <a:pt x="7721213" y="912537"/>
                  <a:pt x="7730988" y="920756"/>
                </a:cubicBezTo>
                <a:cubicBezTo>
                  <a:pt x="7753798" y="929904"/>
                  <a:pt x="7768001" y="910742"/>
                  <a:pt x="7781942" y="930503"/>
                </a:cubicBezTo>
                <a:cubicBezTo>
                  <a:pt x="7786314" y="919014"/>
                  <a:pt x="7829555" y="942839"/>
                  <a:pt x="7827704" y="928558"/>
                </a:cubicBezTo>
                <a:cubicBezTo>
                  <a:pt x="7849394" y="934107"/>
                  <a:pt x="7886324" y="955931"/>
                  <a:pt x="7912084" y="963800"/>
                </a:cubicBezTo>
                <a:cubicBezTo>
                  <a:pt x="7931225" y="978091"/>
                  <a:pt x="7944890" y="969299"/>
                  <a:pt x="7982264" y="975773"/>
                </a:cubicBezTo>
                <a:lnTo>
                  <a:pt x="7991272" y="981104"/>
                </a:lnTo>
                <a:lnTo>
                  <a:pt x="8079795" y="982983"/>
                </a:lnTo>
                <a:cubicBezTo>
                  <a:pt x="8106396" y="984534"/>
                  <a:pt x="8123279" y="987466"/>
                  <a:pt x="8150881" y="990411"/>
                </a:cubicBezTo>
                <a:cubicBezTo>
                  <a:pt x="8155184" y="995435"/>
                  <a:pt x="8170794" y="995512"/>
                  <a:pt x="8172106" y="990512"/>
                </a:cubicBezTo>
                <a:cubicBezTo>
                  <a:pt x="8178349" y="993790"/>
                  <a:pt x="8190057" y="1007072"/>
                  <a:pt x="8196076" y="1000078"/>
                </a:cubicBezTo>
                <a:cubicBezTo>
                  <a:pt x="8214144" y="1004259"/>
                  <a:pt x="8231408" y="1009730"/>
                  <a:pt x="8247463" y="1016332"/>
                </a:cubicBezTo>
                <a:lnTo>
                  <a:pt x="8279272" y="1032921"/>
                </a:lnTo>
                <a:lnTo>
                  <a:pt x="8289611" y="1028630"/>
                </a:lnTo>
                <a:cubicBezTo>
                  <a:pt x="8296281" y="1026812"/>
                  <a:pt x="8303468" y="1026422"/>
                  <a:pt x="8311483" y="1029399"/>
                </a:cubicBezTo>
                <a:cubicBezTo>
                  <a:pt x="8353073" y="1061234"/>
                  <a:pt x="8320764" y="1016490"/>
                  <a:pt x="8399489" y="1048562"/>
                </a:cubicBezTo>
                <a:cubicBezTo>
                  <a:pt x="8402160" y="1052480"/>
                  <a:pt x="8414285" y="1053290"/>
                  <a:pt x="8415973" y="1049660"/>
                </a:cubicBezTo>
                <a:cubicBezTo>
                  <a:pt x="8420389" y="1052382"/>
                  <a:pt x="8427708" y="1062757"/>
                  <a:pt x="8433326" y="1057881"/>
                </a:cubicBezTo>
                <a:cubicBezTo>
                  <a:pt x="8460295" y="1065796"/>
                  <a:pt x="8484063" y="1077374"/>
                  <a:pt x="8502328" y="1091498"/>
                </a:cubicBezTo>
                <a:cubicBezTo>
                  <a:pt x="8531547" y="1095185"/>
                  <a:pt x="8534164" y="1100958"/>
                  <a:pt x="8534346" y="1106980"/>
                </a:cubicBezTo>
                <a:cubicBezTo>
                  <a:pt x="8534557" y="1108274"/>
                  <a:pt x="8534769" y="1109567"/>
                  <a:pt x="8534980" y="1110861"/>
                </a:cubicBezTo>
                <a:lnTo>
                  <a:pt x="8544104" y="1108406"/>
                </a:lnTo>
                <a:cubicBezTo>
                  <a:pt x="8553358" y="1107980"/>
                  <a:pt x="8560970" y="1111788"/>
                  <a:pt x="8567742" y="1117590"/>
                </a:cubicBezTo>
                <a:lnTo>
                  <a:pt x="8633779" y="1139226"/>
                </a:lnTo>
                <a:cubicBezTo>
                  <a:pt x="8631667" y="1160202"/>
                  <a:pt x="8667456" y="1147793"/>
                  <a:pt x="8676965" y="1156949"/>
                </a:cubicBezTo>
                <a:cubicBezTo>
                  <a:pt x="8686287" y="1153629"/>
                  <a:pt x="8693306" y="1154163"/>
                  <a:pt x="8698944" y="1156939"/>
                </a:cubicBezTo>
                <a:lnTo>
                  <a:pt x="8751897" y="1190886"/>
                </a:lnTo>
                <a:cubicBezTo>
                  <a:pt x="8774451" y="1199167"/>
                  <a:pt x="8817274" y="1202653"/>
                  <a:pt x="8834270" y="1206624"/>
                </a:cubicBezTo>
                <a:lnTo>
                  <a:pt x="8853872" y="1214714"/>
                </a:lnTo>
                <a:lnTo>
                  <a:pt x="8861901" y="1211375"/>
                </a:lnTo>
                <a:lnTo>
                  <a:pt x="8874168" y="1213967"/>
                </a:lnTo>
                <a:lnTo>
                  <a:pt x="8871123" y="1221160"/>
                </a:lnTo>
                <a:lnTo>
                  <a:pt x="8903537" y="1230588"/>
                </a:lnTo>
                <a:cubicBezTo>
                  <a:pt x="8927391" y="1238223"/>
                  <a:pt x="8944740" y="1247326"/>
                  <a:pt x="8933767" y="1263368"/>
                </a:cubicBezTo>
                <a:cubicBezTo>
                  <a:pt x="8934120" y="1285491"/>
                  <a:pt x="8996547" y="1266466"/>
                  <a:pt x="8985765" y="1287664"/>
                </a:cubicBezTo>
                <a:cubicBezTo>
                  <a:pt x="9013243" y="1278923"/>
                  <a:pt x="9037732" y="1309948"/>
                  <a:pt x="9071444" y="1317305"/>
                </a:cubicBezTo>
                <a:cubicBezTo>
                  <a:pt x="9072853" y="1328357"/>
                  <a:pt x="9080775" y="1329726"/>
                  <a:pt x="9096711" y="1327777"/>
                </a:cubicBezTo>
                <a:cubicBezTo>
                  <a:pt x="9206252" y="1348526"/>
                  <a:pt x="9301825" y="1489393"/>
                  <a:pt x="9338853" y="1448046"/>
                </a:cubicBezTo>
                <a:cubicBezTo>
                  <a:pt x="9364628" y="1453029"/>
                  <a:pt x="9440704" y="1458325"/>
                  <a:pt x="9520814" y="1449827"/>
                </a:cubicBezTo>
                <a:cubicBezTo>
                  <a:pt x="9536849" y="1478455"/>
                  <a:pt x="9672877" y="1480312"/>
                  <a:pt x="9702271" y="1488553"/>
                </a:cubicBezTo>
                <a:cubicBezTo>
                  <a:pt x="9702279" y="1504784"/>
                  <a:pt x="9757099" y="1502097"/>
                  <a:pt x="9744273" y="1523512"/>
                </a:cubicBezTo>
                <a:cubicBezTo>
                  <a:pt x="9746944" y="1534160"/>
                  <a:pt x="9761818" y="1537070"/>
                  <a:pt x="9771903" y="1530034"/>
                </a:cubicBezTo>
                <a:cubicBezTo>
                  <a:pt x="9788959" y="1535562"/>
                  <a:pt x="9795727" y="1548881"/>
                  <a:pt x="9818565" y="1538545"/>
                </a:cubicBezTo>
                <a:cubicBezTo>
                  <a:pt x="9842216" y="1545630"/>
                  <a:pt x="9854597" y="1583514"/>
                  <a:pt x="9882202" y="1565888"/>
                </a:cubicBezTo>
                <a:cubicBezTo>
                  <a:pt x="9890497" y="1603508"/>
                  <a:pt x="9975093" y="1584109"/>
                  <a:pt x="10022025" y="1599696"/>
                </a:cubicBezTo>
                <a:cubicBezTo>
                  <a:pt x="10087599" y="1644100"/>
                  <a:pt x="10182002" y="1632879"/>
                  <a:pt x="10220406" y="1677005"/>
                </a:cubicBezTo>
                <a:lnTo>
                  <a:pt x="10232859" y="1699043"/>
                </a:lnTo>
                <a:lnTo>
                  <a:pt x="0" y="1699043"/>
                </a:lnTo>
                <a:lnTo>
                  <a:pt x="0" y="21828"/>
                </a:lnTo>
                <a:lnTo>
                  <a:pt x="8097" y="24355"/>
                </a:lnTo>
                <a:cubicBezTo>
                  <a:pt x="43947" y="29235"/>
                  <a:pt x="34752" y="21899"/>
                  <a:pt x="77128" y="6867"/>
                </a:cubicBezTo>
                <a:cubicBezTo>
                  <a:pt x="120709" y="7920"/>
                  <a:pt x="146704" y="-7760"/>
                  <a:pt x="188338" y="5079"/>
                </a:cubicBezTo>
                <a:cubicBezTo>
                  <a:pt x="229133" y="5993"/>
                  <a:pt x="263614" y="138"/>
                  <a:pt x="298809" y="6198"/>
                </a:cubicBezTo>
                <a:cubicBezTo>
                  <a:pt x="312163" y="1206"/>
                  <a:pt x="325122" y="-563"/>
                  <a:pt x="338985" y="8006"/>
                </a:cubicBezTo>
                <a:cubicBezTo>
                  <a:pt x="376758" y="6523"/>
                  <a:pt x="384512" y="-4822"/>
                  <a:pt x="409815" y="504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B46D20DF-CE98-4EA3-96C8-C03C3A885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16384"/>
            <a:ext cx="10232859" cy="1841617"/>
          </a:xfrm>
          <a:custGeom>
            <a:avLst/>
            <a:gdLst>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679743 w 10232859"/>
              <a:gd name="connsiteY180" fmla="*/ 558264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4270 w 10232859"/>
              <a:gd name="connsiteY235" fmla="*/ 1213138 h 1705557"/>
              <a:gd name="connsiteX236" fmla="*/ 8853872 w 10232859"/>
              <a:gd name="connsiteY236" fmla="*/ 1221228 h 1705557"/>
              <a:gd name="connsiteX237" fmla="*/ 8861901 w 10232859"/>
              <a:gd name="connsiteY237" fmla="*/ 1217889 h 1705557"/>
              <a:gd name="connsiteX238" fmla="*/ 8874168 w 10232859"/>
              <a:gd name="connsiteY238" fmla="*/ 1220481 h 1705557"/>
              <a:gd name="connsiteX239" fmla="*/ 8871123 w 10232859"/>
              <a:gd name="connsiteY239" fmla="*/ 1227674 h 1705557"/>
              <a:gd name="connsiteX240" fmla="*/ 8903537 w 10232859"/>
              <a:gd name="connsiteY240" fmla="*/ 1237102 h 1705557"/>
              <a:gd name="connsiteX241" fmla="*/ 8933767 w 10232859"/>
              <a:gd name="connsiteY241" fmla="*/ 1269882 h 1705557"/>
              <a:gd name="connsiteX242" fmla="*/ 8985765 w 10232859"/>
              <a:gd name="connsiteY242" fmla="*/ 1294178 h 1705557"/>
              <a:gd name="connsiteX243" fmla="*/ 9071444 w 10232859"/>
              <a:gd name="connsiteY243" fmla="*/ 1323819 h 1705557"/>
              <a:gd name="connsiteX244" fmla="*/ 9096711 w 10232859"/>
              <a:gd name="connsiteY244" fmla="*/ 1334291 h 1705557"/>
              <a:gd name="connsiteX245" fmla="*/ 9338853 w 10232859"/>
              <a:gd name="connsiteY245" fmla="*/ 1454560 h 1705557"/>
              <a:gd name="connsiteX246" fmla="*/ 9520814 w 10232859"/>
              <a:gd name="connsiteY246" fmla="*/ 1456341 h 1705557"/>
              <a:gd name="connsiteX247" fmla="*/ 9702271 w 10232859"/>
              <a:gd name="connsiteY247" fmla="*/ 1495067 h 1705557"/>
              <a:gd name="connsiteX248" fmla="*/ 9744273 w 10232859"/>
              <a:gd name="connsiteY248" fmla="*/ 1530026 h 1705557"/>
              <a:gd name="connsiteX249" fmla="*/ 9771903 w 10232859"/>
              <a:gd name="connsiteY249" fmla="*/ 1536548 h 1705557"/>
              <a:gd name="connsiteX250" fmla="*/ 9818565 w 10232859"/>
              <a:gd name="connsiteY250" fmla="*/ 1545059 h 1705557"/>
              <a:gd name="connsiteX251" fmla="*/ 9882202 w 10232859"/>
              <a:gd name="connsiteY251" fmla="*/ 1572402 h 1705557"/>
              <a:gd name="connsiteX252" fmla="*/ 10022025 w 10232859"/>
              <a:gd name="connsiteY252" fmla="*/ 1606210 h 1705557"/>
              <a:gd name="connsiteX253" fmla="*/ 10220406 w 10232859"/>
              <a:gd name="connsiteY253" fmla="*/ 1683519 h 1705557"/>
              <a:gd name="connsiteX254" fmla="*/ 10232859 w 10232859"/>
              <a:gd name="connsiteY254" fmla="*/ 1705557 h 1705557"/>
              <a:gd name="connsiteX255" fmla="*/ 0 w 10232859"/>
              <a:gd name="connsiteY255" fmla="*/ 1705557 h 1705557"/>
              <a:gd name="connsiteX256" fmla="*/ 0 w 10232859"/>
              <a:gd name="connsiteY256" fmla="*/ 28342 h 1705557"/>
              <a:gd name="connsiteX257" fmla="*/ 8097 w 10232859"/>
              <a:gd name="connsiteY257" fmla="*/ 30869 h 1705557"/>
              <a:gd name="connsiteX258" fmla="*/ 77128 w 10232859"/>
              <a:gd name="connsiteY258" fmla="*/ 13381 h 1705557"/>
              <a:gd name="connsiteX259" fmla="*/ 188338 w 10232859"/>
              <a:gd name="connsiteY259" fmla="*/ 11593 h 1705557"/>
              <a:gd name="connsiteX260" fmla="*/ 298809 w 10232859"/>
              <a:gd name="connsiteY260" fmla="*/ 12712 h 1705557"/>
              <a:gd name="connsiteX261" fmla="*/ 338985 w 10232859"/>
              <a:gd name="connsiteY261" fmla="*/ 14520 h 1705557"/>
              <a:gd name="connsiteX262" fmla="*/ 409815 w 10232859"/>
              <a:gd name="connsiteY262" fmla="*/ 11559 h 1705557"/>
              <a:gd name="connsiteX263" fmla="*/ 424169 w 10232859"/>
              <a:gd name="connsiteY26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633779 w 10232859"/>
              <a:gd name="connsiteY227" fmla="*/ 1145740 h 1705557"/>
              <a:gd name="connsiteX228" fmla="*/ 8676965 w 10232859"/>
              <a:gd name="connsiteY228" fmla="*/ 1163463 h 1705557"/>
              <a:gd name="connsiteX229" fmla="*/ 8698944 w 10232859"/>
              <a:gd name="connsiteY229" fmla="*/ 1163453 h 1705557"/>
              <a:gd name="connsiteX230" fmla="*/ 8711456 w 10232859"/>
              <a:gd name="connsiteY230" fmla="*/ 1175731 h 1705557"/>
              <a:gd name="connsiteX231" fmla="*/ 8732793 w 10232859"/>
              <a:gd name="connsiteY231" fmla="*/ 1179486 h 1705557"/>
              <a:gd name="connsiteX232" fmla="*/ 8751897 w 10232859"/>
              <a:gd name="connsiteY232" fmla="*/ 1197400 h 1705557"/>
              <a:gd name="connsiteX233" fmla="*/ 8793564 w 10232859"/>
              <a:gd name="connsiteY233" fmla="*/ 1179086 h 1705557"/>
              <a:gd name="connsiteX234" fmla="*/ 8834270 w 10232859"/>
              <a:gd name="connsiteY234" fmla="*/ 1213138 h 1705557"/>
              <a:gd name="connsiteX235" fmla="*/ 8853872 w 10232859"/>
              <a:gd name="connsiteY235" fmla="*/ 1221228 h 1705557"/>
              <a:gd name="connsiteX236" fmla="*/ 8861901 w 10232859"/>
              <a:gd name="connsiteY236" fmla="*/ 1217889 h 1705557"/>
              <a:gd name="connsiteX237" fmla="*/ 8874168 w 10232859"/>
              <a:gd name="connsiteY237" fmla="*/ 1220481 h 1705557"/>
              <a:gd name="connsiteX238" fmla="*/ 8871123 w 10232859"/>
              <a:gd name="connsiteY238" fmla="*/ 1227674 h 1705557"/>
              <a:gd name="connsiteX239" fmla="*/ 8903537 w 10232859"/>
              <a:gd name="connsiteY239" fmla="*/ 1237102 h 1705557"/>
              <a:gd name="connsiteX240" fmla="*/ 8933767 w 10232859"/>
              <a:gd name="connsiteY240" fmla="*/ 1269882 h 1705557"/>
              <a:gd name="connsiteX241" fmla="*/ 8985765 w 10232859"/>
              <a:gd name="connsiteY241" fmla="*/ 1294178 h 1705557"/>
              <a:gd name="connsiteX242" fmla="*/ 9071444 w 10232859"/>
              <a:gd name="connsiteY242" fmla="*/ 1323819 h 1705557"/>
              <a:gd name="connsiteX243" fmla="*/ 9096711 w 10232859"/>
              <a:gd name="connsiteY243" fmla="*/ 1334291 h 1705557"/>
              <a:gd name="connsiteX244" fmla="*/ 9338853 w 10232859"/>
              <a:gd name="connsiteY244" fmla="*/ 1454560 h 1705557"/>
              <a:gd name="connsiteX245" fmla="*/ 9520814 w 10232859"/>
              <a:gd name="connsiteY245" fmla="*/ 1456341 h 1705557"/>
              <a:gd name="connsiteX246" fmla="*/ 9702271 w 10232859"/>
              <a:gd name="connsiteY246" fmla="*/ 1495067 h 1705557"/>
              <a:gd name="connsiteX247" fmla="*/ 9744273 w 10232859"/>
              <a:gd name="connsiteY247" fmla="*/ 1530026 h 1705557"/>
              <a:gd name="connsiteX248" fmla="*/ 9771903 w 10232859"/>
              <a:gd name="connsiteY248" fmla="*/ 1536548 h 1705557"/>
              <a:gd name="connsiteX249" fmla="*/ 9818565 w 10232859"/>
              <a:gd name="connsiteY249" fmla="*/ 1545059 h 1705557"/>
              <a:gd name="connsiteX250" fmla="*/ 9882202 w 10232859"/>
              <a:gd name="connsiteY250" fmla="*/ 1572402 h 1705557"/>
              <a:gd name="connsiteX251" fmla="*/ 10022025 w 10232859"/>
              <a:gd name="connsiteY251" fmla="*/ 1606210 h 1705557"/>
              <a:gd name="connsiteX252" fmla="*/ 10220406 w 10232859"/>
              <a:gd name="connsiteY252" fmla="*/ 1683519 h 1705557"/>
              <a:gd name="connsiteX253" fmla="*/ 10232859 w 10232859"/>
              <a:gd name="connsiteY253" fmla="*/ 1705557 h 1705557"/>
              <a:gd name="connsiteX254" fmla="*/ 0 w 10232859"/>
              <a:gd name="connsiteY254" fmla="*/ 1705557 h 1705557"/>
              <a:gd name="connsiteX255" fmla="*/ 0 w 10232859"/>
              <a:gd name="connsiteY255" fmla="*/ 28342 h 1705557"/>
              <a:gd name="connsiteX256" fmla="*/ 8097 w 10232859"/>
              <a:gd name="connsiteY256" fmla="*/ 30869 h 1705557"/>
              <a:gd name="connsiteX257" fmla="*/ 77128 w 10232859"/>
              <a:gd name="connsiteY257" fmla="*/ 13381 h 1705557"/>
              <a:gd name="connsiteX258" fmla="*/ 188338 w 10232859"/>
              <a:gd name="connsiteY258" fmla="*/ 11593 h 1705557"/>
              <a:gd name="connsiteX259" fmla="*/ 298809 w 10232859"/>
              <a:gd name="connsiteY259" fmla="*/ 12712 h 1705557"/>
              <a:gd name="connsiteX260" fmla="*/ 338985 w 10232859"/>
              <a:gd name="connsiteY260" fmla="*/ 14520 h 1705557"/>
              <a:gd name="connsiteX261" fmla="*/ 409815 w 10232859"/>
              <a:gd name="connsiteY261" fmla="*/ 11559 h 1705557"/>
              <a:gd name="connsiteX262" fmla="*/ 424169 w 10232859"/>
              <a:gd name="connsiteY26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633779 w 10232859"/>
              <a:gd name="connsiteY226" fmla="*/ 1145740 h 1705557"/>
              <a:gd name="connsiteX227" fmla="*/ 8676965 w 10232859"/>
              <a:gd name="connsiteY227" fmla="*/ 1163463 h 1705557"/>
              <a:gd name="connsiteX228" fmla="*/ 8698944 w 10232859"/>
              <a:gd name="connsiteY228" fmla="*/ 1163453 h 1705557"/>
              <a:gd name="connsiteX229" fmla="*/ 8711456 w 10232859"/>
              <a:gd name="connsiteY229" fmla="*/ 1175731 h 1705557"/>
              <a:gd name="connsiteX230" fmla="*/ 8732793 w 10232859"/>
              <a:gd name="connsiteY230" fmla="*/ 1179486 h 1705557"/>
              <a:gd name="connsiteX231" fmla="*/ 8751897 w 10232859"/>
              <a:gd name="connsiteY231" fmla="*/ 1197400 h 1705557"/>
              <a:gd name="connsiteX232" fmla="*/ 8793564 w 10232859"/>
              <a:gd name="connsiteY232" fmla="*/ 1179086 h 1705557"/>
              <a:gd name="connsiteX233" fmla="*/ 8834270 w 10232859"/>
              <a:gd name="connsiteY233" fmla="*/ 1213138 h 1705557"/>
              <a:gd name="connsiteX234" fmla="*/ 8853872 w 10232859"/>
              <a:gd name="connsiteY234" fmla="*/ 1221228 h 1705557"/>
              <a:gd name="connsiteX235" fmla="*/ 8861901 w 10232859"/>
              <a:gd name="connsiteY235" fmla="*/ 1217889 h 1705557"/>
              <a:gd name="connsiteX236" fmla="*/ 8874168 w 10232859"/>
              <a:gd name="connsiteY236" fmla="*/ 1220481 h 1705557"/>
              <a:gd name="connsiteX237" fmla="*/ 8871123 w 10232859"/>
              <a:gd name="connsiteY237" fmla="*/ 1227674 h 1705557"/>
              <a:gd name="connsiteX238" fmla="*/ 8903537 w 10232859"/>
              <a:gd name="connsiteY238" fmla="*/ 1237102 h 1705557"/>
              <a:gd name="connsiteX239" fmla="*/ 8933767 w 10232859"/>
              <a:gd name="connsiteY239" fmla="*/ 1269882 h 1705557"/>
              <a:gd name="connsiteX240" fmla="*/ 8985765 w 10232859"/>
              <a:gd name="connsiteY240" fmla="*/ 1294178 h 1705557"/>
              <a:gd name="connsiteX241" fmla="*/ 9071444 w 10232859"/>
              <a:gd name="connsiteY241" fmla="*/ 1323819 h 1705557"/>
              <a:gd name="connsiteX242" fmla="*/ 9096711 w 10232859"/>
              <a:gd name="connsiteY242" fmla="*/ 1334291 h 1705557"/>
              <a:gd name="connsiteX243" fmla="*/ 9338853 w 10232859"/>
              <a:gd name="connsiteY243" fmla="*/ 1454560 h 1705557"/>
              <a:gd name="connsiteX244" fmla="*/ 9520814 w 10232859"/>
              <a:gd name="connsiteY244" fmla="*/ 1456341 h 1705557"/>
              <a:gd name="connsiteX245" fmla="*/ 9702271 w 10232859"/>
              <a:gd name="connsiteY245" fmla="*/ 1495067 h 1705557"/>
              <a:gd name="connsiteX246" fmla="*/ 9744273 w 10232859"/>
              <a:gd name="connsiteY246" fmla="*/ 1530026 h 1705557"/>
              <a:gd name="connsiteX247" fmla="*/ 9771903 w 10232859"/>
              <a:gd name="connsiteY247" fmla="*/ 1536548 h 1705557"/>
              <a:gd name="connsiteX248" fmla="*/ 9818565 w 10232859"/>
              <a:gd name="connsiteY248" fmla="*/ 1545059 h 1705557"/>
              <a:gd name="connsiteX249" fmla="*/ 9882202 w 10232859"/>
              <a:gd name="connsiteY249" fmla="*/ 1572402 h 1705557"/>
              <a:gd name="connsiteX250" fmla="*/ 10022025 w 10232859"/>
              <a:gd name="connsiteY250" fmla="*/ 1606210 h 1705557"/>
              <a:gd name="connsiteX251" fmla="*/ 10220406 w 10232859"/>
              <a:gd name="connsiteY251" fmla="*/ 1683519 h 1705557"/>
              <a:gd name="connsiteX252" fmla="*/ 10232859 w 10232859"/>
              <a:gd name="connsiteY252" fmla="*/ 1705557 h 1705557"/>
              <a:gd name="connsiteX253" fmla="*/ 0 w 10232859"/>
              <a:gd name="connsiteY253" fmla="*/ 1705557 h 1705557"/>
              <a:gd name="connsiteX254" fmla="*/ 0 w 10232859"/>
              <a:gd name="connsiteY254" fmla="*/ 28342 h 1705557"/>
              <a:gd name="connsiteX255" fmla="*/ 8097 w 10232859"/>
              <a:gd name="connsiteY255" fmla="*/ 30869 h 1705557"/>
              <a:gd name="connsiteX256" fmla="*/ 77128 w 10232859"/>
              <a:gd name="connsiteY256" fmla="*/ 13381 h 1705557"/>
              <a:gd name="connsiteX257" fmla="*/ 188338 w 10232859"/>
              <a:gd name="connsiteY257" fmla="*/ 11593 h 1705557"/>
              <a:gd name="connsiteX258" fmla="*/ 298809 w 10232859"/>
              <a:gd name="connsiteY258" fmla="*/ 12712 h 1705557"/>
              <a:gd name="connsiteX259" fmla="*/ 338985 w 10232859"/>
              <a:gd name="connsiteY259" fmla="*/ 14520 h 1705557"/>
              <a:gd name="connsiteX260" fmla="*/ 409815 w 10232859"/>
              <a:gd name="connsiteY260" fmla="*/ 11559 h 1705557"/>
              <a:gd name="connsiteX261" fmla="*/ 424169 w 10232859"/>
              <a:gd name="connsiteY261"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708983 w 10232859"/>
              <a:gd name="connsiteY150" fmla="*/ 313188 h 1705557"/>
              <a:gd name="connsiteX151" fmla="*/ 5773909 w 10232859"/>
              <a:gd name="connsiteY151" fmla="*/ 318575 h 1705557"/>
              <a:gd name="connsiteX152" fmla="*/ 5809500 w 10232859"/>
              <a:gd name="connsiteY152" fmla="*/ 324964 h 1705557"/>
              <a:gd name="connsiteX153" fmla="*/ 5908729 w 10232859"/>
              <a:gd name="connsiteY153" fmla="*/ 338849 h 1705557"/>
              <a:gd name="connsiteX154" fmla="*/ 6009654 w 10232859"/>
              <a:gd name="connsiteY154" fmla="*/ 350040 h 1705557"/>
              <a:gd name="connsiteX155" fmla="*/ 6067487 w 10232859"/>
              <a:gd name="connsiteY155" fmla="*/ 340226 h 1705557"/>
              <a:gd name="connsiteX156" fmla="*/ 6073281 w 10232859"/>
              <a:gd name="connsiteY156" fmla="*/ 340830 h 1705557"/>
              <a:gd name="connsiteX157" fmla="*/ 6086225 w 10232859"/>
              <a:gd name="connsiteY157" fmla="*/ 346135 h 1705557"/>
              <a:gd name="connsiteX158" fmla="*/ 6090616 w 10232859"/>
              <a:gd name="connsiteY158" fmla="*/ 348731 h 1705557"/>
              <a:gd name="connsiteX159" fmla="*/ 6098056 w 10232859"/>
              <a:gd name="connsiteY159" fmla="*/ 351249 h 1705557"/>
              <a:gd name="connsiteX160" fmla="*/ 6098391 w 10232859"/>
              <a:gd name="connsiteY160" fmla="*/ 351119 h 1705557"/>
              <a:gd name="connsiteX161" fmla="*/ 6105063 w 10232859"/>
              <a:gd name="connsiteY161" fmla="*/ 353854 h 1705557"/>
              <a:gd name="connsiteX162" fmla="*/ 6135796 w 10232859"/>
              <a:gd name="connsiteY162" fmla="*/ 369657 h 1705557"/>
              <a:gd name="connsiteX163" fmla="*/ 6195166 w 10232859"/>
              <a:gd name="connsiteY163" fmla="*/ 366704 h 1705557"/>
              <a:gd name="connsiteX164" fmla="*/ 6216259 w 10232859"/>
              <a:gd name="connsiteY164" fmla="*/ 369879 h 1705557"/>
              <a:gd name="connsiteX165" fmla="*/ 6228331 w 10232859"/>
              <a:gd name="connsiteY165" fmla="*/ 370548 h 1705557"/>
              <a:gd name="connsiteX166" fmla="*/ 6229602 w 10232859"/>
              <a:gd name="connsiteY166" fmla="*/ 369928 h 1705557"/>
              <a:gd name="connsiteX167" fmla="*/ 6258988 w 10232859"/>
              <a:gd name="connsiteY167" fmla="*/ 385174 h 1705557"/>
              <a:gd name="connsiteX168" fmla="*/ 6264106 w 10232859"/>
              <a:gd name="connsiteY168" fmla="*/ 385655 h 1705557"/>
              <a:gd name="connsiteX169" fmla="*/ 6281703 w 10232859"/>
              <a:gd name="connsiteY169" fmla="*/ 397568 h 1705557"/>
              <a:gd name="connsiteX170" fmla="*/ 6291622 w 10232859"/>
              <a:gd name="connsiteY170" fmla="*/ 402669 h 1705557"/>
              <a:gd name="connsiteX171" fmla="*/ 6292712 w 10232859"/>
              <a:gd name="connsiteY171" fmla="*/ 406285 h 1705557"/>
              <a:gd name="connsiteX172" fmla="*/ 6308227 w 10232859"/>
              <a:gd name="connsiteY172" fmla="*/ 412710 h 1705557"/>
              <a:gd name="connsiteX173" fmla="*/ 6310656 w 10232859"/>
              <a:gd name="connsiteY173" fmla="*/ 412628 h 1705557"/>
              <a:gd name="connsiteX174" fmla="*/ 6321049 w 10232859"/>
              <a:gd name="connsiteY174" fmla="*/ 420978 h 1705557"/>
              <a:gd name="connsiteX175" fmla="*/ 6326853 w 10232859"/>
              <a:gd name="connsiteY175" fmla="*/ 431664 h 1705557"/>
              <a:gd name="connsiteX176" fmla="*/ 6467879 w 10232859"/>
              <a:gd name="connsiteY176" fmla="*/ 474762 h 1705557"/>
              <a:gd name="connsiteX177" fmla="*/ 6564351 w 10232859"/>
              <a:gd name="connsiteY177" fmla="*/ 544032 h 1705557"/>
              <a:gd name="connsiteX178" fmla="*/ 6641544 w 10232859"/>
              <a:gd name="connsiteY178" fmla="*/ 566599 h 1705557"/>
              <a:gd name="connsiteX179" fmla="*/ 6731052 w 10232859"/>
              <a:gd name="connsiteY179" fmla="*/ 578550 h 1705557"/>
              <a:gd name="connsiteX180" fmla="*/ 6858983 w 10232859"/>
              <a:gd name="connsiteY180" fmla="*/ 630237 h 1705557"/>
              <a:gd name="connsiteX181" fmla="*/ 6910661 w 10232859"/>
              <a:gd name="connsiteY181" fmla="*/ 641134 h 1705557"/>
              <a:gd name="connsiteX182" fmla="*/ 6944111 w 10232859"/>
              <a:gd name="connsiteY182" fmla="*/ 666016 h 1705557"/>
              <a:gd name="connsiteX183" fmla="*/ 6965771 w 10232859"/>
              <a:gd name="connsiteY183" fmla="*/ 666445 h 1705557"/>
              <a:gd name="connsiteX184" fmla="*/ 6969639 w 10232859"/>
              <a:gd name="connsiteY184" fmla="*/ 666351 h 1705557"/>
              <a:gd name="connsiteX185" fmla="*/ 6982242 w 10232859"/>
              <a:gd name="connsiteY185" fmla="*/ 669626 h 1705557"/>
              <a:gd name="connsiteX186" fmla="*/ 6989387 w 10232859"/>
              <a:gd name="connsiteY186" fmla="*/ 665988 h 1705557"/>
              <a:gd name="connsiteX187" fmla="*/ 7010930 w 10232859"/>
              <a:gd name="connsiteY187" fmla="*/ 667648 h 1705557"/>
              <a:gd name="connsiteX188" fmla="*/ 7033125 w 10232859"/>
              <a:gd name="connsiteY188" fmla="*/ 674950 h 1705557"/>
              <a:gd name="connsiteX189" fmla="*/ 7134461 w 10232859"/>
              <a:gd name="connsiteY189" fmla="*/ 714706 h 1705557"/>
              <a:gd name="connsiteX190" fmla="*/ 7197450 w 10232859"/>
              <a:gd name="connsiteY190" fmla="*/ 735608 h 1705557"/>
              <a:gd name="connsiteX191" fmla="*/ 7225084 w 10232859"/>
              <a:gd name="connsiteY191" fmla="*/ 739019 h 1705557"/>
              <a:gd name="connsiteX192" fmla="*/ 7261183 w 10232859"/>
              <a:gd name="connsiteY192" fmla="*/ 746827 h 1705557"/>
              <a:gd name="connsiteX193" fmla="*/ 7327760 w 10232859"/>
              <a:gd name="connsiteY193" fmla="*/ 757100 h 1705557"/>
              <a:gd name="connsiteX194" fmla="*/ 7412222 w 10232859"/>
              <a:gd name="connsiteY194" fmla="*/ 777001 h 1705557"/>
              <a:gd name="connsiteX195" fmla="*/ 7457904 w 10232859"/>
              <a:gd name="connsiteY195" fmla="*/ 810835 h 1705557"/>
              <a:gd name="connsiteX196" fmla="*/ 7465795 w 10232859"/>
              <a:gd name="connsiteY196" fmla="*/ 809112 h 1705557"/>
              <a:gd name="connsiteX197" fmla="*/ 7505046 w 10232859"/>
              <a:gd name="connsiteY197" fmla="*/ 823031 h 1705557"/>
              <a:gd name="connsiteX198" fmla="*/ 7623220 w 10232859"/>
              <a:gd name="connsiteY198" fmla="*/ 895034 h 1705557"/>
              <a:gd name="connsiteX199" fmla="*/ 7700458 w 10232859"/>
              <a:gd name="connsiteY199" fmla="*/ 921593 h 1705557"/>
              <a:gd name="connsiteX200" fmla="*/ 7730988 w 10232859"/>
              <a:gd name="connsiteY200" fmla="*/ 927270 h 1705557"/>
              <a:gd name="connsiteX201" fmla="*/ 7781942 w 10232859"/>
              <a:gd name="connsiteY201" fmla="*/ 937017 h 1705557"/>
              <a:gd name="connsiteX202" fmla="*/ 7827704 w 10232859"/>
              <a:gd name="connsiteY202" fmla="*/ 935072 h 1705557"/>
              <a:gd name="connsiteX203" fmla="*/ 7867270 w 10232859"/>
              <a:gd name="connsiteY203" fmla="*/ 946880 h 1705557"/>
              <a:gd name="connsiteX204" fmla="*/ 7866538 w 10232859"/>
              <a:gd name="connsiteY204" fmla="*/ 961559 h 1705557"/>
              <a:gd name="connsiteX205" fmla="*/ 7912084 w 10232859"/>
              <a:gd name="connsiteY205" fmla="*/ 970314 h 1705557"/>
              <a:gd name="connsiteX206" fmla="*/ 7982264 w 10232859"/>
              <a:gd name="connsiteY206" fmla="*/ 982287 h 1705557"/>
              <a:gd name="connsiteX207" fmla="*/ 7991272 w 10232859"/>
              <a:gd name="connsiteY207" fmla="*/ 987618 h 1705557"/>
              <a:gd name="connsiteX208" fmla="*/ 8006496 w 10232859"/>
              <a:gd name="connsiteY208" fmla="*/ 979353 h 1705557"/>
              <a:gd name="connsiteX209" fmla="*/ 8034497 w 10232859"/>
              <a:gd name="connsiteY209" fmla="*/ 978568 h 1705557"/>
              <a:gd name="connsiteX210" fmla="*/ 8150881 w 10232859"/>
              <a:gd name="connsiteY210" fmla="*/ 996925 h 1705557"/>
              <a:gd name="connsiteX211" fmla="*/ 8172106 w 10232859"/>
              <a:gd name="connsiteY211" fmla="*/ 997026 h 1705557"/>
              <a:gd name="connsiteX212" fmla="*/ 8196076 w 10232859"/>
              <a:gd name="connsiteY212" fmla="*/ 1006592 h 1705557"/>
              <a:gd name="connsiteX213" fmla="*/ 8247463 w 10232859"/>
              <a:gd name="connsiteY213" fmla="*/ 1022846 h 1705557"/>
              <a:gd name="connsiteX214" fmla="*/ 8279272 w 10232859"/>
              <a:gd name="connsiteY214" fmla="*/ 1039435 h 1705557"/>
              <a:gd name="connsiteX215" fmla="*/ 8289611 w 10232859"/>
              <a:gd name="connsiteY215" fmla="*/ 1035144 h 1705557"/>
              <a:gd name="connsiteX216" fmla="*/ 8311483 w 10232859"/>
              <a:gd name="connsiteY216" fmla="*/ 1035913 h 1705557"/>
              <a:gd name="connsiteX217" fmla="*/ 8399489 w 10232859"/>
              <a:gd name="connsiteY217" fmla="*/ 1055076 h 1705557"/>
              <a:gd name="connsiteX218" fmla="*/ 8415973 w 10232859"/>
              <a:gd name="connsiteY218" fmla="*/ 1056174 h 1705557"/>
              <a:gd name="connsiteX219" fmla="*/ 8433326 w 10232859"/>
              <a:gd name="connsiteY219" fmla="*/ 1064395 h 1705557"/>
              <a:gd name="connsiteX220" fmla="*/ 8502328 w 10232859"/>
              <a:gd name="connsiteY220" fmla="*/ 1098012 h 1705557"/>
              <a:gd name="connsiteX221" fmla="*/ 8534346 w 10232859"/>
              <a:gd name="connsiteY221" fmla="*/ 1113494 h 1705557"/>
              <a:gd name="connsiteX222" fmla="*/ 8534980 w 10232859"/>
              <a:gd name="connsiteY222" fmla="*/ 1117375 h 1705557"/>
              <a:gd name="connsiteX223" fmla="*/ 8544104 w 10232859"/>
              <a:gd name="connsiteY223" fmla="*/ 1114920 h 1705557"/>
              <a:gd name="connsiteX224" fmla="*/ 8567742 w 10232859"/>
              <a:gd name="connsiteY224" fmla="*/ 1124104 h 1705557"/>
              <a:gd name="connsiteX225" fmla="*/ 8633779 w 10232859"/>
              <a:gd name="connsiteY225" fmla="*/ 1145740 h 1705557"/>
              <a:gd name="connsiteX226" fmla="*/ 8676965 w 10232859"/>
              <a:gd name="connsiteY226" fmla="*/ 1163463 h 1705557"/>
              <a:gd name="connsiteX227" fmla="*/ 8698944 w 10232859"/>
              <a:gd name="connsiteY227" fmla="*/ 1163453 h 1705557"/>
              <a:gd name="connsiteX228" fmla="*/ 8711456 w 10232859"/>
              <a:gd name="connsiteY228" fmla="*/ 1175731 h 1705557"/>
              <a:gd name="connsiteX229" fmla="*/ 8732793 w 10232859"/>
              <a:gd name="connsiteY229" fmla="*/ 1179486 h 1705557"/>
              <a:gd name="connsiteX230" fmla="*/ 8751897 w 10232859"/>
              <a:gd name="connsiteY230" fmla="*/ 1197400 h 1705557"/>
              <a:gd name="connsiteX231" fmla="*/ 8793564 w 10232859"/>
              <a:gd name="connsiteY231" fmla="*/ 1179086 h 1705557"/>
              <a:gd name="connsiteX232" fmla="*/ 8834270 w 10232859"/>
              <a:gd name="connsiteY232" fmla="*/ 1213138 h 1705557"/>
              <a:gd name="connsiteX233" fmla="*/ 8853872 w 10232859"/>
              <a:gd name="connsiteY233" fmla="*/ 1221228 h 1705557"/>
              <a:gd name="connsiteX234" fmla="*/ 8861901 w 10232859"/>
              <a:gd name="connsiteY234" fmla="*/ 1217889 h 1705557"/>
              <a:gd name="connsiteX235" fmla="*/ 8874168 w 10232859"/>
              <a:gd name="connsiteY235" fmla="*/ 1220481 h 1705557"/>
              <a:gd name="connsiteX236" fmla="*/ 8871123 w 10232859"/>
              <a:gd name="connsiteY236" fmla="*/ 1227674 h 1705557"/>
              <a:gd name="connsiteX237" fmla="*/ 8903537 w 10232859"/>
              <a:gd name="connsiteY237" fmla="*/ 1237102 h 1705557"/>
              <a:gd name="connsiteX238" fmla="*/ 8933767 w 10232859"/>
              <a:gd name="connsiteY238" fmla="*/ 1269882 h 1705557"/>
              <a:gd name="connsiteX239" fmla="*/ 8985765 w 10232859"/>
              <a:gd name="connsiteY239" fmla="*/ 1294178 h 1705557"/>
              <a:gd name="connsiteX240" fmla="*/ 9071444 w 10232859"/>
              <a:gd name="connsiteY240" fmla="*/ 1323819 h 1705557"/>
              <a:gd name="connsiteX241" fmla="*/ 9096711 w 10232859"/>
              <a:gd name="connsiteY241" fmla="*/ 1334291 h 1705557"/>
              <a:gd name="connsiteX242" fmla="*/ 9338853 w 10232859"/>
              <a:gd name="connsiteY242" fmla="*/ 1454560 h 1705557"/>
              <a:gd name="connsiteX243" fmla="*/ 9520814 w 10232859"/>
              <a:gd name="connsiteY243" fmla="*/ 1456341 h 1705557"/>
              <a:gd name="connsiteX244" fmla="*/ 9702271 w 10232859"/>
              <a:gd name="connsiteY244" fmla="*/ 1495067 h 1705557"/>
              <a:gd name="connsiteX245" fmla="*/ 9744273 w 10232859"/>
              <a:gd name="connsiteY245" fmla="*/ 1530026 h 1705557"/>
              <a:gd name="connsiteX246" fmla="*/ 9771903 w 10232859"/>
              <a:gd name="connsiteY246" fmla="*/ 1536548 h 1705557"/>
              <a:gd name="connsiteX247" fmla="*/ 9818565 w 10232859"/>
              <a:gd name="connsiteY247" fmla="*/ 1545059 h 1705557"/>
              <a:gd name="connsiteX248" fmla="*/ 9882202 w 10232859"/>
              <a:gd name="connsiteY248" fmla="*/ 1572402 h 1705557"/>
              <a:gd name="connsiteX249" fmla="*/ 10022025 w 10232859"/>
              <a:gd name="connsiteY249" fmla="*/ 1606210 h 1705557"/>
              <a:gd name="connsiteX250" fmla="*/ 10220406 w 10232859"/>
              <a:gd name="connsiteY250" fmla="*/ 1683519 h 1705557"/>
              <a:gd name="connsiteX251" fmla="*/ 10232859 w 10232859"/>
              <a:gd name="connsiteY251" fmla="*/ 1705557 h 1705557"/>
              <a:gd name="connsiteX252" fmla="*/ 0 w 10232859"/>
              <a:gd name="connsiteY252" fmla="*/ 1705557 h 1705557"/>
              <a:gd name="connsiteX253" fmla="*/ 0 w 10232859"/>
              <a:gd name="connsiteY253" fmla="*/ 28342 h 1705557"/>
              <a:gd name="connsiteX254" fmla="*/ 8097 w 10232859"/>
              <a:gd name="connsiteY254" fmla="*/ 30869 h 1705557"/>
              <a:gd name="connsiteX255" fmla="*/ 77128 w 10232859"/>
              <a:gd name="connsiteY255" fmla="*/ 13381 h 1705557"/>
              <a:gd name="connsiteX256" fmla="*/ 188338 w 10232859"/>
              <a:gd name="connsiteY256" fmla="*/ 11593 h 1705557"/>
              <a:gd name="connsiteX257" fmla="*/ 298809 w 10232859"/>
              <a:gd name="connsiteY257" fmla="*/ 12712 h 1705557"/>
              <a:gd name="connsiteX258" fmla="*/ 338985 w 10232859"/>
              <a:gd name="connsiteY258" fmla="*/ 14520 h 1705557"/>
              <a:gd name="connsiteX259" fmla="*/ 409815 w 10232859"/>
              <a:gd name="connsiteY259" fmla="*/ 11559 h 1705557"/>
              <a:gd name="connsiteX260" fmla="*/ 424169 w 10232859"/>
              <a:gd name="connsiteY260"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105063 w 10232859"/>
              <a:gd name="connsiteY159" fmla="*/ 353854 h 1705557"/>
              <a:gd name="connsiteX160" fmla="*/ 6135796 w 10232859"/>
              <a:gd name="connsiteY160" fmla="*/ 369657 h 1705557"/>
              <a:gd name="connsiteX161" fmla="*/ 6195166 w 10232859"/>
              <a:gd name="connsiteY161" fmla="*/ 366704 h 1705557"/>
              <a:gd name="connsiteX162" fmla="*/ 6216259 w 10232859"/>
              <a:gd name="connsiteY162" fmla="*/ 369879 h 1705557"/>
              <a:gd name="connsiteX163" fmla="*/ 6228331 w 10232859"/>
              <a:gd name="connsiteY163" fmla="*/ 370548 h 1705557"/>
              <a:gd name="connsiteX164" fmla="*/ 6229602 w 10232859"/>
              <a:gd name="connsiteY164" fmla="*/ 369928 h 1705557"/>
              <a:gd name="connsiteX165" fmla="*/ 6258988 w 10232859"/>
              <a:gd name="connsiteY165" fmla="*/ 385174 h 1705557"/>
              <a:gd name="connsiteX166" fmla="*/ 6264106 w 10232859"/>
              <a:gd name="connsiteY166" fmla="*/ 385655 h 1705557"/>
              <a:gd name="connsiteX167" fmla="*/ 6281703 w 10232859"/>
              <a:gd name="connsiteY167" fmla="*/ 397568 h 1705557"/>
              <a:gd name="connsiteX168" fmla="*/ 6291622 w 10232859"/>
              <a:gd name="connsiteY168" fmla="*/ 402669 h 1705557"/>
              <a:gd name="connsiteX169" fmla="*/ 6292712 w 10232859"/>
              <a:gd name="connsiteY169" fmla="*/ 406285 h 1705557"/>
              <a:gd name="connsiteX170" fmla="*/ 6308227 w 10232859"/>
              <a:gd name="connsiteY170" fmla="*/ 412710 h 1705557"/>
              <a:gd name="connsiteX171" fmla="*/ 6310656 w 10232859"/>
              <a:gd name="connsiteY171" fmla="*/ 412628 h 1705557"/>
              <a:gd name="connsiteX172" fmla="*/ 6321049 w 10232859"/>
              <a:gd name="connsiteY172" fmla="*/ 420978 h 1705557"/>
              <a:gd name="connsiteX173" fmla="*/ 6326853 w 10232859"/>
              <a:gd name="connsiteY173" fmla="*/ 431664 h 1705557"/>
              <a:gd name="connsiteX174" fmla="*/ 6467879 w 10232859"/>
              <a:gd name="connsiteY174" fmla="*/ 474762 h 1705557"/>
              <a:gd name="connsiteX175" fmla="*/ 6564351 w 10232859"/>
              <a:gd name="connsiteY175" fmla="*/ 544032 h 1705557"/>
              <a:gd name="connsiteX176" fmla="*/ 6641544 w 10232859"/>
              <a:gd name="connsiteY176" fmla="*/ 566599 h 1705557"/>
              <a:gd name="connsiteX177" fmla="*/ 6731052 w 10232859"/>
              <a:gd name="connsiteY177" fmla="*/ 578550 h 1705557"/>
              <a:gd name="connsiteX178" fmla="*/ 6858983 w 10232859"/>
              <a:gd name="connsiteY178" fmla="*/ 630237 h 1705557"/>
              <a:gd name="connsiteX179" fmla="*/ 6910661 w 10232859"/>
              <a:gd name="connsiteY179" fmla="*/ 641134 h 1705557"/>
              <a:gd name="connsiteX180" fmla="*/ 6944111 w 10232859"/>
              <a:gd name="connsiteY180" fmla="*/ 666016 h 1705557"/>
              <a:gd name="connsiteX181" fmla="*/ 6965771 w 10232859"/>
              <a:gd name="connsiteY181" fmla="*/ 666445 h 1705557"/>
              <a:gd name="connsiteX182" fmla="*/ 6969639 w 10232859"/>
              <a:gd name="connsiteY182" fmla="*/ 666351 h 1705557"/>
              <a:gd name="connsiteX183" fmla="*/ 6982242 w 10232859"/>
              <a:gd name="connsiteY183" fmla="*/ 669626 h 1705557"/>
              <a:gd name="connsiteX184" fmla="*/ 6989387 w 10232859"/>
              <a:gd name="connsiteY184" fmla="*/ 665988 h 1705557"/>
              <a:gd name="connsiteX185" fmla="*/ 7010930 w 10232859"/>
              <a:gd name="connsiteY185" fmla="*/ 667648 h 1705557"/>
              <a:gd name="connsiteX186" fmla="*/ 7033125 w 10232859"/>
              <a:gd name="connsiteY186" fmla="*/ 674950 h 1705557"/>
              <a:gd name="connsiteX187" fmla="*/ 7134461 w 10232859"/>
              <a:gd name="connsiteY187" fmla="*/ 714706 h 1705557"/>
              <a:gd name="connsiteX188" fmla="*/ 7197450 w 10232859"/>
              <a:gd name="connsiteY188" fmla="*/ 735608 h 1705557"/>
              <a:gd name="connsiteX189" fmla="*/ 7225084 w 10232859"/>
              <a:gd name="connsiteY189" fmla="*/ 739019 h 1705557"/>
              <a:gd name="connsiteX190" fmla="*/ 7261183 w 10232859"/>
              <a:gd name="connsiteY190" fmla="*/ 746827 h 1705557"/>
              <a:gd name="connsiteX191" fmla="*/ 7327760 w 10232859"/>
              <a:gd name="connsiteY191" fmla="*/ 757100 h 1705557"/>
              <a:gd name="connsiteX192" fmla="*/ 7412222 w 10232859"/>
              <a:gd name="connsiteY192" fmla="*/ 777001 h 1705557"/>
              <a:gd name="connsiteX193" fmla="*/ 7457904 w 10232859"/>
              <a:gd name="connsiteY193" fmla="*/ 810835 h 1705557"/>
              <a:gd name="connsiteX194" fmla="*/ 7465795 w 10232859"/>
              <a:gd name="connsiteY194" fmla="*/ 809112 h 1705557"/>
              <a:gd name="connsiteX195" fmla="*/ 7505046 w 10232859"/>
              <a:gd name="connsiteY195" fmla="*/ 823031 h 1705557"/>
              <a:gd name="connsiteX196" fmla="*/ 7623220 w 10232859"/>
              <a:gd name="connsiteY196" fmla="*/ 895034 h 1705557"/>
              <a:gd name="connsiteX197" fmla="*/ 7700458 w 10232859"/>
              <a:gd name="connsiteY197" fmla="*/ 921593 h 1705557"/>
              <a:gd name="connsiteX198" fmla="*/ 7730988 w 10232859"/>
              <a:gd name="connsiteY198" fmla="*/ 927270 h 1705557"/>
              <a:gd name="connsiteX199" fmla="*/ 7781942 w 10232859"/>
              <a:gd name="connsiteY199" fmla="*/ 937017 h 1705557"/>
              <a:gd name="connsiteX200" fmla="*/ 7827704 w 10232859"/>
              <a:gd name="connsiteY200" fmla="*/ 935072 h 1705557"/>
              <a:gd name="connsiteX201" fmla="*/ 7867270 w 10232859"/>
              <a:gd name="connsiteY201" fmla="*/ 946880 h 1705557"/>
              <a:gd name="connsiteX202" fmla="*/ 7866538 w 10232859"/>
              <a:gd name="connsiteY202" fmla="*/ 961559 h 1705557"/>
              <a:gd name="connsiteX203" fmla="*/ 7912084 w 10232859"/>
              <a:gd name="connsiteY203" fmla="*/ 970314 h 1705557"/>
              <a:gd name="connsiteX204" fmla="*/ 7982264 w 10232859"/>
              <a:gd name="connsiteY204" fmla="*/ 982287 h 1705557"/>
              <a:gd name="connsiteX205" fmla="*/ 7991272 w 10232859"/>
              <a:gd name="connsiteY205" fmla="*/ 987618 h 1705557"/>
              <a:gd name="connsiteX206" fmla="*/ 8006496 w 10232859"/>
              <a:gd name="connsiteY206" fmla="*/ 979353 h 1705557"/>
              <a:gd name="connsiteX207" fmla="*/ 8034497 w 10232859"/>
              <a:gd name="connsiteY207" fmla="*/ 978568 h 1705557"/>
              <a:gd name="connsiteX208" fmla="*/ 8150881 w 10232859"/>
              <a:gd name="connsiteY208" fmla="*/ 996925 h 1705557"/>
              <a:gd name="connsiteX209" fmla="*/ 8172106 w 10232859"/>
              <a:gd name="connsiteY209" fmla="*/ 997026 h 1705557"/>
              <a:gd name="connsiteX210" fmla="*/ 8196076 w 10232859"/>
              <a:gd name="connsiteY210" fmla="*/ 1006592 h 1705557"/>
              <a:gd name="connsiteX211" fmla="*/ 8247463 w 10232859"/>
              <a:gd name="connsiteY211" fmla="*/ 1022846 h 1705557"/>
              <a:gd name="connsiteX212" fmla="*/ 8279272 w 10232859"/>
              <a:gd name="connsiteY212" fmla="*/ 1039435 h 1705557"/>
              <a:gd name="connsiteX213" fmla="*/ 8289611 w 10232859"/>
              <a:gd name="connsiteY213" fmla="*/ 1035144 h 1705557"/>
              <a:gd name="connsiteX214" fmla="*/ 8311483 w 10232859"/>
              <a:gd name="connsiteY214" fmla="*/ 1035913 h 1705557"/>
              <a:gd name="connsiteX215" fmla="*/ 8399489 w 10232859"/>
              <a:gd name="connsiteY215" fmla="*/ 1055076 h 1705557"/>
              <a:gd name="connsiteX216" fmla="*/ 8415973 w 10232859"/>
              <a:gd name="connsiteY216" fmla="*/ 1056174 h 1705557"/>
              <a:gd name="connsiteX217" fmla="*/ 8433326 w 10232859"/>
              <a:gd name="connsiteY217" fmla="*/ 1064395 h 1705557"/>
              <a:gd name="connsiteX218" fmla="*/ 8502328 w 10232859"/>
              <a:gd name="connsiteY218" fmla="*/ 1098012 h 1705557"/>
              <a:gd name="connsiteX219" fmla="*/ 8534346 w 10232859"/>
              <a:gd name="connsiteY219" fmla="*/ 1113494 h 1705557"/>
              <a:gd name="connsiteX220" fmla="*/ 8534980 w 10232859"/>
              <a:gd name="connsiteY220" fmla="*/ 1117375 h 1705557"/>
              <a:gd name="connsiteX221" fmla="*/ 8544104 w 10232859"/>
              <a:gd name="connsiteY221" fmla="*/ 1114920 h 1705557"/>
              <a:gd name="connsiteX222" fmla="*/ 8567742 w 10232859"/>
              <a:gd name="connsiteY222" fmla="*/ 1124104 h 1705557"/>
              <a:gd name="connsiteX223" fmla="*/ 8633779 w 10232859"/>
              <a:gd name="connsiteY223" fmla="*/ 1145740 h 1705557"/>
              <a:gd name="connsiteX224" fmla="*/ 8676965 w 10232859"/>
              <a:gd name="connsiteY224" fmla="*/ 1163463 h 1705557"/>
              <a:gd name="connsiteX225" fmla="*/ 8698944 w 10232859"/>
              <a:gd name="connsiteY225" fmla="*/ 1163453 h 1705557"/>
              <a:gd name="connsiteX226" fmla="*/ 8711456 w 10232859"/>
              <a:gd name="connsiteY226" fmla="*/ 1175731 h 1705557"/>
              <a:gd name="connsiteX227" fmla="*/ 8732793 w 10232859"/>
              <a:gd name="connsiteY227" fmla="*/ 1179486 h 1705557"/>
              <a:gd name="connsiteX228" fmla="*/ 8751897 w 10232859"/>
              <a:gd name="connsiteY228" fmla="*/ 1197400 h 1705557"/>
              <a:gd name="connsiteX229" fmla="*/ 8793564 w 10232859"/>
              <a:gd name="connsiteY229" fmla="*/ 1179086 h 1705557"/>
              <a:gd name="connsiteX230" fmla="*/ 8834270 w 10232859"/>
              <a:gd name="connsiteY230" fmla="*/ 1213138 h 1705557"/>
              <a:gd name="connsiteX231" fmla="*/ 8853872 w 10232859"/>
              <a:gd name="connsiteY231" fmla="*/ 1221228 h 1705557"/>
              <a:gd name="connsiteX232" fmla="*/ 8861901 w 10232859"/>
              <a:gd name="connsiteY232" fmla="*/ 1217889 h 1705557"/>
              <a:gd name="connsiteX233" fmla="*/ 8874168 w 10232859"/>
              <a:gd name="connsiteY233" fmla="*/ 1220481 h 1705557"/>
              <a:gd name="connsiteX234" fmla="*/ 8871123 w 10232859"/>
              <a:gd name="connsiteY234" fmla="*/ 1227674 h 1705557"/>
              <a:gd name="connsiteX235" fmla="*/ 8903537 w 10232859"/>
              <a:gd name="connsiteY235" fmla="*/ 1237102 h 1705557"/>
              <a:gd name="connsiteX236" fmla="*/ 8933767 w 10232859"/>
              <a:gd name="connsiteY236" fmla="*/ 1269882 h 1705557"/>
              <a:gd name="connsiteX237" fmla="*/ 8985765 w 10232859"/>
              <a:gd name="connsiteY237" fmla="*/ 1294178 h 1705557"/>
              <a:gd name="connsiteX238" fmla="*/ 9071444 w 10232859"/>
              <a:gd name="connsiteY238" fmla="*/ 1323819 h 1705557"/>
              <a:gd name="connsiteX239" fmla="*/ 9096711 w 10232859"/>
              <a:gd name="connsiteY239" fmla="*/ 1334291 h 1705557"/>
              <a:gd name="connsiteX240" fmla="*/ 9338853 w 10232859"/>
              <a:gd name="connsiteY240" fmla="*/ 1454560 h 1705557"/>
              <a:gd name="connsiteX241" fmla="*/ 9520814 w 10232859"/>
              <a:gd name="connsiteY241" fmla="*/ 1456341 h 1705557"/>
              <a:gd name="connsiteX242" fmla="*/ 9702271 w 10232859"/>
              <a:gd name="connsiteY242" fmla="*/ 1495067 h 1705557"/>
              <a:gd name="connsiteX243" fmla="*/ 9744273 w 10232859"/>
              <a:gd name="connsiteY243" fmla="*/ 1530026 h 1705557"/>
              <a:gd name="connsiteX244" fmla="*/ 9771903 w 10232859"/>
              <a:gd name="connsiteY244" fmla="*/ 1536548 h 1705557"/>
              <a:gd name="connsiteX245" fmla="*/ 9818565 w 10232859"/>
              <a:gd name="connsiteY245" fmla="*/ 1545059 h 1705557"/>
              <a:gd name="connsiteX246" fmla="*/ 9882202 w 10232859"/>
              <a:gd name="connsiteY246" fmla="*/ 1572402 h 1705557"/>
              <a:gd name="connsiteX247" fmla="*/ 10022025 w 10232859"/>
              <a:gd name="connsiteY247" fmla="*/ 1606210 h 1705557"/>
              <a:gd name="connsiteX248" fmla="*/ 10220406 w 10232859"/>
              <a:gd name="connsiteY248" fmla="*/ 1683519 h 1705557"/>
              <a:gd name="connsiteX249" fmla="*/ 10232859 w 10232859"/>
              <a:gd name="connsiteY249" fmla="*/ 1705557 h 1705557"/>
              <a:gd name="connsiteX250" fmla="*/ 0 w 10232859"/>
              <a:gd name="connsiteY250" fmla="*/ 1705557 h 1705557"/>
              <a:gd name="connsiteX251" fmla="*/ 0 w 10232859"/>
              <a:gd name="connsiteY251" fmla="*/ 28342 h 1705557"/>
              <a:gd name="connsiteX252" fmla="*/ 8097 w 10232859"/>
              <a:gd name="connsiteY252" fmla="*/ 30869 h 1705557"/>
              <a:gd name="connsiteX253" fmla="*/ 77128 w 10232859"/>
              <a:gd name="connsiteY253" fmla="*/ 13381 h 1705557"/>
              <a:gd name="connsiteX254" fmla="*/ 188338 w 10232859"/>
              <a:gd name="connsiteY254" fmla="*/ 11593 h 1705557"/>
              <a:gd name="connsiteX255" fmla="*/ 298809 w 10232859"/>
              <a:gd name="connsiteY255" fmla="*/ 12712 h 1705557"/>
              <a:gd name="connsiteX256" fmla="*/ 338985 w 10232859"/>
              <a:gd name="connsiteY256" fmla="*/ 14520 h 1705557"/>
              <a:gd name="connsiteX257" fmla="*/ 409815 w 10232859"/>
              <a:gd name="connsiteY257" fmla="*/ 11559 h 1705557"/>
              <a:gd name="connsiteX258" fmla="*/ 424169 w 10232859"/>
              <a:gd name="connsiteY258"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105063 w 10232859"/>
              <a:gd name="connsiteY158" fmla="*/ 353854 h 1705557"/>
              <a:gd name="connsiteX159" fmla="*/ 6135796 w 10232859"/>
              <a:gd name="connsiteY159" fmla="*/ 369657 h 1705557"/>
              <a:gd name="connsiteX160" fmla="*/ 6195166 w 10232859"/>
              <a:gd name="connsiteY160" fmla="*/ 366704 h 1705557"/>
              <a:gd name="connsiteX161" fmla="*/ 6216259 w 10232859"/>
              <a:gd name="connsiteY161" fmla="*/ 369879 h 1705557"/>
              <a:gd name="connsiteX162" fmla="*/ 6228331 w 10232859"/>
              <a:gd name="connsiteY162" fmla="*/ 370548 h 1705557"/>
              <a:gd name="connsiteX163" fmla="*/ 6229602 w 10232859"/>
              <a:gd name="connsiteY163" fmla="*/ 369928 h 1705557"/>
              <a:gd name="connsiteX164" fmla="*/ 6258988 w 10232859"/>
              <a:gd name="connsiteY164" fmla="*/ 385174 h 1705557"/>
              <a:gd name="connsiteX165" fmla="*/ 6264106 w 10232859"/>
              <a:gd name="connsiteY165" fmla="*/ 385655 h 1705557"/>
              <a:gd name="connsiteX166" fmla="*/ 6281703 w 10232859"/>
              <a:gd name="connsiteY166" fmla="*/ 397568 h 1705557"/>
              <a:gd name="connsiteX167" fmla="*/ 6291622 w 10232859"/>
              <a:gd name="connsiteY167" fmla="*/ 402669 h 1705557"/>
              <a:gd name="connsiteX168" fmla="*/ 6292712 w 10232859"/>
              <a:gd name="connsiteY168" fmla="*/ 406285 h 1705557"/>
              <a:gd name="connsiteX169" fmla="*/ 6308227 w 10232859"/>
              <a:gd name="connsiteY169" fmla="*/ 412710 h 1705557"/>
              <a:gd name="connsiteX170" fmla="*/ 6310656 w 10232859"/>
              <a:gd name="connsiteY170" fmla="*/ 412628 h 1705557"/>
              <a:gd name="connsiteX171" fmla="*/ 6321049 w 10232859"/>
              <a:gd name="connsiteY171" fmla="*/ 420978 h 1705557"/>
              <a:gd name="connsiteX172" fmla="*/ 6326853 w 10232859"/>
              <a:gd name="connsiteY172" fmla="*/ 431664 h 1705557"/>
              <a:gd name="connsiteX173" fmla="*/ 6467879 w 10232859"/>
              <a:gd name="connsiteY173" fmla="*/ 474762 h 1705557"/>
              <a:gd name="connsiteX174" fmla="*/ 6564351 w 10232859"/>
              <a:gd name="connsiteY174" fmla="*/ 544032 h 1705557"/>
              <a:gd name="connsiteX175" fmla="*/ 6641544 w 10232859"/>
              <a:gd name="connsiteY175" fmla="*/ 566599 h 1705557"/>
              <a:gd name="connsiteX176" fmla="*/ 6731052 w 10232859"/>
              <a:gd name="connsiteY176" fmla="*/ 578550 h 1705557"/>
              <a:gd name="connsiteX177" fmla="*/ 6858983 w 10232859"/>
              <a:gd name="connsiteY177" fmla="*/ 630237 h 1705557"/>
              <a:gd name="connsiteX178" fmla="*/ 6910661 w 10232859"/>
              <a:gd name="connsiteY178" fmla="*/ 641134 h 1705557"/>
              <a:gd name="connsiteX179" fmla="*/ 6944111 w 10232859"/>
              <a:gd name="connsiteY179" fmla="*/ 666016 h 1705557"/>
              <a:gd name="connsiteX180" fmla="*/ 6965771 w 10232859"/>
              <a:gd name="connsiteY180" fmla="*/ 666445 h 1705557"/>
              <a:gd name="connsiteX181" fmla="*/ 6969639 w 10232859"/>
              <a:gd name="connsiteY181" fmla="*/ 666351 h 1705557"/>
              <a:gd name="connsiteX182" fmla="*/ 6982242 w 10232859"/>
              <a:gd name="connsiteY182" fmla="*/ 669626 h 1705557"/>
              <a:gd name="connsiteX183" fmla="*/ 6989387 w 10232859"/>
              <a:gd name="connsiteY183" fmla="*/ 665988 h 1705557"/>
              <a:gd name="connsiteX184" fmla="*/ 7010930 w 10232859"/>
              <a:gd name="connsiteY184" fmla="*/ 667648 h 1705557"/>
              <a:gd name="connsiteX185" fmla="*/ 7033125 w 10232859"/>
              <a:gd name="connsiteY185" fmla="*/ 674950 h 1705557"/>
              <a:gd name="connsiteX186" fmla="*/ 7134461 w 10232859"/>
              <a:gd name="connsiteY186" fmla="*/ 714706 h 1705557"/>
              <a:gd name="connsiteX187" fmla="*/ 7197450 w 10232859"/>
              <a:gd name="connsiteY187" fmla="*/ 735608 h 1705557"/>
              <a:gd name="connsiteX188" fmla="*/ 7225084 w 10232859"/>
              <a:gd name="connsiteY188" fmla="*/ 739019 h 1705557"/>
              <a:gd name="connsiteX189" fmla="*/ 7261183 w 10232859"/>
              <a:gd name="connsiteY189" fmla="*/ 746827 h 1705557"/>
              <a:gd name="connsiteX190" fmla="*/ 7327760 w 10232859"/>
              <a:gd name="connsiteY190" fmla="*/ 757100 h 1705557"/>
              <a:gd name="connsiteX191" fmla="*/ 7412222 w 10232859"/>
              <a:gd name="connsiteY191" fmla="*/ 777001 h 1705557"/>
              <a:gd name="connsiteX192" fmla="*/ 7457904 w 10232859"/>
              <a:gd name="connsiteY192" fmla="*/ 810835 h 1705557"/>
              <a:gd name="connsiteX193" fmla="*/ 7465795 w 10232859"/>
              <a:gd name="connsiteY193" fmla="*/ 809112 h 1705557"/>
              <a:gd name="connsiteX194" fmla="*/ 7505046 w 10232859"/>
              <a:gd name="connsiteY194" fmla="*/ 823031 h 1705557"/>
              <a:gd name="connsiteX195" fmla="*/ 7623220 w 10232859"/>
              <a:gd name="connsiteY195" fmla="*/ 895034 h 1705557"/>
              <a:gd name="connsiteX196" fmla="*/ 7700458 w 10232859"/>
              <a:gd name="connsiteY196" fmla="*/ 921593 h 1705557"/>
              <a:gd name="connsiteX197" fmla="*/ 7730988 w 10232859"/>
              <a:gd name="connsiteY197" fmla="*/ 927270 h 1705557"/>
              <a:gd name="connsiteX198" fmla="*/ 7781942 w 10232859"/>
              <a:gd name="connsiteY198" fmla="*/ 937017 h 1705557"/>
              <a:gd name="connsiteX199" fmla="*/ 7827704 w 10232859"/>
              <a:gd name="connsiteY199" fmla="*/ 935072 h 1705557"/>
              <a:gd name="connsiteX200" fmla="*/ 7867270 w 10232859"/>
              <a:gd name="connsiteY200" fmla="*/ 946880 h 1705557"/>
              <a:gd name="connsiteX201" fmla="*/ 7866538 w 10232859"/>
              <a:gd name="connsiteY201" fmla="*/ 961559 h 1705557"/>
              <a:gd name="connsiteX202" fmla="*/ 7912084 w 10232859"/>
              <a:gd name="connsiteY202" fmla="*/ 970314 h 1705557"/>
              <a:gd name="connsiteX203" fmla="*/ 7982264 w 10232859"/>
              <a:gd name="connsiteY203" fmla="*/ 982287 h 1705557"/>
              <a:gd name="connsiteX204" fmla="*/ 7991272 w 10232859"/>
              <a:gd name="connsiteY204" fmla="*/ 987618 h 1705557"/>
              <a:gd name="connsiteX205" fmla="*/ 8006496 w 10232859"/>
              <a:gd name="connsiteY205" fmla="*/ 979353 h 1705557"/>
              <a:gd name="connsiteX206" fmla="*/ 8034497 w 10232859"/>
              <a:gd name="connsiteY206" fmla="*/ 978568 h 1705557"/>
              <a:gd name="connsiteX207" fmla="*/ 8150881 w 10232859"/>
              <a:gd name="connsiteY207" fmla="*/ 996925 h 1705557"/>
              <a:gd name="connsiteX208" fmla="*/ 8172106 w 10232859"/>
              <a:gd name="connsiteY208" fmla="*/ 997026 h 1705557"/>
              <a:gd name="connsiteX209" fmla="*/ 8196076 w 10232859"/>
              <a:gd name="connsiteY209" fmla="*/ 1006592 h 1705557"/>
              <a:gd name="connsiteX210" fmla="*/ 8247463 w 10232859"/>
              <a:gd name="connsiteY210" fmla="*/ 1022846 h 1705557"/>
              <a:gd name="connsiteX211" fmla="*/ 8279272 w 10232859"/>
              <a:gd name="connsiteY211" fmla="*/ 1039435 h 1705557"/>
              <a:gd name="connsiteX212" fmla="*/ 8289611 w 10232859"/>
              <a:gd name="connsiteY212" fmla="*/ 1035144 h 1705557"/>
              <a:gd name="connsiteX213" fmla="*/ 8311483 w 10232859"/>
              <a:gd name="connsiteY213" fmla="*/ 1035913 h 1705557"/>
              <a:gd name="connsiteX214" fmla="*/ 8399489 w 10232859"/>
              <a:gd name="connsiteY214" fmla="*/ 1055076 h 1705557"/>
              <a:gd name="connsiteX215" fmla="*/ 8415973 w 10232859"/>
              <a:gd name="connsiteY215" fmla="*/ 1056174 h 1705557"/>
              <a:gd name="connsiteX216" fmla="*/ 8433326 w 10232859"/>
              <a:gd name="connsiteY216" fmla="*/ 1064395 h 1705557"/>
              <a:gd name="connsiteX217" fmla="*/ 8502328 w 10232859"/>
              <a:gd name="connsiteY217" fmla="*/ 1098012 h 1705557"/>
              <a:gd name="connsiteX218" fmla="*/ 8534346 w 10232859"/>
              <a:gd name="connsiteY218" fmla="*/ 1113494 h 1705557"/>
              <a:gd name="connsiteX219" fmla="*/ 8534980 w 10232859"/>
              <a:gd name="connsiteY219" fmla="*/ 1117375 h 1705557"/>
              <a:gd name="connsiteX220" fmla="*/ 8544104 w 10232859"/>
              <a:gd name="connsiteY220" fmla="*/ 1114920 h 1705557"/>
              <a:gd name="connsiteX221" fmla="*/ 8567742 w 10232859"/>
              <a:gd name="connsiteY221" fmla="*/ 1124104 h 1705557"/>
              <a:gd name="connsiteX222" fmla="*/ 8633779 w 10232859"/>
              <a:gd name="connsiteY222" fmla="*/ 1145740 h 1705557"/>
              <a:gd name="connsiteX223" fmla="*/ 8676965 w 10232859"/>
              <a:gd name="connsiteY223" fmla="*/ 1163463 h 1705557"/>
              <a:gd name="connsiteX224" fmla="*/ 8698944 w 10232859"/>
              <a:gd name="connsiteY224" fmla="*/ 1163453 h 1705557"/>
              <a:gd name="connsiteX225" fmla="*/ 8711456 w 10232859"/>
              <a:gd name="connsiteY225" fmla="*/ 1175731 h 1705557"/>
              <a:gd name="connsiteX226" fmla="*/ 8732793 w 10232859"/>
              <a:gd name="connsiteY226" fmla="*/ 1179486 h 1705557"/>
              <a:gd name="connsiteX227" fmla="*/ 8751897 w 10232859"/>
              <a:gd name="connsiteY227" fmla="*/ 1197400 h 1705557"/>
              <a:gd name="connsiteX228" fmla="*/ 8793564 w 10232859"/>
              <a:gd name="connsiteY228" fmla="*/ 1179086 h 1705557"/>
              <a:gd name="connsiteX229" fmla="*/ 8834270 w 10232859"/>
              <a:gd name="connsiteY229" fmla="*/ 1213138 h 1705557"/>
              <a:gd name="connsiteX230" fmla="*/ 8853872 w 10232859"/>
              <a:gd name="connsiteY230" fmla="*/ 1221228 h 1705557"/>
              <a:gd name="connsiteX231" fmla="*/ 8861901 w 10232859"/>
              <a:gd name="connsiteY231" fmla="*/ 1217889 h 1705557"/>
              <a:gd name="connsiteX232" fmla="*/ 8874168 w 10232859"/>
              <a:gd name="connsiteY232" fmla="*/ 1220481 h 1705557"/>
              <a:gd name="connsiteX233" fmla="*/ 8871123 w 10232859"/>
              <a:gd name="connsiteY233" fmla="*/ 1227674 h 1705557"/>
              <a:gd name="connsiteX234" fmla="*/ 8903537 w 10232859"/>
              <a:gd name="connsiteY234" fmla="*/ 1237102 h 1705557"/>
              <a:gd name="connsiteX235" fmla="*/ 8933767 w 10232859"/>
              <a:gd name="connsiteY235" fmla="*/ 1269882 h 1705557"/>
              <a:gd name="connsiteX236" fmla="*/ 8985765 w 10232859"/>
              <a:gd name="connsiteY236" fmla="*/ 1294178 h 1705557"/>
              <a:gd name="connsiteX237" fmla="*/ 9071444 w 10232859"/>
              <a:gd name="connsiteY237" fmla="*/ 1323819 h 1705557"/>
              <a:gd name="connsiteX238" fmla="*/ 9096711 w 10232859"/>
              <a:gd name="connsiteY238" fmla="*/ 1334291 h 1705557"/>
              <a:gd name="connsiteX239" fmla="*/ 9338853 w 10232859"/>
              <a:gd name="connsiteY239" fmla="*/ 1454560 h 1705557"/>
              <a:gd name="connsiteX240" fmla="*/ 9520814 w 10232859"/>
              <a:gd name="connsiteY240" fmla="*/ 1456341 h 1705557"/>
              <a:gd name="connsiteX241" fmla="*/ 9702271 w 10232859"/>
              <a:gd name="connsiteY241" fmla="*/ 1495067 h 1705557"/>
              <a:gd name="connsiteX242" fmla="*/ 9744273 w 10232859"/>
              <a:gd name="connsiteY242" fmla="*/ 1530026 h 1705557"/>
              <a:gd name="connsiteX243" fmla="*/ 9771903 w 10232859"/>
              <a:gd name="connsiteY243" fmla="*/ 1536548 h 1705557"/>
              <a:gd name="connsiteX244" fmla="*/ 9818565 w 10232859"/>
              <a:gd name="connsiteY244" fmla="*/ 1545059 h 1705557"/>
              <a:gd name="connsiteX245" fmla="*/ 9882202 w 10232859"/>
              <a:gd name="connsiteY245" fmla="*/ 1572402 h 1705557"/>
              <a:gd name="connsiteX246" fmla="*/ 10022025 w 10232859"/>
              <a:gd name="connsiteY246" fmla="*/ 1606210 h 1705557"/>
              <a:gd name="connsiteX247" fmla="*/ 10220406 w 10232859"/>
              <a:gd name="connsiteY247" fmla="*/ 1683519 h 1705557"/>
              <a:gd name="connsiteX248" fmla="*/ 10232859 w 10232859"/>
              <a:gd name="connsiteY248" fmla="*/ 1705557 h 1705557"/>
              <a:gd name="connsiteX249" fmla="*/ 0 w 10232859"/>
              <a:gd name="connsiteY249" fmla="*/ 1705557 h 1705557"/>
              <a:gd name="connsiteX250" fmla="*/ 0 w 10232859"/>
              <a:gd name="connsiteY250" fmla="*/ 28342 h 1705557"/>
              <a:gd name="connsiteX251" fmla="*/ 8097 w 10232859"/>
              <a:gd name="connsiteY251" fmla="*/ 30869 h 1705557"/>
              <a:gd name="connsiteX252" fmla="*/ 77128 w 10232859"/>
              <a:gd name="connsiteY252" fmla="*/ 13381 h 1705557"/>
              <a:gd name="connsiteX253" fmla="*/ 188338 w 10232859"/>
              <a:gd name="connsiteY253" fmla="*/ 11593 h 1705557"/>
              <a:gd name="connsiteX254" fmla="*/ 298809 w 10232859"/>
              <a:gd name="connsiteY254" fmla="*/ 12712 h 1705557"/>
              <a:gd name="connsiteX255" fmla="*/ 338985 w 10232859"/>
              <a:gd name="connsiteY255" fmla="*/ 14520 h 1705557"/>
              <a:gd name="connsiteX256" fmla="*/ 409815 w 10232859"/>
              <a:gd name="connsiteY256" fmla="*/ 11559 h 1705557"/>
              <a:gd name="connsiteX257" fmla="*/ 424169 w 10232859"/>
              <a:gd name="connsiteY257"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5541 w 10232859"/>
              <a:gd name="connsiteY82" fmla="*/ 143437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110077 w 10232859"/>
              <a:gd name="connsiteY76" fmla="*/ 155716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90341 w 10232859"/>
              <a:gd name="connsiteY50" fmla="*/ 217588 h 1705557"/>
              <a:gd name="connsiteX51" fmla="*/ 2588929 w 10232859"/>
              <a:gd name="connsiteY51" fmla="*/ 207494 h 1705557"/>
              <a:gd name="connsiteX52" fmla="*/ 2687426 w 10232859"/>
              <a:gd name="connsiteY52" fmla="*/ 200362 h 1705557"/>
              <a:gd name="connsiteX53" fmla="*/ 2723517 w 10232859"/>
              <a:gd name="connsiteY53" fmla="*/ 199166 h 1705557"/>
              <a:gd name="connsiteX54" fmla="*/ 2785956 w 10232859"/>
              <a:gd name="connsiteY54" fmla="*/ 190918 h 1705557"/>
              <a:gd name="connsiteX55" fmla="*/ 2813378 w 10232859"/>
              <a:gd name="connsiteY55" fmla="*/ 183347 h 1705557"/>
              <a:gd name="connsiteX56" fmla="*/ 2814782 w 10232859"/>
              <a:gd name="connsiteY56" fmla="*/ 183667 h 1705557"/>
              <a:gd name="connsiteX57" fmla="*/ 2816580 w 10232859"/>
              <a:gd name="connsiteY57" fmla="*/ 180880 h 1705557"/>
              <a:gd name="connsiteX58" fmla="*/ 2821623 w 10232859"/>
              <a:gd name="connsiteY58" fmla="*/ 179389 h 1705557"/>
              <a:gd name="connsiteX59" fmla="*/ 2836688 w 10232859"/>
              <a:gd name="connsiteY59" fmla="*/ 179485 h 1705557"/>
              <a:gd name="connsiteX60" fmla="*/ 2842564 w 10232859"/>
              <a:gd name="connsiteY60" fmla="*/ 180209 h 1705557"/>
              <a:gd name="connsiteX61" fmla="*/ 2850712 w 10232859"/>
              <a:gd name="connsiteY61" fmla="*/ 179804 h 1705557"/>
              <a:gd name="connsiteX62" fmla="*/ 2850846 w 10232859"/>
              <a:gd name="connsiteY62" fmla="*/ 179576 h 1705557"/>
              <a:gd name="connsiteX63" fmla="*/ 2858611 w 10232859"/>
              <a:gd name="connsiteY63" fmla="*/ 179626 h 1705557"/>
              <a:gd name="connsiteX64" fmla="*/ 2897454 w 10232859"/>
              <a:gd name="connsiteY64" fmla="*/ 182628 h 1705557"/>
              <a:gd name="connsiteX65" fmla="*/ 2940369 w 10232859"/>
              <a:gd name="connsiteY65" fmla="*/ 159458 h 1705557"/>
              <a:gd name="connsiteX66" fmla="*/ 2959670 w 10232859"/>
              <a:gd name="connsiteY66" fmla="*/ 154881 h 1705557"/>
              <a:gd name="connsiteX67" fmla="*/ 2969615 w 10232859"/>
              <a:gd name="connsiteY67" fmla="*/ 151269 h 1705557"/>
              <a:gd name="connsiteX68" fmla="*/ 2970000 w 10232859"/>
              <a:gd name="connsiteY68" fmla="*/ 150290 h 1705557"/>
              <a:gd name="connsiteX69" fmla="*/ 3007272 w 10232859"/>
              <a:gd name="connsiteY69" fmla="*/ 153280 h 1705557"/>
              <a:gd name="connsiteX70" fmla="*/ 3011677 w 10232859"/>
              <a:gd name="connsiteY70" fmla="*/ 151918 h 1705557"/>
              <a:gd name="connsiteX71" fmla="*/ 3036668 w 10232859"/>
              <a:gd name="connsiteY71" fmla="*/ 156118 h 1705557"/>
              <a:gd name="connsiteX72" fmla="*/ 3049208 w 10232859"/>
              <a:gd name="connsiteY72" fmla="*/ 157087 h 1705557"/>
              <a:gd name="connsiteX73" fmla="*/ 3053517 w 10232859"/>
              <a:gd name="connsiteY73" fmla="*/ 159836 h 1705557"/>
              <a:gd name="connsiteX74" fmla="*/ 3071637 w 10232859"/>
              <a:gd name="connsiteY74" fmla="*/ 160010 h 1705557"/>
              <a:gd name="connsiteX75" fmla="*/ 3110077 w 10232859"/>
              <a:gd name="connsiteY75" fmla="*/ 155716 h 1705557"/>
              <a:gd name="connsiteX76" fmla="*/ 3173743 w 10232859"/>
              <a:gd name="connsiteY76" fmla="*/ 166095 h 1705557"/>
              <a:gd name="connsiteX77" fmla="*/ 3254203 w 10232859"/>
              <a:gd name="connsiteY77" fmla="*/ 158270 h 1705557"/>
              <a:gd name="connsiteX78" fmla="*/ 3380350 w 10232859"/>
              <a:gd name="connsiteY78" fmla="*/ 157665 h 1705557"/>
              <a:gd name="connsiteX79" fmla="*/ 3476147 w 10232859"/>
              <a:gd name="connsiteY79" fmla="*/ 177439 h 1705557"/>
              <a:gd name="connsiteX80" fmla="*/ 3581876 w 10232859"/>
              <a:gd name="connsiteY80" fmla="*/ 156962 h 1705557"/>
              <a:gd name="connsiteX81" fmla="*/ 3704761 w 10232859"/>
              <a:gd name="connsiteY81" fmla="*/ 157006 h 1705557"/>
              <a:gd name="connsiteX82" fmla="*/ 3755040 w 10232859"/>
              <a:gd name="connsiteY82" fmla="*/ 148492 h 1705557"/>
              <a:gd name="connsiteX83" fmla="*/ 3804689 w 10232859"/>
              <a:gd name="connsiteY83" fmla="*/ 158407 h 1705557"/>
              <a:gd name="connsiteX84" fmla="*/ 3821793 w 10232859"/>
              <a:gd name="connsiteY84" fmla="*/ 151257 h 1705557"/>
              <a:gd name="connsiteX85" fmla="*/ 3824682 w 10232859"/>
              <a:gd name="connsiteY85" fmla="*/ 149833 h 1705557"/>
              <a:gd name="connsiteX86" fmla="*/ 3837536 w 10232859"/>
              <a:gd name="connsiteY86" fmla="*/ 148292 h 1705557"/>
              <a:gd name="connsiteX87" fmla="*/ 3839550 w 10232859"/>
              <a:gd name="connsiteY87" fmla="*/ 142661 h 1705557"/>
              <a:gd name="connsiteX88" fmla="*/ 3857743 w 10232859"/>
              <a:gd name="connsiteY88" fmla="*/ 136618 h 1705557"/>
              <a:gd name="connsiteX89" fmla="*/ 3881852 w 10232859"/>
              <a:gd name="connsiteY89" fmla="*/ 135231 h 1705557"/>
              <a:gd name="connsiteX90" fmla="*/ 3998088 w 10232859"/>
              <a:gd name="connsiteY90" fmla="*/ 134446 h 1705557"/>
              <a:gd name="connsiteX91" fmla="*/ 4066682 w 10232859"/>
              <a:gd name="connsiteY91" fmla="*/ 130661 h 1705557"/>
              <a:gd name="connsiteX92" fmla="*/ 4091246 w 10232859"/>
              <a:gd name="connsiteY92" fmla="*/ 124017 h 1705557"/>
              <a:gd name="connsiteX93" fmla="*/ 4126556 w 10232859"/>
              <a:gd name="connsiteY93" fmla="*/ 118239 h 1705557"/>
              <a:gd name="connsiteX94" fmla="*/ 4187717 w 10232859"/>
              <a:gd name="connsiteY94" fmla="*/ 104010 h 1705557"/>
              <a:gd name="connsiteX95" fmla="*/ 4220826 w 10232859"/>
              <a:gd name="connsiteY95" fmla="*/ 102505 h 1705557"/>
              <a:gd name="connsiteX96" fmla="*/ 4239014 w 10232859"/>
              <a:gd name="connsiteY96" fmla="*/ 97354 h 1705557"/>
              <a:gd name="connsiteX97" fmla="*/ 4246653 w 10232859"/>
              <a:gd name="connsiteY97" fmla="*/ 97874 h 1705557"/>
              <a:gd name="connsiteX98" fmla="*/ 4271841 w 10232859"/>
              <a:gd name="connsiteY98" fmla="*/ 96702 h 1705557"/>
              <a:gd name="connsiteX99" fmla="*/ 4286277 w 10232859"/>
              <a:gd name="connsiteY99" fmla="*/ 96687 h 1705557"/>
              <a:gd name="connsiteX100" fmla="*/ 4292025 w 10232859"/>
              <a:gd name="connsiteY100" fmla="*/ 96921 h 1705557"/>
              <a:gd name="connsiteX101" fmla="*/ 4304713 w 10232859"/>
              <a:gd name="connsiteY101" fmla="*/ 102187 h 1705557"/>
              <a:gd name="connsiteX102" fmla="*/ 4321285 w 10232859"/>
              <a:gd name="connsiteY102" fmla="*/ 100074 h 1705557"/>
              <a:gd name="connsiteX103" fmla="*/ 4339561 w 10232859"/>
              <a:gd name="connsiteY103" fmla="*/ 105320 h 1705557"/>
              <a:gd name="connsiteX104" fmla="*/ 4343990 w 10232859"/>
              <a:gd name="connsiteY104" fmla="*/ 101090 h 1705557"/>
              <a:gd name="connsiteX105" fmla="*/ 4358885 w 10232859"/>
              <a:gd name="connsiteY105" fmla="*/ 96778 h 1705557"/>
              <a:gd name="connsiteX106" fmla="*/ 4371648 w 10232859"/>
              <a:gd name="connsiteY106" fmla="*/ 101826 h 1705557"/>
              <a:gd name="connsiteX107" fmla="*/ 4398380 w 10232859"/>
              <a:gd name="connsiteY107" fmla="*/ 104961 h 1705557"/>
              <a:gd name="connsiteX108" fmla="*/ 4405729 w 10232859"/>
              <a:gd name="connsiteY108" fmla="*/ 104191 h 1705557"/>
              <a:gd name="connsiteX109" fmla="*/ 4431408 w 10232859"/>
              <a:gd name="connsiteY109" fmla="*/ 110825 h 1705557"/>
              <a:gd name="connsiteX110" fmla="*/ 4472183 w 10232859"/>
              <a:gd name="connsiteY110" fmla="*/ 116430 h 1705557"/>
              <a:gd name="connsiteX111" fmla="*/ 4518828 w 10232859"/>
              <a:gd name="connsiteY111" fmla="*/ 119114 h 1705557"/>
              <a:gd name="connsiteX112" fmla="*/ 4532040 w 10232859"/>
              <a:gd name="connsiteY112" fmla="*/ 124307 h 1705557"/>
              <a:gd name="connsiteX113" fmla="*/ 4617778 w 10232859"/>
              <a:gd name="connsiteY113" fmla="*/ 136993 h 1705557"/>
              <a:gd name="connsiteX114" fmla="*/ 4641872 w 10232859"/>
              <a:gd name="connsiteY114" fmla="*/ 140721 h 1705557"/>
              <a:gd name="connsiteX115" fmla="*/ 4662766 w 10232859"/>
              <a:gd name="connsiteY115" fmla="*/ 138952 h 1705557"/>
              <a:gd name="connsiteX116" fmla="*/ 4667770 w 10232859"/>
              <a:gd name="connsiteY116" fmla="*/ 134208 h 1705557"/>
              <a:gd name="connsiteX117" fmla="*/ 4681052 w 10232859"/>
              <a:gd name="connsiteY117" fmla="*/ 135461 h 1705557"/>
              <a:gd name="connsiteX118" fmla="*/ 4684624 w 10232859"/>
              <a:gd name="connsiteY118" fmla="*/ 134755 h 1705557"/>
              <a:gd name="connsiteX119" fmla="*/ 4705061 w 10232859"/>
              <a:gd name="connsiteY119" fmla="*/ 131748 h 1705557"/>
              <a:gd name="connsiteX120" fmla="*/ 4747746 w 10232859"/>
              <a:gd name="connsiteY120" fmla="*/ 151131 h 1705557"/>
              <a:gd name="connsiteX121" fmla="*/ 4801045 w 10232859"/>
              <a:gd name="connsiteY121" fmla="*/ 153753 h 1705557"/>
              <a:gd name="connsiteX122" fmla="*/ 5001600 w 10232859"/>
              <a:gd name="connsiteY122" fmla="*/ 196753 h 1705557"/>
              <a:gd name="connsiteX123" fmla="*/ 5033465 w 10232859"/>
              <a:gd name="connsiteY123" fmla="*/ 182429 h 1705557"/>
              <a:gd name="connsiteX124" fmla="*/ 5115965 w 10232859"/>
              <a:gd name="connsiteY124" fmla="*/ 192583 h 1705557"/>
              <a:gd name="connsiteX125" fmla="*/ 5237936 w 10232859"/>
              <a:gd name="connsiteY125" fmla="*/ 246022 h 1705557"/>
              <a:gd name="connsiteX126" fmla="*/ 5290566 w 10232859"/>
              <a:gd name="connsiteY126" fmla="*/ 269809 h 1705557"/>
              <a:gd name="connsiteX127" fmla="*/ 5344878 w 10232859"/>
              <a:gd name="connsiteY127" fmla="*/ 282874 h 1705557"/>
              <a:gd name="connsiteX128" fmla="*/ 5413398 w 10232859"/>
              <a:gd name="connsiteY128" fmla="*/ 282749 h 1705557"/>
              <a:gd name="connsiteX129" fmla="*/ 5415629 w 10232859"/>
              <a:gd name="connsiteY129" fmla="*/ 282282 h 1705557"/>
              <a:gd name="connsiteX130" fmla="*/ 5433078 w 10232859"/>
              <a:gd name="connsiteY130" fmla="*/ 286198 h 1705557"/>
              <a:gd name="connsiteX131" fmla="*/ 5435759 w 10232859"/>
              <a:gd name="connsiteY131" fmla="*/ 289614 h 1705557"/>
              <a:gd name="connsiteX132" fmla="*/ 5447372 w 10232859"/>
              <a:gd name="connsiteY132" fmla="*/ 293101 h 1705557"/>
              <a:gd name="connsiteX133" fmla="*/ 5469289 w 10232859"/>
              <a:gd name="connsiteY133" fmla="*/ 302134 h 1705557"/>
              <a:gd name="connsiteX134" fmla="*/ 5508752 w 10232859"/>
              <a:gd name="connsiteY134" fmla="*/ 312267 h 1705557"/>
              <a:gd name="connsiteX135" fmla="*/ 5509657 w 10232859"/>
              <a:gd name="connsiteY135" fmla="*/ 311450 h 1705557"/>
              <a:gd name="connsiteX136" fmla="*/ 5521245 w 10232859"/>
              <a:gd name="connsiteY136" fmla="*/ 310202 h 1705557"/>
              <a:gd name="connsiteX137" fmla="*/ 5542415 w 10232859"/>
              <a:gd name="connsiteY137" fmla="*/ 310009 h 1705557"/>
              <a:gd name="connsiteX138" fmla="*/ 5596538 w 10232859"/>
              <a:gd name="connsiteY138" fmla="*/ 297667 h 1705557"/>
              <a:gd name="connsiteX139" fmla="*/ 5632514 w 10232859"/>
              <a:gd name="connsiteY139" fmla="*/ 308476 h 1705557"/>
              <a:gd name="connsiteX140" fmla="*/ 5640005 w 10232859"/>
              <a:gd name="connsiteY140" fmla="*/ 310131 h 1705557"/>
              <a:gd name="connsiteX141" fmla="*/ 5640259 w 10232859"/>
              <a:gd name="connsiteY141" fmla="*/ 309949 h 1705557"/>
              <a:gd name="connsiteX142" fmla="*/ 5648365 w 10232859"/>
              <a:gd name="connsiteY142" fmla="*/ 311268 h 1705557"/>
              <a:gd name="connsiteX143" fmla="*/ 5653662 w 10232859"/>
              <a:gd name="connsiteY143" fmla="*/ 313149 h 1705557"/>
              <a:gd name="connsiteX144" fmla="*/ 5668196 w 10232859"/>
              <a:gd name="connsiteY144" fmla="*/ 316360 h 1705557"/>
              <a:gd name="connsiteX145" fmla="*/ 5673886 w 10232859"/>
              <a:gd name="connsiteY145" fmla="*/ 316040 h 1705557"/>
              <a:gd name="connsiteX146" fmla="*/ 5677139 w 10232859"/>
              <a:gd name="connsiteY146" fmla="*/ 313859 h 1705557"/>
              <a:gd name="connsiteX147" fmla="*/ 5708983 w 10232859"/>
              <a:gd name="connsiteY147" fmla="*/ 313188 h 1705557"/>
              <a:gd name="connsiteX148" fmla="*/ 5773909 w 10232859"/>
              <a:gd name="connsiteY148" fmla="*/ 318575 h 1705557"/>
              <a:gd name="connsiteX149" fmla="*/ 5809500 w 10232859"/>
              <a:gd name="connsiteY149" fmla="*/ 324964 h 1705557"/>
              <a:gd name="connsiteX150" fmla="*/ 5908729 w 10232859"/>
              <a:gd name="connsiteY150" fmla="*/ 338849 h 1705557"/>
              <a:gd name="connsiteX151" fmla="*/ 6009654 w 10232859"/>
              <a:gd name="connsiteY151" fmla="*/ 350040 h 1705557"/>
              <a:gd name="connsiteX152" fmla="*/ 6067487 w 10232859"/>
              <a:gd name="connsiteY152" fmla="*/ 340226 h 1705557"/>
              <a:gd name="connsiteX153" fmla="*/ 6073281 w 10232859"/>
              <a:gd name="connsiteY153" fmla="*/ 340830 h 1705557"/>
              <a:gd name="connsiteX154" fmla="*/ 6086225 w 10232859"/>
              <a:gd name="connsiteY154" fmla="*/ 346135 h 1705557"/>
              <a:gd name="connsiteX155" fmla="*/ 6105063 w 10232859"/>
              <a:gd name="connsiteY155" fmla="*/ 353854 h 1705557"/>
              <a:gd name="connsiteX156" fmla="*/ 6135796 w 10232859"/>
              <a:gd name="connsiteY156" fmla="*/ 369657 h 1705557"/>
              <a:gd name="connsiteX157" fmla="*/ 6195166 w 10232859"/>
              <a:gd name="connsiteY157" fmla="*/ 366704 h 1705557"/>
              <a:gd name="connsiteX158" fmla="*/ 6216259 w 10232859"/>
              <a:gd name="connsiteY158" fmla="*/ 369879 h 1705557"/>
              <a:gd name="connsiteX159" fmla="*/ 6228331 w 10232859"/>
              <a:gd name="connsiteY159" fmla="*/ 370548 h 1705557"/>
              <a:gd name="connsiteX160" fmla="*/ 6229602 w 10232859"/>
              <a:gd name="connsiteY160" fmla="*/ 369928 h 1705557"/>
              <a:gd name="connsiteX161" fmla="*/ 6258988 w 10232859"/>
              <a:gd name="connsiteY161" fmla="*/ 385174 h 1705557"/>
              <a:gd name="connsiteX162" fmla="*/ 6264106 w 10232859"/>
              <a:gd name="connsiteY162" fmla="*/ 385655 h 1705557"/>
              <a:gd name="connsiteX163" fmla="*/ 6281703 w 10232859"/>
              <a:gd name="connsiteY163" fmla="*/ 397568 h 1705557"/>
              <a:gd name="connsiteX164" fmla="*/ 6291622 w 10232859"/>
              <a:gd name="connsiteY164" fmla="*/ 402669 h 1705557"/>
              <a:gd name="connsiteX165" fmla="*/ 6292712 w 10232859"/>
              <a:gd name="connsiteY165" fmla="*/ 406285 h 1705557"/>
              <a:gd name="connsiteX166" fmla="*/ 6308227 w 10232859"/>
              <a:gd name="connsiteY166" fmla="*/ 412710 h 1705557"/>
              <a:gd name="connsiteX167" fmla="*/ 6328981 w 10232859"/>
              <a:gd name="connsiteY167" fmla="*/ 416009 h 1705557"/>
              <a:gd name="connsiteX168" fmla="*/ 6368693 w 10232859"/>
              <a:gd name="connsiteY168" fmla="*/ 424359 h 1705557"/>
              <a:gd name="connsiteX169" fmla="*/ 6414811 w 10232859"/>
              <a:gd name="connsiteY169" fmla="*/ 458714 h 1705557"/>
              <a:gd name="connsiteX170" fmla="*/ 6467879 w 10232859"/>
              <a:gd name="connsiteY170" fmla="*/ 474762 h 1705557"/>
              <a:gd name="connsiteX171" fmla="*/ 6564351 w 10232859"/>
              <a:gd name="connsiteY171" fmla="*/ 544032 h 1705557"/>
              <a:gd name="connsiteX172" fmla="*/ 6711178 w 10232859"/>
              <a:gd name="connsiteY172" fmla="*/ 580124 h 1705557"/>
              <a:gd name="connsiteX173" fmla="*/ 6764036 w 10232859"/>
              <a:gd name="connsiteY173" fmla="*/ 595457 h 1705557"/>
              <a:gd name="connsiteX174" fmla="*/ 6858983 w 10232859"/>
              <a:gd name="connsiteY174" fmla="*/ 630237 h 1705557"/>
              <a:gd name="connsiteX175" fmla="*/ 6910661 w 10232859"/>
              <a:gd name="connsiteY175" fmla="*/ 641134 h 1705557"/>
              <a:gd name="connsiteX176" fmla="*/ 6944111 w 10232859"/>
              <a:gd name="connsiteY176" fmla="*/ 666016 h 1705557"/>
              <a:gd name="connsiteX177" fmla="*/ 6965771 w 10232859"/>
              <a:gd name="connsiteY177" fmla="*/ 666445 h 1705557"/>
              <a:gd name="connsiteX178" fmla="*/ 6969639 w 10232859"/>
              <a:gd name="connsiteY178" fmla="*/ 666351 h 1705557"/>
              <a:gd name="connsiteX179" fmla="*/ 6982242 w 10232859"/>
              <a:gd name="connsiteY179" fmla="*/ 669626 h 1705557"/>
              <a:gd name="connsiteX180" fmla="*/ 6989387 w 10232859"/>
              <a:gd name="connsiteY180" fmla="*/ 665988 h 1705557"/>
              <a:gd name="connsiteX181" fmla="*/ 7010930 w 10232859"/>
              <a:gd name="connsiteY181" fmla="*/ 667648 h 1705557"/>
              <a:gd name="connsiteX182" fmla="*/ 7033125 w 10232859"/>
              <a:gd name="connsiteY182" fmla="*/ 674950 h 1705557"/>
              <a:gd name="connsiteX183" fmla="*/ 7134461 w 10232859"/>
              <a:gd name="connsiteY183" fmla="*/ 714706 h 1705557"/>
              <a:gd name="connsiteX184" fmla="*/ 7197450 w 10232859"/>
              <a:gd name="connsiteY184" fmla="*/ 735608 h 1705557"/>
              <a:gd name="connsiteX185" fmla="*/ 7225084 w 10232859"/>
              <a:gd name="connsiteY185" fmla="*/ 739019 h 1705557"/>
              <a:gd name="connsiteX186" fmla="*/ 7261183 w 10232859"/>
              <a:gd name="connsiteY186" fmla="*/ 746827 h 1705557"/>
              <a:gd name="connsiteX187" fmla="*/ 7327760 w 10232859"/>
              <a:gd name="connsiteY187" fmla="*/ 757100 h 1705557"/>
              <a:gd name="connsiteX188" fmla="*/ 7412222 w 10232859"/>
              <a:gd name="connsiteY188" fmla="*/ 777001 h 1705557"/>
              <a:gd name="connsiteX189" fmla="*/ 7457904 w 10232859"/>
              <a:gd name="connsiteY189" fmla="*/ 810835 h 1705557"/>
              <a:gd name="connsiteX190" fmla="*/ 7465795 w 10232859"/>
              <a:gd name="connsiteY190" fmla="*/ 809112 h 1705557"/>
              <a:gd name="connsiteX191" fmla="*/ 7505046 w 10232859"/>
              <a:gd name="connsiteY191" fmla="*/ 823031 h 1705557"/>
              <a:gd name="connsiteX192" fmla="*/ 7623220 w 10232859"/>
              <a:gd name="connsiteY192" fmla="*/ 895034 h 1705557"/>
              <a:gd name="connsiteX193" fmla="*/ 7700458 w 10232859"/>
              <a:gd name="connsiteY193" fmla="*/ 921593 h 1705557"/>
              <a:gd name="connsiteX194" fmla="*/ 7730988 w 10232859"/>
              <a:gd name="connsiteY194" fmla="*/ 927270 h 1705557"/>
              <a:gd name="connsiteX195" fmla="*/ 7781942 w 10232859"/>
              <a:gd name="connsiteY195" fmla="*/ 937017 h 1705557"/>
              <a:gd name="connsiteX196" fmla="*/ 7827704 w 10232859"/>
              <a:gd name="connsiteY196" fmla="*/ 935072 h 1705557"/>
              <a:gd name="connsiteX197" fmla="*/ 7867270 w 10232859"/>
              <a:gd name="connsiteY197" fmla="*/ 946880 h 1705557"/>
              <a:gd name="connsiteX198" fmla="*/ 7866538 w 10232859"/>
              <a:gd name="connsiteY198" fmla="*/ 961559 h 1705557"/>
              <a:gd name="connsiteX199" fmla="*/ 7912084 w 10232859"/>
              <a:gd name="connsiteY199" fmla="*/ 970314 h 1705557"/>
              <a:gd name="connsiteX200" fmla="*/ 7982264 w 10232859"/>
              <a:gd name="connsiteY200" fmla="*/ 982287 h 1705557"/>
              <a:gd name="connsiteX201" fmla="*/ 7991272 w 10232859"/>
              <a:gd name="connsiteY201" fmla="*/ 987618 h 1705557"/>
              <a:gd name="connsiteX202" fmla="*/ 8006496 w 10232859"/>
              <a:gd name="connsiteY202" fmla="*/ 979353 h 1705557"/>
              <a:gd name="connsiteX203" fmla="*/ 8034497 w 10232859"/>
              <a:gd name="connsiteY203" fmla="*/ 978568 h 1705557"/>
              <a:gd name="connsiteX204" fmla="*/ 8150881 w 10232859"/>
              <a:gd name="connsiteY204" fmla="*/ 996925 h 1705557"/>
              <a:gd name="connsiteX205" fmla="*/ 8172106 w 10232859"/>
              <a:gd name="connsiteY205" fmla="*/ 997026 h 1705557"/>
              <a:gd name="connsiteX206" fmla="*/ 8196076 w 10232859"/>
              <a:gd name="connsiteY206" fmla="*/ 1006592 h 1705557"/>
              <a:gd name="connsiteX207" fmla="*/ 8247463 w 10232859"/>
              <a:gd name="connsiteY207" fmla="*/ 1022846 h 1705557"/>
              <a:gd name="connsiteX208" fmla="*/ 8279272 w 10232859"/>
              <a:gd name="connsiteY208" fmla="*/ 1039435 h 1705557"/>
              <a:gd name="connsiteX209" fmla="*/ 8289611 w 10232859"/>
              <a:gd name="connsiteY209" fmla="*/ 1035144 h 1705557"/>
              <a:gd name="connsiteX210" fmla="*/ 8311483 w 10232859"/>
              <a:gd name="connsiteY210" fmla="*/ 1035913 h 1705557"/>
              <a:gd name="connsiteX211" fmla="*/ 8399489 w 10232859"/>
              <a:gd name="connsiteY211" fmla="*/ 1055076 h 1705557"/>
              <a:gd name="connsiteX212" fmla="*/ 8415973 w 10232859"/>
              <a:gd name="connsiteY212" fmla="*/ 1056174 h 1705557"/>
              <a:gd name="connsiteX213" fmla="*/ 8433326 w 10232859"/>
              <a:gd name="connsiteY213" fmla="*/ 1064395 h 1705557"/>
              <a:gd name="connsiteX214" fmla="*/ 8502328 w 10232859"/>
              <a:gd name="connsiteY214" fmla="*/ 1098012 h 1705557"/>
              <a:gd name="connsiteX215" fmla="*/ 8534346 w 10232859"/>
              <a:gd name="connsiteY215" fmla="*/ 1113494 h 1705557"/>
              <a:gd name="connsiteX216" fmla="*/ 8534980 w 10232859"/>
              <a:gd name="connsiteY216" fmla="*/ 1117375 h 1705557"/>
              <a:gd name="connsiteX217" fmla="*/ 8544104 w 10232859"/>
              <a:gd name="connsiteY217" fmla="*/ 1114920 h 1705557"/>
              <a:gd name="connsiteX218" fmla="*/ 8567742 w 10232859"/>
              <a:gd name="connsiteY218" fmla="*/ 1124104 h 1705557"/>
              <a:gd name="connsiteX219" fmla="*/ 8633779 w 10232859"/>
              <a:gd name="connsiteY219" fmla="*/ 1145740 h 1705557"/>
              <a:gd name="connsiteX220" fmla="*/ 8676965 w 10232859"/>
              <a:gd name="connsiteY220" fmla="*/ 1163463 h 1705557"/>
              <a:gd name="connsiteX221" fmla="*/ 8698944 w 10232859"/>
              <a:gd name="connsiteY221" fmla="*/ 1163453 h 1705557"/>
              <a:gd name="connsiteX222" fmla="*/ 8711456 w 10232859"/>
              <a:gd name="connsiteY222" fmla="*/ 1175731 h 1705557"/>
              <a:gd name="connsiteX223" fmla="*/ 8732793 w 10232859"/>
              <a:gd name="connsiteY223" fmla="*/ 1179486 h 1705557"/>
              <a:gd name="connsiteX224" fmla="*/ 8751897 w 10232859"/>
              <a:gd name="connsiteY224" fmla="*/ 1197400 h 1705557"/>
              <a:gd name="connsiteX225" fmla="*/ 8793564 w 10232859"/>
              <a:gd name="connsiteY225" fmla="*/ 1179086 h 1705557"/>
              <a:gd name="connsiteX226" fmla="*/ 8834270 w 10232859"/>
              <a:gd name="connsiteY226" fmla="*/ 1213138 h 1705557"/>
              <a:gd name="connsiteX227" fmla="*/ 8853872 w 10232859"/>
              <a:gd name="connsiteY227" fmla="*/ 1221228 h 1705557"/>
              <a:gd name="connsiteX228" fmla="*/ 8861901 w 10232859"/>
              <a:gd name="connsiteY228" fmla="*/ 1217889 h 1705557"/>
              <a:gd name="connsiteX229" fmla="*/ 8874168 w 10232859"/>
              <a:gd name="connsiteY229" fmla="*/ 1220481 h 1705557"/>
              <a:gd name="connsiteX230" fmla="*/ 8871123 w 10232859"/>
              <a:gd name="connsiteY230" fmla="*/ 1227674 h 1705557"/>
              <a:gd name="connsiteX231" fmla="*/ 8903537 w 10232859"/>
              <a:gd name="connsiteY231" fmla="*/ 1237102 h 1705557"/>
              <a:gd name="connsiteX232" fmla="*/ 8933767 w 10232859"/>
              <a:gd name="connsiteY232" fmla="*/ 1269882 h 1705557"/>
              <a:gd name="connsiteX233" fmla="*/ 8985765 w 10232859"/>
              <a:gd name="connsiteY233" fmla="*/ 1294178 h 1705557"/>
              <a:gd name="connsiteX234" fmla="*/ 9071444 w 10232859"/>
              <a:gd name="connsiteY234" fmla="*/ 1323819 h 1705557"/>
              <a:gd name="connsiteX235" fmla="*/ 9096711 w 10232859"/>
              <a:gd name="connsiteY235" fmla="*/ 1334291 h 1705557"/>
              <a:gd name="connsiteX236" fmla="*/ 9338853 w 10232859"/>
              <a:gd name="connsiteY236" fmla="*/ 1454560 h 1705557"/>
              <a:gd name="connsiteX237" fmla="*/ 9520814 w 10232859"/>
              <a:gd name="connsiteY237" fmla="*/ 1456341 h 1705557"/>
              <a:gd name="connsiteX238" fmla="*/ 9702271 w 10232859"/>
              <a:gd name="connsiteY238" fmla="*/ 1495067 h 1705557"/>
              <a:gd name="connsiteX239" fmla="*/ 9744273 w 10232859"/>
              <a:gd name="connsiteY239" fmla="*/ 1530026 h 1705557"/>
              <a:gd name="connsiteX240" fmla="*/ 9771903 w 10232859"/>
              <a:gd name="connsiteY240" fmla="*/ 1536548 h 1705557"/>
              <a:gd name="connsiteX241" fmla="*/ 9818565 w 10232859"/>
              <a:gd name="connsiteY241" fmla="*/ 1545059 h 1705557"/>
              <a:gd name="connsiteX242" fmla="*/ 9882202 w 10232859"/>
              <a:gd name="connsiteY242" fmla="*/ 1572402 h 1705557"/>
              <a:gd name="connsiteX243" fmla="*/ 10022025 w 10232859"/>
              <a:gd name="connsiteY243" fmla="*/ 1606210 h 1705557"/>
              <a:gd name="connsiteX244" fmla="*/ 10220406 w 10232859"/>
              <a:gd name="connsiteY244" fmla="*/ 1683519 h 1705557"/>
              <a:gd name="connsiteX245" fmla="*/ 10232859 w 10232859"/>
              <a:gd name="connsiteY245" fmla="*/ 1705557 h 1705557"/>
              <a:gd name="connsiteX246" fmla="*/ 0 w 10232859"/>
              <a:gd name="connsiteY246" fmla="*/ 1705557 h 1705557"/>
              <a:gd name="connsiteX247" fmla="*/ 0 w 10232859"/>
              <a:gd name="connsiteY247" fmla="*/ 28342 h 1705557"/>
              <a:gd name="connsiteX248" fmla="*/ 8097 w 10232859"/>
              <a:gd name="connsiteY248" fmla="*/ 30869 h 1705557"/>
              <a:gd name="connsiteX249" fmla="*/ 77128 w 10232859"/>
              <a:gd name="connsiteY249" fmla="*/ 13381 h 1705557"/>
              <a:gd name="connsiteX250" fmla="*/ 188338 w 10232859"/>
              <a:gd name="connsiteY250" fmla="*/ 11593 h 1705557"/>
              <a:gd name="connsiteX251" fmla="*/ 298809 w 10232859"/>
              <a:gd name="connsiteY251" fmla="*/ 12712 h 1705557"/>
              <a:gd name="connsiteX252" fmla="*/ 338985 w 10232859"/>
              <a:gd name="connsiteY252" fmla="*/ 14520 h 1705557"/>
              <a:gd name="connsiteX253" fmla="*/ 409815 w 10232859"/>
              <a:gd name="connsiteY253" fmla="*/ 11559 h 1705557"/>
              <a:gd name="connsiteX254" fmla="*/ 424169 w 10232859"/>
              <a:gd name="connsiteY25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90341 w 10232859"/>
              <a:gd name="connsiteY49" fmla="*/ 217588 h 1705557"/>
              <a:gd name="connsiteX50" fmla="*/ 2588929 w 10232859"/>
              <a:gd name="connsiteY50" fmla="*/ 207494 h 1705557"/>
              <a:gd name="connsiteX51" fmla="*/ 2687426 w 10232859"/>
              <a:gd name="connsiteY51" fmla="*/ 200362 h 1705557"/>
              <a:gd name="connsiteX52" fmla="*/ 2723517 w 10232859"/>
              <a:gd name="connsiteY52" fmla="*/ 199166 h 1705557"/>
              <a:gd name="connsiteX53" fmla="*/ 2785956 w 10232859"/>
              <a:gd name="connsiteY53" fmla="*/ 190918 h 1705557"/>
              <a:gd name="connsiteX54" fmla="*/ 2813378 w 10232859"/>
              <a:gd name="connsiteY54" fmla="*/ 183347 h 1705557"/>
              <a:gd name="connsiteX55" fmla="*/ 2814782 w 10232859"/>
              <a:gd name="connsiteY55" fmla="*/ 183667 h 1705557"/>
              <a:gd name="connsiteX56" fmla="*/ 2816580 w 10232859"/>
              <a:gd name="connsiteY56" fmla="*/ 180880 h 1705557"/>
              <a:gd name="connsiteX57" fmla="*/ 2821623 w 10232859"/>
              <a:gd name="connsiteY57" fmla="*/ 179389 h 1705557"/>
              <a:gd name="connsiteX58" fmla="*/ 2836688 w 10232859"/>
              <a:gd name="connsiteY58" fmla="*/ 179485 h 1705557"/>
              <a:gd name="connsiteX59" fmla="*/ 2842564 w 10232859"/>
              <a:gd name="connsiteY59" fmla="*/ 180209 h 1705557"/>
              <a:gd name="connsiteX60" fmla="*/ 2850712 w 10232859"/>
              <a:gd name="connsiteY60" fmla="*/ 179804 h 1705557"/>
              <a:gd name="connsiteX61" fmla="*/ 2850846 w 10232859"/>
              <a:gd name="connsiteY61" fmla="*/ 179576 h 1705557"/>
              <a:gd name="connsiteX62" fmla="*/ 2858611 w 10232859"/>
              <a:gd name="connsiteY62" fmla="*/ 179626 h 1705557"/>
              <a:gd name="connsiteX63" fmla="*/ 2897454 w 10232859"/>
              <a:gd name="connsiteY63" fmla="*/ 182628 h 1705557"/>
              <a:gd name="connsiteX64" fmla="*/ 2940369 w 10232859"/>
              <a:gd name="connsiteY64" fmla="*/ 159458 h 1705557"/>
              <a:gd name="connsiteX65" fmla="*/ 2959670 w 10232859"/>
              <a:gd name="connsiteY65" fmla="*/ 154881 h 1705557"/>
              <a:gd name="connsiteX66" fmla="*/ 2969615 w 10232859"/>
              <a:gd name="connsiteY66" fmla="*/ 151269 h 1705557"/>
              <a:gd name="connsiteX67" fmla="*/ 2970000 w 10232859"/>
              <a:gd name="connsiteY67" fmla="*/ 150290 h 1705557"/>
              <a:gd name="connsiteX68" fmla="*/ 3007272 w 10232859"/>
              <a:gd name="connsiteY68" fmla="*/ 153280 h 1705557"/>
              <a:gd name="connsiteX69" fmla="*/ 3011677 w 10232859"/>
              <a:gd name="connsiteY69" fmla="*/ 151918 h 1705557"/>
              <a:gd name="connsiteX70" fmla="*/ 3036668 w 10232859"/>
              <a:gd name="connsiteY70" fmla="*/ 156118 h 1705557"/>
              <a:gd name="connsiteX71" fmla="*/ 3049208 w 10232859"/>
              <a:gd name="connsiteY71" fmla="*/ 157087 h 1705557"/>
              <a:gd name="connsiteX72" fmla="*/ 3053517 w 10232859"/>
              <a:gd name="connsiteY72" fmla="*/ 159836 h 1705557"/>
              <a:gd name="connsiteX73" fmla="*/ 3071637 w 10232859"/>
              <a:gd name="connsiteY73" fmla="*/ 160010 h 1705557"/>
              <a:gd name="connsiteX74" fmla="*/ 3110077 w 10232859"/>
              <a:gd name="connsiteY74" fmla="*/ 155716 h 1705557"/>
              <a:gd name="connsiteX75" fmla="*/ 3173743 w 10232859"/>
              <a:gd name="connsiteY75" fmla="*/ 166095 h 1705557"/>
              <a:gd name="connsiteX76" fmla="*/ 3254203 w 10232859"/>
              <a:gd name="connsiteY76" fmla="*/ 158270 h 1705557"/>
              <a:gd name="connsiteX77" fmla="*/ 3380350 w 10232859"/>
              <a:gd name="connsiteY77" fmla="*/ 157665 h 1705557"/>
              <a:gd name="connsiteX78" fmla="*/ 3476147 w 10232859"/>
              <a:gd name="connsiteY78" fmla="*/ 177439 h 1705557"/>
              <a:gd name="connsiteX79" fmla="*/ 3581876 w 10232859"/>
              <a:gd name="connsiteY79" fmla="*/ 156962 h 1705557"/>
              <a:gd name="connsiteX80" fmla="*/ 3704761 w 10232859"/>
              <a:gd name="connsiteY80" fmla="*/ 157006 h 1705557"/>
              <a:gd name="connsiteX81" fmla="*/ 3755040 w 10232859"/>
              <a:gd name="connsiteY81" fmla="*/ 148492 h 1705557"/>
              <a:gd name="connsiteX82" fmla="*/ 3804689 w 10232859"/>
              <a:gd name="connsiteY82" fmla="*/ 158407 h 1705557"/>
              <a:gd name="connsiteX83" fmla="*/ 3821793 w 10232859"/>
              <a:gd name="connsiteY83" fmla="*/ 151257 h 1705557"/>
              <a:gd name="connsiteX84" fmla="*/ 3824682 w 10232859"/>
              <a:gd name="connsiteY84" fmla="*/ 149833 h 1705557"/>
              <a:gd name="connsiteX85" fmla="*/ 3837536 w 10232859"/>
              <a:gd name="connsiteY85" fmla="*/ 148292 h 1705557"/>
              <a:gd name="connsiteX86" fmla="*/ 3839550 w 10232859"/>
              <a:gd name="connsiteY86" fmla="*/ 142661 h 1705557"/>
              <a:gd name="connsiteX87" fmla="*/ 3857743 w 10232859"/>
              <a:gd name="connsiteY87" fmla="*/ 136618 h 1705557"/>
              <a:gd name="connsiteX88" fmla="*/ 3881852 w 10232859"/>
              <a:gd name="connsiteY88" fmla="*/ 135231 h 1705557"/>
              <a:gd name="connsiteX89" fmla="*/ 3998088 w 10232859"/>
              <a:gd name="connsiteY89" fmla="*/ 134446 h 1705557"/>
              <a:gd name="connsiteX90" fmla="*/ 4066682 w 10232859"/>
              <a:gd name="connsiteY90" fmla="*/ 130661 h 1705557"/>
              <a:gd name="connsiteX91" fmla="*/ 4091246 w 10232859"/>
              <a:gd name="connsiteY91" fmla="*/ 124017 h 1705557"/>
              <a:gd name="connsiteX92" fmla="*/ 4126556 w 10232859"/>
              <a:gd name="connsiteY92" fmla="*/ 118239 h 1705557"/>
              <a:gd name="connsiteX93" fmla="*/ 4187717 w 10232859"/>
              <a:gd name="connsiteY93" fmla="*/ 104010 h 1705557"/>
              <a:gd name="connsiteX94" fmla="*/ 4220826 w 10232859"/>
              <a:gd name="connsiteY94" fmla="*/ 102505 h 1705557"/>
              <a:gd name="connsiteX95" fmla="*/ 4239014 w 10232859"/>
              <a:gd name="connsiteY95" fmla="*/ 97354 h 1705557"/>
              <a:gd name="connsiteX96" fmla="*/ 4246653 w 10232859"/>
              <a:gd name="connsiteY96" fmla="*/ 97874 h 1705557"/>
              <a:gd name="connsiteX97" fmla="*/ 4271841 w 10232859"/>
              <a:gd name="connsiteY97" fmla="*/ 96702 h 1705557"/>
              <a:gd name="connsiteX98" fmla="*/ 4286277 w 10232859"/>
              <a:gd name="connsiteY98" fmla="*/ 96687 h 1705557"/>
              <a:gd name="connsiteX99" fmla="*/ 4292025 w 10232859"/>
              <a:gd name="connsiteY99" fmla="*/ 96921 h 1705557"/>
              <a:gd name="connsiteX100" fmla="*/ 4304713 w 10232859"/>
              <a:gd name="connsiteY100" fmla="*/ 102187 h 1705557"/>
              <a:gd name="connsiteX101" fmla="*/ 4321285 w 10232859"/>
              <a:gd name="connsiteY101" fmla="*/ 100074 h 1705557"/>
              <a:gd name="connsiteX102" fmla="*/ 4339561 w 10232859"/>
              <a:gd name="connsiteY102" fmla="*/ 105320 h 1705557"/>
              <a:gd name="connsiteX103" fmla="*/ 4343990 w 10232859"/>
              <a:gd name="connsiteY103" fmla="*/ 101090 h 1705557"/>
              <a:gd name="connsiteX104" fmla="*/ 4358885 w 10232859"/>
              <a:gd name="connsiteY104" fmla="*/ 96778 h 1705557"/>
              <a:gd name="connsiteX105" fmla="*/ 4371648 w 10232859"/>
              <a:gd name="connsiteY105" fmla="*/ 101826 h 1705557"/>
              <a:gd name="connsiteX106" fmla="*/ 4398380 w 10232859"/>
              <a:gd name="connsiteY106" fmla="*/ 104961 h 1705557"/>
              <a:gd name="connsiteX107" fmla="*/ 4405729 w 10232859"/>
              <a:gd name="connsiteY107" fmla="*/ 104191 h 1705557"/>
              <a:gd name="connsiteX108" fmla="*/ 4431408 w 10232859"/>
              <a:gd name="connsiteY108" fmla="*/ 110825 h 1705557"/>
              <a:gd name="connsiteX109" fmla="*/ 4472183 w 10232859"/>
              <a:gd name="connsiteY109" fmla="*/ 116430 h 1705557"/>
              <a:gd name="connsiteX110" fmla="*/ 4518828 w 10232859"/>
              <a:gd name="connsiteY110" fmla="*/ 119114 h 1705557"/>
              <a:gd name="connsiteX111" fmla="*/ 4532040 w 10232859"/>
              <a:gd name="connsiteY111" fmla="*/ 124307 h 1705557"/>
              <a:gd name="connsiteX112" fmla="*/ 4617778 w 10232859"/>
              <a:gd name="connsiteY112" fmla="*/ 136993 h 1705557"/>
              <a:gd name="connsiteX113" fmla="*/ 4641872 w 10232859"/>
              <a:gd name="connsiteY113" fmla="*/ 140721 h 1705557"/>
              <a:gd name="connsiteX114" fmla="*/ 4662766 w 10232859"/>
              <a:gd name="connsiteY114" fmla="*/ 138952 h 1705557"/>
              <a:gd name="connsiteX115" fmla="*/ 4667770 w 10232859"/>
              <a:gd name="connsiteY115" fmla="*/ 134208 h 1705557"/>
              <a:gd name="connsiteX116" fmla="*/ 4681052 w 10232859"/>
              <a:gd name="connsiteY116" fmla="*/ 135461 h 1705557"/>
              <a:gd name="connsiteX117" fmla="*/ 4684624 w 10232859"/>
              <a:gd name="connsiteY117" fmla="*/ 134755 h 1705557"/>
              <a:gd name="connsiteX118" fmla="*/ 4705061 w 10232859"/>
              <a:gd name="connsiteY118" fmla="*/ 131748 h 1705557"/>
              <a:gd name="connsiteX119" fmla="*/ 4747746 w 10232859"/>
              <a:gd name="connsiteY119" fmla="*/ 151131 h 1705557"/>
              <a:gd name="connsiteX120" fmla="*/ 4801045 w 10232859"/>
              <a:gd name="connsiteY120" fmla="*/ 153753 h 1705557"/>
              <a:gd name="connsiteX121" fmla="*/ 5001600 w 10232859"/>
              <a:gd name="connsiteY121" fmla="*/ 196753 h 1705557"/>
              <a:gd name="connsiteX122" fmla="*/ 5033465 w 10232859"/>
              <a:gd name="connsiteY122" fmla="*/ 182429 h 1705557"/>
              <a:gd name="connsiteX123" fmla="*/ 5115965 w 10232859"/>
              <a:gd name="connsiteY123" fmla="*/ 192583 h 1705557"/>
              <a:gd name="connsiteX124" fmla="*/ 5237936 w 10232859"/>
              <a:gd name="connsiteY124" fmla="*/ 246022 h 1705557"/>
              <a:gd name="connsiteX125" fmla="*/ 5290566 w 10232859"/>
              <a:gd name="connsiteY125" fmla="*/ 269809 h 1705557"/>
              <a:gd name="connsiteX126" fmla="*/ 5344878 w 10232859"/>
              <a:gd name="connsiteY126" fmla="*/ 282874 h 1705557"/>
              <a:gd name="connsiteX127" fmla="*/ 5413398 w 10232859"/>
              <a:gd name="connsiteY127" fmla="*/ 282749 h 1705557"/>
              <a:gd name="connsiteX128" fmla="*/ 5415629 w 10232859"/>
              <a:gd name="connsiteY128" fmla="*/ 282282 h 1705557"/>
              <a:gd name="connsiteX129" fmla="*/ 5433078 w 10232859"/>
              <a:gd name="connsiteY129" fmla="*/ 286198 h 1705557"/>
              <a:gd name="connsiteX130" fmla="*/ 5435759 w 10232859"/>
              <a:gd name="connsiteY130" fmla="*/ 289614 h 1705557"/>
              <a:gd name="connsiteX131" fmla="*/ 5447372 w 10232859"/>
              <a:gd name="connsiteY131" fmla="*/ 293101 h 1705557"/>
              <a:gd name="connsiteX132" fmla="*/ 5469289 w 10232859"/>
              <a:gd name="connsiteY132" fmla="*/ 302134 h 1705557"/>
              <a:gd name="connsiteX133" fmla="*/ 5508752 w 10232859"/>
              <a:gd name="connsiteY133" fmla="*/ 312267 h 1705557"/>
              <a:gd name="connsiteX134" fmla="*/ 5509657 w 10232859"/>
              <a:gd name="connsiteY134" fmla="*/ 311450 h 1705557"/>
              <a:gd name="connsiteX135" fmla="*/ 5521245 w 10232859"/>
              <a:gd name="connsiteY135" fmla="*/ 310202 h 1705557"/>
              <a:gd name="connsiteX136" fmla="*/ 5542415 w 10232859"/>
              <a:gd name="connsiteY136" fmla="*/ 310009 h 1705557"/>
              <a:gd name="connsiteX137" fmla="*/ 5596538 w 10232859"/>
              <a:gd name="connsiteY137" fmla="*/ 297667 h 1705557"/>
              <a:gd name="connsiteX138" fmla="*/ 5632514 w 10232859"/>
              <a:gd name="connsiteY138" fmla="*/ 308476 h 1705557"/>
              <a:gd name="connsiteX139" fmla="*/ 5640005 w 10232859"/>
              <a:gd name="connsiteY139" fmla="*/ 310131 h 1705557"/>
              <a:gd name="connsiteX140" fmla="*/ 5640259 w 10232859"/>
              <a:gd name="connsiteY140" fmla="*/ 309949 h 1705557"/>
              <a:gd name="connsiteX141" fmla="*/ 5648365 w 10232859"/>
              <a:gd name="connsiteY141" fmla="*/ 311268 h 1705557"/>
              <a:gd name="connsiteX142" fmla="*/ 5653662 w 10232859"/>
              <a:gd name="connsiteY142" fmla="*/ 313149 h 1705557"/>
              <a:gd name="connsiteX143" fmla="*/ 5668196 w 10232859"/>
              <a:gd name="connsiteY143" fmla="*/ 316360 h 1705557"/>
              <a:gd name="connsiteX144" fmla="*/ 5673886 w 10232859"/>
              <a:gd name="connsiteY144" fmla="*/ 316040 h 1705557"/>
              <a:gd name="connsiteX145" fmla="*/ 5677139 w 10232859"/>
              <a:gd name="connsiteY145" fmla="*/ 313859 h 1705557"/>
              <a:gd name="connsiteX146" fmla="*/ 5708983 w 10232859"/>
              <a:gd name="connsiteY146" fmla="*/ 313188 h 1705557"/>
              <a:gd name="connsiteX147" fmla="*/ 5773909 w 10232859"/>
              <a:gd name="connsiteY147" fmla="*/ 318575 h 1705557"/>
              <a:gd name="connsiteX148" fmla="*/ 5809500 w 10232859"/>
              <a:gd name="connsiteY148" fmla="*/ 324964 h 1705557"/>
              <a:gd name="connsiteX149" fmla="*/ 5908729 w 10232859"/>
              <a:gd name="connsiteY149" fmla="*/ 338849 h 1705557"/>
              <a:gd name="connsiteX150" fmla="*/ 6009654 w 10232859"/>
              <a:gd name="connsiteY150" fmla="*/ 350040 h 1705557"/>
              <a:gd name="connsiteX151" fmla="*/ 6067487 w 10232859"/>
              <a:gd name="connsiteY151" fmla="*/ 340226 h 1705557"/>
              <a:gd name="connsiteX152" fmla="*/ 6073281 w 10232859"/>
              <a:gd name="connsiteY152" fmla="*/ 340830 h 1705557"/>
              <a:gd name="connsiteX153" fmla="*/ 6086225 w 10232859"/>
              <a:gd name="connsiteY153" fmla="*/ 346135 h 1705557"/>
              <a:gd name="connsiteX154" fmla="*/ 6105063 w 10232859"/>
              <a:gd name="connsiteY154" fmla="*/ 353854 h 1705557"/>
              <a:gd name="connsiteX155" fmla="*/ 6135796 w 10232859"/>
              <a:gd name="connsiteY155" fmla="*/ 369657 h 1705557"/>
              <a:gd name="connsiteX156" fmla="*/ 6195166 w 10232859"/>
              <a:gd name="connsiteY156" fmla="*/ 366704 h 1705557"/>
              <a:gd name="connsiteX157" fmla="*/ 6216259 w 10232859"/>
              <a:gd name="connsiteY157" fmla="*/ 369879 h 1705557"/>
              <a:gd name="connsiteX158" fmla="*/ 6228331 w 10232859"/>
              <a:gd name="connsiteY158" fmla="*/ 370548 h 1705557"/>
              <a:gd name="connsiteX159" fmla="*/ 6229602 w 10232859"/>
              <a:gd name="connsiteY159" fmla="*/ 369928 h 1705557"/>
              <a:gd name="connsiteX160" fmla="*/ 6258988 w 10232859"/>
              <a:gd name="connsiteY160" fmla="*/ 385174 h 1705557"/>
              <a:gd name="connsiteX161" fmla="*/ 6264106 w 10232859"/>
              <a:gd name="connsiteY161" fmla="*/ 385655 h 1705557"/>
              <a:gd name="connsiteX162" fmla="*/ 6281703 w 10232859"/>
              <a:gd name="connsiteY162" fmla="*/ 397568 h 1705557"/>
              <a:gd name="connsiteX163" fmla="*/ 6291622 w 10232859"/>
              <a:gd name="connsiteY163" fmla="*/ 402669 h 1705557"/>
              <a:gd name="connsiteX164" fmla="*/ 6292712 w 10232859"/>
              <a:gd name="connsiteY164" fmla="*/ 406285 h 1705557"/>
              <a:gd name="connsiteX165" fmla="*/ 6308227 w 10232859"/>
              <a:gd name="connsiteY165" fmla="*/ 412710 h 1705557"/>
              <a:gd name="connsiteX166" fmla="*/ 6328981 w 10232859"/>
              <a:gd name="connsiteY166" fmla="*/ 416009 h 1705557"/>
              <a:gd name="connsiteX167" fmla="*/ 6368693 w 10232859"/>
              <a:gd name="connsiteY167" fmla="*/ 424359 h 1705557"/>
              <a:gd name="connsiteX168" fmla="*/ 6414811 w 10232859"/>
              <a:gd name="connsiteY168" fmla="*/ 458714 h 1705557"/>
              <a:gd name="connsiteX169" fmla="*/ 6467879 w 10232859"/>
              <a:gd name="connsiteY169" fmla="*/ 474762 h 1705557"/>
              <a:gd name="connsiteX170" fmla="*/ 6564351 w 10232859"/>
              <a:gd name="connsiteY170" fmla="*/ 544032 h 1705557"/>
              <a:gd name="connsiteX171" fmla="*/ 6711178 w 10232859"/>
              <a:gd name="connsiteY171" fmla="*/ 580124 h 1705557"/>
              <a:gd name="connsiteX172" fmla="*/ 6764036 w 10232859"/>
              <a:gd name="connsiteY172" fmla="*/ 595457 h 1705557"/>
              <a:gd name="connsiteX173" fmla="*/ 6858983 w 10232859"/>
              <a:gd name="connsiteY173" fmla="*/ 630237 h 1705557"/>
              <a:gd name="connsiteX174" fmla="*/ 6910661 w 10232859"/>
              <a:gd name="connsiteY174" fmla="*/ 641134 h 1705557"/>
              <a:gd name="connsiteX175" fmla="*/ 6944111 w 10232859"/>
              <a:gd name="connsiteY175" fmla="*/ 666016 h 1705557"/>
              <a:gd name="connsiteX176" fmla="*/ 6965771 w 10232859"/>
              <a:gd name="connsiteY176" fmla="*/ 666445 h 1705557"/>
              <a:gd name="connsiteX177" fmla="*/ 6969639 w 10232859"/>
              <a:gd name="connsiteY177" fmla="*/ 666351 h 1705557"/>
              <a:gd name="connsiteX178" fmla="*/ 6982242 w 10232859"/>
              <a:gd name="connsiteY178" fmla="*/ 669626 h 1705557"/>
              <a:gd name="connsiteX179" fmla="*/ 6989387 w 10232859"/>
              <a:gd name="connsiteY179" fmla="*/ 665988 h 1705557"/>
              <a:gd name="connsiteX180" fmla="*/ 7010930 w 10232859"/>
              <a:gd name="connsiteY180" fmla="*/ 667648 h 1705557"/>
              <a:gd name="connsiteX181" fmla="*/ 7033125 w 10232859"/>
              <a:gd name="connsiteY181" fmla="*/ 674950 h 1705557"/>
              <a:gd name="connsiteX182" fmla="*/ 7134461 w 10232859"/>
              <a:gd name="connsiteY182" fmla="*/ 714706 h 1705557"/>
              <a:gd name="connsiteX183" fmla="*/ 7197450 w 10232859"/>
              <a:gd name="connsiteY183" fmla="*/ 735608 h 1705557"/>
              <a:gd name="connsiteX184" fmla="*/ 7225084 w 10232859"/>
              <a:gd name="connsiteY184" fmla="*/ 739019 h 1705557"/>
              <a:gd name="connsiteX185" fmla="*/ 7261183 w 10232859"/>
              <a:gd name="connsiteY185" fmla="*/ 746827 h 1705557"/>
              <a:gd name="connsiteX186" fmla="*/ 7327760 w 10232859"/>
              <a:gd name="connsiteY186" fmla="*/ 757100 h 1705557"/>
              <a:gd name="connsiteX187" fmla="*/ 7412222 w 10232859"/>
              <a:gd name="connsiteY187" fmla="*/ 777001 h 1705557"/>
              <a:gd name="connsiteX188" fmla="*/ 7457904 w 10232859"/>
              <a:gd name="connsiteY188" fmla="*/ 810835 h 1705557"/>
              <a:gd name="connsiteX189" fmla="*/ 7465795 w 10232859"/>
              <a:gd name="connsiteY189" fmla="*/ 809112 h 1705557"/>
              <a:gd name="connsiteX190" fmla="*/ 7505046 w 10232859"/>
              <a:gd name="connsiteY190" fmla="*/ 823031 h 1705557"/>
              <a:gd name="connsiteX191" fmla="*/ 7623220 w 10232859"/>
              <a:gd name="connsiteY191" fmla="*/ 895034 h 1705557"/>
              <a:gd name="connsiteX192" fmla="*/ 7700458 w 10232859"/>
              <a:gd name="connsiteY192" fmla="*/ 921593 h 1705557"/>
              <a:gd name="connsiteX193" fmla="*/ 7730988 w 10232859"/>
              <a:gd name="connsiteY193" fmla="*/ 927270 h 1705557"/>
              <a:gd name="connsiteX194" fmla="*/ 7781942 w 10232859"/>
              <a:gd name="connsiteY194" fmla="*/ 937017 h 1705557"/>
              <a:gd name="connsiteX195" fmla="*/ 7827704 w 10232859"/>
              <a:gd name="connsiteY195" fmla="*/ 935072 h 1705557"/>
              <a:gd name="connsiteX196" fmla="*/ 7867270 w 10232859"/>
              <a:gd name="connsiteY196" fmla="*/ 946880 h 1705557"/>
              <a:gd name="connsiteX197" fmla="*/ 7866538 w 10232859"/>
              <a:gd name="connsiteY197" fmla="*/ 961559 h 1705557"/>
              <a:gd name="connsiteX198" fmla="*/ 7912084 w 10232859"/>
              <a:gd name="connsiteY198" fmla="*/ 970314 h 1705557"/>
              <a:gd name="connsiteX199" fmla="*/ 7982264 w 10232859"/>
              <a:gd name="connsiteY199" fmla="*/ 982287 h 1705557"/>
              <a:gd name="connsiteX200" fmla="*/ 7991272 w 10232859"/>
              <a:gd name="connsiteY200" fmla="*/ 987618 h 1705557"/>
              <a:gd name="connsiteX201" fmla="*/ 8006496 w 10232859"/>
              <a:gd name="connsiteY201" fmla="*/ 979353 h 1705557"/>
              <a:gd name="connsiteX202" fmla="*/ 8034497 w 10232859"/>
              <a:gd name="connsiteY202" fmla="*/ 978568 h 1705557"/>
              <a:gd name="connsiteX203" fmla="*/ 8150881 w 10232859"/>
              <a:gd name="connsiteY203" fmla="*/ 996925 h 1705557"/>
              <a:gd name="connsiteX204" fmla="*/ 8172106 w 10232859"/>
              <a:gd name="connsiteY204" fmla="*/ 997026 h 1705557"/>
              <a:gd name="connsiteX205" fmla="*/ 8196076 w 10232859"/>
              <a:gd name="connsiteY205" fmla="*/ 1006592 h 1705557"/>
              <a:gd name="connsiteX206" fmla="*/ 8247463 w 10232859"/>
              <a:gd name="connsiteY206" fmla="*/ 1022846 h 1705557"/>
              <a:gd name="connsiteX207" fmla="*/ 8279272 w 10232859"/>
              <a:gd name="connsiteY207" fmla="*/ 1039435 h 1705557"/>
              <a:gd name="connsiteX208" fmla="*/ 8289611 w 10232859"/>
              <a:gd name="connsiteY208" fmla="*/ 1035144 h 1705557"/>
              <a:gd name="connsiteX209" fmla="*/ 8311483 w 10232859"/>
              <a:gd name="connsiteY209" fmla="*/ 1035913 h 1705557"/>
              <a:gd name="connsiteX210" fmla="*/ 8399489 w 10232859"/>
              <a:gd name="connsiteY210" fmla="*/ 1055076 h 1705557"/>
              <a:gd name="connsiteX211" fmla="*/ 8415973 w 10232859"/>
              <a:gd name="connsiteY211" fmla="*/ 1056174 h 1705557"/>
              <a:gd name="connsiteX212" fmla="*/ 8433326 w 10232859"/>
              <a:gd name="connsiteY212" fmla="*/ 1064395 h 1705557"/>
              <a:gd name="connsiteX213" fmla="*/ 8502328 w 10232859"/>
              <a:gd name="connsiteY213" fmla="*/ 1098012 h 1705557"/>
              <a:gd name="connsiteX214" fmla="*/ 8534346 w 10232859"/>
              <a:gd name="connsiteY214" fmla="*/ 1113494 h 1705557"/>
              <a:gd name="connsiteX215" fmla="*/ 8534980 w 10232859"/>
              <a:gd name="connsiteY215" fmla="*/ 1117375 h 1705557"/>
              <a:gd name="connsiteX216" fmla="*/ 8544104 w 10232859"/>
              <a:gd name="connsiteY216" fmla="*/ 1114920 h 1705557"/>
              <a:gd name="connsiteX217" fmla="*/ 8567742 w 10232859"/>
              <a:gd name="connsiteY217" fmla="*/ 1124104 h 1705557"/>
              <a:gd name="connsiteX218" fmla="*/ 8633779 w 10232859"/>
              <a:gd name="connsiteY218" fmla="*/ 1145740 h 1705557"/>
              <a:gd name="connsiteX219" fmla="*/ 8676965 w 10232859"/>
              <a:gd name="connsiteY219" fmla="*/ 1163463 h 1705557"/>
              <a:gd name="connsiteX220" fmla="*/ 8698944 w 10232859"/>
              <a:gd name="connsiteY220" fmla="*/ 1163453 h 1705557"/>
              <a:gd name="connsiteX221" fmla="*/ 8711456 w 10232859"/>
              <a:gd name="connsiteY221" fmla="*/ 1175731 h 1705557"/>
              <a:gd name="connsiteX222" fmla="*/ 8732793 w 10232859"/>
              <a:gd name="connsiteY222" fmla="*/ 1179486 h 1705557"/>
              <a:gd name="connsiteX223" fmla="*/ 8751897 w 10232859"/>
              <a:gd name="connsiteY223" fmla="*/ 1197400 h 1705557"/>
              <a:gd name="connsiteX224" fmla="*/ 8793564 w 10232859"/>
              <a:gd name="connsiteY224" fmla="*/ 1179086 h 1705557"/>
              <a:gd name="connsiteX225" fmla="*/ 8834270 w 10232859"/>
              <a:gd name="connsiteY225" fmla="*/ 1213138 h 1705557"/>
              <a:gd name="connsiteX226" fmla="*/ 8853872 w 10232859"/>
              <a:gd name="connsiteY226" fmla="*/ 1221228 h 1705557"/>
              <a:gd name="connsiteX227" fmla="*/ 8861901 w 10232859"/>
              <a:gd name="connsiteY227" fmla="*/ 1217889 h 1705557"/>
              <a:gd name="connsiteX228" fmla="*/ 8874168 w 10232859"/>
              <a:gd name="connsiteY228" fmla="*/ 1220481 h 1705557"/>
              <a:gd name="connsiteX229" fmla="*/ 8871123 w 10232859"/>
              <a:gd name="connsiteY229" fmla="*/ 1227674 h 1705557"/>
              <a:gd name="connsiteX230" fmla="*/ 8903537 w 10232859"/>
              <a:gd name="connsiteY230" fmla="*/ 1237102 h 1705557"/>
              <a:gd name="connsiteX231" fmla="*/ 8933767 w 10232859"/>
              <a:gd name="connsiteY231" fmla="*/ 1269882 h 1705557"/>
              <a:gd name="connsiteX232" fmla="*/ 8985765 w 10232859"/>
              <a:gd name="connsiteY232" fmla="*/ 1294178 h 1705557"/>
              <a:gd name="connsiteX233" fmla="*/ 9071444 w 10232859"/>
              <a:gd name="connsiteY233" fmla="*/ 1323819 h 1705557"/>
              <a:gd name="connsiteX234" fmla="*/ 9096711 w 10232859"/>
              <a:gd name="connsiteY234" fmla="*/ 1334291 h 1705557"/>
              <a:gd name="connsiteX235" fmla="*/ 9338853 w 10232859"/>
              <a:gd name="connsiteY235" fmla="*/ 1454560 h 1705557"/>
              <a:gd name="connsiteX236" fmla="*/ 9520814 w 10232859"/>
              <a:gd name="connsiteY236" fmla="*/ 1456341 h 1705557"/>
              <a:gd name="connsiteX237" fmla="*/ 9702271 w 10232859"/>
              <a:gd name="connsiteY237" fmla="*/ 1495067 h 1705557"/>
              <a:gd name="connsiteX238" fmla="*/ 9744273 w 10232859"/>
              <a:gd name="connsiteY238" fmla="*/ 1530026 h 1705557"/>
              <a:gd name="connsiteX239" fmla="*/ 9771903 w 10232859"/>
              <a:gd name="connsiteY239" fmla="*/ 1536548 h 1705557"/>
              <a:gd name="connsiteX240" fmla="*/ 9818565 w 10232859"/>
              <a:gd name="connsiteY240" fmla="*/ 1545059 h 1705557"/>
              <a:gd name="connsiteX241" fmla="*/ 9882202 w 10232859"/>
              <a:gd name="connsiteY241" fmla="*/ 1572402 h 1705557"/>
              <a:gd name="connsiteX242" fmla="*/ 10022025 w 10232859"/>
              <a:gd name="connsiteY242" fmla="*/ 1606210 h 1705557"/>
              <a:gd name="connsiteX243" fmla="*/ 10220406 w 10232859"/>
              <a:gd name="connsiteY243" fmla="*/ 1683519 h 1705557"/>
              <a:gd name="connsiteX244" fmla="*/ 10232859 w 10232859"/>
              <a:gd name="connsiteY244" fmla="*/ 1705557 h 1705557"/>
              <a:gd name="connsiteX245" fmla="*/ 0 w 10232859"/>
              <a:gd name="connsiteY245" fmla="*/ 1705557 h 1705557"/>
              <a:gd name="connsiteX246" fmla="*/ 0 w 10232859"/>
              <a:gd name="connsiteY246" fmla="*/ 28342 h 1705557"/>
              <a:gd name="connsiteX247" fmla="*/ 8097 w 10232859"/>
              <a:gd name="connsiteY247" fmla="*/ 30869 h 1705557"/>
              <a:gd name="connsiteX248" fmla="*/ 77128 w 10232859"/>
              <a:gd name="connsiteY248" fmla="*/ 13381 h 1705557"/>
              <a:gd name="connsiteX249" fmla="*/ 188338 w 10232859"/>
              <a:gd name="connsiteY249" fmla="*/ 11593 h 1705557"/>
              <a:gd name="connsiteX250" fmla="*/ 298809 w 10232859"/>
              <a:gd name="connsiteY250" fmla="*/ 12712 h 1705557"/>
              <a:gd name="connsiteX251" fmla="*/ 338985 w 10232859"/>
              <a:gd name="connsiteY251" fmla="*/ 14520 h 1705557"/>
              <a:gd name="connsiteX252" fmla="*/ 409815 w 10232859"/>
              <a:gd name="connsiteY252" fmla="*/ 11559 h 1705557"/>
              <a:gd name="connsiteX253" fmla="*/ 424169 w 10232859"/>
              <a:gd name="connsiteY25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876587 w 10232859"/>
              <a:gd name="connsiteY27" fmla="*/ 144797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033465 w 10232859"/>
              <a:gd name="connsiteY120" fmla="*/ 175915 h 1699043"/>
              <a:gd name="connsiteX121" fmla="*/ 5115965 w 10232859"/>
              <a:gd name="connsiteY121" fmla="*/ 186069 h 1699043"/>
              <a:gd name="connsiteX122" fmla="*/ 5237936 w 10232859"/>
              <a:gd name="connsiteY122" fmla="*/ 239508 h 1699043"/>
              <a:gd name="connsiteX123" fmla="*/ 5290566 w 10232859"/>
              <a:gd name="connsiteY123" fmla="*/ 263295 h 1699043"/>
              <a:gd name="connsiteX124" fmla="*/ 5344878 w 10232859"/>
              <a:gd name="connsiteY124" fmla="*/ 276360 h 1699043"/>
              <a:gd name="connsiteX125" fmla="*/ 5413398 w 10232859"/>
              <a:gd name="connsiteY125" fmla="*/ 276235 h 1699043"/>
              <a:gd name="connsiteX126" fmla="*/ 5415629 w 10232859"/>
              <a:gd name="connsiteY126" fmla="*/ 275768 h 1699043"/>
              <a:gd name="connsiteX127" fmla="*/ 5433078 w 10232859"/>
              <a:gd name="connsiteY127" fmla="*/ 279684 h 1699043"/>
              <a:gd name="connsiteX128" fmla="*/ 5435759 w 10232859"/>
              <a:gd name="connsiteY128" fmla="*/ 283100 h 1699043"/>
              <a:gd name="connsiteX129" fmla="*/ 5447372 w 10232859"/>
              <a:gd name="connsiteY129" fmla="*/ 286587 h 1699043"/>
              <a:gd name="connsiteX130" fmla="*/ 5469289 w 10232859"/>
              <a:gd name="connsiteY130" fmla="*/ 295620 h 1699043"/>
              <a:gd name="connsiteX131" fmla="*/ 5508752 w 10232859"/>
              <a:gd name="connsiteY131" fmla="*/ 305753 h 1699043"/>
              <a:gd name="connsiteX132" fmla="*/ 5509657 w 10232859"/>
              <a:gd name="connsiteY132" fmla="*/ 304936 h 1699043"/>
              <a:gd name="connsiteX133" fmla="*/ 5521245 w 10232859"/>
              <a:gd name="connsiteY133" fmla="*/ 303688 h 1699043"/>
              <a:gd name="connsiteX134" fmla="*/ 5542415 w 10232859"/>
              <a:gd name="connsiteY134" fmla="*/ 303495 h 1699043"/>
              <a:gd name="connsiteX135" fmla="*/ 5596538 w 10232859"/>
              <a:gd name="connsiteY135" fmla="*/ 291153 h 1699043"/>
              <a:gd name="connsiteX136" fmla="*/ 5632514 w 10232859"/>
              <a:gd name="connsiteY136" fmla="*/ 301962 h 1699043"/>
              <a:gd name="connsiteX137" fmla="*/ 5640005 w 10232859"/>
              <a:gd name="connsiteY137" fmla="*/ 303617 h 1699043"/>
              <a:gd name="connsiteX138" fmla="*/ 5640259 w 10232859"/>
              <a:gd name="connsiteY138" fmla="*/ 303435 h 1699043"/>
              <a:gd name="connsiteX139" fmla="*/ 5648365 w 10232859"/>
              <a:gd name="connsiteY139" fmla="*/ 304754 h 1699043"/>
              <a:gd name="connsiteX140" fmla="*/ 5653662 w 10232859"/>
              <a:gd name="connsiteY140" fmla="*/ 306635 h 1699043"/>
              <a:gd name="connsiteX141" fmla="*/ 5668196 w 10232859"/>
              <a:gd name="connsiteY141" fmla="*/ 309846 h 1699043"/>
              <a:gd name="connsiteX142" fmla="*/ 5673886 w 10232859"/>
              <a:gd name="connsiteY142" fmla="*/ 309526 h 1699043"/>
              <a:gd name="connsiteX143" fmla="*/ 5677139 w 10232859"/>
              <a:gd name="connsiteY143" fmla="*/ 307345 h 1699043"/>
              <a:gd name="connsiteX144" fmla="*/ 5708983 w 10232859"/>
              <a:gd name="connsiteY144" fmla="*/ 306674 h 1699043"/>
              <a:gd name="connsiteX145" fmla="*/ 5773909 w 10232859"/>
              <a:gd name="connsiteY145" fmla="*/ 312061 h 1699043"/>
              <a:gd name="connsiteX146" fmla="*/ 5809500 w 10232859"/>
              <a:gd name="connsiteY146" fmla="*/ 318450 h 1699043"/>
              <a:gd name="connsiteX147" fmla="*/ 5908729 w 10232859"/>
              <a:gd name="connsiteY147" fmla="*/ 332335 h 1699043"/>
              <a:gd name="connsiteX148" fmla="*/ 6009654 w 10232859"/>
              <a:gd name="connsiteY148" fmla="*/ 343526 h 1699043"/>
              <a:gd name="connsiteX149" fmla="*/ 6067487 w 10232859"/>
              <a:gd name="connsiteY149" fmla="*/ 333712 h 1699043"/>
              <a:gd name="connsiteX150" fmla="*/ 6073281 w 10232859"/>
              <a:gd name="connsiteY150" fmla="*/ 334316 h 1699043"/>
              <a:gd name="connsiteX151" fmla="*/ 6086225 w 10232859"/>
              <a:gd name="connsiteY151" fmla="*/ 339621 h 1699043"/>
              <a:gd name="connsiteX152" fmla="*/ 6105063 w 10232859"/>
              <a:gd name="connsiteY152" fmla="*/ 347340 h 1699043"/>
              <a:gd name="connsiteX153" fmla="*/ 6135796 w 10232859"/>
              <a:gd name="connsiteY153" fmla="*/ 363143 h 1699043"/>
              <a:gd name="connsiteX154" fmla="*/ 6195166 w 10232859"/>
              <a:gd name="connsiteY154" fmla="*/ 360190 h 1699043"/>
              <a:gd name="connsiteX155" fmla="*/ 6216259 w 10232859"/>
              <a:gd name="connsiteY155" fmla="*/ 363365 h 1699043"/>
              <a:gd name="connsiteX156" fmla="*/ 6228331 w 10232859"/>
              <a:gd name="connsiteY156" fmla="*/ 364034 h 1699043"/>
              <a:gd name="connsiteX157" fmla="*/ 6229602 w 10232859"/>
              <a:gd name="connsiteY157" fmla="*/ 363414 h 1699043"/>
              <a:gd name="connsiteX158" fmla="*/ 6258988 w 10232859"/>
              <a:gd name="connsiteY158" fmla="*/ 378660 h 1699043"/>
              <a:gd name="connsiteX159" fmla="*/ 6264106 w 10232859"/>
              <a:gd name="connsiteY159" fmla="*/ 379141 h 1699043"/>
              <a:gd name="connsiteX160" fmla="*/ 6281703 w 10232859"/>
              <a:gd name="connsiteY160" fmla="*/ 391054 h 1699043"/>
              <a:gd name="connsiteX161" fmla="*/ 6291622 w 10232859"/>
              <a:gd name="connsiteY161" fmla="*/ 396155 h 1699043"/>
              <a:gd name="connsiteX162" fmla="*/ 6292712 w 10232859"/>
              <a:gd name="connsiteY162" fmla="*/ 399771 h 1699043"/>
              <a:gd name="connsiteX163" fmla="*/ 6308227 w 10232859"/>
              <a:gd name="connsiteY163" fmla="*/ 406196 h 1699043"/>
              <a:gd name="connsiteX164" fmla="*/ 6328981 w 10232859"/>
              <a:gd name="connsiteY164" fmla="*/ 409495 h 1699043"/>
              <a:gd name="connsiteX165" fmla="*/ 6368693 w 10232859"/>
              <a:gd name="connsiteY165" fmla="*/ 417845 h 1699043"/>
              <a:gd name="connsiteX166" fmla="*/ 6414811 w 10232859"/>
              <a:gd name="connsiteY166" fmla="*/ 452200 h 1699043"/>
              <a:gd name="connsiteX167" fmla="*/ 6467879 w 10232859"/>
              <a:gd name="connsiteY167" fmla="*/ 468248 h 1699043"/>
              <a:gd name="connsiteX168" fmla="*/ 6564351 w 10232859"/>
              <a:gd name="connsiteY168" fmla="*/ 537518 h 1699043"/>
              <a:gd name="connsiteX169" fmla="*/ 6711178 w 10232859"/>
              <a:gd name="connsiteY169" fmla="*/ 573610 h 1699043"/>
              <a:gd name="connsiteX170" fmla="*/ 6764036 w 10232859"/>
              <a:gd name="connsiteY170" fmla="*/ 588943 h 1699043"/>
              <a:gd name="connsiteX171" fmla="*/ 6858983 w 10232859"/>
              <a:gd name="connsiteY171" fmla="*/ 623723 h 1699043"/>
              <a:gd name="connsiteX172" fmla="*/ 6910661 w 10232859"/>
              <a:gd name="connsiteY172" fmla="*/ 634620 h 1699043"/>
              <a:gd name="connsiteX173" fmla="*/ 6944111 w 10232859"/>
              <a:gd name="connsiteY173" fmla="*/ 659502 h 1699043"/>
              <a:gd name="connsiteX174" fmla="*/ 6965771 w 10232859"/>
              <a:gd name="connsiteY174" fmla="*/ 659931 h 1699043"/>
              <a:gd name="connsiteX175" fmla="*/ 6969639 w 10232859"/>
              <a:gd name="connsiteY175" fmla="*/ 659837 h 1699043"/>
              <a:gd name="connsiteX176" fmla="*/ 6982242 w 10232859"/>
              <a:gd name="connsiteY176" fmla="*/ 663112 h 1699043"/>
              <a:gd name="connsiteX177" fmla="*/ 6989387 w 10232859"/>
              <a:gd name="connsiteY177" fmla="*/ 659474 h 1699043"/>
              <a:gd name="connsiteX178" fmla="*/ 7010930 w 10232859"/>
              <a:gd name="connsiteY178" fmla="*/ 661134 h 1699043"/>
              <a:gd name="connsiteX179" fmla="*/ 7033125 w 10232859"/>
              <a:gd name="connsiteY179" fmla="*/ 668436 h 1699043"/>
              <a:gd name="connsiteX180" fmla="*/ 7134461 w 10232859"/>
              <a:gd name="connsiteY180" fmla="*/ 708192 h 1699043"/>
              <a:gd name="connsiteX181" fmla="*/ 7197450 w 10232859"/>
              <a:gd name="connsiteY181" fmla="*/ 729094 h 1699043"/>
              <a:gd name="connsiteX182" fmla="*/ 7225084 w 10232859"/>
              <a:gd name="connsiteY182" fmla="*/ 732505 h 1699043"/>
              <a:gd name="connsiteX183" fmla="*/ 7261183 w 10232859"/>
              <a:gd name="connsiteY183" fmla="*/ 740313 h 1699043"/>
              <a:gd name="connsiteX184" fmla="*/ 7327760 w 10232859"/>
              <a:gd name="connsiteY184" fmla="*/ 750586 h 1699043"/>
              <a:gd name="connsiteX185" fmla="*/ 7412222 w 10232859"/>
              <a:gd name="connsiteY185" fmla="*/ 770487 h 1699043"/>
              <a:gd name="connsiteX186" fmla="*/ 7457904 w 10232859"/>
              <a:gd name="connsiteY186" fmla="*/ 804321 h 1699043"/>
              <a:gd name="connsiteX187" fmla="*/ 7465795 w 10232859"/>
              <a:gd name="connsiteY187" fmla="*/ 802598 h 1699043"/>
              <a:gd name="connsiteX188" fmla="*/ 7505046 w 10232859"/>
              <a:gd name="connsiteY188" fmla="*/ 816517 h 1699043"/>
              <a:gd name="connsiteX189" fmla="*/ 7623220 w 10232859"/>
              <a:gd name="connsiteY189" fmla="*/ 888520 h 1699043"/>
              <a:gd name="connsiteX190" fmla="*/ 7700458 w 10232859"/>
              <a:gd name="connsiteY190" fmla="*/ 915079 h 1699043"/>
              <a:gd name="connsiteX191" fmla="*/ 7730988 w 10232859"/>
              <a:gd name="connsiteY191" fmla="*/ 920756 h 1699043"/>
              <a:gd name="connsiteX192" fmla="*/ 7781942 w 10232859"/>
              <a:gd name="connsiteY192" fmla="*/ 930503 h 1699043"/>
              <a:gd name="connsiteX193" fmla="*/ 7827704 w 10232859"/>
              <a:gd name="connsiteY193" fmla="*/ 928558 h 1699043"/>
              <a:gd name="connsiteX194" fmla="*/ 7867270 w 10232859"/>
              <a:gd name="connsiteY194" fmla="*/ 940366 h 1699043"/>
              <a:gd name="connsiteX195" fmla="*/ 7866538 w 10232859"/>
              <a:gd name="connsiteY195" fmla="*/ 955045 h 1699043"/>
              <a:gd name="connsiteX196" fmla="*/ 7912084 w 10232859"/>
              <a:gd name="connsiteY196" fmla="*/ 963800 h 1699043"/>
              <a:gd name="connsiteX197" fmla="*/ 7982264 w 10232859"/>
              <a:gd name="connsiteY197" fmla="*/ 975773 h 1699043"/>
              <a:gd name="connsiteX198" fmla="*/ 7991272 w 10232859"/>
              <a:gd name="connsiteY198" fmla="*/ 981104 h 1699043"/>
              <a:gd name="connsiteX199" fmla="*/ 8006496 w 10232859"/>
              <a:gd name="connsiteY199" fmla="*/ 972839 h 1699043"/>
              <a:gd name="connsiteX200" fmla="*/ 8034497 w 10232859"/>
              <a:gd name="connsiteY200" fmla="*/ 972054 h 1699043"/>
              <a:gd name="connsiteX201" fmla="*/ 8150881 w 10232859"/>
              <a:gd name="connsiteY201" fmla="*/ 990411 h 1699043"/>
              <a:gd name="connsiteX202" fmla="*/ 8172106 w 10232859"/>
              <a:gd name="connsiteY202" fmla="*/ 990512 h 1699043"/>
              <a:gd name="connsiteX203" fmla="*/ 8196076 w 10232859"/>
              <a:gd name="connsiteY203" fmla="*/ 1000078 h 1699043"/>
              <a:gd name="connsiteX204" fmla="*/ 8247463 w 10232859"/>
              <a:gd name="connsiteY204" fmla="*/ 1016332 h 1699043"/>
              <a:gd name="connsiteX205" fmla="*/ 8279272 w 10232859"/>
              <a:gd name="connsiteY205" fmla="*/ 1032921 h 1699043"/>
              <a:gd name="connsiteX206" fmla="*/ 8289611 w 10232859"/>
              <a:gd name="connsiteY206" fmla="*/ 1028630 h 1699043"/>
              <a:gd name="connsiteX207" fmla="*/ 8311483 w 10232859"/>
              <a:gd name="connsiteY207" fmla="*/ 1029399 h 1699043"/>
              <a:gd name="connsiteX208" fmla="*/ 8399489 w 10232859"/>
              <a:gd name="connsiteY208" fmla="*/ 1048562 h 1699043"/>
              <a:gd name="connsiteX209" fmla="*/ 8415973 w 10232859"/>
              <a:gd name="connsiteY209" fmla="*/ 1049660 h 1699043"/>
              <a:gd name="connsiteX210" fmla="*/ 8433326 w 10232859"/>
              <a:gd name="connsiteY210" fmla="*/ 1057881 h 1699043"/>
              <a:gd name="connsiteX211" fmla="*/ 8502328 w 10232859"/>
              <a:gd name="connsiteY211" fmla="*/ 1091498 h 1699043"/>
              <a:gd name="connsiteX212" fmla="*/ 8534346 w 10232859"/>
              <a:gd name="connsiteY212" fmla="*/ 1106980 h 1699043"/>
              <a:gd name="connsiteX213" fmla="*/ 8534980 w 10232859"/>
              <a:gd name="connsiteY213" fmla="*/ 1110861 h 1699043"/>
              <a:gd name="connsiteX214" fmla="*/ 8544104 w 10232859"/>
              <a:gd name="connsiteY214" fmla="*/ 1108406 h 1699043"/>
              <a:gd name="connsiteX215" fmla="*/ 8567742 w 10232859"/>
              <a:gd name="connsiteY215" fmla="*/ 1117590 h 1699043"/>
              <a:gd name="connsiteX216" fmla="*/ 8633779 w 10232859"/>
              <a:gd name="connsiteY216" fmla="*/ 1139226 h 1699043"/>
              <a:gd name="connsiteX217" fmla="*/ 8676965 w 10232859"/>
              <a:gd name="connsiteY217" fmla="*/ 1156949 h 1699043"/>
              <a:gd name="connsiteX218" fmla="*/ 8698944 w 10232859"/>
              <a:gd name="connsiteY218" fmla="*/ 1156939 h 1699043"/>
              <a:gd name="connsiteX219" fmla="*/ 8711456 w 10232859"/>
              <a:gd name="connsiteY219" fmla="*/ 1169217 h 1699043"/>
              <a:gd name="connsiteX220" fmla="*/ 8732793 w 10232859"/>
              <a:gd name="connsiteY220" fmla="*/ 1172972 h 1699043"/>
              <a:gd name="connsiteX221" fmla="*/ 8751897 w 10232859"/>
              <a:gd name="connsiteY221" fmla="*/ 1190886 h 1699043"/>
              <a:gd name="connsiteX222" fmla="*/ 8793564 w 10232859"/>
              <a:gd name="connsiteY222" fmla="*/ 1172572 h 1699043"/>
              <a:gd name="connsiteX223" fmla="*/ 8834270 w 10232859"/>
              <a:gd name="connsiteY223" fmla="*/ 1206624 h 1699043"/>
              <a:gd name="connsiteX224" fmla="*/ 8853872 w 10232859"/>
              <a:gd name="connsiteY224" fmla="*/ 1214714 h 1699043"/>
              <a:gd name="connsiteX225" fmla="*/ 8861901 w 10232859"/>
              <a:gd name="connsiteY225" fmla="*/ 1211375 h 1699043"/>
              <a:gd name="connsiteX226" fmla="*/ 8874168 w 10232859"/>
              <a:gd name="connsiteY226" fmla="*/ 1213967 h 1699043"/>
              <a:gd name="connsiteX227" fmla="*/ 8871123 w 10232859"/>
              <a:gd name="connsiteY227" fmla="*/ 1221160 h 1699043"/>
              <a:gd name="connsiteX228" fmla="*/ 8903537 w 10232859"/>
              <a:gd name="connsiteY228" fmla="*/ 1230588 h 1699043"/>
              <a:gd name="connsiteX229" fmla="*/ 8933767 w 10232859"/>
              <a:gd name="connsiteY229" fmla="*/ 1263368 h 1699043"/>
              <a:gd name="connsiteX230" fmla="*/ 8985765 w 10232859"/>
              <a:gd name="connsiteY230" fmla="*/ 1287664 h 1699043"/>
              <a:gd name="connsiteX231" fmla="*/ 9071444 w 10232859"/>
              <a:gd name="connsiteY231" fmla="*/ 1317305 h 1699043"/>
              <a:gd name="connsiteX232" fmla="*/ 9096711 w 10232859"/>
              <a:gd name="connsiteY232" fmla="*/ 1327777 h 1699043"/>
              <a:gd name="connsiteX233" fmla="*/ 9338853 w 10232859"/>
              <a:gd name="connsiteY233" fmla="*/ 1448046 h 1699043"/>
              <a:gd name="connsiteX234" fmla="*/ 9520814 w 10232859"/>
              <a:gd name="connsiteY234" fmla="*/ 1449827 h 1699043"/>
              <a:gd name="connsiteX235" fmla="*/ 9702271 w 10232859"/>
              <a:gd name="connsiteY235" fmla="*/ 1488553 h 1699043"/>
              <a:gd name="connsiteX236" fmla="*/ 9744273 w 10232859"/>
              <a:gd name="connsiteY236" fmla="*/ 1523512 h 1699043"/>
              <a:gd name="connsiteX237" fmla="*/ 9771903 w 10232859"/>
              <a:gd name="connsiteY237" fmla="*/ 1530034 h 1699043"/>
              <a:gd name="connsiteX238" fmla="*/ 9818565 w 10232859"/>
              <a:gd name="connsiteY238" fmla="*/ 1538545 h 1699043"/>
              <a:gd name="connsiteX239" fmla="*/ 9882202 w 10232859"/>
              <a:gd name="connsiteY239" fmla="*/ 1565888 h 1699043"/>
              <a:gd name="connsiteX240" fmla="*/ 10022025 w 10232859"/>
              <a:gd name="connsiteY240" fmla="*/ 1599696 h 1699043"/>
              <a:gd name="connsiteX241" fmla="*/ 10220406 w 10232859"/>
              <a:gd name="connsiteY241" fmla="*/ 1677005 h 1699043"/>
              <a:gd name="connsiteX242" fmla="*/ 10232859 w 10232859"/>
              <a:gd name="connsiteY242" fmla="*/ 1699043 h 1699043"/>
              <a:gd name="connsiteX243" fmla="*/ 0 w 10232859"/>
              <a:gd name="connsiteY243" fmla="*/ 1699043 h 1699043"/>
              <a:gd name="connsiteX244" fmla="*/ 0 w 10232859"/>
              <a:gd name="connsiteY244" fmla="*/ 21828 h 1699043"/>
              <a:gd name="connsiteX245" fmla="*/ 8097 w 10232859"/>
              <a:gd name="connsiteY245" fmla="*/ 24355 h 1699043"/>
              <a:gd name="connsiteX246" fmla="*/ 77128 w 10232859"/>
              <a:gd name="connsiteY246" fmla="*/ 6867 h 1699043"/>
              <a:gd name="connsiteX247" fmla="*/ 188338 w 10232859"/>
              <a:gd name="connsiteY247" fmla="*/ 5079 h 1699043"/>
              <a:gd name="connsiteX248" fmla="*/ 298809 w 10232859"/>
              <a:gd name="connsiteY248" fmla="*/ 6198 h 1699043"/>
              <a:gd name="connsiteX249" fmla="*/ 338985 w 10232859"/>
              <a:gd name="connsiteY249" fmla="*/ 8006 h 1699043"/>
              <a:gd name="connsiteX250" fmla="*/ 409815 w 10232859"/>
              <a:gd name="connsiteY25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35796 w 10232859"/>
              <a:gd name="connsiteY151" fmla="*/ 363143 h 1699043"/>
              <a:gd name="connsiteX152" fmla="*/ 6195166 w 10232859"/>
              <a:gd name="connsiteY152" fmla="*/ 360190 h 1699043"/>
              <a:gd name="connsiteX153" fmla="*/ 6216259 w 10232859"/>
              <a:gd name="connsiteY153" fmla="*/ 363365 h 1699043"/>
              <a:gd name="connsiteX154" fmla="*/ 6228331 w 10232859"/>
              <a:gd name="connsiteY154" fmla="*/ 364034 h 1699043"/>
              <a:gd name="connsiteX155" fmla="*/ 6229602 w 10232859"/>
              <a:gd name="connsiteY155" fmla="*/ 363414 h 1699043"/>
              <a:gd name="connsiteX156" fmla="*/ 6258988 w 10232859"/>
              <a:gd name="connsiteY156" fmla="*/ 378660 h 1699043"/>
              <a:gd name="connsiteX157" fmla="*/ 6264106 w 10232859"/>
              <a:gd name="connsiteY157" fmla="*/ 379141 h 1699043"/>
              <a:gd name="connsiteX158" fmla="*/ 6281703 w 10232859"/>
              <a:gd name="connsiteY158" fmla="*/ 391054 h 1699043"/>
              <a:gd name="connsiteX159" fmla="*/ 6291622 w 10232859"/>
              <a:gd name="connsiteY159" fmla="*/ 396155 h 1699043"/>
              <a:gd name="connsiteX160" fmla="*/ 6292712 w 10232859"/>
              <a:gd name="connsiteY160" fmla="*/ 399771 h 1699043"/>
              <a:gd name="connsiteX161" fmla="*/ 6308227 w 10232859"/>
              <a:gd name="connsiteY161" fmla="*/ 406196 h 1699043"/>
              <a:gd name="connsiteX162" fmla="*/ 6328981 w 10232859"/>
              <a:gd name="connsiteY162" fmla="*/ 409495 h 1699043"/>
              <a:gd name="connsiteX163" fmla="*/ 6368693 w 10232859"/>
              <a:gd name="connsiteY163" fmla="*/ 417845 h 1699043"/>
              <a:gd name="connsiteX164" fmla="*/ 6414811 w 10232859"/>
              <a:gd name="connsiteY164" fmla="*/ 452200 h 1699043"/>
              <a:gd name="connsiteX165" fmla="*/ 6467879 w 10232859"/>
              <a:gd name="connsiteY165" fmla="*/ 468248 h 1699043"/>
              <a:gd name="connsiteX166" fmla="*/ 6564351 w 10232859"/>
              <a:gd name="connsiteY166" fmla="*/ 537518 h 1699043"/>
              <a:gd name="connsiteX167" fmla="*/ 6711178 w 10232859"/>
              <a:gd name="connsiteY167" fmla="*/ 573610 h 1699043"/>
              <a:gd name="connsiteX168" fmla="*/ 6764036 w 10232859"/>
              <a:gd name="connsiteY168" fmla="*/ 588943 h 1699043"/>
              <a:gd name="connsiteX169" fmla="*/ 6858983 w 10232859"/>
              <a:gd name="connsiteY169" fmla="*/ 623723 h 1699043"/>
              <a:gd name="connsiteX170" fmla="*/ 6910661 w 10232859"/>
              <a:gd name="connsiteY170" fmla="*/ 634620 h 1699043"/>
              <a:gd name="connsiteX171" fmla="*/ 6944111 w 10232859"/>
              <a:gd name="connsiteY171" fmla="*/ 659502 h 1699043"/>
              <a:gd name="connsiteX172" fmla="*/ 6965771 w 10232859"/>
              <a:gd name="connsiteY172" fmla="*/ 659931 h 1699043"/>
              <a:gd name="connsiteX173" fmla="*/ 6969639 w 10232859"/>
              <a:gd name="connsiteY173" fmla="*/ 659837 h 1699043"/>
              <a:gd name="connsiteX174" fmla="*/ 6982242 w 10232859"/>
              <a:gd name="connsiteY174" fmla="*/ 663112 h 1699043"/>
              <a:gd name="connsiteX175" fmla="*/ 6989387 w 10232859"/>
              <a:gd name="connsiteY175" fmla="*/ 659474 h 1699043"/>
              <a:gd name="connsiteX176" fmla="*/ 7010930 w 10232859"/>
              <a:gd name="connsiteY176" fmla="*/ 661134 h 1699043"/>
              <a:gd name="connsiteX177" fmla="*/ 7033125 w 10232859"/>
              <a:gd name="connsiteY177" fmla="*/ 668436 h 1699043"/>
              <a:gd name="connsiteX178" fmla="*/ 7134461 w 10232859"/>
              <a:gd name="connsiteY178" fmla="*/ 708192 h 1699043"/>
              <a:gd name="connsiteX179" fmla="*/ 7197450 w 10232859"/>
              <a:gd name="connsiteY179" fmla="*/ 729094 h 1699043"/>
              <a:gd name="connsiteX180" fmla="*/ 7225084 w 10232859"/>
              <a:gd name="connsiteY180" fmla="*/ 732505 h 1699043"/>
              <a:gd name="connsiteX181" fmla="*/ 7261183 w 10232859"/>
              <a:gd name="connsiteY181" fmla="*/ 740313 h 1699043"/>
              <a:gd name="connsiteX182" fmla="*/ 7327760 w 10232859"/>
              <a:gd name="connsiteY182" fmla="*/ 750586 h 1699043"/>
              <a:gd name="connsiteX183" fmla="*/ 7412222 w 10232859"/>
              <a:gd name="connsiteY183" fmla="*/ 770487 h 1699043"/>
              <a:gd name="connsiteX184" fmla="*/ 7457904 w 10232859"/>
              <a:gd name="connsiteY184" fmla="*/ 804321 h 1699043"/>
              <a:gd name="connsiteX185" fmla="*/ 7465795 w 10232859"/>
              <a:gd name="connsiteY185" fmla="*/ 802598 h 1699043"/>
              <a:gd name="connsiteX186" fmla="*/ 7505046 w 10232859"/>
              <a:gd name="connsiteY186" fmla="*/ 816517 h 1699043"/>
              <a:gd name="connsiteX187" fmla="*/ 7623220 w 10232859"/>
              <a:gd name="connsiteY187" fmla="*/ 888520 h 1699043"/>
              <a:gd name="connsiteX188" fmla="*/ 7700458 w 10232859"/>
              <a:gd name="connsiteY188" fmla="*/ 915079 h 1699043"/>
              <a:gd name="connsiteX189" fmla="*/ 7730988 w 10232859"/>
              <a:gd name="connsiteY189" fmla="*/ 920756 h 1699043"/>
              <a:gd name="connsiteX190" fmla="*/ 7781942 w 10232859"/>
              <a:gd name="connsiteY190" fmla="*/ 930503 h 1699043"/>
              <a:gd name="connsiteX191" fmla="*/ 7827704 w 10232859"/>
              <a:gd name="connsiteY191" fmla="*/ 928558 h 1699043"/>
              <a:gd name="connsiteX192" fmla="*/ 7867270 w 10232859"/>
              <a:gd name="connsiteY192" fmla="*/ 940366 h 1699043"/>
              <a:gd name="connsiteX193" fmla="*/ 7866538 w 10232859"/>
              <a:gd name="connsiteY193" fmla="*/ 955045 h 1699043"/>
              <a:gd name="connsiteX194" fmla="*/ 7912084 w 10232859"/>
              <a:gd name="connsiteY194" fmla="*/ 963800 h 1699043"/>
              <a:gd name="connsiteX195" fmla="*/ 7982264 w 10232859"/>
              <a:gd name="connsiteY195" fmla="*/ 975773 h 1699043"/>
              <a:gd name="connsiteX196" fmla="*/ 7991272 w 10232859"/>
              <a:gd name="connsiteY196" fmla="*/ 981104 h 1699043"/>
              <a:gd name="connsiteX197" fmla="*/ 8006496 w 10232859"/>
              <a:gd name="connsiteY197" fmla="*/ 972839 h 1699043"/>
              <a:gd name="connsiteX198" fmla="*/ 8034497 w 10232859"/>
              <a:gd name="connsiteY198" fmla="*/ 972054 h 1699043"/>
              <a:gd name="connsiteX199" fmla="*/ 8150881 w 10232859"/>
              <a:gd name="connsiteY199" fmla="*/ 990411 h 1699043"/>
              <a:gd name="connsiteX200" fmla="*/ 8172106 w 10232859"/>
              <a:gd name="connsiteY200" fmla="*/ 990512 h 1699043"/>
              <a:gd name="connsiteX201" fmla="*/ 8196076 w 10232859"/>
              <a:gd name="connsiteY201" fmla="*/ 1000078 h 1699043"/>
              <a:gd name="connsiteX202" fmla="*/ 8247463 w 10232859"/>
              <a:gd name="connsiteY202" fmla="*/ 1016332 h 1699043"/>
              <a:gd name="connsiteX203" fmla="*/ 8279272 w 10232859"/>
              <a:gd name="connsiteY203" fmla="*/ 1032921 h 1699043"/>
              <a:gd name="connsiteX204" fmla="*/ 8289611 w 10232859"/>
              <a:gd name="connsiteY204" fmla="*/ 1028630 h 1699043"/>
              <a:gd name="connsiteX205" fmla="*/ 8311483 w 10232859"/>
              <a:gd name="connsiteY205" fmla="*/ 1029399 h 1699043"/>
              <a:gd name="connsiteX206" fmla="*/ 8399489 w 10232859"/>
              <a:gd name="connsiteY206" fmla="*/ 1048562 h 1699043"/>
              <a:gd name="connsiteX207" fmla="*/ 8415973 w 10232859"/>
              <a:gd name="connsiteY207" fmla="*/ 1049660 h 1699043"/>
              <a:gd name="connsiteX208" fmla="*/ 8433326 w 10232859"/>
              <a:gd name="connsiteY208" fmla="*/ 1057881 h 1699043"/>
              <a:gd name="connsiteX209" fmla="*/ 8502328 w 10232859"/>
              <a:gd name="connsiteY209" fmla="*/ 1091498 h 1699043"/>
              <a:gd name="connsiteX210" fmla="*/ 8534346 w 10232859"/>
              <a:gd name="connsiteY210" fmla="*/ 1106980 h 1699043"/>
              <a:gd name="connsiteX211" fmla="*/ 8534980 w 10232859"/>
              <a:gd name="connsiteY211" fmla="*/ 1110861 h 1699043"/>
              <a:gd name="connsiteX212" fmla="*/ 8544104 w 10232859"/>
              <a:gd name="connsiteY212" fmla="*/ 1108406 h 1699043"/>
              <a:gd name="connsiteX213" fmla="*/ 8567742 w 10232859"/>
              <a:gd name="connsiteY213" fmla="*/ 1117590 h 1699043"/>
              <a:gd name="connsiteX214" fmla="*/ 8633779 w 10232859"/>
              <a:gd name="connsiteY214" fmla="*/ 1139226 h 1699043"/>
              <a:gd name="connsiteX215" fmla="*/ 8676965 w 10232859"/>
              <a:gd name="connsiteY215" fmla="*/ 1156949 h 1699043"/>
              <a:gd name="connsiteX216" fmla="*/ 8698944 w 10232859"/>
              <a:gd name="connsiteY216" fmla="*/ 1156939 h 1699043"/>
              <a:gd name="connsiteX217" fmla="*/ 8711456 w 10232859"/>
              <a:gd name="connsiteY217" fmla="*/ 1169217 h 1699043"/>
              <a:gd name="connsiteX218" fmla="*/ 8732793 w 10232859"/>
              <a:gd name="connsiteY218" fmla="*/ 1172972 h 1699043"/>
              <a:gd name="connsiteX219" fmla="*/ 8751897 w 10232859"/>
              <a:gd name="connsiteY219" fmla="*/ 1190886 h 1699043"/>
              <a:gd name="connsiteX220" fmla="*/ 8793564 w 10232859"/>
              <a:gd name="connsiteY220" fmla="*/ 1172572 h 1699043"/>
              <a:gd name="connsiteX221" fmla="*/ 8834270 w 10232859"/>
              <a:gd name="connsiteY221" fmla="*/ 1206624 h 1699043"/>
              <a:gd name="connsiteX222" fmla="*/ 8853872 w 10232859"/>
              <a:gd name="connsiteY222" fmla="*/ 1214714 h 1699043"/>
              <a:gd name="connsiteX223" fmla="*/ 8861901 w 10232859"/>
              <a:gd name="connsiteY223" fmla="*/ 1211375 h 1699043"/>
              <a:gd name="connsiteX224" fmla="*/ 8874168 w 10232859"/>
              <a:gd name="connsiteY224" fmla="*/ 1213967 h 1699043"/>
              <a:gd name="connsiteX225" fmla="*/ 8871123 w 10232859"/>
              <a:gd name="connsiteY225" fmla="*/ 1221160 h 1699043"/>
              <a:gd name="connsiteX226" fmla="*/ 8903537 w 10232859"/>
              <a:gd name="connsiteY226" fmla="*/ 1230588 h 1699043"/>
              <a:gd name="connsiteX227" fmla="*/ 8933767 w 10232859"/>
              <a:gd name="connsiteY227" fmla="*/ 1263368 h 1699043"/>
              <a:gd name="connsiteX228" fmla="*/ 8985765 w 10232859"/>
              <a:gd name="connsiteY228" fmla="*/ 1287664 h 1699043"/>
              <a:gd name="connsiteX229" fmla="*/ 9071444 w 10232859"/>
              <a:gd name="connsiteY229" fmla="*/ 1317305 h 1699043"/>
              <a:gd name="connsiteX230" fmla="*/ 9096711 w 10232859"/>
              <a:gd name="connsiteY230" fmla="*/ 1327777 h 1699043"/>
              <a:gd name="connsiteX231" fmla="*/ 9338853 w 10232859"/>
              <a:gd name="connsiteY231" fmla="*/ 1448046 h 1699043"/>
              <a:gd name="connsiteX232" fmla="*/ 9520814 w 10232859"/>
              <a:gd name="connsiteY232" fmla="*/ 1449827 h 1699043"/>
              <a:gd name="connsiteX233" fmla="*/ 9702271 w 10232859"/>
              <a:gd name="connsiteY233" fmla="*/ 1488553 h 1699043"/>
              <a:gd name="connsiteX234" fmla="*/ 9744273 w 10232859"/>
              <a:gd name="connsiteY234" fmla="*/ 1523512 h 1699043"/>
              <a:gd name="connsiteX235" fmla="*/ 9771903 w 10232859"/>
              <a:gd name="connsiteY235" fmla="*/ 1530034 h 1699043"/>
              <a:gd name="connsiteX236" fmla="*/ 9818565 w 10232859"/>
              <a:gd name="connsiteY236" fmla="*/ 1538545 h 1699043"/>
              <a:gd name="connsiteX237" fmla="*/ 9882202 w 10232859"/>
              <a:gd name="connsiteY237" fmla="*/ 1565888 h 1699043"/>
              <a:gd name="connsiteX238" fmla="*/ 10022025 w 10232859"/>
              <a:gd name="connsiteY238" fmla="*/ 1599696 h 1699043"/>
              <a:gd name="connsiteX239" fmla="*/ 10220406 w 10232859"/>
              <a:gd name="connsiteY239" fmla="*/ 1677005 h 1699043"/>
              <a:gd name="connsiteX240" fmla="*/ 10232859 w 10232859"/>
              <a:gd name="connsiteY240" fmla="*/ 1699043 h 1699043"/>
              <a:gd name="connsiteX241" fmla="*/ 0 w 10232859"/>
              <a:gd name="connsiteY241" fmla="*/ 1699043 h 1699043"/>
              <a:gd name="connsiteX242" fmla="*/ 0 w 10232859"/>
              <a:gd name="connsiteY242" fmla="*/ 21828 h 1699043"/>
              <a:gd name="connsiteX243" fmla="*/ 8097 w 10232859"/>
              <a:gd name="connsiteY243" fmla="*/ 24355 h 1699043"/>
              <a:gd name="connsiteX244" fmla="*/ 77128 w 10232859"/>
              <a:gd name="connsiteY244" fmla="*/ 6867 h 1699043"/>
              <a:gd name="connsiteX245" fmla="*/ 188338 w 10232859"/>
              <a:gd name="connsiteY245" fmla="*/ 5079 h 1699043"/>
              <a:gd name="connsiteX246" fmla="*/ 298809 w 10232859"/>
              <a:gd name="connsiteY246" fmla="*/ 6198 h 1699043"/>
              <a:gd name="connsiteX247" fmla="*/ 338985 w 10232859"/>
              <a:gd name="connsiteY247" fmla="*/ 8006 h 1699043"/>
              <a:gd name="connsiteX248" fmla="*/ 409815 w 10232859"/>
              <a:gd name="connsiteY248"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95166 w 10232859"/>
              <a:gd name="connsiteY151" fmla="*/ 360190 h 1699043"/>
              <a:gd name="connsiteX152" fmla="*/ 6216259 w 10232859"/>
              <a:gd name="connsiteY152" fmla="*/ 363365 h 1699043"/>
              <a:gd name="connsiteX153" fmla="*/ 6228331 w 10232859"/>
              <a:gd name="connsiteY153" fmla="*/ 364034 h 1699043"/>
              <a:gd name="connsiteX154" fmla="*/ 6229602 w 10232859"/>
              <a:gd name="connsiteY154" fmla="*/ 363414 h 1699043"/>
              <a:gd name="connsiteX155" fmla="*/ 6258988 w 10232859"/>
              <a:gd name="connsiteY155" fmla="*/ 378660 h 1699043"/>
              <a:gd name="connsiteX156" fmla="*/ 6264106 w 10232859"/>
              <a:gd name="connsiteY156" fmla="*/ 379141 h 1699043"/>
              <a:gd name="connsiteX157" fmla="*/ 6281703 w 10232859"/>
              <a:gd name="connsiteY157" fmla="*/ 391054 h 1699043"/>
              <a:gd name="connsiteX158" fmla="*/ 6291622 w 10232859"/>
              <a:gd name="connsiteY158" fmla="*/ 396155 h 1699043"/>
              <a:gd name="connsiteX159" fmla="*/ 6292712 w 10232859"/>
              <a:gd name="connsiteY159" fmla="*/ 399771 h 1699043"/>
              <a:gd name="connsiteX160" fmla="*/ 6308227 w 10232859"/>
              <a:gd name="connsiteY160" fmla="*/ 406196 h 1699043"/>
              <a:gd name="connsiteX161" fmla="*/ 6328981 w 10232859"/>
              <a:gd name="connsiteY161" fmla="*/ 409495 h 1699043"/>
              <a:gd name="connsiteX162" fmla="*/ 6368693 w 10232859"/>
              <a:gd name="connsiteY162" fmla="*/ 417845 h 1699043"/>
              <a:gd name="connsiteX163" fmla="*/ 6414811 w 10232859"/>
              <a:gd name="connsiteY163" fmla="*/ 452200 h 1699043"/>
              <a:gd name="connsiteX164" fmla="*/ 6467879 w 10232859"/>
              <a:gd name="connsiteY164" fmla="*/ 468248 h 1699043"/>
              <a:gd name="connsiteX165" fmla="*/ 6564351 w 10232859"/>
              <a:gd name="connsiteY165" fmla="*/ 537518 h 1699043"/>
              <a:gd name="connsiteX166" fmla="*/ 6711178 w 10232859"/>
              <a:gd name="connsiteY166" fmla="*/ 573610 h 1699043"/>
              <a:gd name="connsiteX167" fmla="*/ 6764036 w 10232859"/>
              <a:gd name="connsiteY167" fmla="*/ 588943 h 1699043"/>
              <a:gd name="connsiteX168" fmla="*/ 6858983 w 10232859"/>
              <a:gd name="connsiteY168" fmla="*/ 623723 h 1699043"/>
              <a:gd name="connsiteX169" fmla="*/ 6910661 w 10232859"/>
              <a:gd name="connsiteY169" fmla="*/ 634620 h 1699043"/>
              <a:gd name="connsiteX170" fmla="*/ 6944111 w 10232859"/>
              <a:gd name="connsiteY170" fmla="*/ 659502 h 1699043"/>
              <a:gd name="connsiteX171" fmla="*/ 6965771 w 10232859"/>
              <a:gd name="connsiteY171" fmla="*/ 659931 h 1699043"/>
              <a:gd name="connsiteX172" fmla="*/ 6969639 w 10232859"/>
              <a:gd name="connsiteY172" fmla="*/ 659837 h 1699043"/>
              <a:gd name="connsiteX173" fmla="*/ 6982242 w 10232859"/>
              <a:gd name="connsiteY173" fmla="*/ 663112 h 1699043"/>
              <a:gd name="connsiteX174" fmla="*/ 6989387 w 10232859"/>
              <a:gd name="connsiteY174" fmla="*/ 659474 h 1699043"/>
              <a:gd name="connsiteX175" fmla="*/ 7010930 w 10232859"/>
              <a:gd name="connsiteY175" fmla="*/ 661134 h 1699043"/>
              <a:gd name="connsiteX176" fmla="*/ 7033125 w 10232859"/>
              <a:gd name="connsiteY176" fmla="*/ 668436 h 1699043"/>
              <a:gd name="connsiteX177" fmla="*/ 7134461 w 10232859"/>
              <a:gd name="connsiteY177" fmla="*/ 708192 h 1699043"/>
              <a:gd name="connsiteX178" fmla="*/ 7197450 w 10232859"/>
              <a:gd name="connsiteY178" fmla="*/ 729094 h 1699043"/>
              <a:gd name="connsiteX179" fmla="*/ 7225084 w 10232859"/>
              <a:gd name="connsiteY179" fmla="*/ 732505 h 1699043"/>
              <a:gd name="connsiteX180" fmla="*/ 7261183 w 10232859"/>
              <a:gd name="connsiteY180" fmla="*/ 740313 h 1699043"/>
              <a:gd name="connsiteX181" fmla="*/ 7327760 w 10232859"/>
              <a:gd name="connsiteY181" fmla="*/ 750586 h 1699043"/>
              <a:gd name="connsiteX182" fmla="*/ 7412222 w 10232859"/>
              <a:gd name="connsiteY182" fmla="*/ 770487 h 1699043"/>
              <a:gd name="connsiteX183" fmla="*/ 7457904 w 10232859"/>
              <a:gd name="connsiteY183" fmla="*/ 804321 h 1699043"/>
              <a:gd name="connsiteX184" fmla="*/ 7465795 w 10232859"/>
              <a:gd name="connsiteY184" fmla="*/ 802598 h 1699043"/>
              <a:gd name="connsiteX185" fmla="*/ 7505046 w 10232859"/>
              <a:gd name="connsiteY185" fmla="*/ 816517 h 1699043"/>
              <a:gd name="connsiteX186" fmla="*/ 7623220 w 10232859"/>
              <a:gd name="connsiteY186" fmla="*/ 888520 h 1699043"/>
              <a:gd name="connsiteX187" fmla="*/ 7700458 w 10232859"/>
              <a:gd name="connsiteY187" fmla="*/ 915079 h 1699043"/>
              <a:gd name="connsiteX188" fmla="*/ 7730988 w 10232859"/>
              <a:gd name="connsiteY188" fmla="*/ 920756 h 1699043"/>
              <a:gd name="connsiteX189" fmla="*/ 7781942 w 10232859"/>
              <a:gd name="connsiteY189" fmla="*/ 930503 h 1699043"/>
              <a:gd name="connsiteX190" fmla="*/ 7827704 w 10232859"/>
              <a:gd name="connsiteY190" fmla="*/ 928558 h 1699043"/>
              <a:gd name="connsiteX191" fmla="*/ 7867270 w 10232859"/>
              <a:gd name="connsiteY191" fmla="*/ 940366 h 1699043"/>
              <a:gd name="connsiteX192" fmla="*/ 7866538 w 10232859"/>
              <a:gd name="connsiteY192" fmla="*/ 955045 h 1699043"/>
              <a:gd name="connsiteX193" fmla="*/ 7912084 w 10232859"/>
              <a:gd name="connsiteY193" fmla="*/ 963800 h 1699043"/>
              <a:gd name="connsiteX194" fmla="*/ 7982264 w 10232859"/>
              <a:gd name="connsiteY194" fmla="*/ 975773 h 1699043"/>
              <a:gd name="connsiteX195" fmla="*/ 7991272 w 10232859"/>
              <a:gd name="connsiteY195" fmla="*/ 981104 h 1699043"/>
              <a:gd name="connsiteX196" fmla="*/ 8006496 w 10232859"/>
              <a:gd name="connsiteY196" fmla="*/ 972839 h 1699043"/>
              <a:gd name="connsiteX197" fmla="*/ 8034497 w 10232859"/>
              <a:gd name="connsiteY197" fmla="*/ 972054 h 1699043"/>
              <a:gd name="connsiteX198" fmla="*/ 8150881 w 10232859"/>
              <a:gd name="connsiteY198" fmla="*/ 990411 h 1699043"/>
              <a:gd name="connsiteX199" fmla="*/ 8172106 w 10232859"/>
              <a:gd name="connsiteY199" fmla="*/ 990512 h 1699043"/>
              <a:gd name="connsiteX200" fmla="*/ 8196076 w 10232859"/>
              <a:gd name="connsiteY200" fmla="*/ 1000078 h 1699043"/>
              <a:gd name="connsiteX201" fmla="*/ 8247463 w 10232859"/>
              <a:gd name="connsiteY201" fmla="*/ 1016332 h 1699043"/>
              <a:gd name="connsiteX202" fmla="*/ 8279272 w 10232859"/>
              <a:gd name="connsiteY202" fmla="*/ 1032921 h 1699043"/>
              <a:gd name="connsiteX203" fmla="*/ 8289611 w 10232859"/>
              <a:gd name="connsiteY203" fmla="*/ 1028630 h 1699043"/>
              <a:gd name="connsiteX204" fmla="*/ 8311483 w 10232859"/>
              <a:gd name="connsiteY204" fmla="*/ 1029399 h 1699043"/>
              <a:gd name="connsiteX205" fmla="*/ 8399489 w 10232859"/>
              <a:gd name="connsiteY205" fmla="*/ 1048562 h 1699043"/>
              <a:gd name="connsiteX206" fmla="*/ 8415973 w 10232859"/>
              <a:gd name="connsiteY206" fmla="*/ 1049660 h 1699043"/>
              <a:gd name="connsiteX207" fmla="*/ 8433326 w 10232859"/>
              <a:gd name="connsiteY207" fmla="*/ 1057881 h 1699043"/>
              <a:gd name="connsiteX208" fmla="*/ 8502328 w 10232859"/>
              <a:gd name="connsiteY208" fmla="*/ 1091498 h 1699043"/>
              <a:gd name="connsiteX209" fmla="*/ 8534346 w 10232859"/>
              <a:gd name="connsiteY209" fmla="*/ 1106980 h 1699043"/>
              <a:gd name="connsiteX210" fmla="*/ 8534980 w 10232859"/>
              <a:gd name="connsiteY210" fmla="*/ 1110861 h 1699043"/>
              <a:gd name="connsiteX211" fmla="*/ 8544104 w 10232859"/>
              <a:gd name="connsiteY211" fmla="*/ 1108406 h 1699043"/>
              <a:gd name="connsiteX212" fmla="*/ 8567742 w 10232859"/>
              <a:gd name="connsiteY212" fmla="*/ 1117590 h 1699043"/>
              <a:gd name="connsiteX213" fmla="*/ 8633779 w 10232859"/>
              <a:gd name="connsiteY213" fmla="*/ 1139226 h 1699043"/>
              <a:gd name="connsiteX214" fmla="*/ 8676965 w 10232859"/>
              <a:gd name="connsiteY214" fmla="*/ 1156949 h 1699043"/>
              <a:gd name="connsiteX215" fmla="*/ 8698944 w 10232859"/>
              <a:gd name="connsiteY215" fmla="*/ 1156939 h 1699043"/>
              <a:gd name="connsiteX216" fmla="*/ 8711456 w 10232859"/>
              <a:gd name="connsiteY216" fmla="*/ 1169217 h 1699043"/>
              <a:gd name="connsiteX217" fmla="*/ 8732793 w 10232859"/>
              <a:gd name="connsiteY217" fmla="*/ 1172972 h 1699043"/>
              <a:gd name="connsiteX218" fmla="*/ 8751897 w 10232859"/>
              <a:gd name="connsiteY218" fmla="*/ 1190886 h 1699043"/>
              <a:gd name="connsiteX219" fmla="*/ 8793564 w 10232859"/>
              <a:gd name="connsiteY219" fmla="*/ 1172572 h 1699043"/>
              <a:gd name="connsiteX220" fmla="*/ 8834270 w 10232859"/>
              <a:gd name="connsiteY220" fmla="*/ 1206624 h 1699043"/>
              <a:gd name="connsiteX221" fmla="*/ 8853872 w 10232859"/>
              <a:gd name="connsiteY221" fmla="*/ 1214714 h 1699043"/>
              <a:gd name="connsiteX222" fmla="*/ 8861901 w 10232859"/>
              <a:gd name="connsiteY222" fmla="*/ 1211375 h 1699043"/>
              <a:gd name="connsiteX223" fmla="*/ 8874168 w 10232859"/>
              <a:gd name="connsiteY223" fmla="*/ 1213967 h 1699043"/>
              <a:gd name="connsiteX224" fmla="*/ 8871123 w 10232859"/>
              <a:gd name="connsiteY224" fmla="*/ 1221160 h 1699043"/>
              <a:gd name="connsiteX225" fmla="*/ 8903537 w 10232859"/>
              <a:gd name="connsiteY225" fmla="*/ 1230588 h 1699043"/>
              <a:gd name="connsiteX226" fmla="*/ 8933767 w 10232859"/>
              <a:gd name="connsiteY226" fmla="*/ 1263368 h 1699043"/>
              <a:gd name="connsiteX227" fmla="*/ 8985765 w 10232859"/>
              <a:gd name="connsiteY227" fmla="*/ 1287664 h 1699043"/>
              <a:gd name="connsiteX228" fmla="*/ 9071444 w 10232859"/>
              <a:gd name="connsiteY228" fmla="*/ 1317305 h 1699043"/>
              <a:gd name="connsiteX229" fmla="*/ 9096711 w 10232859"/>
              <a:gd name="connsiteY229" fmla="*/ 1327777 h 1699043"/>
              <a:gd name="connsiteX230" fmla="*/ 9338853 w 10232859"/>
              <a:gd name="connsiteY230" fmla="*/ 1448046 h 1699043"/>
              <a:gd name="connsiteX231" fmla="*/ 9520814 w 10232859"/>
              <a:gd name="connsiteY231" fmla="*/ 1449827 h 1699043"/>
              <a:gd name="connsiteX232" fmla="*/ 9702271 w 10232859"/>
              <a:gd name="connsiteY232" fmla="*/ 1488553 h 1699043"/>
              <a:gd name="connsiteX233" fmla="*/ 9744273 w 10232859"/>
              <a:gd name="connsiteY233" fmla="*/ 1523512 h 1699043"/>
              <a:gd name="connsiteX234" fmla="*/ 9771903 w 10232859"/>
              <a:gd name="connsiteY234" fmla="*/ 1530034 h 1699043"/>
              <a:gd name="connsiteX235" fmla="*/ 9818565 w 10232859"/>
              <a:gd name="connsiteY235" fmla="*/ 1538545 h 1699043"/>
              <a:gd name="connsiteX236" fmla="*/ 9882202 w 10232859"/>
              <a:gd name="connsiteY236" fmla="*/ 1565888 h 1699043"/>
              <a:gd name="connsiteX237" fmla="*/ 10022025 w 10232859"/>
              <a:gd name="connsiteY237" fmla="*/ 1599696 h 1699043"/>
              <a:gd name="connsiteX238" fmla="*/ 10220406 w 10232859"/>
              <a:gd name="connsiteY238" fmla="*/ 1677005 h 1699043"/>
              <a:gd name="connsiteX239" fmla="*/ 10232859 w 10232859"/>
              <a:gd name="connsiteY239" fmla="*/ 1699043 h 1699043"/>
              <a:gd name="connsiteX240" fmla="*/ 0 w 10232859"/>
              <a:gd name="connsiteY240" fmla="*/ 1699043 h 1699043"/>
              <a:gd name="connsiteX241" fmla="*/ 0 w 10232859"/>
              <a:gd name="connsiteY241" fmla="*/ 21828 h 1699043"/>
              <a:gd name="connsiteX242" fmla="*/ 8097 w 10232859"/>
              <a:gd name="connsiteY242" fmla="*/ 24355 h 1699043"/>
              <a:gd name="connsiteX243" fmla="*/ 77128 w 10232859"/>
              <a:gd name="connsiteY243" fmla="*/ 6867 h 1699043"/>
              <a:gd name="connsiteX244" fmla="*/ 188338 w 10232859"/>
              <a:gd name="connsiteY244" fmla="*/ 5079 h 1699043"/>
              <a:gd name="connsiteX245" fmla="*/ 298809 w 10232859"/>
              <a:gd name="connsiteY245" fmla="*/ 6198 h 1699043"/>
              <a:gd name="connsiteX246" fmla="*/ 338985 w 10232859"/>
              <a:gd name="connsiteY246" fmla="*/ 8006 h 1699043"/>
              <a:gd name="connsiteX247" fmla="*/ 409815 w 10232859"/>
              <a:gd name="connsiteY247"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6073281 w 10232859"/>
              <a:gd name="connsiteY147" fmla="*/ 334316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6538 w 10232859"/>
              <a:gd name="connsiteY190" fmla="*/ 955045 h 1699043"/>
              <a:gd name="connsiteX191" fmla="*/ 7912084 w 10232859"/>
              <a:gd name="connsiteY191" fmla="*/ 963800 h 1699043"/>
              <a:gd name="connsiteX192" fmla="*/ 7982264 w 10232859"/>
              <a:gd name="connsiteY192" fmla="*/ 975773 h 1699043"/>
              <a:gd name="connsiteX193" fmla="*/ 7991272 w 10232859"/>
              <a:gd name="connsiteY193" fmla="*/ 981104 h 1699043"/>
              <a:gd name="connsiteX194" fmla="*/ 8006496 w 10232859"/>
              <a:gd name="connsiteY194" fmla="*/ 972839 h 1699043"/>
              <a:gd name="connsiteX195" fmla="*/ 8034497 w 10232859"/>
              <a:gd name="connsiteY195" fmla="*/ 972054 h 1699043"/>
              <a:gd name="connsiteX196" fmla="*/ 8150881 w 10232859"/>
              <a:gd name="connsiteY196" fmla="*/ 990411 h 1699043"/>
              <a:gd name="connsiteX197" fmla="*/ 8172106 w 10232859"/>
              <a:gd name="connsiteY197" fmla="*/ 990512 h 1699043"/>
              <a:gd name="connsiteX198" fmla="*/ 8196076 w 10232859"/>
              <a:gd name="connsiteY198" fmla="*/ 1000078 h 1699043"/>
              <a:gd name="connsiteX199" fmla="*/ 8247463 w 10232859"/>
              <a:gd name="connsiteY199" fmla="*/ 1016332 h 1699043"/>
              <a:gd name="connsiteX200" fmla="*/ 8279272 w 10232859"/>
              <a:gd name="connsiteY200" fmla="*/ 1032921 h 1699043"/>
              <a:gd name="connsiteX201" fmla="*/ 8289611 w 10232859"/>
              <a:gd name="connsiteY201" fmla="*/ 1028630 h 1699043"/>
              <a:gd name="connsiteX202" fmla="*/ 8311483 w 10232859"/>
              <a:gd name="connsiteY202" fmla="*/ 1029399 h 1699043"/>
              <a:gd name="connsiteX203" fmla="*/ 8399489 w 10232859"/>
              <a:gd name="connsiteY203" fmla="*/ 1048562 h 1699043"/>
              <a:gd name="connsiteX204" fmla="*/ 8415973 w 10232859"/>
              <a:gd name="connsiteY204" fmla="*/ 1049660 h 1699043"/>
              <a:gd name="connsiteX205" fmla="*/ 8433326 w 10232859"/>
              <a:gd name="connsiteY205" fmla="*/ 1057881 h 1699043"/>
              <a:gd name="connsiteX206" fmla="*/ 8502328 w 10232859"/>
              <a:gd name="connsiteY206" fmla="*/ 1091498 h 1699043"/>
              <a:gd name="connsiteX207" fmla="*/ 8534346 w 10232859"/>
              <a:gd name="connsiteY207" fmla="*/ 1106980 h 1699043"/>
              <a:gd name="connsiteX208" fmla="*/ 8534980 w 10232859"/>
              <a:gd name="connsiteY208" fmla="*/ 1110861 h 1699043"/>
              <a:gd name="connsiteX209" fmla="*/ 8544104 w 10232859"/>
              <a:gd name="connsiteY209" fmla="*/ 1108406 h 1699043"/>
              <a:gd name="connsiteX210" fmla="*/ 8567742 w 10232859"/>
              <a:gd name="connsiteY210" fmla="*/ 1117590 h 1699043"/>
              <a:gd name="connsiteX211" fmla="*/ 8633779 w 10232859"/>
              <a:gd name="connsiteY211" fmla="*/ 1139226 h 1699043"/>
              <a:gd name="connsiteX212" fmla="*/ 8676965 w 10232859"/>
              <a:gd name="connsiteY212" fmla="*/ 1156949 h 1699043"/>
              <a:gd name="connsiteX213" fmla="*/ 8698944 w 10232859"/>
              <a:gd name="connsiteY213" fmla="*/ 1156939 h 1699043"/>
              <a:gd name="connsiteX214" fmla="*/ 8711456 w 10232859"/>
              <a:gd name="connsiteY214" fmla="*/ 1169217 h 1699043"/>
              <a:gd name="connsiteX215" fmla="*/ 8732793 w 10232859"/>
              <a:gd name="connsiteY215" fmla="*/ 1172972 h 1699043"/>
              <a:gd name="connsiteX216" fmla="*/ 8751897 w 10232859"/>
              <a:gd name="connsiteY216" fmla="*/ 1190886 h 1699043"/>
              <a:gd name="connsiteX217" fmla="*/ 8793564 w 10232859"/>
              <a:gd name="connsiteY217" fmla="*/ 1172572 h 1699043"/>
              <a:gd name="connsiteX218" fmla="*/ 8834270 w 10232859"/>
              <a:gd name="connsiteY218" fmla="*/ 1206624 h 1699043"/>
              <a:gd name="connsiteX219" fmla="*/ 8853872 w 10232859"/>
              <a:gd name="connsiteY219" fmla="*/ 1214714 h 1699043"/>
              <a:gd name="connsiteX220" fmla="*/ 8861901 w 10232859"/>
              <a:gd name="connsiteY220" fmla="*/ 1211375 h 1699043"/>
              <a:gd name="connsiteX221" fmla="*/ 8874168 w 10232859"/>
              <a:gd name="connsiteY221" fmla="*/ 1213967 h 1699043"/>
              <a:gd name="connsiteX222" fmla="*/ 8871123 w 10232859"/>
              <a:gd name="connsiteY222" fmla="*/ 1221160 h 1699043"/>
              <a:gd name="connsiteX223" fmla="*/ 8903537 w 10232859"/>
              <a:gd name="connsiteY223" fmla="*/ 1230588 h 1699043"/>
              <a:gd name="connsiteX224" fmla="*/ 8933767 w 10232859"/>
              <a:gd name="connsiteY224" fmla="*/ 1263368 h 1699043"/>
              <a:gd name="connsiteX225" fmla="*/ 8985765 w 10232859"/>
              <a:gd name="connsiteY225" fmla="*/ 1287664 h 1699043"/>
              <a:gd name="connsiteX226" fmla="*/ 9071444 w 10232859"/>
              <a:gd name="connsiteY226" fmla="*/ 1317305 h 1699043"/>
              <a:gd name="connsiteX227" fmla="*/ 9096711 w 10232859"/>
              <a:gd name="connsiteY227" fmla="*/ 1327777 h 1699043"/>
              <a:gd name="connsiteX228" fmla="*/ 9338853 w 10232859"/>
              <a:gd name="connsiteY228" fmla="*/ 1448046 h 1699043"/>
              <a:gd name="connsiteX229" fmla="*/ 9520814 w 10232859"/>
              <a:gd name="connsiteY229" fmla="*/ 1449827 h 1699043"/>
              <a:gd name="connsiteX230" fmla="*/ 9702271 w 10232859"/>
              <a:gd name="connsiteY230" fmla="*/ 1488553 h 1699043"/>
              <a:gd name="connsiteX231" fmla="*/ 9744273 w 10232859"/>
              <a:gd name="connsiteY231" fmla="*/ 1523512 h 1699043"/>
              <a:gd name="connsiteX232" fmla="*/ 9771903 w 10232859"/>
              <a:gd name="connsiteY232" fmla="*/ 1530034 h 1699043"/>
              <a:gd name="connsiteX233" fmla="*/ 9818565 w 10232859"/>
              <a:gd name="connsiteY233" fmla="*/ 1538545 h 1699043"/>
              <a:gd name="connsiteX234" fmla="*/ 9882202 w 10232859"/>
              <a:gd name="connsiteY234" fmla="*/ 1565888 h 1699043"/>
              <a:gd name="connsiteX235" fmla="*/ 10022025 w 10232859"/>
              <a:gd name="connsiteY235" fmla="*/ 1599696 h 1699043"/>
              <a:gd name="connsiteX236" fmla="*/ 10220406 w 10232859"/>
              <a:gd name="connsiteY236" fmla="*/ 1677005 h 1699043"/>
              <a:gd name="connsiteX237" fmla="*/ 10232859 w 10232859"/>
              <a:gd name="connsiteY237" fmla="*/ 1699043 h 1699043"/>
              <a:gd name="connsiteX238" fmla="*/ 0 w 10232859"/>
              <a:gd name="connsiteY238" fmla="*/ 1699043 h 1699043"/>
              <a:gd name="connsiteX239" fmla="*/ 0 w 10232859"/>
              <a:gd name="connsiteY239" fmla="*/ 21828 h 1699043"/>
              <a:gd name="connsiteX240" fmla="*/ 8097 w 10232859"/>
              <a:gd name="connsiteY240" fmla="*/ 24355 h 1699043"/>
              <a:gd name="connsiteX241" fmla="*/ 77128 w 10232859"/>
              <a:gd name="connsiteY241" fmla="*/ 6867 h 1699043"/>
              <a:gd name="connsiteX242" fmla="*/ 188338 w 10232859"/>
              <a:gd name="connsiteY242" fmla="*/ 5079 h 1699043"/>
              <a:gd name="connsiteX243" fmla="*/ 298809 w 10232859"/>
              <a:gd name="connsiteY243" fmla="*/ 6198 h 1699043"/>
              <a:gd name="connsiteX244" fmla="*/ 338985 w 10232859"/>
              <a:gd name="connsiteY244" fmla="*/ 8006 h 1699043"/>
              <a:gd name="connsiteX245" fmla="*/ 409815 w 10232859"/>
              <a:gd name="connsiteY245"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034497 w 10232859"/>
              <a:gd name="connsiteY194" fmla="*/ 972054 h 1699043"/>
              <a:gd name="connsiteX195" fmla="*/ 8150881 w 10232859"/>
              <a:gd name="connsiteY195" fmla="*/ 990411 h 1699043"/>
              <a:gd name="connsiteX196" fmla="*/ 8172106 w 10232859"/>
              <a:gd name="connsiteY196" fmla="*/ 990512 h 1699043"/>
              <a:gd name="connsiteX197" fmla="*/ 8196076 w 10232859"/>
              <a:gd name="connsiteY197" fmla="*/ 1000078 h 1699043"/>
              <a:gd name="connsiteX198" fmla="*/ 8247463 w 10232859"/>
              <a:gd name="connsiteY198" fmla="*/ 1016332 h 1699043"/>
              <a:gd name="connsiteX199" fmla="*/ 8279272 w 10232859"/>
              <a:gd name="connsiteY199" fmla="*/ 1032921 h 1699043"/>
              <a:gd name="connsiteX200" fmla="*/ 8289611 w 10232859"/>
              <a:gd name="connsiteY200" fmla="*/ 1028630 h 1699043"/>
              <a:gd name="connsiteX201" fmla="*/ 8311483 w 10232859"/>
              <a:gd name="connsiteY201" fmla="*/ 1029399 h 1699043"/>
              <a:gd name="connsiteX202" fmla="*/ 8399489 w 10232859"/>
              <a:gd name="connsiteY202" fmla="*/ 1048562 h 1699043"/>
              <a:gd name="connsiteX203" fmla="*/ 8415973 w 10232859"/>
              <a:gd name="connsiteY203" fmla="*/ 1049660 h 1699043"/>
              <a:gd name="connsiteX204" fmla="*/ 8433326 w 10232859"/>
              <a:gd name="connsiteY204" fmla="*/ 1057881 h 1699043"/>
              <a:gd name="connsiteX205" fmla="*/ 8502328 w 10232859"/>
              <a:gd name="connsiteY205" fmla="*/ 1091498 h 1699043"/>
              <a:gd name="connsiteX206" fmla="*/ 8534346 w 10232859"/>
              <a:gd name="connsiteY206" fmla="*/ 1106980 h 1699043"/>
              <a:gd name="connsiteX207" fmla="*/ 8534980 w 10232859"/>
              <a:gd name="connsiteY207" fmla="*/ 1110861 h 1699043"/>
              <a:gd name="connsiteX208" fmla="*/ 8544104 w 10232859"/>
              <a:gd name="connsiteY208" fmla="*/ 1108406 h 1699043"/>
              <a:gd name="connsiteX209" fmla="*/ 8567742 w 10232859"/>
              <a:gd name="connsiteY209" fmla="*/ 1117590 h 1699043"/>
              <a:gd name="connsiteX210" fmla="*/ 8633779 w 10232859"/>
              <a:gd name="connsiteY210" fmla="*/ 1139226 h 1699043"/>
              <a:gd name="connsiteX211" fmla="*/ 8676965 w 10232859"/>
              <a:gd name="connsiteY211" fmla="*/ 1156949 h 1699043"/>
              <a:gd name="connsiteX212" fmla="*/ 8698944 w 10232859"/>
              <a:gd name="connsiteY212" fmla="*/ 1156939 h 1699043"/>
              <a:gd name="connsiteX213" fmla="*/ 8711456 w 10232859"/>
              <a:gd name="connsiteY213" fmla="*/ 1169217 h 1699043"/>
              <a:gd name="connsiteX214" fmla="*/ 8732793 w 10232859"/>
              <a:gd name="connsiteY214" fmla="*/ 1172972 h 1699043"/>
              <a:gd name="connsiteX215" fmla="*/ 8751897 w 10232859"/>
              <a:gd name="connsiteY215" fmla="*/ 1190886 h 1699043"/>
              <a:gd name="connsiteX216" fmla="*/ 8793564 w 10232859"/>
              <a:gd name="connsiteY216" fmla="*/ 1172572 h 1699043"/>
              <a:gd name="connsiteX217" fmla="*/ 8834270 w 10232859"/>
              <a:gd name="connsiteY217" fmla="*/ 1206624 h 1699043"/>
              <a:gd name="connsiteX218" fmla="*/ 8853872 w 10232859"/>
              <a:gd name="connsiteY218" fmla="*/ 1214714 h 1699043"/>
              <a:gd name="connsiteX219" fmla="*/ 8861901 w 10232859"/>
              <a:gd name="connsiteY219" fmla="*/ 1211375 h 1699043"/>
              <a:gd name="connsiteX220" fmla="*/ 8874168 w 10232859"/>
              <a:gd name="connsiteY220" fmla="*/ 1213967 h 1699043"/>
              <a:gd name="connsiteX221" fmla="*/ 8871123 w 10232859"/>
              <a:gd name="connsiteY221" fmla="*/ 1221160 h 1699043"/>
              <a:gd name="connsiteX222" fmla="*/ 8903537 w 10232859"/>
              <a:gd name="connsiteY222" fmla="*/ 1230588 h 1699043"/>
              <a:gd name="connsiteX223" fmla="*/ 8933767 w 10232859"/>
              <a:gd name="connsiteY223" fmla="*/ 1263368 h 1699043"/>
              <a:gd name="connsiteX224" fmla="*/ 8985765 w 10232859"/>
              <a:gd name="connsiteY224" fmla="*/ 1287664 h 1699043"/>
              <a:gd name="connsiteX225" fmla="*/ 9071444 w 10232859"/>
              <a:gd name="connsiteY225" fmla="*/ 1317305 h 1699043"/>
              <a:gd name="connsiteX226" fmla="*/ 9096711 w 10232859"/>
              <a:gd name="connsiteY226" fmla="*/ 1327777 h 1699043"/>
              <a:gd name="connsiteX227" fmla="*/ 9338853 w 10232859"/>
              <a:gd name="connsiteY227" fmla="*/ 1448046 h 1699043"/>
              <a:gd name="connsiteX228" fmla="*/ 9520814 w 10232859"/>
              <a:gd name="connsiteY228" fmla="*/ 1449827 h 1699043"/>
              <a:gd name="connsiteX229" fmla="*/ 9702271 w 10232859"/>
              <a:gd name="connsiteY229" fmla="*/ 1488553 h 1699043"/>
              <a:gd name="connsiteX230" fmla="*/ 9744273 w 10232859"/>
              <a:gd name="connsiteY230" fmla="*/ 1523512 h 1699043"/>
              <a:gd name="connsiteX231" fmla="*/ 9771903 w 10232859"/>
              <a:gd name="connsiteY231" fmla="*/ 1530034 h 1699043"/>
              <a:gd name="connsiteX232" fmla="*/ 9818565 w 10232859"/>
              <a:gd name="connsiteY232" fmla="*/ 1538545 h 1699043"/>
              <a:gd name="connsiteX233" fmla="*/ 9882202 w 10232859"/>
              <a:gd name="connsiteY233" fmla="*/ 1565888 h 1699043"/>
              <a:gd name="connsiteX234" fmla="*/ 10022025 w 10232859"/>
              <a:gd name="connsiteY234" fmla="*/ 1599696 h 1699043"/>
              <a:gd name="connsiteX235" fmla="*/ 10220406 w 10232859"/>
              <a:gd name="connsiteY235" fmla="*/ 1677005 h 1699043"/>
              <a:gd name="connsiteX236" fmla="*/ 10232859 w 10232859"/>
              <a:gd name="connsiteY236" fmla="*/ 1699043 h 1699043"/>
              <a:gd name="connsiteX237" fmla="*/ 0 w 10232859"/>
              <a:gd name="connsiteY237" fmla="*/ 1699043 h 1699043"/>
              <a:gd name="connsiteX238" fmla="*/ 0 w 10232859"/>
              <a:gd name="connsiteY238" fmla="*/ 21828 h 1699043"/>
              <a:gd name="connsiteX239" fmla="*/ 8097 w 10232859"/>
              <a:gd name="connsiteY239" fmla="*/ 24355 h 1699043"/>
              <a:gd name="connsiteX240" fmla="*/ 77128 w 10232859"/>
              <a:gd name="connsiteY240" fmla="*/ 6867 h 1699043"/>
              <a:gd name="connsiteX241" fmla="*/ 188338 w 10232859"/>
              <a:gd name="connsiteY241" fmla="*/ 5079 h 1699043"/>
              <a:gd name="connsiteX242" fmla="*/ 298809 w 10232859"/>
              <a:gd name="connsiteY242" fmla="*/ 6198 h 1699043"/>
              <a:gd name="connsiteX243" fmla="*/ 338985 w 10232859"/>
              <a:gd name="connsiteY243" fmla="*/ 8006 h 1699043"/>
              <a:gd name="connsiteX244" fmla="*/ 409815 w 10232859"/>
              <a:gd name="connsiteY244"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32793 w 10232859"/>
              <a:gd name="connsiteY212" fmla="*/ 1172972 h 1699043"/>
              <a:gd name="connsiteX213" fmla="*/ 8751897 w 10232859"/>
              <a:gd name="connsiteY213" fmla="*/ 1190886 h 1699043"/>
              <a:gd name="connsiteX214" fmla="*/ 8793564 w 10232859"/>
              <a:gd name="connsiteY214" fmla="*/ 1172572 h 1699043"/>
              <a:gd name="connsiteX215" fmla="*/ 8834270 w 10232859"/>
              <a:gd name="connsiteY215" fmla="*/ 1206624 h 1699043"/>
              <a:gd name="connsiteX216" fmla="*/ 8853872 w 10232859"/>
              <a:gd name="connsiteY216" fmla="*/ 1214714 h 1699043"/>
              <a:gd name="connsiteX217" fmla="*/ 8861901 w 10232859"/>
              <a:gd name="connsiteY217" fmla="*/ 1211375 h 1699043"/>
              <a:gd name="connsiteX218" fmla="*/ 8874168 w 10232859"/>
              <a:gd name="connsiteY218" fmla="*/ 1213967 h 1699043"/>
              <a:gd name="connsiteX219" fmla="*/ 8871123 w 10232859"/>
              <a:gd name="connsiteY219" fmla="*/ 1221160 h 1699043"/>
              <a:gd name="connsiteX220" fmla="*/ 8903537 w 10232859"/>
              <a:gd name="connsiteY220" fmla="*/ 1230588 h 1699043"/>
              <a:gd name="connsiteX221" fmla="*/ 8933767 w 10232859"/>
              <a:gd name="connsiteY221" fmla="*/ 1263368 h 1699043"/>
              <a:gd name="connsiteX222" fmla="*/ 8985765 w 10232859"/>
              <a:gd name="connsiteY222" fmla="*/ 1287664 h 1699043"/>
              <a:gd name="connsiteX223" fmla="*/ 9071444 w 10232859"/>
              <a:gd name="connsiteY223" fmla="*/ 1317305 h 1699043"/>
              <a:gd name="connsiteX224" fmla="*/ 9096711 w 10232859"/>
              <a:gd name="connsiteY224" fmla="*/ 1327777 h 1699043"/>
              <a:gd name="connsiteX225" fmla="*/ 9338853 w 10232859"/>
              <a:gd name="connsiteY225" fmla="*/ 1448046 h 1699043"/>
              <a:gd name="connsiteX226" fmla="*/ 9520814 w 10232859"/>
              <a:gd name="connsiteY226" fmla="*/ 1449827 h 1699043"/>
              <a:gd name="connsiteX227" fmla="*/ 9702271 w 10232859"/>
              <a:gd name="connsiteY227" fmla="*/ 1488553 h 1699043"/>
              <a:gd name="connsiteX228" fmla="*/ 9744273 w 10232859"/>
              <a:gd name="connsiteY228" fmla="*/ 1523512 h 1699043"/>
              <a:gd name="connsiteX229" fmla="*/ 9771903 w 10232859"/>
              <a:gd name="connsiteY229" fmla="*/ 1530034 h 1699043"/>
              <a:gd name="connsiteX230" fmla="*/ 9818565 w 10232859"/>
              <a:gd name="connsiteY230" fmla="*/ 1538545 h 1699043"/>
              <a:gd name="connsiteX231" fmla="*/ 9882202 w 10232859"/>
              <a:gd name="connsiteY231" fmla="*/ 1565888 h 1699043"/>
              <a:gd name="connsiteX232" fmla="*/ 10022025 w 10232859"/>
              <a:gd name="connsiteY232" fmla="*/ 1599696 h 1699043"/>
              <a:gd name="connsiteX233" fmla="*/ 10220406 w 10232859"/>
              <a:gd name="connsiteY233" fmla="*/ 1677005 h 1699043"/>
              <a:gd name="connsiteX234" fmla="*/ 10232859 w 10232859"/>
              <a:gd name="connsiteY234" fmla="*/ 1699043 h 1699043"/>
              <a:gd name="connsiteX235" fmla="*/ 0 w 10232859"/>
              <a:gd name="connsiteY235" fmla="*/ 1699043 h 1699043"/>
              <a:gd name="connsiteX236" fmla="*/ 0 w 10232859"/>
              <a:gd name="connsiteY236" fmla="*/ 21828 h 1699043"/>
              <a:gd name="connsiteX237" fmla="*/ 8097 w 10232859"/>
              <a:gd name="connsiteY237" fmla="*/ 24355 h 1699043"/>
              <a:gd name="connsiteX238" fmla="*/ 77128 w 10232859"/>
              <a:gd name="connsiteY238" fmla="*/ 6867 h 1699043"/>
              <a:gd name="connsiteX239" fmla="*/ 188338 w 10232859"/>
              <a:gd name="connsiteY239" fmla="*/ 5079 h 1699043"/>
              <a:gd name="connsiteX240" fmla="*/ 298809 w 10232859"/>
              <a:gd name="connsiteY240" fmla="*/ 6198 h 1699043"/>
              <a:gd name="connsiteX241" fmla="*/ 338985 w 10232859"/>
              <a:gd name="connsiteY241" fmla="*/ 8006 h 1699043"/>
              <a:gd name="connsiteX242" fmla="*/ 409815 w 10232859"/>
              <a:gd name="connsiteY242"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793564 w 10232859"/>
              <a:gd name="connsiteY213" fmla="*/ 1172572 h 1699043"/>
              <a:gd name="connsiteX214" fmla="*/ 8834270 w 10232859"/>
              <a:gd name="connsiteY214" fmla="*/ 1206624 h 1699043"/>
              <a:gd name="connsiteX215" fmla="*/ 8853872 w 10232859"/>
              <a:gd name="connsiteY215" fmla="*/ 1214714 h 1699043"/>
              <a:gd name="connsiteX216" fmla="*/ 8861901 w 10232859"/>
              <a:gd name="connsiteY216" fmla="*/ 1211375 h 1699043"/>
              <a:gd name="connsiteX217" fmla="*/ 8874168 w 10232859"/>
              <a:gd name="connsiteY217" fmla="*/ 1213967 h 1699043"/>
              <a:gd name="connsiteX218" fmla="*/ 8871123 w 10232859"/>
              <a:gd name="connsiteY218" fmla="*/ 1221160 h 1699043"/>
              <a:gd name="connsiteX219" fmla="*/ 8903537 w 10232859"/>
              <a:gd name="connsiteY219" fmla="*/ 1230588 h 1699043"/>
              <a:gd name="connsiteX220" fmla="*/ 8933767 w 10232859"/>
              <a:gd name="connsiteY220" fmla="*/ 1263368 h 1699043"/>
              <a:gd name="connsiteX221" fmla="*/ 8985765 w 10232859"/>
              <a:gd name="connsiteY221" fmla="*/ 1287664 h 1699043"/>
              <a:gd name="connsiteX222" fmla="*/ 9071444 w 10232859"/>
              <a:gd name="connsiteY222" fmla="*/ 1317305 h 1699043"/>
              <a:gd name="connsiteX223" fmla="*/ 9096711 w 10232859"/>
              <a:gd name="connsiteY223" fmla="*/ 1327777 h 1699043"/>
              <a:gd name="connsiteX224" fmla="*/ 9338853 w 10232859"/>
              <a:gd name="connsiteY224" fmla="*/ 1448046 h 1699043"/>
              <a:gd name="connsiteX225" fmla="*/ 9520814 w 10232859"/>
              <a:gd name="connsiteY225" fmla="*/ 1449827 h 1699043"/>
              <a:gd name="connsiteX226" fmla="*/ 9702271 w 10232859"/>
              <a:gd name="connsiteY226" fmla="*/ 1488553 h 1699043"/>
              <a:gd name="connsiteX227" fmla="*/ 9744273 w 10232859"/>
              <a:gd name="connsiteY227" fmla="*/ 1523512 h 1699043"/>
              <a:gd name="connsiteX228" fmla="*/ 9771903 w 10232859"/>
              <a:gd name="connsiteY228" fmla="*/ 1530034 h 1699043"/>
              <a:gd name="connsiteX229" fmla="*/ 9818565 w 10232859"/>
              <a:gd name="connsiteY229" fmla="*/ 1538545 h 1699043"/>
              <a:gd name="connsiteX230" fmla="*/ 9882202 w 10232859"/>
              <a:gd name="connsiteY230" fmla="*/ 1565888 h 1699043"/>
              <a:gd name="connsiteX231" fmla="*/ 10022025 w 10232859"/>
              <a:gd name="connsiteY231" fmla="*/ 1599696 h 1699043"/>
              <a:gd name="connsiteX232" fmla="*/ 10220406 w 10232859"/>
              <a:gd name="connsiteY232" fmla="*/ 1677005 h 1699043"/>
              <a:gd name="connsiteX233" fmla="*/ 10232859 w 10232859"/>
              <a:gd name="connsiteY233" fmla="*/ 1699043 h 1699043"/>
              <a:gd name="connsiteX234" fmla="*/ 0 w 10232859"/>
              <a:gd name="connsiteY234" fmla="*/ 1699043 h 1699043"/>
              <a:gd name="connsiteX235" fmla="*/ 0 w 10232859"/>
              <a:gd name="connsiteY235" fmla="*/ 21828 h 1699043"/>
              <a:gd name="connsiteX236" fmla="*/ 8097 w 10232859"/>
              <a:gd name="connsiteY236" fmla="*/ 24355 h 1699043"/>
              <a:gd name="connsiteX237" fmla="*/ 77128 w 10232859"/>
              <a:gd name="connsiteY237" fmla="*/ 6867 h 1699043"/>
              <a:gd name="connsiteX238" fmla="*/ 188338 w 10232859"/>
              <a:gd name="connsiteY238" fmla="*/ 5079 h 1699043"/>
              <a:gd name="connsiteX239" fmla="*/ 298809 w 10232859"/>
              <a:gd name="connsiteY239" fmla="*/ 6198 h 1699043"/>
              <a:gd name="connsiteX240" fmla="*/ 338985 w 10232859"/>
              <a:gd name="connsiteY240" fmla="*/ 8006 h 1699043"/>
              <a:gd name="connsiteX241" fmla="*/ 409815 w 10232859"/>
              <a:gd name="connsiteY24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0232859" h="1699043">
                <a:moveTo>
                  <a:pt x="409815" y="5045"/>
                </a:moveTo>
                <a:cubicBezTo>
                  <a:pt x="429370" y="4390"/>
                  <a:pt x="447350" y="1844"/>
                  <a:pt x="456316" y="4077"/>
                </a:cubicBezTo>
                <a:cubicBezTo>
                  <a:pt x="477158" y="7678"/>
                  <a:pt x="444163" y="18056"/>
                  <a:pt x="463611" y="18441"/>
                </a:cubicBezTo>
                <a:cubicBezTo>
                  <a:pt x="482411" y="11619"/>
                  <a:pt x="487072" y="29834"/>
                  <a:pt x="506289" y="21667"/>
                </a:cubicBezTo>
                <a:cubicBezTo>
                  <a:pt x="496843" y="8226"/>
                  <a:pt x="549409" y="22324"/>
                  <a:pt x="547180" y="10297"/>
                </a:cubicBezTo>
                <a:cubicBezTo>
                  <a:pt x="570685" y="26535"/>
                  <a:pt x="573306" y="5039"/>
                  <a:pt x="599180" y="9165"/>
                </a:cubicBezTo>
                <a:cubicBezTo>
                  <a:pt x="612602" y="15098"/>
                  <a:pt x="621179" y="15818"/>
                  <a:pt x="630247" y="8332"/>
                </a:cubicBezTo>
                <a:cubicBezTo>
                  <a:pt x="692592" y="37344"/>
                  <a:pt x="662498" y="8239"/>
                  <a:pt x="715463" y="18029"/>
                </a:cubicBezTo>
                <a:cubicBezTo>
                  <a:pt x="761811" y="28765"/>
                  <a:pt x="812435" y="34762"/>
                  <a:pt x="862866" y="63233"/>
                </a:cubicBezTo>
                <a:cubicBezTo>
                  <a:pt x="873066" y="71493"/>
                  <a:pt x="892555" y="73882"/>
                  <a:pt x="906400" y="68570"/>
                </a:cubicBezTo>
                <a:cubicBezTo>
                  <a:pt x="908782" y="67655"/>
                  <a:pt x="910904" y="66542"/>
                  <a:pt x="912698" y="65266"/>
                </a:cubicBezTo>
                <a:cubicBezTo>
                  <a:pt x="943729" y="85619"/>
                  <a:pt x="957570" y="74516"/>
                  <a:pt x="972936" y="88549"/>
                </a:cubicBezTo>
                <a:cubicBezTo>
                  <a:pt x="1016216" y="93123"/>
                  <a:pt x="1046982" y="78021"/>
                  <a:pt x="1061158" y="90302"/>
                </a:cubicBezTo>
                <a:cubicBezTo>
                  <a:pt x="1082487" y="88877"/>
                  <a:pt x="1108723" y="73289"/>
                  <a:pt x="1127764" y="86443"/>
                </a:cubicBezTo>
                <a:cubicBezTo>
                  <a:pt x="1127604" y="75222"/>
                  <a:pt x="1154212" y="94228"/>
                  <a:pt x="1165092" y="86517"/>
                </a:cubicBezTo>
                <a:cubicBezTo>
                  <a:pt x="1172532" y="79848"/>
                  <a:pt x="1182339" y="84060"/>
                  <a:pt x="1192274" y="84088"/>
                </a:cubicBezTo>
                <a:cubicBezTo>
                  <a:pt x="1203651" y="78585"/>
                  <a:pt x="1248434" y="85441"/>
                  <a:pt x="1261359" y="91263"/>
                </a:cubicBezTo>
                <a:cubicBezTo>
                  <a:pt x="1294377" y="112056"/>
                  <a:pt x="1348832" y="92888"/>
                  <a:pt x="1375826" y="108740"/>
                </a:cubicBezTo>
                <a:cubicBezTo>
                  <a:pt x="1384490" y="110842"/>
                  <a:pt x="1392528" y="111481"/>
                  <a:pt x="1400134" y="111208"/>
                </a:cubicBezTo>
                <a:lnTo>
                  <a:pt x="1420782" y="108347"/>
                </a:lnTo>
                <a:lnTo>
                  <a:pt x="1425360" y="103343"/>
                </a:lnTo>
                <a:lnTo>
                  <a:pt x="1438688" y="103900"/>
                </a:lnTo>
                <a:lnTo>
                  <a:pt x="1442183" y="103008"/>
                </a:lnTo>
                <a:cubicBezTo>
                  <a:pt x="1448852" y="101280"/>
                  <a:pt x="1455482" y="99738"/>
                  <a:pt x="1462271" y="98933"/>
                </a:cubicBezTo>
                <a:cubicBezTo>
                  <a:pt x="1460480" y="123023"/>
                  <a:pt x="1519712" y="96044"/>
                  <a:pt x="1506437" y="116084"/>
                </a:cubicBezTo>
                <a:cubicBezTo>
                  <a:pt x="1543421" y="115842"/>
                  <a:pt x="1521082" y="134981"/>
                  <a:pt x="1559721" y="115918"/>
                </a:cubicBezTo>
                <a:cubicBezTo>
                  <a:pt x="1622424" y="132591"/>
                  <a:pt x="1709577" y="121173"/>
                  <a:pt x="1763086" y="148431"/>
                </a:cubicBezTo>
                <a:cubicBezTo>
                  <a:pt x="1815897" y="152158"/>
                  <a:pt x="1869650" y="152419"/>
                  <a:pt x="1909571" y="158571"/>
                </a:cubicBezTo>
                <a:cubicBezTo>
                  <a:pt x="1944577" y="152584"/>
                  <a:pt x="1963780" y="165894"/>
                  <a:pt x="2002612" y="185342"/>
                </a:cubicBezTo>
                <a:cubicBezTo>
                  <a:pt x="2057542" y="188412"/>
                  <a:pt x="2102353" y="209660"/>
                  <a:pt x="2155278" y="197824"/>
                </a:cubicBezTo>
                <a:cubicBezTo>
                  <a:pt x="2158165" y="201469"/>
                  <a:pt x="2161968" y="204456"/>
                  <a:pt x="2166398" y="206965"/>
                </a:cubicBezTo>
                <a:lnTo>
                  <a:pt x="2180455" y="212894"/>
                </a:lnTo>
                <a:lnTo>
                  <a:pt x="2182638" y="212313"/>
                </a:lnTo>
                <a:cubicBezTo>
                  <a:pt x="2191756" y="211797"/>
                  <a:pt x="2196930" y="213146"/>
                  <a:pt x="2200348" y="215316"/>
                </a:cubicBezTo>
                <a:lnTo>
                  <a:pt x="2203307" y="218590"/>
                </a:lnTo>
                <a:lnTo>
                  <a:pt x="2215170" y="221472"/>
                </a:lnTo>
                <a:lnTo>
                  <a:pt x="2237765" y="229357"/>
                </a:lnTo>
                <a:lnTo>
                  <a:pt x="2242719" y="228760"/>
                </a:lnTo>
                <a:lnTo>
                  <a:pt x="2277928" y="237427"/>
                </a:lnTo>
                <a:lnTo>
                  <a:pt x="2278759" y="236563"/>
                </a:lnTo>
                <a:cubicBezTo>
                  <a:pt x="2281421" y="234823"/>
                  <a:pt x="2284901" y="233911"/>
                  <a:pt x="2290187" y="234709"/>
                </a:cubicBezTo>
                <a:cubicBezTo>
                  <a:pt x="2304405" y="231655"/>
                  <a:pt x="2345628" y="219494"/>
                  <a:pt x="2364066" y="218237"/>
                </a:cubicBezTo>
                <a:cubicBezTo>
                  <a:pt x="2375743" y="221506"/>
                  <a:pt x="2388068" y="224536"/>
                  <a:pt x="2400814" y="227165"/>
                </a:cubicBezTo>
                <a:lnTo>
                  <a:pt x="2408414" y="228429"/>
                </a:lnTo>
                <a:lnTo>
                  <a:pt x="2408650" y="228234"/>
                </a:lnTo>
                <a:cubicBezTo>
                  <a:pt x="2410483" y="228038"/>
                  <a:pt x="2413050" y="228278"/>
                  <a:pt x="2416835" y="229128"/>
                </a:cubicBezTo>
                <a:lnTo>
                  <a:pt x="2422271" y="230733"/>
                </a:lnTo>
                <a:lnTo>
                  <a:pt x="2490341" y="211074"/>
                </a:lnTo>
                <a:cubicBezTo>
                  <a:pt x="2529316" y="208871"/>
                  <a:pt x="2549401" y="191268"/>
                  <a:pt x="2588929" y="200980"/>
                </a:cubicBezTo>
                <a:cubicBezTo>
                  <a:pt x="2625398" y="198847"/>
                  <a:pt x="2654940" y="190424"/>
                  <a:pt x="2687426" y="193848"/>
                </a:cubicBezTo>
                <a:cubicBezTo>
                  <a:pt x="2698335" y="187864"/>
                  <a:pt x="2709521" y="185129"/>
                  <a:pt x="2723517" y="192652"/>
                </a:cubicBezTo>
                <a:cubicBezTo>
                  <a:pt x="2756835" y="188350"/>
                  <a:pt x="2761531" y="176438"/>
                  <a:pt x="2785956" y="184404"/>
                </a:cubicBezTo>
                <a:cubicBezTo>
                  <a:pt x="2799369" y="164864"/>
                  <a:pt x="2802708" y="171921"/>
                  <a:pt x="2813378" y="176833"/>
                </a:cubicBezTo>
                <a:lnTo>
                  <a:pt x="2814782" y="177153"/>
                </a:lnTo>
                <a:lnTo>
                  <a:pt x="2816580" y="174366"/>
                </a:lnTo>
                <a:lnTo>
                  <a:pt x="2821623" y="172875"/>
                </a:lnTo>
                <a:lnTo>
                  <a:pt x="2836688" y="172971"/>
                </a:lnTo>
                <a:lnTo>
                  <a:pt x="2842564" y="173695"/>
                </a:lnTo>
                <a:cubicBezTo>
                  <a:pt x="2846534" y="173937"/>
                  <a:pt x="2849070" y="173769"/>
                  <a:pt x="2850712" y="173290"/>
                </a:cubicBezTo>
                <a:cubicBezTo>
                  <a:pt x="2850757" y="173214"/>
                  <a:pt x="2850801" y="173138"/>
                  <a:pt x="2850846" y="173062"/>
                </a:cubicBezTo>
                <a:lnTo>
                  <a:pt x="2858611" y="173112"/>
                </a:lnTo>
                <a:cubicBezTo>
                  <a:pt x="2871867" y="173694"/>
                  <a:pt x="2884913" y="174736"/>
                  <a:pt x="2897454" y="176114"/>
                </a:cubicBezTo>
                <a:cubicBezTo>
                  <a:pt x="2903755" y="163406"/>
                  <a:pt x="2952342" y="175773"/>
                  <a:pt x="2940369" y="152944"/>
                </a:cubicBezTo>
                <a:cubicBezTo>
                  <a:pt x="2957076" y="154120"/>
                  <a:pt x="2969777" y="163235"/>
                  <a:pt x="2959670" y="148367"/>
                </a:cubicBezTo>
                <a:cubicBezTo>
                  <a:pt x="2965032" y="148320"/>
                  <a:pt x="2967900" y="146880"/>
                  <a:pt x="2969615" y="144755"/>
                </a:cubicBezTo>
                <a:lnTo>
                  <a:pt x="2970000" y="143776"/>
                </a:lnTo>
                <a:lnTo>
                  <a:pt x="3007272" y="146766"/>
                </a:lnTo>
                <a:lnTo>
                  <a:pt x="3011677" y="145404"/>
                </a:lnTo>
                <a:lnTo>
                  <a:pt x="3036668" y="149604"/>
                </a:lnTo>
                <a:lnTo>
                  <a:pt x="3049208" y="150573"/>
                </a:lnTo>
                <a:lnTo>
                  <a:pt x="3053517" y="153322"/>
                </a:lnTo>
                <a:cubicBezTo>
                  <a:pt x="3057746" y="154918"/>
                  <a:pt x="3063258" y="155431"/>
                  <a:pt x="3071637" y="153496"/>
                </a:cubicBezTo>
                <a:lnTo>
                  <a:pt x="3110077" y="149202"/>
                </a:lnTo>
                <a:lnTo>
                  <a:pt x="3173743" y="159581"/>
                </a:lnTo>
                <a:cubicBezTo>
                  <a:pt x="3203872" y="159443"/>
                  <a:pt x="3205720" y="152598"/>
                  <a:pt x="3254203" y="151756"/>
                </a:cubicBezTo>
                <a:cubicBezTo>
                  <a:pt x="3298520" y="170671"/>
                  <a:pt x="3274378" y="179402"/>
                  <a:pt x="3380350" y="151151"/>
                </a:cubicBezTo>
                <a:cubicBezTo>
                  <a:pt x="3433470" y="157383"/>
                  <a:pt x="3409905" y="153931"/>
                  <a:pt x="3476147" y="170925"/>
                </a:cubicBezTo>
                <a:cubicBezTo>
                  <a:pt x="3495624" y="172754"/>
                  <a:pt x="3573433" y="153024"/>
                  <a:pt x="3581876" y="150448"/>
                </a:cubicBezTo>
                <a:cubicBezTo>
                  <a:pt x="3645019" y="168821"/>
                  <a:pt x="3637816" y="143953"/>
                  <a:pt x="3704761" y="150492"/>
                </a:cubicBezTo>
                <a:cubicBezTo>
                  <a:pt x="3732481" y="125722"/>
                  <a:pt x="3720202" y="148011"/>
                  <a:pt x="3755040" y="141978"/>
                </a:cubicBezTo>
                <a:cubicBezTo>
                  <a:pt x="3751742" y="163732"/>
                  <a:pt x="3795265" y="127963"/>
                  <a:pt x="3804689" y="151893"/>
                </a:cubicBezTo>
                <a:cubicBezTo>
                  <a:pt x="3810732" y="150037"/>
                  <a:pt x="3816287" y="147485"/>
                  <a:pt x="3821793" y="144743"/>
                </a:cubicBezTo>
                <a:lnTo>
                  <a:pt x="3824682" y="143319"/>
                </a:lnTo>
                <a:lnTo>
                  <a:pt x="3837536" y="141778"/>
                </a:lnTo>
                <a:lnTo>
                  <a:pt x="3839550" y="136147"/>
                </a:lnTo>
                <a:lnTo>
                  <a:pt x="3857743" y="130104"/>
                </a:lnTo>
                <a:cubicBezTo>
                  <a:pt x="3864805" y="128643"/>
                  <a:pt x="3872697" y="128011"/>
                  <a:pt x="3881852" y="128717"/>
                </a:cubicBezTo>
                <a:cubicBezTo>
                  <a:pt x="3914678" y="140047"/>
                  <a:pt x="3949962" y="139745"/>
                  <a:pt x="3998088" y="127932"/>
                </a:cubicBezTo>
                <a:cubicBezTo>
                  <a:pt x="4012987" y="131622"/>
                  <a:pt x="4058471" y="131332"/>
                  <a:pt x="4066682" y="124147"/>
                </a:cubicBezTo>
                <a:cubicBezTo>
                  <a:pt x="4076084" y="122618"/>
                  <a:pt x="4087294" y="125216"/>
                  <a:pt x="4091246" y="117503"/>
                </a:cubicBezTo>
                <a:cubicBezTo>
                  <a:pt x="4097972" y="108229"/>
                  <a:pt x="4131886" y="122717"/>
                  <a:pt x="4126556" y="111725"/>
                </a:cubicBezTo>
                <a:cubicBezTo>
                  <a:pt x="4150620" y="121653"/>
                  <a:pt x="4168222" y="102239"/>
                  <a:pt x="4187717" y="97496"/>
                </a:cubicBezTo>
                <a:cubicBezTo>
                  <a:pt x="4197248" y="102415"/>
                  <a:pt x="4207541" y="99960"/>
                  <a:pt x="4220826" y="95991"/>
                </a:cubicBezTo>
                <a:lnTo>
                  <a:pt x="4239014" y="90840"/>
                </a:lnTo>
                <a:lnTo>
                  <a:pt x="4246653" y="91360"/>
                </a:lnTo>
                <a:cubicBezTo>
                  <a:pt x="4255895" y="91263"/>
                  <a:pt x="4264334" y="90629"/>
                  <a:pt x="4271841" y="90188"/>
                </a:cubicBezTo>
                <a:lnTo>
                  <a:pt x="4286277" y="90173"/>
                </a:lnTo>
                <a:lnTo>
                  <a:pt x="4292025" y="90407"/>
                </a:lnTo>
                <a:lnTo>
                  <a:pt x="4304713" y="95673"/>
                </a:lnTo>
                <a:lnTo>
                  <a:pt x="4321285" y="93560"/>
                </a:lnTo>
                <a:lnTo>
                  <a:pt x="4339561" y="98806"/>
                </a:lnTo>
                <a:cubicBezTo>
                  <a:pt x="4340668" y="97273"/>
                  <a:pt x="4342159" y="95846"/>
                  <a:pt x="4343990" y="94576"/>
                </a:cubicBezTo>
                <a:lnTo>
                  <a:pt x="4358885" y="90264"/>
                </a:lnTo>
                <a:lnTo>
                  <a:pt x="4371648" y="95312"/>
                </a:lnTo>
                <a:cubicBezTo>
                  <a:pt x="4372251" y="86927"/>
                  <a:pt x="4386448" y="96257"/>
                  <a:pt x="4398380" y="98447"/>
                </a:cubicBezTo>
                <a:lnTo>
                  <a:pt x="4405729" y="97677"/>
                </a:lnTo>
                <a:lnTo>
                  <a:pt x="4431408" y="104311"/>
                </a:lnTo>
                <a:cubicBezTo>
                  <a:pt x="4445462" y="106988"/>
                  <a:pt x="4459011" y="108715"/>
                  <a:pt x="4472183" y="109916"/>
                </a:cubicBezTo>
                <a:lnTo>
                  <a:pt x="4518828" y="112600"/>
                </a:lnTo>
                <a:lnTo>
                  <a:pt x="4532040" y="117793"/>
                </a:lnTo>
                <a:cubicBezTo>
                  <a:pt x="4562193" y="123492"/>
                  <a:pt x="4598554" y="117583"/>
                  <a:pt x="4617778" y="130479"/>
                </a:cubicBezTo>
                <a:cubicBezTo>
                  <a:pt x="4626259" y="133024"/>
                  <a:pt x="4634242" y="134080"/>
                  <a:pt x="4641872" y="134207"/>
                </a:cubicBezTo>
                <a:lnTo>
                  <a:pt x="4662766" y="132438"/>
                </a:lnTo>
                <a:lnTo>
                  <a:pt x="4667770" y="127694"/>
                </a:lnTo>
                <a:lnTo>
                  <a:pt x="4681052" y="128947"/>
                </a:lnTo>
                <a:lnTo>
                  <a:pt x="4684624" y="128241"/>
                </a:lnTo>
                <a:cubicBezTo>
                  <a:pt x="4691441" y="126869"/>
                  <a:pt x="4698205" y="125683"/>
                  <a:pt x="4705061" y="125234"/>
                </a:cubicBezTo>
                <a:cubicBezTo>
                  <a:pt x="4701197" y="149124"/>
                  <a:pt x="4762747" y="125360"/>
                  <a:pt x="4747746" y="144617"/>
                </a:cubicBezTo>
                <a:cubicBezTo>
                  <a:pt x="4784752" y="146312"/>
                  <a:pt x="4823070" y="154053"/>
                  <a:pt x="4867014" y="164145"/>
                </a:cubicBezTo>
                <a:cubicBezTo>
                  <a:pt x="4928279" y="184021"/>
                  <a:pt x="4950439" y="160303"/>
                  <a:pt x="5001600" y="190239"/>
                </a:cubicBezTo>
                <a:cubicBezTo>
                  <a:pt x="5054087" y="196711"/>
                  <a:pt x="5076576" y="177858"/>
                  <a:pt x="5115965" y="186069"/>
                </a:cubicBezTo>
                <a:cubicBezTo>
                  <a:pt x="5141248" y="210877"/>
                  <a:pt x="5145689" y="221876"/>
                  <a:pt x="5193957" y="229364"/>
                </a:cubicBezTo>
                <a:cubicBezTo>
                  <a:pt x="5248620" y="235290"/>
                  <a:pt x="5221967" y="272312"/>
                  <a:pt x="5275907" y="263295"/>
                </a:cubicBezTo>
                <a:cubicBezTo>
                  <a:pt x="5278478" y="267074"/>
                  <a:pt x="5340662" y="273630"/>
                  <a:pt x="5344878" y="276360"/>
                </a:cubicBezTo>
                <a:lnTo>
                  <a:pt x="5413398" y="276235"/>
                </a:lnTo>
                <a:lnTo>
                  <a:pt x="5415629" y="275768"/>
                </a:lnTo>
                <a:cubicBezTo>
                  <a:pt x="5424792" y="275732"/>
                  <a:pt x="5429850" y="277347"/>
                  <a:pt x="5433078" y="279684"/>
                </a:cubicBezTo>
                <a:lnTo>
                  <a:pt x="5435759" y="283100"/>
                </a:lnTo>
                <a:lnTo>
                  <a:pt x="5447372" y="286587"/>
                </a:lnTo>
                <a:lnTo>
                  <a:pt x="5469289" y="295620"/>
                </a:lnTo>
                <a:lnTo>
                  <a:pt x="5508752" y="305753"/>
                </a:lnTo>
                <a:lnTo>
                  <a:pt x="5509657" y="304936"/>
                </a:lnTo>
                <a:cubicBezTo>
                  <a:pt x="5512470" y="303344"/>
                  <a:pt x="5516028" y="302619"/>
                  <a:pt x="5521245" y="303688"/>
                </a:cubicBezTo>
                <a:cubicBezTo>
                  <a:pt x="5535725" y="301391"/>
                  <a:pt x="5577993" y="291441"/>
                  <a:pt x="5596538" y="291153"/>
                </a:cubicBezTo>
                <a:cubicBezTo>
                  <a:pt x="5607932" y="295018"/>
                  <a:pt x="5619996" y="298677"/>
                  <a:pt x="5632514" y="301962"/>
                </a:cubicBezTo>
                <a:lnTo>
                  <a:pt x="5640005" y="303617"/>
                </a:lnTo>
                <a:lnTo>
                  <a:pt x="5640259" y="303435"/>
                </a:lnTo>
                <a:cubicBezTo>
                  <a:pt x="5642108" y="303337"/>
                  <a:pt x="5644653" y="303709"/>
                  <a:pt x="5648365" y="304754"/>
                </a:cubicBezTo>
                <a:lnTo>
                  <a:pt x="5653662" y="306635"/>
                </a:lnTo>
                <a:lnTo>
                  <a:pt x="5668196" y="309846"/>
                </a:lnTo>
                <a:lnTo>
                  <a:pt x="5673886" y="309526"/>
                </a:lnTo>
                <a:lnTo>
                  <a:pt x="5677139" y="307345"/>
                </a:lnTo>
                <a:lnTo>
                  <a:pt x="5708983" y="306674"/>
                </a:lnTo>
                <a:cubicBezTo>
                  <a:pt x="5728308" y="319040"/>
                  <a:pt x="5739318" y="309097"/>
                  <a:pt x="5773909" y="312061"/>
                </a:cubicBezTo>
                <a:cubicBezTo>
                  <a:pt x="5783376" y="321860"/>
                  <a:pt x="5795690" y="321672"/>
                  <a:pt x="5809500" y="318450"/>
                </a:cubicBezTo>
                <a:cubicBezTo>
                  <a:pt x="5839093" y="328324"/>
                  <a:pt x="5872263" y="326728"/>
                  <a:pt x="5908729" y="332335"/>
                </a:cubicBezTo>
                <a:cubicBezTo>
                  <a:pt x="5951727" y="334879"/>
                  <a:pt x="5963099" y="350288"/>
                  <a:pt x="5990524" y="350618"/>
                </a:cubicBezTo>
                <a:cubicBezTo>
                  <a:pt x="5991234" y="376742"/>
                  <a:pt x="6028592" y="335241"/>
                  <a:pt x="6029302" y="361365"/>
                </a:cubicBezTo>
                <a:lnTo>
                  <a:pt x="6086225" y="339621"/>
                </a:lnTo>
                <a:lnTo>
                  <a:pt x="6105063" y="347340"/>
                </a:lnTo>
                <a:cubicBezTo>
                  <a:pt x="6123220" y="350768"/>
                  <a:pt x="6176633" y="357519"/>
                  <a:pt x="6195166" y="360190"/>
                </a:cubicBezTo>
                <a:cubicBezTo>
                  <a:pt x="6208491" y="366896"/>
                  <a:pt x="6210739" y="378331"/>
                  <a:pt x="6216259" y="363365"/>
                </a:cubicBezTo>
                <a:cubicBezTo>
                  <a:pt x="6220943" y="365191"/>
                  <a:pt x="6224807" y="365077"/>
                  <a:pt x="6228331" y="364034"/>
                </a:cubicBezTo>
                <a:lnTo>
                  <a:pt x="6229602" y="363414"/>
                </a:lnTo>
                <a:lnTo>
                  <a:pt x="6258988" y="378660"/>
                </a:lnTo>
                <a:lnTo>
                  <a:pt x="6264106" y="379141"/>
                </a:lnTo>
                <a:lnTo>
                  <a:pt x="6281703" y="391054"/>
                </a:lnTo>
                <a:lnTo>
                  <a:pt x="6291622" y="396155"/>
                </a:lnTo>
                <a:lnTo>
                  <a:pt x="6292712" y="399771"/>
                </a:lnTo>
                <a:cubicBezTo>
                  <a:pt x="6294843" y="402467"/>
                  <a:pt x="6299119" y="404777"/>
                  <a:pt x="6308227" y="406196"/>
                </a:cubicBezTo>
                <a:lnTo>
                  <a:pt x="6328981" y="409495"/>
                </a:lnTo>
                <a:lnTo>
                  <a:pt x="6368693" y="417845"/>
                </a:lnTo>
                <a:cubicBezTo>
                  <a:pt x="6371618" y="421064"/>
                  <a:pt x="6413995" y="448260"/>
                  <a:pt x="6414811" y="452200"/>
                </a:cubicBezTo>
                <a:cubicBezTo>
                  <a:pt x="6472474" y="452324"/>
                  <a:pt x="6416366" y="454044"/>
                  <a:pt x="6467879" y="468248"/>
                </a:cubicBezTo>
                <a:cubicBezTo>
                  <a:pt x="6497136" y="485368"/>
                  <a:pt x="6544744" y="499929"/>
                  <a:pt x="6564351" y="537518"/>
                </a:cubicBezTo>
                <a:cubicBezTo>
                  <a:pt x="6600774" y="544284"/>
                  <a:pt x="6683084" y="572586"/>
                  <a:pt x="6711178" y="573610"/>
                </a:cubicBezTo>
                <a:cubicBezTo>
                  <a:pt x="6726278" y="581783"/>
                  <a:pt x="6766796" y="600843"/>
                  <a:pt x="6764036" y="588943"/>
                </a:cubicBezTo>
                <a:cubicBezTo>
                  <a:pt x="6830367" y="591215"/>
                  <a:pt x="6834546" y="616110"/>
                  <a:pt x="6858983" y="623723"/>
                </a:cubicBezTo>
                <a:cubicBezTo>
                  <a:pt x="6883420" y="631336"/>
                  <a:pt x="6874724" y="627173"/>
                  <a:pt x="6910661" y="634620"/>
                </a:cubicBezTo>
                <a:cubicBezTo>
                  <a:pt x="6886933" y="650238"/>
                  <a:pt x="6958918" y="637790"/>
                  <a:pt x="6944111" y="659502"/>
                </a:cubicBezTo>
                <a:cubicBezTo>
                  <a:pt x="6951121" y="660169"/>
                  <a:pt x="6958378" y="660132"/>
                  <a:pt x="6965771" y="659931"/>
                </a:cubicBezTo>
                <a:lnTo>
                  <a:pt x="6969639" y="659837"/>
                </a:lnTo>
                <a:lnTo>
                  <a:pt x="6982242" y="663112"/>
                </a:lnTo>
                <a:lnTo>
                  <a:pt x="6989387" y="659474"/>
                </a:lnTo>
                <a:lnTo>
                  <a:pt x="7010930" y="661134"/>
                </a:lnTo>
                <a:cubicBezTo>
                  <a:pt x="7018443" y="662461"/>
                  <a:pt x="7025878" y="664712"/>
                  <a:pt x="7033125" y="668436"/>
                </a:cubicBezTo>
                <a:cubicBezTo>
                  <a:pt x="7050655" y="688564"/>
                  <a:pt x="7113778" y="682286"/>
                  <a:pt x="7134461" y="708192"/>
                </a:cubicBezTo>
                <a:cubicBezTo>
                  <a:pt x="7143815" y="716210"/>
                  <a:pt x="7183449" y="731779"/>
                  <a:pt x="7197450" y="729094"/>
                </a:cubicBezTo>
                <a:cubicBezTo>
                  <a:pt x="7207053" y="731180"/>
                  <a:pt x="7214263" y="737074"/>
                  <a:pt x="7225084" y="732505"/>
                </a:cubicBezTo>
                <a:cubicBezTo>
                  <a:pt x="7239802" y="727692"/>
                  <a:pt x="7255247" y="750633"/>
                  <a:pt x="7261183" y="740313"/>
                </a:cubicBezTo>
                <a:cubicBezTo>
                  <a:pt x="7272476" y="756319"/>
                  <a:pt x="7306339" y="747471"/>
                  <a:pt x="7327760" y="750586"/>
                </a:cubicBezTo>
                <a:cubicBezTo>
                  <a:pt x="7334820" y="764783"/>
                  <a:pt x="7372804" y="757321"/>
                  <a:pt x="7412222" y="770487"/>
                </a:cubicBezTo>
                <a:cubicBezTo>
                  <a:pt x="7419482" y="786537"/>
                  <a:pt x="7438908" y="779230"/>
                  <a:pt x="7457904" y="804321"/>
                </a:cubicBezTo>
                <a:cubicBezTo>
                  <a:pt x="7460334" y="803523"/>
                  <a:pt x="7462991" y="802942"/>
                  <a:pt x="7465795" y="802598"/>
                </a:cubicBezTo>
                <a:cubicBezTo>
                  <a:pt x="7482080" y="800599"/>
                  <a:pt x="7499653" y="806831"/>
                  <a:pt x="7505046" y="816517"/>
                </a:cubicBezTo>
                <a:cubicBezTo>
                  <a:pt x="7538417" y="853074"/>
                  <a:pt x="7584173" y="869067"/>
                  <a:pt x="7623220" y="888520"/>
                </a:cubicBezTo>
                <a:cubicBezTo>
                  <a:pt x="7669184" y="908475"/>
                  <a:pt x="7655844" y="875556"/>
                  <a:pt x="7700458" y="915079"/>
                </a:cubicBezTo>
                <a:cubicBezTo>
                  <a:pt x="7713299" y="910096"/>
                  <a:pt x="7721213" y="912537"/>
                  <a:pt x="7730988" y="920756"/>
                </a:cubicBezTo>
                <a:cubicBezTo>
                  <a:pt x="7753798" y="929904"/>
                  <a:pt x="7768001" y="910742"/>
                  <a:pt x="7781942" y="930503"/>
                </a:cubicBezTo>
                <a:cubicBezTo>
                  <a:pt x="7786314" y="919014"/>
                  <a:pt x="7829555" y="942839"/>
                  <a:pt x="7827704" y="928558"/>
                </a:cubicBezTo>
                <a:cubicBezTo>
                  <a:pt x="7849394" y="934107"/>
                  <a:pt x="7886324" y="955931"/>
                  <a:pt x="7912084" y="963800"/>
                </a:cubicBezTo>
                <a:cubicBezTo>
                  <a:pt x="7931225" y="978091"/>
                  <a:pt x="7944890" y="969299"/>
                  <a:pt x="7982264" y="975773"/>
                </a:cubicBezTo>
                <a:lnTo>
                  <a:pt x="7991272" y="981104"/>
                </a:lnTo>
                <a:lnTo>
                  <a:pt x="8079795" y="982983"/>
                </a:lnTo>
                <a:cubicBezTo>
                  <a:pt x="8106396" y="984534"/>
                  <a:pt x="8123279" y="987466"/>
                  <a:pt x="8150881" y="990411"/>
                </a:cubicBezTo>
                <a:cubicBezTo>
                  <a:pt x="8155184" y="995435"/>
                  <a:pt x="8170794" y="995512"/>
                  <a:pt x="8172106" y="990512"/>
                </a:cubicBezTo>
                <a:cubicBezTo>
                  <a:pt x="8178349" y="993790"/>
                  <a:pt x="8190057" y="1007072"/>
                  <a:pt x="8196076" y="1000078"/>
                </a:cubicBezTo>
                <a:cubicBezTo>
                  <a:pt x="8214144" y="1004259"/>
                  <a:pt x="8231408" y="1009730"/>
                  <a:pt x="8247463" y="1016332"/>
                </a:cubicBezTo>
                <a:lnTo>
                  <a:pt x="8279272" y="1032921"/>
                </a:lnTo>
                <a:lnTo>
                  <a:pt x="8289611" y="1028630"/>
                </a:lnTo>
                <a:cubicBezTo>
                  <a:pt x="8296281" y="1026812"/>
                  <a:pt x="8303468" y="1026422"/>
                  <a:pt x="8311483" y="1029399"/>
                </a:cubicBezTo>
                <a:cubicBezTo>
                  <a:pt x="8353073" y="1061234"/>
                  <a:pt x="8320764" y="1016490"/>
                  <a:pt x="8399489" y="1048562"/>
                </a:cubicBezTo>
                <a:cubicBezTo>
                  <a:pt x="8402160" y="1052480"/>
                  <a:pt x="8414285" y="1053290"/>
                  <a:pt x="8415973" y="1049660"/>
                </a:cubicBezTo>
                <a:cubicBezTo>
                  <a:pt x="8420389" y="1052382"/>
                  <a:pt x="8427708" y="1062757"/>
                  <a:pt x="8433326" y="1057881"/>
                </a:cubicBezTo>
                <a:cubicBezTo>
                  <a:pt x="8460295" y="1065796"/>
                  <a:pt x="8484063" y="1077374"/>
                  <a:pt x="8502328" y="1091498"/>
                </a:cubicBezTo>
                <a:cubicBezTo>
                  <a:pt x="8531547" y="1095185"/>
                  <a:pt x="8534164" y="1100958"/>
                  <a:pt x="8534346" y="1106980"/>
                </a:cubicBezTo>
                <a:cubicBezTo>
                  <a:pt x="8534557" y="1108274"/>
                  <a:pt x="8534769" y="1109567"/>
                  <a:pt x="8534980" y="1110861"/>
                </a:cubicBezTo>
                <a:lnTo>
                  <a:pt x="8544104" y="1108406"/>
                </a:lnTo>
                <a:cubicBezTo>
                  <a:pt x="8553358" y="1107980"/>
                  <a:pt x="8560970" y="1111788"/>
                  <a:pt x="8567742" y="1117590"/>
                </a:cubicBezTo>
                <a:lnTo>
                  <a:pt x="8633779" y="1139226"/>
                </a:lnTo>
                <a:cubicBezTo>
                  <a:pt x="8631667" y="1160202"/>
                  <a:pt x="8667456" y="1147793"/>
                  <a:pt x="8676965" y="1156949"/>
                </a:cubicBezTo>
                <a:cubicBezTo>
                  <a:pt x="8686287" y="1153629"/>
                  <a:pt x="8693306" y="1154163"/>
                  <a:pt x="8698944" y="1156939"/>
                </a:cubicBezTo>
                <a:lnTo>
                  <a:pt x="8751897" y="1190886"/>
                </a:lnTo>
                <a:cubicBezTo>
                  <a:pt x="8774451" y="1199167"/>
                  <a:pt x="8817274" y="1202653"/>
                  <a:pt x="8834270" y="1206624"/>
                </a:cubicBezTo>
                <a:lnTo>
                  <a:pt x="8853872" y="1214714"/>
                </a:lnTo>
                <a:lnTo>
                  <a:pt x="8861901" y="1211375"/>
                </a:lnTo>
                <a:lnTo>
                  <a:pt x="8874168" y="1213967"/>
                </a:lnTo>
                <a:lnTo>
                  <a:pt x="8871123" y="1221160"/>
                </a:lnTo>
                <a:lnTo>
                  <a:pt x="8903537" y="1230588"/>
                </a:lnTo>
                <a:cubicBezTo>
                  <a:pt x="8927391" y="1238223"/>
                  <a:pt x="8944740" y="1247326"/>
                  <a:pt x="8933767" y="1263368"/>
                </a:cubicBezTo>
                <a:cubicBezTo>
                  <a:pt x="8934120" y="1285491"/>
                  <a:pt x="8996547" y="1266466"/>
                  <a:pt x="8985765" y="1287664"/>
                </a:cubicBezTo>
                <a:cubicBezTo>
                  <a:pt x="9013243" y="1278923"/>
                  <a:pt x="9037732" y="1309948"/>
                  <a:pt x="9071444" y="1317305"/>
                </a:cubicBezTo>
                <a:cubicBezTo>
                  <a:pt x="9072853" y="1328357"/>
                  <a:pt x="9080775" y="1329726"/>
                  <a:pt x="9096711" y="1327777"/>
                </a:cubicBezTo>
                <a:cubicBezTo>
                  <a:pt x="9206252" y="1348526"/>
                  <a:pt x="9301825" y="1489393"/>
                  <a:pt x="9338853" y="1448046"/>
                </a:cubicBezTo>
                <a:cubicBezTo>
                  <a:pt x="9364628" y="1453029"/>
                  <a:pt x="9440704" y="1458325"/>
                  <a:pt x="9520814" y="1449827"/>
                </a:cubicBezTo>
                <a:cubicBezTo>
                  <a:pt x="9536849" y="1478455"/>
                  <a:pt x="9672877" y="1480312"/>
                  <a:pt x="9702271" y="1488553"/>
                </a:cubicBezTo>
                <a:cubicBezTo>
                  <a:pt x="9702279" y="1504784"/>
                  <a:pt x="9757099" y="1502097"/>
                  <a:pt x="9744273" y="1523512"/>
                </a:cubicBezTo>
                <a:cubicBezTo>
                  <a:pt x="9746944" y="1534160"/>
                  <a:pt x="9761818" y="1537070"/>
                  <a:pt x="9771903" y="1530034"/>
                </a:cubicBezTo>
                <a:cubicBezTo>
                  <a:pt x="9788959" y="1535562"/>
                  <a:pt x="9795727" y="1548881"/>
                  <a:pt x="9818565" y="1538545"/>
                </a:cubicBezTo>
                <a:cubicBezTo>
                  <a:pt x="9842216" y="1545630"/>
                  <a:pt x="9854597" y="1583514"/>
                  <a:pt x="9882202" y="1565888"/>
                </a:cubicBezTo>
                <a:cubicBezTo>
                  <a:pt x="9890497" y="1603508"/>
                  <a:pt x="9975093" y="1584109"/>
                  <a:pt x="10022025" y="1599696"/>
                </a:cubicBezTo>
                <a:cubicBezTo>
                  <a:pt x="10087599" y="1644100"/>
                  <a:pt x="10182002" y="1632879"/>
                  <a:pt x="10220406" y="1677005"/>
                </a:cubicBezTo>
                <a:lnTo>
                  <a:pt x="10232859" y="1699043"/>
                </a:lnTo>
                <a:lnTo>
                  <a:pt x="0" y="1699043"/>
                </a:lnTo>
                <a:lnTo>
                  <a:pt x="0" y="21828"/>
                </a:lnTo>
                <a:lnTo>
                  <a:pt x="8097" y="24355"/>
                </a:lnTo>
                <a:cubicBezTo>
                  <a:pt x="43947" y="29235"/>
                  <a:pt x="34752" y="21899"/>
                  <a:pt x="77128" y="6867"/>
                </a:cubicBezTo>
                <a:cubicBezTo>
                  <a:pt x="120709" y="7920"/>
                  <a:pt x="146704" y="-7760"/>
                  <a:pt x="188338" y="5079"/>
                </a:cubicBezTo>
                <a:cubicBezTo>
                  <a:pt x="229133" y="5993"/>
                  <a:pt x="263614" y="138"/>
                  <a:pt x="298809" y="6198"/>
                </a:cubicBezTo>
                <a:cubicBezTo>
                  <a:pt x="312163" y="1206"/>
                  <a:pt x="325122" y="-563"/>
                  <a:pt x="338985" y="8006"/>
                </a:cubicBezTo>
                <a:cubicBezTo>
                  <a:pt x="376758" y="6523"/>
                  <a:pt x="384512" y="-4822"/>
                  <a:pt x="409815" y="5045"/>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3B829D32-4F28-D741-9AC5-796E424E3F38}"/>
              </a:ext>
            </a:extLst>
          </p:cNvPr>
          <p:cNvSpPr>
            <a:spLocks noGrp="1"/>
          </p:cNvSpPr>
          <p:nvPr>
            <p:ph type="ctrTitle"/>
          </p:nvPr>
        </p:nvSpPr>
        <p:spPr>
          <a:xfrm>
            <a:off x="238691" y="5350911"/>
            <a:ext cx="5444480" cy="1096187"/>
          </a:xfrm>
        </p:spPr>
        <p:txBody>
          <a:bodyPr anchor="t">
            <a:normAutofit/>
          </a:bodyPr>
          <a:lstStyle/>
          <a:p>
            <a:pPr algn="l"/>
            <a:r>
              <a:rPr lang="en-VN" b="1" dirty="0">
                <a:latin typeface="Times New Roman" panose="02020603050405020304" pitchFamily="18" charset="0"/>
                <a:cs typeface="Times New Roman" panose="02020603050405020304" pitchFamily="18" charset="0"/>
              </a:rPr>
              <a:t>Chào mừng các em học sinh yêu quý !</a:t>
            </a:r>
          </a:p>
        </p:txBody>
      </p:sp>
      <p:sp>
        <p:nvSpPr>
          <p:cNvPr id="3" name="Subtitle 2">
            <a:extLst>
              <a:ext uri="{FF2B5EF4-FFF2-40B4-BE49-F238E27FC236}">
                <a16:creationId xmlns:a16="http://schemas.microsoft.com/office/drawing/2014/main" id="{42BF2EC1-7CB5-394A-917F-D612ED62B430}"/>
              </a:ext>
            </a:extLst>
          </p:cNvPr>
          <p:cNvSpPr>
            <a:spLocks noGrp="1"/>
          </p:cNvSpPr>
          <p:nvPr>
            <p:ph type="subTitle" idx="1"/>
          </p:nvPr>
        </p:nvSpPr>
        <p:spPr>
          <a:xfrm>
            <a:off x="238690" y="6352374"/>
            <a:ext cx="5553331" cy="429369"/>
          </a:xfrm>
        </p:spPr>
        <p:txBody>
          <a:bodyPr anchor="ctr">
            <a:normAutofit/>
          </a:bodyPr>
          <a:lstStyle/>
          <a:p>
            <a:pPr algn="l"/>
            <a:r>
              <a:rPr lang="en-VN" sz="1800" b="1" dirty="0">
                <a:solidFill>
                  <a:schemeClr val="accent4">
                    <a:lumMod val="75000"/>
                  </a:schemeClr>
                </a:solidFill>
                <a:latin typeface="Times New Roman" panose="02020603050405020304" pitchFamily="18" charset="0"/>
                <a:cs typeface="Times New Roman" panose="02020603050405020304" pitchFamily="18" charset="0"/>
              </a:rPr>
              <a:t>GV: PHẠM THỊ KIM DUNG</a:t>
            </a:r>
          </a:p>
        </p:txBody>
      </p:sp>
    </p:spTree>
    <p:extLst>
      <p:ext uri="{BB962C8B-B14F-4D97-AF65-F5344CB8AC3E}">
        <p14:creationId xmlns:p14="http://schemas.microsoft.com/office/powerpoint/2010/main" val="558122571"/>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vase with pink flowers&#10;&#10;Description automatically generated with medium confidence">
            <a:extLst>
              <a:ext uri="{FF2B5EF4-FFF2-40B4-BE49-F238E27FC236}">
                <a16:creationId xmlns:a16="http://schemas.microsoft.com/office/drawing/2014/main" id="{8F002265-D00E-1248-AE62-0ECFA86AF068}"/>
              </a:ext>
            </a:extLst>
          </p:cNvPr>
          <p:cNvPicPr>
            <a:picLocks noGrp="1" noChangeAspect="1"/>
          </p:cNvPicPr>
          <p:nvPr>
            <p:ph type="pic" sz="quarter" idx="10"/>
          </p:nvPr>
        </p:nvPicPr>
        <p:blipFill>
          <a:blip r:embed="rId3"/>
          <a:srcRect t="10867" b="10867"/>
          <a:stretch>
            <a:fillRect/>
          </a:stretch>
        </p:blipFill>
        <p:spPr>
          <a:xfrm>
            <a:off x="8078051" y="0"/>
            <a:ext cx="7175104" cy="7019132"/>
          </a:xfrm>
        </p:spPr>
      </p:pic>
      <p:sp>
        <p:nvSpPr>
          <p:cNvPr id="6" name="Rectangle 5">
            <a:extLst>
              <a:ext uri="{FF2B5EF4-FFF2-40B4-BE49-F238E27FC236}">
                <a16:creationId xmlns:a16="http://schemas.microsoft.com/office/drawing/2014/main" id="{B4CCCC13-23B3-CB48-A5B8-8ECF66F28287}"/>
              </a:ext>
            </a:extLst>
          </p:cNvPr>
          <p:cNvSpPr/>
          <p:nvPr/>
        </p:nvSpPr>
        <p:spPr>
          <a:xfrm>
            <a:off x="328862" y="1349914"/>
            <a:ext cx="7749189" cy="5104859"/>
          </a:xfrm>
          <a:prstGeom prst="rect">
            <a:avLst/>
          </a:prstGeom>
        </p:spPr>
        <p:txBody>
          <a:bodyPr wrap="square">
            <a:spAutoFit/>
          </a:bodyPr>
          <a:lstStyle/>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Đọc kĩ văn bản thơ và xác định câu chuyện được kể trong đó.</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Nhận biết những yếu tố tự sự, miêu tả trong văn bản và chỉ ra tác dụng của những yếu tố ấy.</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Chỉ ra một số nét đặc sắc về hình thức nghệ thuật của bài thơ.</a:t>
            </a:r>
            <a:endParaRPr lang="en-VN" sz="32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3200" dirty="0">
                <a:solidFill>
                  <a:srgbClr val="000000"/>
                </a:solidFill>
                <a:latin typeface="Times New Roman" panose="02020603050405020304" pitchFamily="18" charset="0"/>
                <a:ea typeface="Calibri" panose="020F0502020204030204" pitchFamily="34" charset="0"/>
              </a:rPr>
              <a:t>+ Ý nghĩa của bài thơ và những nhận thức, tình cảm của em sau khi học. </a:t>
            </a:r>
            <a:endParaRPr lang="en-VN" sz="3200" dirty="0"/>
          </a:p>
        </p:txBody>
      </p:sp>
      <p:sp>
        <p:nvSpPr>
          <p:cNvPr id="7" name="Rectangle 6">
            <a:extLst>
              <a:ext uri="{FF2B5EF4-FFF2-40B4-BE49-F238E27FC236}">
                <a16:creationId xmlns:a16="http://schemas.microsoft.com/office/drawing/2014/main" id="{8561A7B3-99FD-7E42-8CDA-3E02A1C202E8}"/>
              </a:ext>
            </a:extLst>
          </p:cNvPr>
          <p:cNvSpPr/>
          <p:nvPr/>
        </p:nvSpPr>
        <p:spPr>
          <a:xfrm>
            <a:off x="328862" y="480760"/>
            <a:ext cx="8991564" cy="609590"/>
          </a:xfrm>
          <a:prstGeom prst="rect">
            <a:avLst/>
          </a:prstGeom>
        </p:spPr>
        <p:txBody>
          <a:bodyPr wrap="none">
            <a:spAutoFit/>
          </a:bodyPr>
          <a:lstStyle/>
          <a:p>
            <a:pPr algn="just">
              <a:lnSpc>
                <a:spcPct val="114000"/>
              </a:lnSpc>
            </a:pPr>
            <a:r>
              <a:rPr lang="vi-VN" sz="3200" b="1" dirty="0">
                <a:solidFill>
                  <a:srgbClr val="000000"/>
                </a:solidFill>
                <a:latin typeface="Times New Roman" panose="02020603050405020304" pitchFamily="18" charset="0"/>
                <a:ea typeface="Calibri" panose="020F0502020204030204" pitchFamily="34" charset="0"/>
              </a:rPr>
              <a:t>* Lưu ý khi đọc bài thơ có yếu tố tự sự và miêu tả:</a:t>
            </a:r>
            <a:endParaRPr lang="en-VN" sz="3200" b="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9167175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944E337-3E5D-4A1F-A5A1-2057F25B8A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4B24796A-C1F6-4B21-B963-70E55A144F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62542" y="650765"/>
                  <a:pt x="11942810" y="654842"/>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3697" y="740068"/>
                  <a:pt x="11675363" y="758566"/>
                  <a:pt x="11656818" y="769062"/>
                </a:cubicBezTo>
                <a:cubicBezTo>
                  <a:pt x="11625284" y="783558"/>
                  <a:pt x="11554969" y="799151"/>
                  <a:pt x="11501920" y="813109"/>
                </a:cubicBezTo>
                <a:cubicBezTo>
                  <a:pt x="11454695" y="835456"/>
                  <a:pt x="11390520" y="825328"/>
                  <a:pt x="11338523" y="852810"/>
                </a:cubicBezTo>
                <a:cubicBezTo>
                  <a:pt x="11359787" y="876196"/>
                  <a:pt x="11199516" y="937717"/>
                  <a:pt x="11228040" y="958953"/>
                </a:cubicBezTo>
                <a:cubicBezTo>
                  <a:pt x="11228306" y="989423"/>
                  <a:pt x="11195223" y="1012070"/>
                  <a:pt x="11193568" y="1039464"/>
                </a:cubicBezTo>
                <a:cubicBezTo>
                  <a:pt x="11162876" y="1085947"/>
                  <a:pt x="11137185" y="1048589"/>
                  <a:pt x="11120819" y="1126133"/>
                </a:cubicBezTo>
                <a:cubicBezTo>
                  <a:pt x="11102484" y="1167191"/>
                  <a:pt x="11052637" y="1154700"/>
                  <a:pt x="11028687" y="1199018"/>
                </a:cubicBezTo>
                <a:lnTo>
                  <a:pt x="10815658" y="1287849"/>
                </a:lnTo>
                <a:cubicBezTo>
                  <a:pt x="10788450" y="1285136"/>
                  <a:pt x="10703766" y="1299362"/>
                  <a:pt x="10679906" y="1324988"/>
                </a:cubicBezTo>
                <a:cubicBezTo>
                  <a:pt x="10679874" y="1319534"/>
                  <a:pt x="10639666" y="1317757"/>
                  <a:pt x="10636304" y="1317928"/>
                </a:cubicBezTo>
                <a:lnTo>
                  <a:pt x="10573203" y="1351996"/>
                </a:lnTo>
                <a:cubicBezTo>
                  <a:pt x="10559779" y="1354649"/>
                  <a:pt x="10512149" y="1357988"/>
                  <a:pt x="10513263" y="1350756"/>
                </a:cubicBezTo>
                <a:lnTo>
                  <a:pt x="10464012" y="1391778"/>
                </a:lnTo>
                <a:cubicBezTo>
                  <a:pt x="10423640" y="1376337"/>
                  <a:pt x="10438452" y="1415603"/>
                  <a:pt x="10405409" y="1422789"/>
                </a:cubicBezTo>
                <a:cubicBezTo>
                  <a:pt x="10385126" y="1419848"/>
                  <a:pt x="10374706" y="1423369"/>
                  <a:pt x="10370530" y="1441596"/>
                </a:cubicBezTo>
                <a:cubicBezTo>
                  <a:pt x="10275106" y="1425375"/>
                  <a:pt x="10333678" y="1459760"/>
                  <a:pt x="10264922" y="1472107"/>
                </a:cubicBezTo>
                <a:cubicBezTo>
                  <a:pt x="10202958" y="1479098"/>
                  <a:pt x="10140026" y="1496808"/>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45595" y="1716106"/>
                  <a:pt x="9217145" y="1771195"/>
                </a:cubicBezTo>
                <a:cubicBezTo>
                  <a:pt x="9131538" y="1776872"/>
                  <a:pt x="9039728" y="1814874"/>
                  <a:pt x="8955875" y="1796806"/>
                </a:cubicBezTo>
                <a:cubicBezTo>
                  <a:pt x="8861771" y="1817659"/>
                  <a:pt x="8730077" y="1856614"/>
                  <a:pt x="8648415" y="1878623"/>
                </a:cubicBezTo>
                <a:cubicBezTo>
                  <a:pt x="8582974" y="1903887"/>
                  <a:pt x="8546739" y="1852067"/>
                  <a:pt x="8495949" y="1902425"/>
                </a:cubicBezTo>
                <a:cubicBezTo>
                  <a:pt x="8427249" y="190760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45936" y="1763820"/>
                  <a:pt x="7491452" y="1888481"/>
                  <a:pt x="7449425" y="1810910"/>
                </a:cubicBezTo>
                <a:lnTo>
                  <a:pt x="7342915" y="1819827"/>
                </a:lnTo>
                <a:lnTo>
                  <a:pt x="7255191" y="1834354"/>
                </a:lnTo>
                <a:cubicBezTo>
                  <a:pt x="7235153" y="1839259"/>
                  <a:pt x="7150315" y="1831629"/>
                  <a:pt x="7131205" y="1845557"/>
                </a:cubicBezTo>
                <a:cubicBezTo>
                  <a:pt x="6968750" y="1838101"/>
                  <a:pt x="7023103" y="1812698"/>
                  <a:pt x="6917124" y="1837109"/>
                </a:cubicBezTo>
                <a:cubicBezTo>
                  <a:pt x="6877603" y="1902702"/>
                  <a:pt x="6892534" y="1847120"/>
                  <a:pt x="6837145" y="1870724"/>
                </a:cubicBezTo>
                <a:cubicBezTo>
                  <a:pt x="6837564" y="1818835"/>
                  <a:pt x="6774797" y="1914502"/>
                  <a:pt x="6753991" y="1860969"/>
                </a:cubicBezTo>
                <a:cubicBezTo>
                  <a:pt x="6744571" y="1866959"/>
                  <a:pt x="6736100" y="1874451"/>
                  <a:pt x="6727754" y="1882372"/>
                </a:cubicBezTo>
                <a:lnTo>
                  <a:pt x="6723371" y="1886494"/>
                </a:lnTo>
                <a:lnTo>
                  <a:pt x="6702779" y="1893601"/>
                </a:lnTo>
                <a:lnTo>
                  <a:pt x="6700779" y="1907344"/>
                </a:lnTo>
                <a:lnTo>
                  <a:pt x="6672513" y="1926452"/>
                </a:lnTo>
                <a:cubicBezTo>
                  <a:pt x="6661340" y="1931795"/>
                  <a:pt x="6648626" y="1935420"/>
                  <a:pt x="6633549" y="1936255"/>
                </a:cubicBezTo>
                <a:cubicBezTo>
                  <a:pt x="6577487" y="1918608"/>
                  <a:pt x="6514284" y="1994298"/>
                  <a:pt x="6444344" y="1969663"/>
                </a:cubicBezTo>
                <a:cubicBezTo>
                  <a:pt x="6419228" y="1965060"/>
                  <a:pt x="6345188" y="1978090"/>
                  <a:pt x="6333446" y="1997163"/>
                </a:cubicBezTo>
                <a:cubicBezTo>
                  <a:pt x="6318475" y="2003304"/>
                  <a:pt x="6299617" y="2000258"/>
                  <a:pt x="6294933" y="2019412"/>
                </a:cubicBezTo>
                <a:cubicBezTo>
                  <a:pt x="6286089" y="2042978"/>
                  <a:pt x="6227534" y="2018229"/>
                  <a:pt x="6238719" y="2042547"/>
                </a:cubicBezTo>
                <a:cubicBezTo>
                  <a:pt x="6197253" y="2025805"/>
                  <a:pt x="6172998" y="2076097"/>
                  <a:pt x="6142310" y="2092510"/>
                </a:cubicBezTo>
                <a:cubicBezTo>
                  <a:pt x="6109012" y="2074635"/>
                  <a:pt x="6077468" y="2126693"/>
                  <a:pt x="6007916" y="2143752"/>
                </a:cubicBezTo>
                <a:cubicBezTo>
                  <a:pt x="5971122" y="2122806"/>
                  <a:pt x="5961132" y="2155600"/>
                  <a:pt x="5894610" y="2130684"/>
                </a:cubicBezTo>
                <a:cubicBezTo>
                  <a:pt x="5862904" y="2132950"/>
                  <a:pt x="5874801" y="2153974"/>
                  <a:pt x="5817682" y="2157358"/>
                </a:cubicBezTo>
                <a:cubicBezTo>
                  <a:pt x="5714062" y="2126880"/>
                  <a:pt x="5671650" y="2172824"/>
                  <a:pt x="5591469" y="2178389"/>
                </a:cubicBezTo>
                <a:cubicBezTo>
                  <a:pt x="5502264" y="2190142"/>
                  <a:pt x="5536340" y="2207288"/>
                  <a:pt x="5414282" y="2183070"/>
                </a:cubicBezTo>
                <a:cubicBezTo>
                  <a:pt x="5407945" y="2205016"/>
                  <a:pt x="5394338" y="2208803"/>
                  <a:pt x="5368369" y="2204272"/>
                </a:cubicBezTo>
                <a:cubicBezTo>
                  <a:pt x="5325431" y="2211442"/>
                  <a:pt x="5342455" y="2259851"/>
                  <a:pt x="5291263" y="2239182"/>
                </a:cubicBezTo>
                <a:cubicBezTo>
                  <a:pt x="5306347" y="2263964"/>
                  <a:pt x="5213539" y="2266092"/>
                  <a:pt x="5240857" y="2289444"/>
                </a:cubicBezTo>
                <a:cubicBezTo>
                  <a:pt x="5219918" y="2319202"/>
                  <a:pt x="5195143" y="2282479"/>
                  <a:pt x="5173523" y="2309057"/>
                </a:cubicBezTo>
                <a:cubicBezTo>
                  <a:pt x="5143898" y="2320355"/>
                  <a:pt x="5183399" y="2277184"/>
                  <a:pt x="5148543" y="2282356"/>
                </a:cubicBezTo>
                <a:cubicBezTo>
                  <a:pt x="5107618" y="2293388"/>
                  <a:pt x="5094122" y="2245019"/>
                  <a:pt x="5079548" y="2313485"/>
                </a:cubicBezTo>
                <a:cubicBezTo>
                  <a:pt x="5031869" y="2307804"/>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26864" y="3266436"/>
                  <a:pt x="863490" y="3291254"/>
                  <a:pt x="779276" y="3327290"/>
                </a:cubicBezTo>
                <a:cubicBezTo>
                  <a:pt x="712585" y="3298149"/>
                  <a:pt x="672574" y="3378796"/>
                  <a:pt x="600378" y="3335250"/>
                </a:cubicBezTo>
                <a:cubicBezTo>
                  <a:pt x="595066" y="3356366"/>
                  <a:pt x="514059" y="3361176"/>
                  <a:pt x="493457" y="3365044"/>
                </a:cubicBezTo>
                <a:cubicBezTo>
                  <a:pt x="492856" y="3399551"/>
                  <a:pt x="399613" y="3365059"/>
                  <a:pt x="349402" y="3380897"/>
                </a:cubicBezTo>
                <a:cubicBezTo>
                  <a:pt x="299189" y="3396735"/>
                  <a:pt x="242632" y="3446393"/>
                  <a:pt x="192183" y="3460075"/>
                </a:cubicBezTo>
                <a:cubicBezTo>
                  <a:pt x="141735" y="3473757"/>
                  <a:pt x="105425" y="3449353"/>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8101159E-D455-456F-8FE1-396AB1590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803" y="1958614"/>
            <a:ext cx="3681516"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42" name="Picture 2" descr="Lê Sai: Tiểu sử Minh Huệ">
            <a:extLst>
              <a:ext uri="{FF2B5EF4-FFF2-40B4-BE49-F238E27FC236}">
                <a16:creationId xmlns:a16="http://schemas.microsoft.com/office/drawing/2014/main" id="{4C2E30B2-2B4E-134A-9A18-2D6CF9500D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82523" y="2162755"/>
            <a:ext cx="2652648" cy="35368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91CBA4F-5A86-784A-A079-680BD3D1C53F}"/>
              </a:ext>
            </a:extLst>
          </p:cNvPr>
          <p:cNvSpPr/>
          <p:nvPr/>
        </p:nvSpPr>
        <p:spPr>
          <a:xfrm>
            <a:off x="5541586" y="1861486"/>
            <a:ext cx="6182588" cy="4618083"/>
          </a:xfrm>
          <a:prstGeom prst="rect">
            <a:avLst/>
          </a:prstGeom>
        </p:spPr>
        <p:txBody>
          <a:bodyPr vert="horz" lIns="91440" tIns="45720" rIns="91440" bIns="45720" rtlCol="0" anchor="ctr">
            <a:normAutofit/>
          </a:bodyPr>
          <a:lstStyle/>
          <a:p>
            <a:pPr>
              <a:lnSpc>
                <a:spcPct val="150000"/>
              </a:lnSpc>
            </a:pP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b/ </a:t>
            </a:r>
            <a:r>
              <a:rPr lang="en-US" sz="3200" b="1" i="1"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Tác</a:t>
            </a: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b="1" i="1"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giả</a:t>
            </a: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a:t>
            </a:r>
            <a:endPar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endParaRPr>
          </a:p>
          <a:p>
            <a:pPr>
              <a:lnSpc>
                <a:spcPct val="150000"/>
              </a:lnSpc>
            </a:pP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Minh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Huệ</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(1927 – 2003)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quê</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ở</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Nghệ</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An.</a:t>
            </a:r>
          </a:p>
          <a:p>
            <a:pPr>
              <a:lnSpc>
                <a:spcPct val="150000"/>
              </a:lnSpc>
            </a:pP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Ông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từng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tham</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gia</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cách</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mạng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là</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thành</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viên</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của</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Hội</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Nhà</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văn</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Việt</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Nam. </a:t>
            </a:r>
          </a:p>
        </p:txBody>
      </p:sp>
      <p:sp>
        <p:nvSpPr>
          <p:cNvPr id="77"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3274356"/>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品 10">
            <a:extLst>
              <a:ext uri="{FF2B5EF4-FFF2-40B4-BE49-F238E27FC236}">
                <a16:creationId xmlns:a16="http://schemas.microsoft.com/office/drawing/2014/main" id="{CB2B156C-508D-B749-9504-0F7CFDF37B44}"/>
              </a:ext>
            </a:extLst>
          </p:cNvPr>
          <p:cNvSpPr txBox="1"/>
          <p:nvPr/>
        </p:nvSpPr>
        <p:spPr>
          <a:xfrm>
            <a:off x="7158071" y="312821"/>
            <a:ext cx="3648710" cy="584775"/>
          </a:xfrm>
          <a:prstGeom prst="rect">
            <a:avLst/>
          </a:prstGeom>
          <a:noFill/>
        </p:spPr>
        <p:txBody>
          <a:bodyPr wrap="square" rtlCol="0">
            <a:spAutoFit/>
          </a:bodyPr>
          <a:lstStyle/>
          <a:p>
            <a:r>
              <a:rPr lang="en-US" altLang="zh-CN" sz="3200" b="1" dirty="0">
                <a:solidFill>
                  <a:srgbClr val="C00000"/>
                </a:solidFill>
                <a:latin typeface="Times New Roman" pitchFamily="18" charset="0"/>
                <a:ea typeface="汉仪白棋体简" panose="02010604000101010101" pitchFamily="2" charset="-122"/>
                <a:cs typeface="Times New Roman" pitchFamily="18" charset="0"/>
              </a:rPr>
              <a:t>c/ </a:t>
            </a:r>
            <a:r>
              <a:rPr lang="en-US" altLang="zh-CN" sz="3200" b="1" dirty="0" err="1">
                <a:solidFill>
                  <a:srgbClr val="C00000"/>
                </a:solidFill>
                <a:latin typeface="Times New Roman" pitchFamily="18" charset="0"/>
                <a:ea typeface="汉仪白棋体简" panose="02010604000101010101" pitchFamily="2" charset="-122"/>
                <a:cs typeface="Times New Roman" pitchFamily="18" charset="0"/>
              </a:rPr>
              <a:t>Tác</a:t>
            </a:r>
            <a:r>
              <a:rPr lang="en-US" altLang="zh-CN" sz="3200" b="1" dirty="0">
                <a:solidFill>
                  <a:srgbClr val="C00000"/>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C00000"/>
                </a:solidFill>
                <a:latin typeface="Times New Roman" pitchFamily="18" charset="0"/>
                <a:ea typeface="汉仪白棋体简" panose="02010604000101010101" pitchFamily="2" charset="-122"/>
                <a:cs typeface="Times New Roman" pitchFamily="18" charset="0"/>
              </a:rPr>
              <a:t>phẩm</a:t>
            </a:r>
            <a:endParaRPr lang="zh-CN" altLang="en-US" sz="3200" b="1" dirty="0">
              <a:solidFill>
                <a:srgbClr val="C00000"/>
              </a:solidFill>
              <a:latin typeface="Times New Roman" pitchFamily="18" charset="0"/>
              <a:ea typeface="汉仪白棋体简" panose="02010604000101010101" pitchFamily="2" charset="-122"/>
              <a:cs typeface="Times New Roman" pitchFamily="18" charset="0"/>
            </a:endParaRPr>
          </a:p>
        </p:txBody>
      </p:sp>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6" name="Rectangle 5">
            <a:extLst>
              <a:ext uri="{FF2B5EF4-FFF2-40B4-BE49-F238E27FC236}">
                <a16:creationId xmlns:a16="http://schemas.microsoft.com/office/drawing/2014/main" id="{442ED52D-E15F-6F4C-818A-CBBE2D272301}"/>
              </a:ext>
            </a:extLst>
          </p:cNvPr>
          <p:cNvSpPr/>
          <p:nvPr/>
        </p:nvSpPr>
        <p:spPr>
          <a:xfrm>
            <a:off x="7158071" y="897596"/>
            <a:ext cx="4960357" cy="5964966"/>
          </a:xfrm>
          <a:prstGeom prst="rect">
            <a:avLst/>
          </a:prstGeom>
        </p:spPr>
        <p:txBody>
          <a:bodyPr wrap="square">
            <a:spAutoFit/>
          </a:bodyPr>
          <a:lstStyle/>
          <a:p>
            <a:pPr algn="just">
              <a:lnSpc>
                <a:spcPct val="115000"/>
              </a:lnSpc>
              <a:spcBef>
                <a:spcPts val="600"/>
              </a:spcBef>
              <a:spcAft>
                <a:spcPts val="600"/>
              </a:spcAft>
            </a:pPr>
            <a:r>
              <a:rPr lang="vi-VN" sz="2800" b="1" i="1" spc="-5" dirty="0">
                <a:solidFill>
                  <a:srgbClr val="000000"/>
                </a:solidFill>
                <a:latin typeface="Times New Roman" panose="02020603050405020304" pitchFamily="18" charset="0"/>
                <a:ea typeface="Calibri" panose="020F0502020204030204" pitchFamily="34" charset="0"/>
              </a:rPr>
              <a:t>- Hoàn</a:t>
            </a:r>
            <a:r>
              <a:rPr lang="vi-VN" sz="2800" b="1" i="1" dirty="0">
                <a:solidFill>
                  <a:srgbClr val="000000"/>
                </a:solidFill>
                <a:latin typeface="Times New Roman" panose="02020603050405020304" pitchFamily="18" charset="0"/>
                <a:ea typeface="Calibri" panose="020F0502020204030204" pitchFamily="34" charset="0"/>
              </a:rPr>
              <a:t> </a:t>
            </a:r>
            <a:r>
              <a:rPr lang="vi-VN" sz="2800" b="1" i="1" spc="-5" dirty="0">
                <a:solidFill>
                  <a:srgbClr val="000000"/>
                </a:solidFill>
                <a:latin typeface="Times New Roman" panose="02020603050405020304" pitchFamily="18" charset="0"/>
                <a:ea typeface="Calibri" panose="020F0502020204030204" pitchFamily="34" charset="0"/>
              </a:rPr>
              <a:t>cảnh </a:t>
            </a:r>
            <a:r>
              <a:rPr lang="vi-VN" sz="2800" b="1" i="1" spc="-10" dirty="0">
                <a:solidFill>
                  <a:srgbClr val="000000"/>
                </a:solidFill>
                <a:latin typeface="Times New Roman" panose="02020603050405020304" pitchFamily="18" charset="0"/>
                <a:ea typeface="Calibri" panose="020F0502020204030204" pitchFamily="34" charset="0"/>
              </a:rPr>
              <a:t>ra</a:t>
            </a:r>
            <a:r>
              <a:rPr lang="vi-VN" sz="2800" b="1" i="1" spc="5" dirty="0">
                <a:solidFill>
                  <a:srgbClr val="000000"/>
                </a:solidFill>
                <a:latin typeface="Times New Roman" panose="02020603050405020304" pitchFamily="18" charset="0"/>
                <a:ea typeface="Calibri" panose="020F0502020204030204" pitchFamily="34" charset="0"/>
              </a:rPr>
              <a:t> </a:t>
            </a:r>
            <a:r>
              <a:rPr lang="vi-VN" sz="2800" b="1" i="1" spc="-5" dirty="0">
                <a:solidFill>
                  <a:srgbClr val="000000"/>
                </a:solidFill>
                <a:latin typeface="Times New Roman" panose="02020603050405020304" pitchFamily="18" charset="0"/>
                <a:ea typeface="Calibri" panose="020F0502020204030204" pitchFamily="34" charset="0"/>
              </a:rPr>
              <a:t>đời:</a:t>
            </a:r>
            <a:r>
              <a:rPr lang="vi-VN" sz="2800" b="1" spc="-5" dirty="0">
                <a:solidFill>
                  <a:srgbClr val="000000"/>
                </a:solidFill>
                <a:latin typeface="Times New Roman" panose="02020603050405020304" pitchFamily="18" charset="0"/>
                <a:ea typeface="Calibri" panose="020F0502020204030204" pitchFamily="34" charset="0"/>
              </a:rPr>
              <a:t>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Được gợi cảm hứng từ việc tác giả được nghe kể về một câu chuyện có thật của Bác khi đi chiến dịch biên giới 1950.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Khi sáng tác bài thơ này, Minh Huệ còn rất trẻ, rất gần với tuổi của anh đội viên trong bài thơ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tác giả đã nhập vai anh đội viên để khắc hoạ lại hình ảnh của Bác.</a:t>
            </a:r>
            <a:r>
              <a:rPr lang="vi-VN" sz="2800" b="1" spc="-5" dirty="0">
                <a:solidFill>
                  <a:srgbClr val="000000"/>
                </a:solidFill>
                <a:latin typeface="Times New Roman" panose="02020603050405020304" pitchFamily="18" charset="0"/>
                <a:ea typeface="Calibri" panose="020F0502020204030204" pitchFamily="34" charset="0"/>
              </a:rPr>
              <a:t> </a:t>
            </a:r>
            <a:endParaRPr lang="en-VN" sz="2800" dirty="0">
              <a:solidFill>
                <a:srgbClr val="000000"/>
              </a:solidFill>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200" y="1831431"/>
            <a:ext cx="10769600" cy="2585323"/>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M</a:t>
            </a:r>
            <a:r>
              <a:rPr lang="vi-VN"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Ộ</a:t>
            </a: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T SỐ HÌNH ẢNH BÁC TRONG CHIẾN DỊCH BIÊN GIỚI CUỐI NĂM  1950</a:t>
            </a:r>
          </a:p>
        </p:txBody>
      </p:sp>
    </p:spTree>
    <p:extLst>
      <p:ext uri="{BB962C8B-B14F-4D97-AF65-F5344CB8AC3E}">
        <p14:creationId xmlns:p14="http://schemas.microsoft.com/office/powerpoint/2010/main" val="242165913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jpg"/>
          <p:cNvPicPr>
            <a:picLocks noGrp="1" noChangeAspect="1"/>
          </p:cNvPicPr>
          <p:nvPr>
            <p:ph idx="1"/>
          </p:nvPr>
        </p:nvPicPr>
        <p:blipFill>
          <a:blip r:embed="rId2"/>
          <a:stretch>
            <a:fillRect/>
          </a:stretch>
        </p:blipFill>
        <p:spPr>
          <a:xfrm>
            <a:off x="31526" y="0"/>
            <a:ext cx="12192000" cy="6858000"/>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3" descr="14.jpg"/>
          <p:cNvPicPr>
            <a:picLocks noGrp="1" noChangeAspect="1" noChangeArrowheads="1"/>
          </p:cNvPicPr>
          <p:nvPr>
            <p:ph idx="1"/>
          </p:nvPr>
        </p:nvPicPr>
        <p:blipFill>
          <a:blip r:embed="rId2"/>
          <a:srcRect/>
          <a:stretch>
            <a:fillRect/>
          </a:stretch>
        </p:blipFill>
        <p:spPr>
          <a:xfrm>
            <a:off x="0" y="0"/>
            <a:ext cx="12192000" cy="6858000"/>
          </a:xfrm>
        </p:spPr>
      </p:pic>
    </p:spTree>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Content Placeholder 3" descr="15.jpg"/>
          <p:cNvPicPr>
            <a:picLocks noGrp="1" noChangeAspect="1" noChangeArrowheads="1"/>
          </p:cNvPicPr>
          <p:nvPr>
            <p:ph idx="1"/>
          </p:nvPr>
        </p:nvPicPr>
        <p:blipFill>
          <a:blip r:embed="rId2"/>
          <a:srcRect/>
          <a:stretch>
            <a:fillRect/>
          </a:stretch>
        </p:blipFill>
        <p:spPr>
          <a:xfrm>
            <a:off x="0" y="0"/>
            <a:ext cx="12192000" cy="6858000"/>
          </a:xfrm>
        </p:spPr>
      </p:pic>
    </p:spTree>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C:\Users\Admin\Downloads\11.jp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C:\Users\USER\Downloads\hình bác hồ 1950.jpg"/>
          <p:cNvPicPr>
            <a:picLocks noChangeAspect="1" noChangeArrowheads="1"/>
          </p:cNvPicPr>
          <p:nvPr/>
        </p:nvPicPr>
        <p:blipFill>
          <a:blip r:embed="rId2"/>
          <a:srcRect/>
          <a:stretch>
            <a:fillRect/>
          </a:stretch>
        </p:blipFill>
        <p:spPr bwMode="auto">
          <a:xfrm>
            <a:off x="3293" y="7875"/>
            <a:ext cx="12192000" cy="68501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701;p34">
            <a:extLst>
              <a:ext uri="{FF2B5EF4-FFF2-40B4-BE49-F238E27FC236}">
                <a16:creationId xmlns:a16="http://schemas.microsoft.com/office/drawing/2014/main" id="{83B255BC-4BA9-4B5A-8D0F-4AEFE272B6C0}"/>
              </a:ext>
            </a:extLst>
          </p:cNvPr>
          <p:cNvSpPr/>
          <p:nvPr/>
        </p:nvSpPr>
        <p:spPr>
          <a:xfrm>
            <a:off x="1052623" y="712382"/>
            <a:ext cx="10470827" cy="5454502"/>
          </a:xfrm>
          <a:prstGeom prst="rect">
            <a:avLst/>
          </a:prstGeom>
          <a:no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02;p34">
            <a:extLst>
              <a:ext uri="{FF2B5EF4-FFF2-40B4-BE49-F238E27FC236}">
                <a16:creationId xmlns:a16="http://schemas.microsoft.com/office/drawing/2014/main" id="{352C1223-D92E-4D96-9281-B03C7BF3FF02}"/>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Text Box 5">
            <a:extLst>
              <a:ext uri="{FF2B5EF4-FFF2-40B4-BE49-F238E27FC236}">
                <a16:creationId xmlns:a16="http://schemas.microsoft.com/office/drawing/2014/main" id="{58B94EBF-1E26-4A99-A1A9-D9F657EF3660}"/>
              </a:ext>
            </a:extLst>
          </p:cNvPr>
          <p:cNvSpPr txBox="1">
            <a:spLocks noChangeArrowheads="1"/>
          </p:cNvSpPr>
          <p:nvPr/>
        </p:nvSpPr>
        <p:spPr bwMode="auto">
          <a:xfrm>
            <a:off x="1195041" y="945617"/>
            <a:ext cx="3345428" cy="30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lnSpc>
                <a:spcPct val="115000"/>
              </a:lnSpc>
              <a:spcAft>
                <a:spcPts val="400"/>
              </a:spcAft>
              <a:buFontTx/>
              <a:buChar char="-"/>
            </a:pPr>
            <a:r>
              <a:rPr lang="vi-VN" sz="3200" dirty="0">
                <a:latin typeface="Times New Roman" pitchFamily="18" charset="0"/>
                <a:ea typeface="Calibri" panose="020F0502020204030204" pitchFamily="34" charset="0"/>
                <a:cs typeface="Times New Roman" pitchFamily="18" charset="0"/>
              </a:rPr>
              <a:t>Nhà gianh</a:t>
            </a:r>
          </a:p>
          <a:p>
            <a:pPr marL="457200" indent="-457200">
              <a:lnSpc>
                <a:spcPct val="115000"/>
              </a:lnSpc>
              <a:spcAft>
                <a:spcPts val="400"/>
              </a:spcAft>
              <a:buFontTx/>
              <a:buChar char="-"/>
            </a:pPr>
            <a:r>
              <a:rPr lang="vi-VN" sz="3200" dirty="0">
                <a:latin typeface="Times New Roman" pitchFamily="18" charset="0"/>
                <a:cs typeface="Times New Roman" pitchFamily="18" charset="0"/>
              </a:rPr>
              <a:t>Đội viên</a:t>
            </a:r>
          </a:p>
          <a:p>
            <a:pPr marL="457200" indent="-457200">
              <a:lnSpc>
                <a:spcPct val="115000"/>
              </a:lnSpc>
              <a:spcAft>
                <a:spcPts val="400"/>
              </a:spcAft>
              <a:buFontTx/>
              <a:buChar char="-"/>
            </a:pPr>
            <a:r>
              <a:rPr lang="vi-VN" sz="3200" dirty="0">
                <a:latin typeface="Times New Roman" pitchFamily="18" charset="0"/>
                <a:cs typeface="Times New Roman" pitchFamily="18" charset="0"/>
              </a:rPr>
              <a:t>Trầm ngâm</a:t>
            </a:r>
          </a:p>
          <a:p>
            <a:pPr marL="457200" indent="-457200">
              <a:lnSpc>
                <a:spcPct val="115000"/>
              </a:lnSpc>
              <a:spcAft>
                <a:spcPts val="400"/>
              </a:spcAft>
              <a:buFontTx/>
              <a:buChar char="-"/>
            </a:pPr>
            <a:r>
              <a:rPr lang="en-US" sz="3200" dirty="0" err="1">
                <a:latin typeface="Times New Roman" pitchFamily="18" charset="0"/>
                <a:cs typeface="Times New Roman" pitchFamily="18" charset="0"/>
              </a:rPr>
              <a:t>Mưa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thâm</a:t>
            </a:r>
            <a:endParaRPr lang="en-US" sz="3200" dirty="0">
              <a:latin typeface="Times New Roman" pitchFamily="18" charset="0"/>
              <a:cs typeface="Times New Roman" pitchFamily="18" charset="0"/>
            </a:endParaRPr>
          </a:p>
          <a:p>
            <a:pPr marL="457200" indent="-457200">
              <a:lnSpc>
                <a:spcPct val="115000"/>
              </a:lnSpc>
              <a:spcAft>
                <a:spcPts val="400"/>
              </a:spcAft>
              <a:buFontTx/>
              <a:buChar char="-"/>
            </a:pPr>
            <a:r>
              <a:rPr lang="en-US" sz="3200" dirty="0" err="1">
                <a:latin typeface="Times New Roman" pitchFamily="18" charset="0"/>
                <a:cs typeface="Times New Roman" pitchFamily="18" charset="0"/>
              </a:rPr>
              <a:t>Dém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chăn</a:t>
            </a:r>
            <a:endParaRPr lang="en-US" sz="3200" dirty="0">
              <a:latin typeface="Times New Roman" pitchFamily="18" charset="0"/>
              <a:cs typeface="Times New Roman" pitchFamily="18" charset="0"/>
            </a:endParaRPr>
          </a:p>
        </p:txBody>
      </p:sp>
      <p:pic>
        <p:nvPicPr>
          <p:cNvPr id="11266" name="Picture 2" descr="Theo Bác đi Chiến dịch biên giới">
            <a:extLst>
              <a:ext uri="{FF2B5EF4-FFF2-40B4-BE49-F238E27FC236}">
                <a16:creationId xmlns:a16="http://schemas.microsoft.com/office/drawing/2014/main" id="{AAF29D26-7922-E744-8DE4-0FD9BE88A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33" r="12333"/>
          <a:stretch/>
        </p:blipFill>
        <p:spPr bwMode="auto">
          <a:xfrm>
            <a:off x="168165" y="4325077"/>
            <a:ext cx="2532923" cy="25329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 Box 5">
            <a:extLst>
              <a:ext uri="{FF2B5EF4-FFF2-40B4-BE49-F238E27FC236}">
                <a16:creationId xmlns:a16="http://schemas.microsoft.com/office/drawing/2014/main" id="{3E20D009-4871-034F-B32C-17C0A7317936}"/>
              </a:ext>
            </a:extLst>
          </p:cNvPr>
          <p:cNvSpPr txBox="1">
            <a:spLocks noChangeArrowheads="1"/>
          </p:cNvSpPr>
          <p:nvPr/>
        </p:nvSpPr>
        <p:spPr bwMode="auto">
          <a:xfrm>
            <a:off x="4924542" y="945617"/>
            <a:ext cx="3345428" cy="493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lnSpc>
                <a:spcPct val="115000"/>
              </a:lnSpc>
              <a:spcAft>
                <a:spcPts val="400"/>
              </a:spcAft>
              <a:buFontTx/>
              <a:buChar char="-"/>
            </a:pPr>
            <a:r>
              <a:rPr lang="vi-VN" sz="3200" dirty="0">
                <a:latin typeface="Times New Roman" pitchFamily="18" charset="0"/>
                <a:cs typeface="Times New Roman" pitchFamily="18" charset="0"/>
              </a:rPr>
              <a:t>Giật thột</a:t>
            </a:r>
          </a:p>
          <a:p>
            <a:pPr marL="457200" indent="-457200">
              <a:lnSpc>
                <a:spcPct val="115000"/>
              </a:lnSpc>
              <a:spcAft>
                <a:spcPts val="400"/>
              </a:spcAft>
              <a:buFontTx/>
              <a:buChar char="-"/>
            </a:pPr>
            <a:r>
              <a:rPr lang="vi-VN" sz="3200" dirty="0">
                <a:latin typeface="Times New Roman" pitchFamily="18" charset="0"/>
                <a:cs typeface="Times New Roman" pitchFamily="18" charset="0"/>
              </a:rPr>
              <a:t>Mơ màng</a:t>
            </a:r>
          </a:p>
          <a:p>
            <a:pPr marL="457200" indent="-457200">
              <a:lnSpc>
                <a:spcPct val="115000"/>
              </a:lnSpc>
              <a:spcAft>
                <a:spcPts val="400"/>
              </a:spcAft>
              <a:buFontTx/>
              <a:buChar char="-"/>
            </a:pPr>
            <a:r>
              <a:rPr lang="vi-VN" sz="3200" dirty="0">
                <a:latin typeface="Times New Roman" pitchFamily="18" charset="0"/>
                <a:cs typeface="Times New Roman" pitchFamily="18" charset="0"/>
              </a:rPr>
              <a:t>Thổn thức</a:t>
            </a:r>
          </a:p>
          <a:p>
            <a:pPr marL="457200" indent="-457200">
              <a:lnSpc>
                <a:spcPct val="115000"/>
              </a:lnSpc>
              <a:spcAft>
                <a:spcPts val="400"/>
              </a:spcAft>
              <a:buFontTx/>
              <a:buChar char="-"/>
            </a:pPr>
            <a:r>
              <a:rPr lang="vi-VN" sz="3200" dirty="0">
                <a:latin typeface="Times New Roman" pitchFamily="18" charset="0"/>
                <a:cs typeface="Times New Roman" pitchFamily="18" charset="0"/>
              </a:rPr>
              <a:t>Bồn chồn</a:t>
            </a:r>
          </a:p>
          <a:p>
            <a:pPr marL="457200" indent="-457200">
              <a:lnSpc>
                <a:spcPct val="115000"/>
              </a:lnSpc>
              <a:spcAft>
                <a:spcPts val="400"/>
              </a:spcAft>
              <a:buFontTx/>
              <a:buChar char="-"/>
            </a:pPr>
            <a:r>
              <a:rPr lang="vi-VN" sz="3200" dirty="0">
                <a:latin typeface="Times New Roman" pitchFamily="18" charset="0"/>
                <a:cs typeface="Times New Roman" pitchFamily="18" charset="0"/>
              </a:rPr>
              <a:t>Bề bộn</a:t>
            </a:r>
          </a:p>
          <a:p>
            <a:pPr marL="457200" indent="-457200">
              <a:lnSpc>
                <a:spcPct val="115000"/>
              </a:lnSpc>
              <a:spcAft>
                <a:spcPts val="400"/>
              </a:spcAft>
              <a:buFontTx/>
              <a:buChar char="-"/>
            </a:pPr>
            <a:r>
              <a:rPr lang="vi-VN" sz="3200" dirty="0">
                <a:latin typeface="Times New Roman" pitchFamily="18" charset="0"/>
                <a:cs typeface="Times New Roman" pitchFamily="18" charset="0"/>
              </a:rPr>
              <a:t>Đinh ninh</a:t>
            </a:r>
          </a:p>
          <a:p>
            <a:pPr marL="457200" indent="-457200">
              <a:lnSpc>
                <a:spcPct val="115000"/>
              </a:lnSpc>
              <a:spcAft>
                <a:spcPts val="400"/>
              </a:spcAft>
              <a:buFontTx/>
              <a:buChar char="-"/>
            </a:pPr>
            <a:r>
              <a:rPr lang="vi-VN" sz="3200" dirty="0">
                <a:latin typeface="Times New Roman" pitchFamily="18" charset="0"/>
                <a:cs typeface="Times New Roman" pitchFamily="18" charset="0"/>
              </a:rPr>
              <a:t>Nằng nặc</a:t>
            </a:r>
          </a:p>
          <a:p>
            <a:pPr marL="457200" indent="-457200">
              <a:lnSpc>
                <a:spcPct val="115000"/>
              </a:lnSpc>
              <a:spcAft>
                <a:spcPts val="400"/>
              </a:spcAft>
              <a:buFontTx/>
              <a:buChar char="-"/>
            </a:pPr>
            <a:r>
              <a:rPr lang="vi-VN" sz="3200" dirty="0">
                <a:latin typeface="Times New Roman" pitchFamily="18" charset="0"/>
                <a:cs typeface="Times New Roman" pitchFamily="18" charset="0"/>
              </a:rPr>
              <a:t>Dân công</a:t>
            </a:r>
            <a:endParaRPr lang="en-US" sz="3200" dirty="0">
              <a:latin typeface="Times New Roman" pitchFamily="18" charset="0"/>
              <a:cs typeface="Times New Roman" pitchFamily="18" charset="0"/>
            </a:endParaRPr>
          </a:p>
        </p:txBody>
      </p:sp>
      <p:pic>
        <p:nvPicPr>
          <p:cNvPr id="11268" name="Picture 4" descr="Những địa danh Bác Hồ chọn làm căn cứ kháng chiến">
            <a:extLst>
              <a:ext uri="{FF2B5EF4-FFF2-40B4-BE49-F238E27FC236}">
                <a16:creationId xmlns:a16="http://schemas.microsoft.com/office/drawing/2014/main" id="{86A4E4AB-48BD-8A43-B152-36211D128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533" y="971960"/>
            <a:ext cx="3549793" cy="237836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Dân tộc thiểu số liên khu Việt Bắc với công tác hậu cần Chiến dịch Điện  Biên Phủ">
            <a:extLst>
              <a:ext uri="{FF2B5EF4-FFF2-40B4-BE49-F238E27FC236}">
                <a16:creationId xmlns:a16="http://schemas.microsoft.com/office/drawing/2014/main" id="{D776EA22-0845-A948-947D-2552C7087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532" y="3513080"/>
            <a:ext cx="3549793" cy="243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9599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C21BAE-6866-4C7A-A7EC-C1B2E572D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ite book on brown wood log">
            <a:extLst>
              <a:ext uri="{FF2B5EF4-FFF2-40B4-BE49-F238E27FC236}">
                <a16:creationId xmlns:a16="http://schemas.microsoft.com/office/drawing/2014/main" id="{CC87DCAE-F7D5-394B-9956-4EC8BD162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73" r="1" b="45049"/>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7E7D0C94-08B4-48AE-8813-CC4D60294F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592165-E07B-494D-BE9F-4AB3942D5448}"/>
              </a:ext>
            </a:extLst>
          </p:cNvPr>
          <p:cNvSpPr>
            <a:spLocks noGrp="1"/>
          </p:cNvSpPr>
          <p:nvPr>
            <p:ph idx="1"/>
          </p:nvPr>
        </p:nvSpPr>
        <p:spPr>
          <a:xfrm>
            <a:off x="1189319" y="1038584"/>
            <a:ext cx="4458446" cy="4748065"/>
          </a:xfrm>
        </p:spPr>
        <p:txBody>
          <a:bodyPr anchor="ctr">
            <a:noAutofit/>
          </a:bodyPr>
          <a:lstStyle/>
          <a:p>
            <a:pPr marL="0" indent="0" algn="ctr">
              <a:buNone/>
            </a:pPr>
            <a:r>
              <a:rPr lang="en-US" sz="4500" b="1" dirty="0">
                <a:solidFill>
                  <a:srgbClr val="C00000"/>
                </a:solidFill>
                <a:latin typeface="Times New Roman" panose="02020603050405020304" pitchFamily="18" charset="0"/>
                <a:cs typeface="Times New Roman" panose="02020603050405020304" pitchFamily="18" charset="0"/>
              </a:rPr>
              <a:t>C</a:t>
            </a:r>
            <a:r>
              <a:rPr lang="en-VN" sz="4500" b="1" dirty="0">
                <a:solidFill>
                  <a:srgbClr val="C00000"/>
                </a:solidFill>
                <a:latin typeface="Times New Roman" panose="02020603050405020304" pitchFamily="18" charset="0"/>
                <a:cs typeface="Times New Roman" panose="02020603050405020304" pitchFamily="18" charset="0"/>
              </a:rPr>
              <a:t>hủ đề 7:</a:t>
            </a:r>
          </a:p>
          <a:p>
            <a:pPr marL="0" indent="0" algn="ctr">
              <a:buNone/>
            </a:pPr>
            <a:r>
              <a:rPr lang="en-VN" sz="4500" b="1" dirty="0">
                <a:solidFill>
                  <a:srgbClr val="C00000"/>
                </a:solidFill>
                <a:latin typeface="Times New Roman" panose="02020603050405020304" pitchFamily="18" charset="0"/>
                <a:cs typeface="Times New Roman" panose="02020603050405020304" pitchFamily="18" charset="0"/>
              </a:rPr>
              <a:t>THƠ</a:t>
            </a:r>
          </a:p>
          <a:p>
            <a:pPr marL="0" indent="0" algn="ctr">
              <a:buNone/>
            </a:pPr>
            <a:r>
              <a:rPr lang="en-VN" sz="4500" b="1" dirty="0">
                <a:latin typeface="Times New Roman" panose="02020603050405020304" pitchFamily="18" charset="0"/>
                <a:cs typeface="Times New Roman" panose="02020603050405020304" pitchFamily="18" charset="0"/>
              </a:rPr>
              <a:t>(THƠ CÓ YẾU TỐ TỰ SỰ, MIÊU TẢ)</a:t>
            </a:r>
          </a:p>
        </p:txBody>
      </p:sp>
    </p:spTree>
    <p:extLst>
      <p:ext uri="{BB962C8B-B14F-4D97-AF65-F5344CB8AC3E}">
        <p14:creationId xmlns:p14="http://schemas.microsoft.com/office/powerpoint/2010/main" val="1407286415"/>
      </p:ext>
    </p:extLst>
  </p:cSld>
  <p:clrMapOvr>
    <a:masterClrMapping/>
  </p:clrMapOvr>
  <p:transition spd="slow" advTm="0">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ơ Bác Hồ ở Chiến dịch Biên giới - Tuần Báo Văn Nghệ TP.HCM">
            <a:extLst>
              <a:ext uri="{FF2B5EF4-FFF2-40B4-BE49-F238E27FC236}">
                <a16:creationId xmlns:a16="http://schemas.microsoft.com/office/drawing/2014/main" id="{2204BE4A-390B-4B4B-9E9E-9517C38BD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0" y="0"/>
            <a:ext cx="6502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96A841-7EA0-3340-8F3B-BAED6ECB265D}"/>
              </a:ext>
            </a:extLst>
          </p:cNvPr>
          <p:cNvSpPr/>
          <p:nvPr/>
        </p:nvSpPr>
        <p:spPr>
          <a:xfrm>
            <a:off x="506407" y="1835871"/>
            <a:ext cx="4759276" cy="3186257"/>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Thể loại: thơ 5 chữ.</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Người kể chuyện ngôi thứ ba.</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Nhân vật: anh đội viên và Bác Hồ.</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92061941"/>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676476" y="2582695"/>
            <a:ext cx="4950352" cy="4081117"/>
          </a:xfrm>
          <a:prstGeom prst="rect">
            <a:avLst/>
          </a:prstGeom>
          <a:noFill/>
        </p:spPr>
        <p:txBody>
          <a:bodyPr wrap="square" rtlCol="0">
            <a:spAutoFit/>
          </a:bodyPr>
          <a:lstStyle/>
          <a:p>
            <a:pPr algn="ctr">
              <a:lnSpc>
                <a:spcPct val="90000"/>
              </a:lnSpc>
            </a:pPr>
            <a:r>
              <a:rPr lang="en-US" altLang="ko-KR" sz="9600" b="1" dirty="0">
                <a:solidFill>
                  <a:schemeClr val="accent1"/>
                </a:solidFill>
                <a:latin typeface="Times New Roman" panose="02020603050405020304" pitchFamily="18" charset="0"/>
                <a:cs typeface="Times New Roman" panose="02020603050405020304" pitchFamily="18" charset="0"/>
              </a:rPr>
              <a:t>2. </a:t>
            </a:r>
            <a:r>
              <a:rPr lang="en-US" altLang="ko-KR" sz="9600" b="1" dirty="0" err="1">
                <a:solidFill>
                  <a:schemeClr val="accent1"/>
                </a:solidFill>
                <a:latin typeface="Times New Roman" panose="02020603050405020304" pitchFamily="18" charset="0"/>
                <a:cs typeface="Times New Roman" panose="02020603050405020304" pitchFamily="18" charset="0"/>
              </a:rPr>
              <a:t>Đọc</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hiểu</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văn</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bản</a:t>
            </a:r>
            <a:endParaRPr lang="en-US" altLang="ko-KR" sz="9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628386301"/>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387655" y="2143263"/>
            <a:ext cx="3609860" cy="2571473"/>
          </a:xfrm>
          <a:prstGeom prst="rect">
            <a:avLst/>
          </a:prstGeom>
        </p:spPr>
        <p:txBody>
          <a:bodyPr wrap="square">
            <a:spAutoFit/>
          </a:bodyPr>
          <a:lstStyle/>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a. </a:t>
            </a:r>
          </a:p>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Cốt truyện và bối cảnh:</a:t>
            </a:r>
            <a:endParaRPr lang="en-VN" sz="4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648692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778034"/>
              <a:ext cx="5137424" cy="4239467"/>
            </a:xfrm>
            <a:prstGeom prst="rect">
              <a:avLst/>
            </a:prstGeom>
            <a:noFill/>
          </p:spPr>
          <p:txBody>
            <a:bodyPr wrap="square">
              <a:spAutoFit/>
            </a:bodyPr>
            <a:lstStyle/>
            <a:p>
              <a:pPr algn="ct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62920291"/>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Tóm tắt ngắn gọn nhất Đêm nay Bác không ngủ - Văn mẫu 6">
            <a:extLst>
              <a:ext uri="{FF2B5EF4-FFF2-40B4-BE49-F238E27FC236}">
                <a16:creationId xmlns:a16="http://schemas.microsoft.com/office/drawing/2014/main" id="{56F66DE5-BA29-9F49-B2E0-7DF8B316A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33" r="12636" b="1"/>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8F045D8-8089-E64B-AEE1-177B15BA6973}"/>
              </a:ext>
            </a:extLst>
          </p:cNvPr>
          <p:cNvSpPr/>
          <p:nvPr/>
        </p:nvSpPr>
        <p:spPr>
          <a:xfrm>
            <a:off x="422080" y="43890"/>
            <a:ext cx="4829759" cy="6841104"/>
          </a:xfrm>
          <a:prstGeom prst="rect">
            <a:avLst/>
          </a:prstGeom>
        </p:spPr>
        <p:txBody>
          <a:bodyPr wrap="square">
            <a:spAutoFit/>
          </a:bodyPr>
          <a:lstStyle/>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Hai nhân vật chính: anh đội viên và Bác Hồ.</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Các chi tiết liên quan đến hoàn cảnh xuất hiện của các nhân vật: </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Thời gian:</a:t>
            </a:r>
            <a:r>
              <a:rPr lang="vi-VN" sz="3200" i="1" dirty="0">
                <a:solidFill>
                  <a:srgbClr val="000000"/>
                </a:solidFill>
                <a:latin typeface="Times New Roman" panose="02020603050405020304" pitchFamily="18" charset="0"/>
                <a:ea typeface="Calibri" panose="020F0502020204030204" pitchFamily="34" charset="0"/>
              </a:rPr>
              <a:t> trời khuya lắm rồi</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Không gian:</a:t>
            </a:r>
            <a:r>
              <a:rPr lang="vi-VN" sz="3200" i="1" dirty="0">
                <a:solidFill>
                  <a:srgbClr val="000000"/>
                </a:solidFill>
                <a:latin typeface="Times New Roman" panose="02020603050405020304" pitchFamily="18" charset="0"/>
                <a:ea typeface="Calibri" panose="020F0502020204030204" pitchFamily="34" charset="0"/>
              </a:rPr>
              <a:t> bên bếp lửa, ngoài trời mưa lâm thâm, mái lều tranh xơ xác, đốt lửa</a:t>
            </a:r>
            <a:r>
              <a:rPr lang="vi-VN" sz="3200" dirty="0">
                <a:solidFill>
                  <a:srgbClr val="000000"/>
                </a:solidFill>
                <a:latin typeface="Times New Roman" panose="02020603050405020304" pitchFamily="18" charset="0"/>
                <a:ea typeface="Calibri" panose="020F0502020204030204" pitchFamily="34" charset="0"/>
              </a:rPr>
              <a:t> để sưởi ấm</a:t>
            </a:r>
            <a:r>
              <a:rPr lang="vi-VN" sz="3200" i="1" dirty="0">
                <a:solidFill>
                  <a:srgbClr val="000000"/>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sym typeface="Symbol" pitchFamily="2" charset="2"/>
              </a:rPr>
              <a:t></a:t>
            </a:r>
            <a:r>
              <a:rPr lang="vi-VN" sz="3200" dirty="0">
                <a:solidFill>
                  <a:srgbClr val="000000"/>
                </a:solidFill>
                <a:latin typeface="Times New Roman" panose="02020603050405020304" pitchFamily="18" charset="0"/>
                <a:ea typeface="Calibri" panose="020F0502020204030204" pitchFamily="34" charset="0"/>
              </a:rPr>
              <a:t> rừng núi, lạnh. </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85234448"/>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189634"/>
              <a:ext cx="5137424" cy="3416268"/>
            </a:xfrm>
            <a:prstGeom prst="rect">
              <a:avLst/>
            </a:prstGeom>
            <a:noFill/>
          </p:spPr>
          <p:txBody>
            <a:bodyPr wrap="square">
              <a:spAutoFit/>
            </a:bodyPr>
            <a:lstStyle/>
            <a:p>
              <a:pPr algn="ct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dựa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theo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khoảng</a:t>
              </a:r>
              <a:r>
                <a:rPr lang="en-US" sz="4000" dirty="0">
                  <a:latin typeface="Times New Roman" pitchFamily="18" charset="0"/>
                  <a:cs typeface="Times New Roman" pitchFamily="18" charset="0"/>
                </a:rPr>
                <a:t> 9 – 10 </a:t>
              </a:r>
              <a:r>
                <a:rPr lang="en-US" sz="4000" dirty="0" err="1">
                  <a:latin typeface="Times New Roman" pitchFamily="18" charset="0"/>
                  <a:cs typeface="Times New Roman" pitchFamily="18" charset="0"/>
                </a:rPr>
                <a:t>dòng</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77829779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4EFC3-8059-EE4C-BAD5-BC5396BC5B3F}"/>
              </a:ext>
            </a:extLst>
          </p:cNvPr>
          <p:cNvSpPr>
            <a:spLocks noGrp="1"/>
          </p:cNvSpPr>
          <p:nvPr>
            <p:ph idx="1"/>
          </p:nvPr>
        </p:nvSpPr>
        <p:spPr>
          <a:xfrm>
            <a:off x="283623" y="97220"/>
            <a:ext cx="10668156" cy="6663559"/>
          </a:xfrm>
        </p:spPr>
        <p:txBody>
          <a:bodyPr>
            <a:noAutofit/>
          </a:bodyPr>
          <a:lstStyle/>
          <a:p>
            <a:pPr marL="0" indent="0">
              <a:buNone/>
            </a:pPr>
            <a:r>
              <a:rPr lang="vi-VN" sz="2400" i="1" dirty="0">
                <a:latin typeface="Times New Roman" panose="02020603050405020304" pitchFamily="18" charset="0"/>
                <a:cs typeface="Times New Roman" panose="02020603050405020304" pitchFamily="18" charset="0"/>
              </a:rPr>
              <a:t>	Câu chuyện kể về một đêm không ngủ của Bác Hồ trên đường đi chiến dịch. Trong đêm khuya, trời mưa, gió lạnh, anh đội viên thức giấc, thấy Bác vẫn ngồi bên bếp lửa. Khi đó, anh băn khoăn thắc mắc, vì trời đã khuya lắm rồi mà Bác vẫn ngồi trầm ngâm bên bếp lửa. Rồi anh kín đáo dõi theo diễn biến tâm trạng trên nét mặt và trong từng cử chỉ ân cần của Bác, thấy vô cùng xúc động bởi hiểu rằng Bác đang lặng lẽ đốt lửa để sưởi ấm cho chiến sĩ. Vì Bác coi trọng giấc ngủ của chiến sĩ nên nhóm chân nhẹ nhàng đi dém chăn cho từng người một, ân cần chu đáo như người cha hiền yêu thương, lo lắng cho đàn con. Cho đến lần thứ ba thức dậy, anh giật mình vì vẫn thấy Bác đang ngồi “đinh ninh”, anh nằng nặc, tha thiết mời Bác ngủ. Giọng anh vô cùng chân thành, đó là lời nói sâu thẳm từ trong trái tim, thể hiện nỗi lo lắng cho sức khoẻ của Bác. Đáp lại anh, lời nói của Bác thật chân tình, ấm áp: Chú cứ việc ngủ ngon / Ngày mai đánh giặc. Cảm động trước nhiệt tình của người chiến sĩ, Bác đã giải thích nguyên nhân mình không thể ngủ cho anh yên tâm: Lý do Bác không ngủ vì Bác lo cho bộ đội, dân công đang ngủ ngoài rừng. Câu trả lời của Bác khiến cho anh đội viên xúc động và thấm thía tấm lòng nhân ái mênh mông của vị Cha già dân tộc. Khi đã hiểu rõ tâm trạng của Bác thì người chiến sĩ cảm thấy lòng mình vui sướng mênh mông và anh đã thức luôn cùng Bác.</a:t>
            </a:r>
            <a:r>
              <a:rPr lang="en-VN"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01607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610076" y="2143263"/>
            <a:ext cx="2917880" cy="2571473"/>
          </a:xfrm>
          <a:prstGeom prst="rect">
            <a:avLst/>
          </a:prstGeom>
        </p:spPr>
        <p:txBody>
          <a:bodyPr wrap="square">
            <a:spAutoFit/>
          </a:bodyPr>
          <a:lstStyle/>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b. </a:t>
            </a:r>
          </a:p>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Hình ảnh Bác Hồ</a:t>
            </a:r>
            <a:endParaRPr lang="en-VN" sz="4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2710938"/>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189634"/>
              <a:ext cx="5137424" cy="3416268"/>
            </a:xfrm>
            <a:prstGeom prst="rect">
              <a:avLst/>
            </a:prstGeom>
            <a:noFill/>
          </p:spPr>
          <p:txBody>
            <a:bodyPr wrap="square">
              <a:spAutoFit/>
            </a:bodyPr>
            <a:lstStyle/>
            <a:p>
              <a:pPr algn="ctr"/>
              <a:r>
                <a:rPr lang="en-US" sz="4000" dirty="0" err="1">
                  <a:latin typeface="Times New Roman" pitchFamily="18" charset="0"/>
                  <a:cs typeface="Times New Roman" pitchFamily="18" charset="0"/>
                </a:rPr>
                <a:t>Liệt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kê</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493104478"/>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105BD7-9E23-FA4F-9EDC-B61710D8BD27}"/>
              </a:ext>
            </a:extLst>
          </p:cNvPr>
          <p:cNvSpPr>
            <a:spLocks noGrp="1"/>
          </p:cNvSpPr>
          <p:nvPr>
            <p:ph idx="1"/>
          </p:nvPr>
        </p:nvSpPr>
        <p:spPr>
          <a:xfrm>
            <a:off x="231072" y="333155"/>
            <a:ext cx="9810604" cy="6435507"/>
          </a:xfrm>
        </p:spPr>
        <p:txBody>
          <a:bodyPr>
            <a:noAutofit/>
          </a:bodyPr>
          <a:lstStyle/>
          <a:p>
            <a:pPr marL="0" indent="0">
              <a:buNone/>
            </a:pPr>
            <a:r>
              <a:rPr lang="vi-VN" sz="2400" b="1" i="1" dirty="0">
                <a:latin typeface="Times New Roman" panose="02020603050405020304" pitchFamily="18" charset="0"/>
                <a:cs typeface="Times New Roman" panose="02020603050405020304" pitchFamily="18" charset="0"/>
              </a:rPr>
              <a:t>Các chi tiết thể hiện tình cảm của Bác đối với các chiến sĩ và dân công:</a:t>
            </a:r>
            <a:endParaRPr lang="en-VN" sz="2400" b="1" i="1"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Rồi Bác đi dém chăn</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Từng người từng người một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Sợ cháu mình giật thột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Bác nhón chân nhẹ nhàng. </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Bác thương đoàn dân công</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Đêm nay ngủ ngoài rừng</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Rải lá cây làm chiếu</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Manh áo phủ làm chăn</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Trời thì mưa lâm thâm</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Làm sao cho khỏi ướt!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Càng thương càng nóng ruột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Mong trời sáng mau mau.</a:t>
            </a:r>
            <a:r>
              <a:rPr lang="en-VN" sz="2400" dirty="0">
                <a:latin typeface="Times New Roman" panose="02020603050405020304" pitchFamily="18" charset="0"/>
                <a:cs typeface="Times New Roman" panose="02020603050405020304" pitchFamily="18" charset="0"/>
              </a:rPr>
              <a:t> </a:t>
            </a:r>
          </a:p>
        </p:txBody>
      </p:sp>
      <p:pic>
        <p:nvPicPr>
          <p:cNvPr id="4" name="Picture 2" descr="Copy of 8">
            <a:extLst>
              <a:ext uri="{FF2B5EF4-FFF2-40B4-BE49-F238E27FC236}">
                <a16:creationId xmlns:a16="http://schemas.microsoft.com/office/drawing/2014/main" id="{AFC626C3-8643-DE43-BD86-BAC2CC4EDEBE}"/>
              </a:ext>
            </a:extLst>
          </p:cNvPr>
          <p:cNvPicPr>
            <a:picLocks noChangeAspect="1" noChangeArrowheads="1"/>
          </p:cNvPicPr>
          <p:nvPr/>
        </p:nvPicPr>
        <p:blipFill>
          <a:blip r:embed="rId2" cstate="print"/>
          <a:srcRect/>
          <a:stretch>
            <a:fillRect/>
          </a:stretch>
        </p:blipFill>
        <p:spPr bwMode="auto">
          <a:xfrm>
            <a:off x="4486588" y="897333"/>
            <a:ext cx="2894726" cy="3203180"/>
          </a:xfrm>
          <a:prstGeom prst="rect">
            <a:avLst/>
          </a:prstGeom>
          <a:noFill/>
          <a:ln w="9525">
            <a:noFill/>
            <a:miter lim="800000"/>
            <a:headEnd/>
            <a:tailEnd/>
          </a:ln>
        </p:spPr>
      </p:pic>
      <p:pic>
        <p:nvPicPr>
          <p:cNvPr id="5" name="Picture 3" descr="11">
            <a:extLst>
              <a:ext uri="{FF2B5EF4-FFF2-40B4-BE49-F238E27FC236}">
                <a16:creationId xmlns:a16="http://schemas.microsoft.com/office/drawing/2014/main" id="{961241FF-03F2-5346-BFCC-BFEDCF77F8A5}"/>
              </a:ext>
            </a:extLst>
          </p:cNvPr>
          <p:cNvPicPr>
            <a:picLocks noChangeAspect="1" noChangeArrowheads="1"/>
          </p:cNvPicPr>
          <p:nvPr/>
        </p:nvPicPr>
        <p:blipFill>
          <a:blip r:embed="rId3" cstate="print"/>
          <a:srcRect l="1706" t="13488" r="15700"/>
          <a:stretch>
            <a:fillRect/>
          </a:stretch>
        </p:blipFill>
        <p:spPr bwMode="auto">
          <a:xfrm>
            <a:off x="8170796" y="897333"/>
            <a:ext cx="2909372" cy="3137793"/>
          </a:xfrm>
          <a:prstGeom prst="rect">
            <a:avLst/>
          </a:prstGeom>
          <a:noFill/>
          <a:ln w="9525">
            <a:noFill/>
            <a:miter lim="800000"/>
            <a:headEnd/>
            <a:tailEnd/>
          </a:ln>
        </p:spPr>
      </p:pic>
      <p:pic>
        <p:nvPicPr>
          <p:cNvPr id="6" name="Picture 4" descr="Copy of 9">
            <a:extLst>
              <a:ext uri="{FF2B5EF4-FFF2-40B4-BE49-F238E27FC236}">
                <a16:creationId xmlns:a16="http://schemas.microsoft.com/office/drawing/2014/main" id="{6528A8EC-6AA5-154D-92EE-7823348B7769}"/>
              </a:ext>
            </a:extLst>
          </p:cNvPr>
          <p:cNvPicPr>
            <a:picLocks noChangeAspect="1" noChangeArrowheads="1"/>
          </p:cNvPicPr>
          <p:nvPr/>
        </p:nvPicPr>
        <p:blipFill>
          <a:blip r:embed="rId4" cstate="print"/>
          <a:srcRect/>
          <a:stretch>
            <a:fillRect/>
          </a:stretch>
        </p:blipFill>
        <p:spPr bwMode="auto">
          <a:xfrm>
            <a:off x="5251924" y="3550908"/>
            <a:ext cx="2648636" cy="2930867"/>
          </a:xfrm>
          <a:prstGeom prst="rect">
            <a:avLst/>
          </a:prstGeom>
          <a:noFill/>
          <a:ln w="9525">
            <a:noFill/>
            <a:miter lim="800000"/>
            <a:headEnd/>
            <a:tailEnd/>
          </a:ln>
        </p:spPr>
      </p:pic>
      <p:pic>
        <p:nvPicPr>
          <p:cNvPr id="7" name="Picture 5" descr="4">
            <a:extLst>
              <a:ext uri="{FF2B5EF4-FFF2-40B4-BE49-F238E27FC236}">
                <a16:creationId xmlns:a16="http://schemas.microsoft.com/office/drawing/2014/main" id="{086693E8-81E3-D949-9041-F129360A3DFF}"/>
              </a:ext>
            </a:extLst>
          </p:cNvPr>
          <p:cNvPicPr>
            <a:picLocks noChangeAspect="1" noChangeArrowheads="1"/>
          </p:cNvPicPr>
          <p:nvPr/>
        </p:nvPicPr>
        <p:blipFill>
          <a:blip r:embed="rId5" cstate="print"/>
          <a:srcRect/>
          <a:stretch>
            <a:fillRect/>
          </a:stretch>
        </p:blipFill>
        <p:spPr bwMode="auto">
          <a:xfrm>
            <a:off x="8980606" y="3595543"/>
            <a:ext cx="2560428" cy="2929302"/>
          </a:xfrm>
          <a:prstGeom prst="rect">
            <a:avLst/>
          </a:prstGeom>
          <a:noFill/>
          <a:ln w="9525">
            <a:noFill/>
            <a:miter lim="800000"/>
            <a:headEnd/>
            <a:tailEnd/>
          </a:ln>
        </p:spPr>
      </p:pic>
    </p:spTree>
    <p:extLst>
      <p:ext uri="{BB962C8B-B14F-4D97-AF65-F5344CB8AC3E}">
        <p14:creationId xmlns:p14="http://schemas.microsoft.com/office/powerpoint/2010/main" val="3344452221"/>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30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0"/>
                                        <p:tgtEl>
                                          <p:spTgt spid="6"/>
                                        </p:tgtEl>
                                      </p:cBhvr>
                                    </p:animEffect>
                                  </p:childTnLst>
                                </p:cTn>
                              </p:par>
                              <p:par>
                                <p:cTn id="14" presetID="2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0" fill="hold"/>
                                        <p:tgtEl>
                                          <p:spTgt spid="7"/>
                                        </p:tgtEl>
                                        <p:attrNameLst>
                                          <p:attrName>ppt_w</p:attrName>
                                        </p:attrNameLst>
                                      </p:cBhvr>
                                      <p:tavLst>
                                        <p:tav tm="0">
                                          <p:val>
                                            <p:fltVal val="0"/>
                                          </p:val>
                                        </p:tav>
                                        <p:tav tm="100000">
                                          <p:val>
                                            <p:strVal val="#ppt_w"/>
                                          </p:val>
                                        </p:tav>
                                      </p:tavLst>
                                    </p:anim>
                                    <p:anim calcmode="lin" valueType="num">
                                      <p:cBhvr>
                                        <p:cTn id="17" dur="5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arn(inVertic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arn(inVertic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arn(inVertical)">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barn(inVertical)">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barn(inVertical)">
                                      <p:cBhvr>
                                        <p:cTn id="67" dur="5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barn(inVertical)">
                                      <p:cBhvr>
                                        <p:cTn id="72" dur="500"/>
                                        <p:tgtEl>
                                          <p:spTgt spid="3">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barn(inVertical)">
                                      <p:cBhvr>
                                        <p:cTn id="77" dur="500"/>
                                        <p:tgtEl>
                                          <p:spTgt spid="3">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Effect transition="in" filter="barn(inVertical)">
                                      <p:cBhvr>
                                        <p:cTn id="8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5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29CDC47-66DA-CF49-9D3D-22E38A488713}"/>
              </a:ext>
            </a:extLst>
          </p:cNvPr>
          <p:cNvSpPr>
            <a:spLocks noGrp="1"/>
          </p:cNvSpPr>
          <p:nvPr>
            <p:ph type="title"/>
          </p:nvPr>
        </p:nvSpPr>
        <p:spPr>
          <a:xfrm>
            <a:off x="184936" y="116441"/>
            <a:ext cx="5229392" cy="1216024"/>
          </a:xfrm>
        </p:spPr>
        <p:txBody>
          <a:bodyPr>
            <a:normAutofit/>
          </a:bodyPr>
          <a:lstStyle/>
          <a:p>
            <a:r>
              <a:rPr lang="en-US" b="1" dirty="0">
                <a:latin typeface="Times New Roman" panose="02020603050405020304" pitchFamily="18" charset="0"/>
                <a:cs typeface="Times New Roman" panose="02020603050405020304" pitchFamily="18" charset="0"/>
              </a:rPr>
              <a:t>Y</a:t>
            </a:r>
            <a:r>
              <a:rPr lang="en-VN" b="1" dirty="0">
                <a:latin typeface="Times New Roman" panose="02020603050405020304" pitchFamily="18" charset="0"/>
                <a:cs typeface="Times New Roman" panose="02020603050405020304" pitchFamily="18" charset="0"/>
              </a:rPr>
              <a:t>êu cầu cần đạt</a:t>
            </a:r>
          </a:p>
        </p:txBody>
      </p:sp>
      <p:pic>
        <p:nvPicPr>
          <p:cNvPr id="2050" name="Picture 2" descr="white cup with saucer near bok">
            <a:extLst>
              <a:ext uri="{FF2B5EF4-FFF2-40B4-BE49-F238E27FC236}">
                <a16:creationId xmlns:a16="http://schemas.microsoft.com/office/drawing/2014/main" id="{C229CAF3-F673-7944-BF01-80DA16862F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53" r="7404"/>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6" name="Straight Connector 5">
            <a:extLst>
              <a:ext uri="{FF2B5EF4-FFF2-40B4-BE49-F238E27FC236}">
                <a16:creationId xmlns:a16="http://schemas.microsoft.com/office/drawing/2014/main" id="{CB05E96F-7D41-B24C-9711-A217CBB9A091}"/>
              </a:ext>
            </a:extLst>
          </p:cNvPr>
          <p:cNvSpPr/>
          <p:nvPr/>
        </p:nvSpPr>
        <p:spPr>
          <a:xfrm>
            <a:off x="359596" y="1192422"/>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id="{BA1016F5-B404-FD43-BE3C-4EE25BC27B1D}"/>
              </a:ext>
            </a:extLst>
          </p:cNvPr>
          <p:cNvSpPr/>
          <p:nvPr/>
        </p:nvSpPr>
        <p:spPr>
          <a:xfrm>
            <a:off x="371171" y="1192422"/>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Nhận biết được những đặc điểm hình thức (vần, nhịp, biện pháp tu từ, yếu tố tự sự và miêu tả), nội dung (đề tài, chủ đề, ý nghĩa) của bài thơ có sử dụng yếu tố tự sự và miêu tả.</a:t>
            </a:r>
            <a:endParaRPr lang="en-US" sz="2000" kern="1200" dirty="0">
              <a:latin typeface="Times New Roman" panose="02020603050405020304" pitchFamily="18" charset="0"/>
              <a:cs typeface="Times New Roman" panose="02020603050405020304" pitchFamily="18" charset="0"/>
            </a:endParaRPr>
          </a:p>
        </p:txBody>
      </p:sp>
      <p:sp>
        <p:nvSpPr>
          <p:cNvPr id="8" name="Straight Connector 7">
            <a:extLst>
              <a:ext uri="{FF2B5EF4-FFF2-40B4-BE49-F238E27FC236}">
                <a16:creationId xmlns:a16="http://schemas.microsoft.com/office/drawing/2014/main" id="{56251358-A3D1-4344-AC9A-5AD43CE109F3}"/>
              </a:ext>
            </a:extLst>
          </p:cNvPr>
          <p:cNvSpPr/>
          <p:nvPr/>
        </p:nvSpPr>
        <p:spPr>
          <a:xfrm>
            <a:off x="359596" y="2499871"/>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0" name="Freeform 9">
            <a:extLst>
              <a:ext uri="{FF2B5EF4-FFF2-40B4-BE49-F238E27FC236}">
                <a16:creationId xmlns:a16="http://schemas.microsoft.com/office/drawing/2014/main" id="{57241D11-270E-A848-9B0B-35A7A114EF33}"/>
              </a:ext>
            </a:extLst>
          </p:cNvPr>
          <p:cNvSpPr/>
          <p:nvPr/>
        </p:nvSpPr>
        <p:spPr>
          <a:xfrm>
            <a:off x="359596" y="2499871"/>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Nhận biết và chỉ ra được tác dụng của biện pháp tu từ hoán dụ.</a:t>
            </a:r>
            <a:endParaRPr lang="en-US" sz="2000" kern="1200" dirty="0">
              <a:latin typeface="Times New Roman" panose="02020603050405020304" pitchFamily="18" charset="0"/>
              <a:cs typeface="Times New Roman" panose="02020603050405020304" pitchFamily="18" charset="0"/>
            </a:endParaRPr>
          </a:p>
        </p:txBody>
      </p:sp>
      <p:sp>
        <p:nvSpPr>
          <p:cNvPr id="14" name="Straight Connector 13">
            <a:extLst>
              <a:ext uri="{FF2B5EF4-FFF2-40B4-BE49-F238E27FC236}">
                <a16:creationId xmlns:a16="http://schemas.microsoft.com/office/drawing/2014/main" id="{8973481C-1548-EF44-AA1A-DB8B60783DD3}"/>
              </a:ext>
            </a:extLst>
          </p:cNvPr>
          <p:cNvSpPr/>
          <p:nvPr/>
        </p:nvSpPr>
        <p:spPr>
          <a:xfrm>
            <a:off x="359596" y="3516764"/>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5" name="Freeform 14">
            <a:extLst>
              <a:ext uri="{FF2B5EF4-FFF2-40B4-BE49-F238E27FC236}">
                <a16:creationId xmlns:a16="http://schemas.microsoft.com/office/drawing/2014/main" id="{BC1C9849-CB79-B04A-AEB8-F2B2206D537D}"/>
              </a:ext>
            </a:extLst>
          </p:cNvPr>
          <p:cNvSpPr/>
          <p:nvPr/>
        </p:nvSpPr>
        <p:spPr>
          <a:xfrm>
            <a:off x="359596" y="3516764"/>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Viết được đoạn văn ghi lại cảm nghĩ về một bài thơ có yếu tố tự sự, miêu tả.</a:t>
            </a:r>
            <a:endParaRPr lang="en-US" sz="2000" kern="1200" dirty="0">
              <a:latin typeface="Times New Roman" panose="02020603050405020304" pitchFamily="18" charset="0"/>
              <a:cs typeface="Times New Roman" panose="02020603050405020304" pitchFamily="18" charset="0"/>
            </a:endParaRPr>
          </a:p>
        </p:txBody>
      </p:sp>
      <p:sp>
        <p:nvSpPr>
          <p:cNvPr id="16" name="Straight Connector 15">
            <a:extLst>
              <a:ext uri="{FF2B5EF4-FFF2-40B4-BE49-F238E27FC236}">
                <a16:creationId xmlns:a16="http://schemas.microsoft.com/office/drawing/2014/main" id="{AE6577E2-4AEC-3349-9883-5CAB3AAFBB6D}"/>
              </a:ext>
            </a:extLst>
          </p:cNvPr>
          <p:cNvSpPr/>
          <p:nvPr/>
        </p:nvSpPr>
        <p:spPr>
          <a:xfrm>
            <a:off x="359596" y="4533657"/>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7" name="Freeform 16">
            <a:extLst>
              <a:ext uri="{FF2B5EF4-FFF2-40B4-BE49-F238E27FC236}">
                <a16:creationId xmlns:a16="http://schemas.microsoft.com/office/drawing/2014/main" id="{F6385F58-F969-BB4A-AE35-47A5E3942D89}"/>
              </a:ext>
            </a:extLst>
          </p:cNvPr>
          <p:cNvSpPr/>
          <p:nvPr/>
        </p:nvSpPr>
        <p:spPr>
          <a:xfrm>
            <a:off x="359596" y="4533657"/>
            <a:ext cx="5054732"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Bước đầu biết trình bày ý kiến về một vấn đề.</a:t>
            </a:r>
            <a:endParaRPr lang="en-US" sz="2000" kern="1200" dirty="0">
              <a:latin typeface="Times New Roman" panose="02020603050405020304" pitchFamily="18" charset="0"/>
              <a:cs typeface="Times New Roman" panose="02020603050405020304" pitchFamily="18" charset="0"/>
            </a:endParaRPr>
          </a:p>
        </p:txBody>
      </p:sp>
      <p:sp>
        <p:nvSpPr>
          <p:cNvPr id="18" name="Straight Connector 17">
            <a:extLst>
              <a:ext uri="{FF2B5EF4-FFF2-40B4-BE49-F238E27FC236}">
                <a16:creationId xmlns:a16="http://schemas.microsoft.com/office/drawing/2014/main" id="{F5C5C8A0-B488-3144-8D5B-20105B74229E}"/>
              </a:ext>
            </a:extLst>
          </p:cNvPr>
          <p:cNvSpPr/>
          <p:nvPr/>
        </p:nvSpPr>
        <p:spPr>
          <a:xfrm>
            <a:off x="359596" y="5550550"/>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9" name="Freeform 18">
            <a:extLst>
              <a:ext uri="{FF2B5EF4-FFF2-40B4-BE49-F238E27FC236}">
                <a16:creationId xmlns:a16="http://schemas.microsoft.com/office/drawing/2014/main" id="{CE8F7862-F86E-3142-9991-06378E99803C}"/>
              </a:ext>
            </a:extLst>
          </p:cNvPr>
          <p:cNvSpPr/>
          <p:nvPr/>
        </p:nvSpPr>
        <p:spPr>
          <a:xfrm>
            <a:off x="359596" y="5550550"/>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Biết xúc động trước những việc làm và tình cảm cao đẹp; trân trọng những suy nghĩ, hành động dũng cảm; yêu quý bản thân và tự tin vào những giá trị của bản thân</a:t>
            </a:r>
            <a:endParaRPr lang="en-US" sz="20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918361"/>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p:bldP spid="17"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952611"/>
              <a:ext cx="5137424" cy="1769874"/>
            </a:xfrm>
            <a:prstGeom prst="rect">
              <a:avLst/>
            </a:prstGeom>
            <a:noFill/>
          </p:spPr>
          <p:txBody>
            <a:bodyPr wrap="square">
              <a:spAutoFit/>
            </a:bodyPr>
            <a:lstStyle/>
            <a:p>
              <a:pPr algn="ctr"/>
              <a:r>
                <a:rPr lang="en-US" sz="4000" dirty="0">
                  <a:latin typeface="Times New Roman" pitchFamily="18" charset="0"/>
                  <a:cs typeface="Times New Roman" pitchFamily="18" charset="0"/>
                </a:rPr>
                <a:t>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ấn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594703411"/>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4" name="Picture 4" descr="Bác Hồ với chiến sĩ người dân tộc">
            <a:extLst>
              <a:ext uri="{FF2B5EF4-FFF2-40B4-BE49-F238E27FC236}">
                <a16:creationId xmlns:a16="http://schemas.microsoft.com/office/drawing/2014/main" id="{8CB2ACF2-B3A2-604B-82C3-CB66A9C66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48" r="15751" b="-1"/>
          <a:stretch/>
        </p:blipFill>
        <p:spPr bwMode="auto">
          <a:xfrm>
            <a:off x="3750951" y="229994"/>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5362" name="Picture 2" descr="Bác Hồ với chiến sĩ người dân tộc">
            <a:extLst>
              <a:ext uri="{FF2B5EF4-FFF2-40B4-BE49-F238E27FC236}">
                <a16:creationId xmlns:a16="http://schemas.microsoft.com/office/drawing/2014/main" id="{A672906B-F749-A04C-ADB1-69D7934ED6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00" r="12658"/>
          <a:stretch/>
        </p:blipFill>
        <p:spPr bwMode="auto">
          <a:xfrm>
            <a:off x="1276844" y="1243345"/>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extLst>
            <a:ext uri="{909E8E84-426E-40DD-AFC4-6F175D3DCCD1}">
              <a14:hiddenFill xmlns:a14="http://schemas.microsoft.com/office/drawing/2010/main">
                <a:solidFill>
                  <a:srgbClr val="FFFFFF"/>
                </a:solidFill>
              </a14:hiddenFill>
            </a:ext>
          </a:extLst>
        </p:spPr>
      </p:pic>
      <p:pic>
        <p:nvPicPr>
          <p:cNvPr id="15366" name="Picture 6" descr="Tư tưởng Hồ Chí Minh về gia đình và giáo dục gia đình - Hội Liên Hiệp Phụ  Nữ Tỉnh Kon Tum">
            <a:extLst>
              <a:ext uri="{FF2B5EF4-FFF2-40B4-BE49-F238E27FC236}">
                <a16:creationId xmlns:a16="http://schemas.microsoft.com/office/drawing/2014/main" id="{75D8F90F-1BA2-024A-8636-2733FB5C86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73" r="20876"/>
          <a:stretch/>
        </p:blipFill>
        <p:spPr bwMode="auto">
          <a:xfrm>
            <a:off x="8255132" y="1243345"/>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DD8B760-412D-0F48-8AD9-93BBE2618F58}"/>
              </a:ext>
            </a:extLst>
          </p:cNvPr>
          <p:cNvSpPr/>
          <p:nvPr/>
        </p:nvSpPr>
        <p:spPr>
          <a:xfrm>
            <a:off x="904875" y="4957658"/>
            <a:ext cx="10382250" cy="1446550"/>
          </a:xfrm>
          <a:prstGeom prst="rect">
            <a:avLst/>
          </a:prstGeom>
        </p:spPr>
        <p:txBody>
          <a:bodyPr wrap="square">
            <a:spAutoFit/>
          </a:bodyPr>
          <a:lstStyle/>
          <a:p>
            <a:r>
              <a:rPr lang="vi-VN" sz="2200" i="1" dirty="0">
                <a:solidFill>
                  <a:srgbClr val="000000"/>
                </a:solidFill>
                <a:latin typeface="Times New Roman" panose="02020603050405020304" pitchFamily="18" charset="0"/>
                <a:ea typeface="Calibri" panose="020F0502020204030204" pitchFamily="34" charset="0"/>
              </a:rPr>
              <a:t>	Chi tiết Bác nhón chân nhẹ nhàng đi dém chăn cho các chiến sĩ. Chi tiết này cho thấy Bác ân cần chu đáo không khác gì người cha hiền yêu thương, lo lắng cho các con. Cử chỉ “nhón chân nhẹ nhàng” của Bác là một chi tiết đặc sắc, thật giản dị mà xúc động, bộc lộ tấm lòng yêu thương sâu sắc và sự tôn trọng, nâng niu của vị lãnh tụ đối với bộ đội.</a:t>
            </a:r>
            <a:r>
              <a:rPr lang="en-VN" sz="2200" dirty="0">
                <a:effectLst/>
              </a:rPr>
              <a:t> </a:t>
            </a:r>
            <a:endParaRPr lang="en-VN" sz="2200" dirty="0"/>
          </a:p>
        </p:txBody>
      </p:sp>
    </p:spTree>
    <p:extLst>
      <p:ext uri="{BB962C8B-B14F-4D97-AF65-F5344CB8AC3E}">
        <p14:creationId xmlns:p14="http://schemas.microsoft.com/office/powerpoint/2010/main" val="233801001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424339" y="1745077"/>
            <a:ext cx="3519886" cy="3367845"/>
          </a:xfrm>
          <a:prstGeom prst="rect">
            <a:avLst/>
          </a:prstGeom>
        </p:spPr>
        <p:txBody>
          <a:bodyPr wrap="square">
            <a:spAutoFit/>
          </a:bodyPr>
          <a:lstStyle/>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c. </a:t>
            </a:r>
          </a:p>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Tình cảm anh đội viên dành cho Bác</a:t>
            </a:r>
            <a:endParaRPr lang="en-VN" sz="4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6118481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190476" y="980148"/>
              <a:ext cx="5551276" cy="3416268"/>
            </a:xfrm>
            <a:prstGeom prst="rect">
              <a:avLst/>
            </a:prstGeom>
            <a:noFill/>
          </p:spPr>
          <p:txBody>
            <a:bodyPr wrap="square">
              <a:spAutoFit/>
            </a:bodyPr>
            <a:lstStyle/>
            <a:p>
              <a:pPr algn="ctr"/>
              <a:r>
                <a:rPr lang="vi-VN" sz="3200" i="1" dirty="0">
                  <a:latin typeface="Times New Roman" panose="02020603050405020304" pitchFamily="18" charset="0"/>
                  <a:cs typeface="Times New Roman" panose="02020603050405020304" pitchFamily="18" charset="0"/>
                </a:rPr>
                <a:t>Tìm các chi tiết thể hiện tình cảm của anh đội viên dành cho Bác Hồ (từ dòng 1 đến dòng 44). Chi tiết nào đem lại cho em nhiều cảm xúc nhất?</a:t>
              </a:r>
              <a:endParaRPr lang="en-VN" sz="3200" dirty="0">
                <a:latin typeface="Times New Roman" panose="02020603050405020304" pitchFamily="18" charset="0"/>
                <a:cs typeface="Times New Roman" panose="02020603050405020304" pitchFamily="18" charset="0"/>
              </a:endParaRPr>
            </a:p>
          </p:txBody>
        </p:sp>
      </p:grpSp>
      <p:pic>
        <p:nvPicPr>
          <p:cNvPr id="3" name="Picture 2" descr="A picture containing doll&#10;&#10;Description automatically generated">
            <a:extLst>
              <a:ext uri="{FF2B5EF4-FFF2-40B4-BE49-F238E27FC236}">
                <a16:creationId xmlns:a16="http://schemas.microsoft.com/office/drawing/2014/main" id="{38938C23-331B-0C41-AFCA-1CEDE5D25147}"/>
              </a:ext>
            </a:extLst>
          </p:cNvPr>
          <p:cNvPicPr>
            <a:picLocks noChangeAspect="1"/>
          </p:cNvPicPr>
          <p:nvPr/>
        </p:nvPicPr>
        <p:blipFill>
          <a:blip r:embed="rId2"/>
          <a:stretch>
            <a:fillRect/>
          </a:stretch>
        </p:blipFill>
        <p:spPr>
          <a:xfrm flipH="1">
            <a:off x="980301" y="1450043"/>
            <a:ext cx="4279585" cy="4965790"/>
          </a:xfrm>
          <a:prstGeom prst="rect">
            <a:avLst/>
          </a:prstGeom>
        </p:spPr>
      </p:pic>
    </p:spTree>
    <p:extLst>
      <p:ext uri="{BB962C8B-B14F-4D97-AF65-F5344CB8AC3E}">
        <p14:creationId xmlns:p14="http://schemas.microsoft.com/office/powerpoint/2010/main" val="172832398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7B2035-1FCB-439A-B421-095E136C7E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CE2CF7-D5AA-4464-AC91-9ED1EA5D6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text&#10;&#10;Description automatically generated">
            <a:extLst>
              <a:ext uri="{FF2B5EF4-FFF2-40B4-BE49-F238E27FC236}">
                <a16:creationId xmlns:a16="http://schemas.microsoft.com/office/drawing/2014/main" id="{9E017F6F-8D4E-9048-835E-103EF96B9DAD}"/>
              </a:ext>
            </a:extLst>
          </p:cNvPr>
          <p:cNvPicPr>
            <a:picLocks noChangeAspect="1"/>
          </p:cNvPicPr>
          <p:nvPr/>
        </p:nvPicPr>
        <p:blipFill rotWithShape="1">
          <a:blip r:embed="rId2"/>
          <a:srcRect l="20281" r="35923" b="2"/>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4" name="AutoShape 2" descr="Sở Giáo Dục Và Đào Tạo Vĩnh Phúc">
            <a:extLst>
              <a:ext uri="{FF2B5EF4-FFF2-40B4-BE49-F238E27FC236}">
                <a16:creationId xmlns:a16="http://schemas.microsoft.com/office/drawing/2014/main" id="{F7C9ABC6-803A-9840-B883-225F75ED9D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8" name="Rectangle 7">
            <a:extLst>
              <a:ext uri="{FF2B5EF4-FFF2-40B4-BE49-F238E27FC236}">
                <a16:creationId xmlns:a16="http://schemas.microsoft.com/office/drawing/2014/main" id="{18D5F72A-3B62-6843-9F9D-3296EAA58FD0}"/>
              </a:ext>
            </a:extLst>
          </p:cNvPr>
          <p:cNvSpPr/>
          <p:nvPr/>
        </p:nvSpPr>
        <p:spPr>
          <a:xfrm>
            <a:off x="4762180" y="180417"/>
            <a:ext cx="7253287" cy="6497163"/>
          </a:xfrm>
          <a:prstGeom prst="rect">
            <a:avLst/>
          </a:prstGeom>
        </p:spPr>
        <p:txBody>
          <a:bodyPr wrap="square">
            <a:spAutoFit/>
          </a:bodyPr>
          <a:lstStyle/>
          <a:p>
            <a:pPr algn="just">
              <a:lnSpc>
                <a:spcPct val="115000"/>
              </a:lnSpc>
            </a:pPr>
            <a:r>
              <a:rPr lang="vi-VN" sz="2600" b="1" i="1" dirty="0">
                <a:solidFill>
                  <a:srgbClr val="000000"/>
                </a:solidFill>
                <a:latin typeface="Times New Roman" panose="02020603050405020304" pitchFamily="18" charset="0"/>
                <a:ea typeface="ArialMT"/>
              </a:rPr>
              <a:t>* C</a:t>
            </a:r>
            <a:r>
              <a:rPr lang="vi-VN" sz="2600" b="1" i="1" dirty="0">
                <a:solidFill>
                  <a:srgbClr val="000000"/>
                </a:solidFill>
                <a:latin typeface="Times New Roman" panose="02020603050405020304" pitchFamily="18" charset="0"/>
                <a:ea typeface="Calibri" panose="020F0502020204030204" pitchFamily="34" charset="0"/>
              </a:rPr>
              <a:t>ác chi tiết thể hiện tình cảm của anh đội viên dành cho Bác Hồ:</a:t>
            </a:r>
            <a:endParaRPr lang="en-VN" sz="2600" b="1" i="1"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Anh đội viên nhìn Bác / Càng nhìn lại càng thương.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Thổn thức cả nỗi lòng / Thì thầm anh hỏi nhỏ / Bác ơi! Bác chưa ngủ / Bác có lạnh lắm không?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Không biết nói gì hơn / Anh nằm lo Bác ốm / Lòng anh cứ bề bộn / Vì Bác cứ thức hoài.</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Đêm nay Bác không ngủ / Lấy sức đâu mà đi</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Anh hốt hoảng giật mình / Bác vẫn ngồi đinh ninh</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Anh vội vàng nằng nặc / Mời Bác ngủ Bác ơi / … / Bác ơi ! Mời Bác ngủ!</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Lòng vui sướng mênh mông / Anh thức luôn cùng Bác.</a:t>
            </a:r>
            <a:endParaRPr lang="en-VN" sz="26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4941794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map&#10;&#10;Description automatically generated">
            <a:extLst>
              <a:ext uri="{FF2B5EF4-FFF2-40B4-BE49-F238E27FC236}">
                <a16:creationId xmlns:a16="http://schemas.microsoft.com/office/drawing/2014/main" id="{C69D44A9-30A1-4144-AE59-74B10C39C0F3}"/>
              </a:ext>
            </a:extLst>
          </p:cNvPr>
          <p:cNvPicPr>
            <a:picLocks noGrp="1" noChangeAspect="1"/>
          </p:cNvPicPr>
          <p:nvPr>
            <p:ph type="pic" sz="quarter" idx="10"/>
          </p:nvPr>
        </p:nvPicPr>
        <p:blipFill>
          <a:blip r:embed="rId3"/>
          <a:srcRect l="10178" r="10178"/>
          <a:stretch>
            <a:fillRect/>
          </a:stretch>
        </p:blipFill>
        <p:spPr/>
      </p:pic>
      <p:sp>
        <p:nvSpPr>
          <p:cNvPr id="6" name="Rectangle 5">
            <a:extLst>
              <a:ext uri="{FF2B5EF4-FFF2-40B4-BE49-F238E27FC236}">
                <a16:creationId xmlns:a16="http://schemas.microsoft.com/office/drawing/2014/main" id="{99F915A1-AF5D-154C-82D4-A24106954D3A}"/>
              </a:ext>
            </a:extLst>
          </p:cNvPr>
          <p:cNvSpPr/>
          <p:nvPr/>
        </p:nvSpPr>
        <p:spPr>
          <a:xfrm>
            <a:off x="6538913" y="1066974"/>
            <a:ext cx="4919663" cy="4885183"/>
          </a:xfrm>
          <a:prstGeom prst="rect">
            <a:avLst/>
          </a:prstGeom>
        </p:spPr>
        <p:txBody>
          <a:bodyPr wrap="square">
            <a:spAutoFit/>
          </a:bodyPr>
          <a:lstStyle/>
          <a:p>
            <a:pPr marL="342900" lvl="0" indent="-342900" algn="just">
              <a:lnSpc>
                <a:spcPct val="115000"/>
              </a:lnSpc>
              <a:spcBef>
                <a:spcPts val="600"/>
              </a:spcBef>
              <a:spcAft>
                <a:spcPts val="600"/>
              </a:spcAft>
              <a:buFont typeface="Wingdings" pitchFamily="2" charset="2"/>
              <a:buChar char=""/>
            </a:pPr>
            <a:r>
              <a:rPr lang="vi-VN" sz="3200" dirty="0">
                <a:solidFill>
                  <a:srgbClr val="000000"/>
                </a:solidFill>
                <a:latin typeface="Times New Roman" panose="02020603050405020304" pitchFamily="18" charset="0"/>
                <a:ea typeface="ArialMT"/>
                <a:cs typeface="Times New Roman" panose="02020603050405020304" pitchFamily="18" charset="0"/>
              </a:rPr>
              <a:t> Tình cảm anh đội viên dành cho Bác được thể hiện qua:</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ArialMT"/>
              </a:rPr>
              <a:t>+ Cách anh quan sát và cảm nhận về Bác.</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ArialMT"/>
              </a:rPr>
              <a:t>+ Cách anh bộc lộ cảm xúc, tâm trạng, các câu hỏi, lời đề nghị.</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9778768"/>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vector graphics&#10;&#10;Description automatically generated">
            <a:extLst>
              <a:ext uri="{FF2B5EF4-FFF2-40B4-BE49-F238E27FC236}">
                <a16:creationId xmlns:a16="http://schemas.microsoft.com/office/drawing/2014/main" id="{8D32BCBC-5B3B-4944-BDA4-25351C8E207F}"/>
              </a:ext>
            </a:extLst>
          </p:cNvPr>
          <p:cNvPicPr>
            <a:picLocks noGrp="1" noChangeAspect="1"/>
          </p:cNvPicPr>
          <p:nvPr>
            <p:ph type="pic" sz="quarter" idx="10"/>
          </p:nvPr>
        </p:nvPicPr>
        <p:blipFill>
          <a:blip r:embed="rId2"/>
          <a:srcRect l="13884" r="13884"/>
          <a:stretch>
            <a:fillRect/>
          </a:stretch>
        </p:blipFill>
        <p:spPr>
          <a:xfrm flipH="1">
            <a:off x="6843713" y="-80566"/>
            <a:ext cx="5726197" cy="7019132"/>
          </a:xfrm>
        </p:spPr>
      </p:pic>
      <p:sp>
        <p:nvSpPr>
          <p:cNvPr id="5" name="Rectangle 4">
            <a:extLst>
              <a:ext uri="{FF2B5EF4-FFF2-40B4-BE49-F238E27FC236}">
                <a16:creationId xmlns:a16="http://schemas.microsoft.com/office/drawing/2014/main" id="{2F9D6B27-62C2-B44D-9B3E-DA75653C24E1}"/>
              </a:ext>
            </a:extLst>
          </p:cNvPr>
          <p:cNvSpPr/>
          <p:nvPr/>
        </p:nvSpPr>
        <p:spPr>
          <a:xfrm>
            <a:off x="476250" y="1140296"/>
            <a:ext cx="6096000" cy="4577407"/>
          </a:xfrm>
          <a:prstGeom prst="rect">
            <a:avLst/>
          </a:prstGeom>
        </p:spPr>
        <p:txBody>
          <a:bodyPr>
            <a:spAutoFit/>
          </a:bodyPr>
          <a:lstStyle/>
          <a:p>
            <a:pPr marL="342900" lvl="0" indent="-342900" algn="just">
              <a:lnSpc>
                <a:spcPct val="115000"/>
              </a:lnSpc>
              <a:spcBef>
                <a:spcPts val="600"/>
              </a:spcBef>
              <a:buFont typeface="Wingdings" pitchFamily="2" charset="2"/>
              <a:buChar char="§"/>
            </a:pPr>
            <a:r>
              <a:rPr lang="vi-VN" sz="3200" dirty="0">
                <a:solidFill>
                  <a:srgbClr val="000000"/>
                </a:solidFill>
                <a:latin typeface="Times New Roman" panose="02020603050405020304" pitchFamily="18" charset="0"/>
                <a:ea typeface="ArialMT"/>
                <a:cs typeface="Times New Roman" panose="02020603050405020304" pitchFamily="18" charset="0"/>
              </a:rPr>
              <a:t>Các từ láy được sử dụng một cách khéo léo để diễn ra tâm trạng của anh đội viên: thổn thức, thì thầm, bề bộn, hốt hoảng, vội vàng, nằng nặc, mênh mông,…</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Font typeface="Wingdings" pitchFamily="2" charset="2"/>
              <a:buChar char="§"/>
            </a:pPr>
            <a:r>
              <a:rPr lang="vi-VN" sz="3200" dirty="0">
                <a:solidFill>
                  <a:srgbClr val="000000"/>
                </a:solidFill>
                <a:latin typeface="Times New Roman" panose="02020603050405020304" pitchFamily="18" charset="0"/>
                <a:ea typeface="ArialMT"/>
                <a:cs typeface="Times New Roman" panose="02020603050405020304" pitchFamily="18" charset="0"/>
              </a:rPr>
              <a:t>Tâm trạng anh đội viên có sự thay đổi khi chứng kiến Bác không ngủ sau nhiều lần thức dậy. </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5369217"/>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067150" y="1782203"/>
            <a:ext cx="3948511" cy="3293594"/>
          </a:xfrm>
          <a:prstGeom prst="rect">
            <a:avLst/>
          </a:prstGeom>
        </p:spPr>
        <p:txBody>
          <a:bodyPr wrap="square">
            <a:spAutoFit/>
          </a:bodyPr>
          <a:lstStyle/>
          <a:p>
            <a:pPr algn="ctr">
              <a:lnSpc>
                <a:spcPct val="115000"/>
              </a:lnSpc>
              <a:spcBef>
                <a:spcPts val="600"/>
              </a:spcBef>
              <a:spcAft>
                <a:spcPts val="600"/>
              </a:spcAft>
            </a:pPr>
            <a:r>
              <a:rPr lang="vi-VN" sz="3500" b="1" dirty="0">
                <a:solidFill>
                  <a:srgbClr val="FF0000"/>
                </a:solidFill>
                <a:latin typeface="Times New Roman" panose="02020603050405020304" pitchFamily="18" charset="0"/>
                <a:ea typeface="Calibri" panose="020F0502020204030204" pitchFamily="34" charset="0"/>
              </a:rPr>
              <a:t>d. </a:t>
            </a:r>
          </a:p>
          <a:p>
            <a:pPr algn="ctr">
              <a:lnSpc>
                <a:spcPct val="115000"/>
              </a:lnSpc>
              <a:spcBef>
                <a:spcPts val="600"/>
              </a:spcBef>
              <a:spcAft>
                <a:spcPts val="600"/>
              </a:spcAft>
            </a:pPr>
            <a:r>
              <a:rPr lang="vi-VN" sz="3500" b="1" dirty="0">
                <a:solidFill>
                  <a:srgbClr val="FF0000"/>
                </a:solidFill>
                <a:latin typeface="Times New Roman" panose="02020603050405020304" pitchFamily="18" charset="0"/>
                <a:ea typeface="Calibri" panose="020F0502020204030204" pitchFamily="34" charset="0"/>
              </a:rPr>
              <a:t>Điệp ngữ “Đêm nay Bác không ngủ” và yếu tố miêu tả trong bài thơ</a:t>
            </a:r>
            <a:endParaRPr lang="en-VN" sz="3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5014806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507317" y="1104158"/>
              <a:ext cx="4917593" cy="3416268"/>
            </a:xfrm>
            <a:prstGeom prst="rect">
              <a:avLst/>
            </a:prstGeom>
            <a:noFill/>
          </p:spPr>
          <p:txBody>
            <a:bodyPr wrap="square">
              <a:spAutoFit/>
            </a:bodyPr>
            <a:lstStyle/>
            <a:p>
              <a:pPr algn="ctr"/>
              <a:r>
                <a:rPr lang="vi-VN" sz="3200" i="1" dirty="0">
                  <a:latin typeface="Times New Roman" panose="02020603050405020304" pitchFamily="18" charset="0"/>
                  <a:cs typeface="Times New Roman" panose="02020603050405020304" pitchFamily="18" charset="0"/>
                </a:rPr>
                <a:t>Câu thơ “Đêm nay Bác không ngủ” được điệp lại mấy lần trong bài thơ. Ý nghĩa của sự điệp lại này là gì? </a:t>
              </a:r>
              <a:endParaRPr lang="en-VN" sz="3200" dirty="0">
                <a:latin typeface="Times New Roman" panose="02020603050405020304" pitchFamily="18" charset="0"/>
                <a:cs typeface="Times New Roman" panose="02020603050405020304" pitchFamily="18" charset="0"/>
              </a:endParaRPr>
            </a:p>
          </p:txBody>
        </p:sp>
      </p:grpSp>
      <p:pic>
        <p:nvPicPr>
          <p:cNvPr id="3" name="Picture 2" descr="A picture containing doll&#10;&#10;Description automatically generated">
            <a:extLst>
              <a:ext uri="{FF2B5EF4-FFF2-40B4-BE49-F238E27FC236}">
                <a16:creationId xmlns:a16="http://schemas.microsoft.com/office/drawing/2014/main" id="{38938C23-331B-0C41-AFCA-1CEDE5D25147}"/>
              </a:ext>
            </a:extLst>
          </p:cNvPr>
          <p:cNvPicPr>
            <a:picLocks noChangeAspect="1"/>
          </p:cNvPicPr>
          <p:nvPr/>
        </p:nvPicPr>
        <p:blipFill>
          <a:blip r:embed="rId2"/>
          <a:stretch>
            <a:fillRect/>
          </a:stretch>
        </p:blipFill>
        <p:spPr>
          <a:xfrm flipH="1">
            <a:off x="980301" y="1450043"/>
            <a:ext cx="4279585" cy="4965790"/>
          </a:xfrm>
          <a:prstGeom prst="rect">
            <a:avLst/>
          </a:prstGeom>
        </p:spPr>
      </p:pic>
    </p:spTree>
    <p:extLst>
      <p:ext uri="{BB962C8B-B14F-4D97-AF65-F5344CB8AC3E}">
        <p14:creationId xmlns:p14="http://schemas.microsoft.com/office/powerpoint/2010/main" val="316722021"/>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119F33-4BF3-7744-86B6-FF83F1E7A75C}"/>
              </a:ext>
            </a:extLst>
          </p:cNvPr>
          <p:cNvSpPr/>
          <p:nvPr/>
        </p:nvSpPr>
        <p:spPr>
          <a:xfrm>
            <a:off x="326064" y="181829"/>
            <a:ext cx="11008243" cy="6494342"/>
          </a:xfrm>
          <a:prstGeom prst="rect">
            <a:avLst/>
          </a:prstGeom>
        </p:spPr>
        <p:txBody>
          <a:bodyPr wrap="square">
            <a:spAutoFit/>
          </a:bodyPr>
          <a:lstStyle/>
          <a:p>
            <a:pPr algn="just">
              <a:lnSpc>
                <a:spcPct val="115000"/>
              </a:lnSpc>
            </a:pPr>
            <a:r>
              <a:rPr lang="vi-VN" sz="2800" b="1" i="1" dirty="0">
                <a:solidFill>
                  <a:srgbClr val="000000"/>
                </a:solidFill>
                <a:latin typeface="Times New Roman" panose="02020603050405020304" pitchFamily="18" charset="0"/>
                <a:ea typeface="Calibri" panose="020F0502020204030204" pitchFamily="34" charset="0"/>
              </a:rPr>
              <a:t>* Điệp ngữ “Đêm nay Bác không ngủ”:</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Câu thơ là nhan đề của bài thơ, được điệp lại 3 lần ở các dòng 4, 35, 62.</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Tác dụng:</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Khiến cho sự việc không ngủ của Bác được láy lại, đi suốt mạch bài thơ và trở thành hình tượng trung tâm. Đây chính là điểm nhấn nổi bật để khắc hoạ hình tượng Bác Hồ trong bài thơ này.</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Nhấn mạnh ấn tượng của anh đội viên về một đêm không ngủ của Bác. Qua đó thể hiện Bác là một con người yêu thương dân, lo lắng cho dân. Bác không ngủ vì Bác lo cho bộ đội, dân công cũng chính là lo cho cuộc kháng chiến gian khổ nhưng anh dũng của dân tộc nhằm giành lại chủ quyền, độc lập,tự do, cơm áo, hoà bình. Nói đến Bác là nói đến tình thương và trách nhiệm rộng lớn, cao cả. Yêu nước, thương dân là đạo đức thuộc bản chất của Bác Hồ. </a:t>
            </a:r>
            <a:endParaRPr lang="en-VN"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2174263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 HỒ MỘT TÌNH YÊU BAO LA - MINH QUÂN 2017.mp4" descr="BÁC HỒ MỘT TÌNH YÊU BAO LA - MINH QUÂN 2017.mp4">
            <a:hlinkClick r:id="" action="ppaction://media"/>
            <a:extLst>
              <a:ext uri="{FF2B5EF4-FFF2-40B4-BE49-F238E27FC236}">
                <a16:creationId xmlns:a16="http://schemas.microsoft.com/office/drawing/2014/main" id="{7437722A-6966-0B41-B99F-CF3F1C9206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677"/>
            <a:ext cx="12192000" cy="6852646"/>
          </a:xfrm>
          <a:prstGeom prst="rect">
            <a:avLst/>
          </a:prstGeom>
        </p:spPr>
      </p:pic>
    </p:spTree>
    <p:extLst>
      <p:ext uri="{BB962C8B-B14F-4D97-AF65-F5344CB8AC3E}">
        <p14:creationId xmlns:p14="http://schemas.microsoft.com/office/powerpoint/2010/main" val="274418172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0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Đóng vai người chiến sĩ kể lại câu chuyện trong bài thơ đêm nay Bác không  ngủ">
            <a:extLst>
              <a:ext uri="{FF2B5EF4-FFF2-40B4-BE49-F238E27FC236}">
                <a16:creationId xmlns:a16="http://schemas.microsoft.com/office/drawing/2014/main" id="{56D2DF84-BBE4-6F4C-9BCE-2B1E263E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9592"/>
          <a:stretch/>
        </p:blipFill>
        <p:spPr bwMode="auto">
          <a:xfrm>
            <a:off x="20" y="1"/>
            <a:ext cx="12191979"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E733ED-5726-8041-83C3-1B01377555AA}"/>
              </a:ext>
            </a:extLst>
          </p:cNvPr>
          <p:cNvSpPr>
            <a:spLocks noGrp="1"/>
          </p:cNvSpPr>
          <p:nvPr>
            <p:ph idx="1"/>
          </p:nvPr>
        </p:nvSpPr>
        <p:spPr>
          <a:xfrm>
            <a:off x="1180726" y="846373"/>
            <a:ext cx="4539590" cy="4895208"/>
          </a:xfrm>
        </p:spPr>
        <p:txBody>
          <a:bodyPr anchor="ctr">
            <a:noAutofit/>
          </a:bodyPr>
          <a:lstStyle/>
          <a:p>
            <a:pPr marL="0" indent="0">
              <a:lnSpc>
                <a:spcPct val="90000"/>
              </a:lnSpc>
              <a:spcBef>
                <a:spcPts val="0"/>
              </a:spcBef>
              <a:buNone/>
            </a:pPr>
            <a:r>
              <a:rPr lang="vi-VN" sz="3000" b="1" i="1" dirty="0">
                <a:latin typeface="Times New Roman" panose="02020603050405020304" pitchFamily="18" charset="0"/>
                <a:cs typeface="Times New Roman" panose="02020603050405020304" pitchFamily="18" charset="0"/>
              </a:rPr>
              <a:t>* Một số yếu tố miêu tả trong văn bản:</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dirty="0">
                <a:latin typeface="Times New Roman" panose="02020603050405020304" pitchFamily="18" charset="0"/>
                <a:cs typeface="Times New Roman" panose="02020603050405020304" pitchFamily="18" charset="0"/>
              </a:rPr>
              <a:t>- </a:t>
            </a:r>
            <a:r>
              <a:rPr lang="vi-VN" sz="3000" i="1" dirty="0">
                <a:latin typeface="Times New Roman" panose="02020603050405020304" pitchFamily="18" charset="0"/>
                <a:cs typeface="Times New Roman" panose="02020603050405020304" pitchFamily="18" charset="0"/>
              </a:rPr>
              <a:t>Vẻ mặt Bác trầm ngâm / Ngoài trời mưa lâm thâm / Mái lều tranh xơ xác.</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i="1" dirty="0">
                <a:latin typeface="Times New Roman" panose="02020603050405020304" pitchFamily="18" charset="0"/>
                <a:cs typeface="Times New Roman" panose="02020603050405020304" pitchFamily="18" charset="0"/>
              </a:rPr>
              <a:t>- Bác nhón chân nhẹ nhàng.</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i="1" dirty="0">
                <a:latin typeface="Times New Roman" panose="02020603050405020304" pitchFamily="18" charset="0"/>
                <a:cs typeface="Times New Roman" panose="02020603050405020304" pitchFamily="18" charset="0"/>
              </a:rPr>
              <a:t>- Bóng Bác cao lồng lộng / Ấm hơn ngọn lửa hồng.</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i="1" dirty="0">
                <a:latin typeface="Times New Roman" panose="02020603050405020304" pitchFamily="18" charset="0"/>
                <a:cs typeface="Times New Roman" panose="02020603050405020304" pitchFamily="18" charset="0"/>
              </a:rPr>
              <a:t>- Bác vẫn ngồi đinh ninh / Chòm râu im phăng phắc.</a:t>
            </a:r>
            <a:endParaRPr lang="en-VN"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01318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66DE11-17E1-4DC7-B2B7-6DA2E6A9C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2E493E-0B27-4F3C-AA01-17F0A2564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Phân tích bài thơ Đêm nay Bác không ngủ - Văn 6 (7 mẫu)">
            <a:extLst>
              <a:ext uri="{FF2B5EF4-FFF2-40B4-BE49-F238E27FC236}">
                <a16:creationId xmlns:a16="http://schemas.microsoft.com/office/drawing/2014/main" id="{35B10787-E412-5E40-8801-3CD55953AB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15" r="28313"/>
          <a:stretch/>
        </p:blipFill>
        <p:spPr bwMode="auto">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FB9A76-83C6-CB45-845F-B7B407DBE4C1}"/>
              </a:ext>
            </a:extLst>
          </p:cNvPr>
          <p:cNvSpPr/>
          <p:nvPr/>
        </p:nvSpPr>
        <p:spPr>
          <a:xfrm>
            <a:off x="7230140" y="870607"/>
            <a:ext cx="4644021" cy="5116785"/>
          </a:xfrm>
          <a:prstGeom prst="rect">
            <a:avLst/>
          </a:prstGeom>
        </p:spPr>
        <p:txBody>
          <a:bodyPr wrap="square">
            <a:spAutoFit/>
          </a:bodyPr>
          <a:lstStyle/>
          <a:p>
            <a:pPr algn="just">
              <a:lnSpc>
                <a:spcPct val="115000"/>
              </a:lnSpc>
              <a:spcBef>
                <a:spcPts val="600"/>
              </a:spcBef>
              <a:spcAft>
                <a:spcPts val="600"/>
              </a:spcAft>
            </a:pPr>
            <a:r>
              <a:rPr lang="vi-VN" sz="3500" dirty="0">
                <a:solidFill>
                  <a:srgbClr val="000000"/>
                </a:solidFill>
                <a:latin typeface="Times New Roman" panose="02020603050405020304" pitchFamily="18" charset="0"/>
                <a:ea typeface="Calibri" panose="020F0502020204030204" pitchFamily="34" charset="0"/>
              </a:rPr>
              <a:t>Tác dụng của yếu tố miêu tả:</a:t>
            </a:r>
            <a:endParaRPr lang="en-VN" sz="35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500" dirty="0">
                <a:solidFill>
                  <a:srgbClr val="000000"/>
                </a:solidFill>
                <a:latin typeface="Times New Roman" panose="02020603050405020304" pitchFamily="18" charset="0"/>
                <a:ea typeface="Calibri" panose="020F0502020204030204" pitchFamily="34" charset="0"/>
              </a:rPr>
              <a:t>+ Khắc hoạ, miêu tả về đối tượng miêu tả, góp phần tạo dựng bối cảnh cho câu chuyện.</a:t>
            </a:r>
            <a:endParaRPr lang="en-VN" sz="3500" dirty="0">
              <a:solidFill>
                <a:srgbClr val="000000"/>
              </a:solidFill>
              <a:latin typeface="Times New Roman" panose="02020603050405020304" pitchFamily="18" charset="0"/>
              <a:ea typeface="Calibri" panose="020F0502020204030204" pitchFamily="34" charset="0"/>
            </a:endParaRPr>
          </a:p>
          <a:p>
            <a:r>
              <a:rPr lang="vi-VN" sz="3500" dirty="0">
                <a:latin typeface="Times New Roman" panose="02020603050405020304" pitchFamily="18" charset="0"/>
                <a:ea typeface="Calibri" panose="020F0502020204030204" pitchFamily="34" charset="0"/>
              </a:rPr>
              <a:t>+ Thể hiện tình cảm của người quan sát, miêu tả.</a:t>
            </a:r>
            <a:r>
              <a:rPr lang="en-VN" sz="3500" dirty="0">
                <a:effectLst/>
              </a:rPr>
              <a:t> </a:t>
            </a:r>
            <a:endParaRPr lang="en-VN" sz="3500" dirty="0"/>
          </a:p>
        </p:txBody>
      </p:sp>
    </p:spTree>
    <p:extLst>
      <p:ext uri="{BB962C8B-B14F-4D97-AF65-F5344CB8AC3E}">
        <p14:creationId xmlns:p14="http://schemas.microsoft.com/office/powerpoint/2010/main" val="28218367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676476" y="2582695"/>
            <a:ext cx="4950352" cy="2751522"/>
          </a:xfrm>
          <a:prstGeom prst="rect">
            <a:avLst/>
          </a:prstGeom>
          <a:noFill/>
        </p:spPr>
        <p:txBody>
          <a:bodyPr wrap="square" rtlCol="0">
            <a:spAutoFit/>
          </a:bodyPr>
          <a:lstStyle/>
          <a:p>
            <a:pPr algn="ctr">
              <a:lnSpc>
                <a:spcPct val="90000"/>
              </a:lnSpc>
            </a:pPr>
            <a:r>
              <a:rPr lang="en-US" altLang="ko-KR" sz="9600" b="1" dirty="0">
                <a:solidFill>
                  <a:schemeClr val="accent1"/>
                </a:solidFill>
                <a:latin typeface="Times New Roman" panose="02020603050405020304" pitchFamily="18" charset="0"/>
                <a:cs typeface="Times New Roman" panose="02020603050405020304" pitchFamily="18" charset="0"/>
              </a:rPr>
              <a:t>3.</a:t>
            </a:r>
          </a:p>
          <a:p>
            <a:pPr algn="ctr">
              <a:lnSpc>
                <a:spcPct val="90000"/>
              </a:lnSpc>
            </a:pPr>
            <a:r>
              <a:rPr lang="en-US" altLang="ko-KR" sz="9600" b="1" dirty="0" err="1">
                <a:solidFill>
                  <a:schemeClr val="accent1"/>
                </a:solidFill>
                <a:latin typeface="Times New Roman" panose="02020603050405020304" pitchFamily="18" charset="0"/>
                <a:cs typeface="Times New Roman" panose="02020603050405020304" pitchFamily="18" charset="0"/>
              </a:rPr>
              <a:t>Tổng</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kết</a:t>
            </a:r>
            <a:endParaRPr lang="en-US" altLang="ko-KR" sz="9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41020378"/>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6" name="Rectangle 70">
            <a:extLst>
              <a:ext uri="{FF2B5EF4-FFF2-40B4-BE49-F238E27FC236}">
                <a16:creationId xmlns:a16="http://schemas.microsoft.com/office/drawing/2014/main" id="{1841F680-B18F-481A-8D6E-9FD77379E8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76"/>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Freeform: Shape 72">
            <a:extLst>
              <a:ext uri="{FF2B5EF4-FFF2-40B4-BE49-F238E27FC236}">
                <a16:creationId xmlns:a16="http://schemas.microsoft.com/office/drawing/2014/main" id="{F74CA6A1-199E-4E0D-BF66-A552C7E598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82301" cy="4882103"/>
          </a:xfrm>
          <a:custGeom>
            <a:avLst/>
            <a:gdLst>
              <a:gd name="connsiteX0" fmla="*/ 0 w 4882301"/>
              <a:gd name="connsiteY0" fmla="*/ 0 h 4882103"/>
              <a:gd name="connsiteX1" fmla="*/ 3905841 w 4882301"/>
              <a:gd name="connsiteY1" fmla="*/ 0 h 4882103"/>
              <a:gd name="connsiteX2" fmla="*/ 4882301 w 4882301"/>
              <a:gd name="connsiteY2" fmla="*/ 0 h 4882103"/>
              <a:gd name="connsiteX3" fmla="*/ 4871664 w 4882301"/>
              <a:gd name="connsiteY3" fmla="*/ 12164 h 4882103"/>
              <a:gd name="connsiteX4" fmla="*/ 4845255 w 4882301"/>
              <a:gd name="connsiteY4" fmla="*/ 53786 h 4882103"/>
              <a:gd name="connsiteX5" fmla="*/ 4832975 w 4882301"/>
              <a:gd name="connsiteY5" fmla="*/ 71441 h 4882103"/>
              <a:gd name="connsiteX6" fmla="*/ 4817370 w 4882301"/>
              <a:gd name="connsiteY6" fmla="*/ 80005 h 4882103"/>
              <a:gd name="connsiteX7" fmla="*/ 4809347 w 4882301"/>
              <a:gd name="connsiteY7" fmla="*/ 76230 h 4882103"/>
              <a:gd name="connsiteX8" fmla="*/ 4801782 w 4882301"/>
              <a:gd name="connsiteY8" fmla="*/ 84878 h 4882103"/>
              <a:gd name="connsiteX9" fmla="*/ 4798715 w 4882301"/>
              <a:gd name="connsiteY9" fmla="*/ 85797 h 4882103"/>
              <a:gd name="connsiteX10" fmla="*/ 4782182 w 4882301"/>
              <a:gd name="connsiteY10" fmla="*/ 92450 h 4882103"/>
              <a:gd name="connsiteX11" fmla="*/ 4773099 w 4882301"/>
              <a:gd name="connsiteY11" fmla="*/ 140971 h 4882103"/>
              <a:gd name="connsiteX12" fmla="*/ 4740360 w 4882301"/>
              <a:gd name="connsiteY12" fmla="*/ 172435 h 4882103"/>
              <a:gd name="connsiteX13" fmla="*/ 4736950 w 4882301"/>
              <a:gd name="connsiteY13" fmla="*/ 178679 h 4882103"/>
              <a:gd name="connsiteX14" fmla="*/ 4735838 w 4882301"/>
              <a:gd name="connsiteY14" fmla="*/ 185572 h 4882103"/>
              <a:gd name="connsiteX15" fmla="*/ 4734185 w 4882301"/>
              <a:gd name="connsiteY15" fmla="*/ 183735 h 4882103"/>
              <a:gd name="connsiteX16" fmla="*/ 4718018 w 4882301"/>
              <a:gd name="connsiteY16" fmla="*/ 213327 h 4882103"/>
              <a:gd name="connsiteX17" fmla="*/ 4688939 w 4882301"/>
              <a:gd name="connsiteY17" fmla="*/ 250886 h 4882103"/>
              <a:gd name="connsiteX18" fmla="*/ 4674425 w 4882301"/>
              <a:gd name="connsiteY18" fmla="*/ 272754 h 4882103"/>
              <a:gd name="connsiteX19" fmla="*/ 4675557 w 4882301"/>
              <a:gd name="connsiteY19" fmla="*/ 274827 h 4882103"/>
              <a:gd name="connsiteX20" fmla="*/ 4654479 w 4882301"/>
              <a:gd name="connsiteY20" fmla="*/ 396503 h 4882103"/>
              <a:gd name="connsiteX21" fmla="*/ 4590538 w 4882301"/>
              <a:gd name="connsiteY21" fmla="*/ 520441 h 4882103"/>
              <a:gd name="connsiteX22" fmla="*/ 4594889 w 4882301"/>
              <a:gd name="connsiteY22" fmla="*/ 537296 h 4882103"/>
              <a:gd name="connsiteX23" fmla="*/ 4594233 w 4882301"/>
              <a:gd name="connsiteY23" fmla="*/ 553255 h 4882103"/>
              <a:gd name="connsiteX24" fmla="*/ 4592486 w 4882301"/>
              <a:gd name="connsiteY24" fmla="*/ 554301 h 4882103"/>
              <a:gd name="connsiteX25" fmla="*/ 4586772 w 4882301"/>
              <a:gd name="connsiteY25" fmla="*/ 570157 h 4882103"/>
              <a:gd name="connsiteX26" fmla="*/ 4588850 w 4882301"/>
              <a:gd name="connsiteY26" fmla="*/ 575443 h 4882103"/>
              <a:gd name="connsiteX27" fmla="*/ 4585973 w 4882301"/>
              <a:gd name="connsiteY27" fmla="*/ 586891 h 4882103"/>
              <a:gd name="connsiteX28" fmla="*/ 4583120 w 4882301"/>
              <a:gd name="connsiteY28" fmla="*/ 610976 h 4882103"/>
              <a:gd name="connsiteX29" fmla="*/ 4579947 w 4882301"/>
              <a:gd name="connsiteY29" fmla="*/ 614045 h 4882103"/>
              <a:gd name="connsiteX30" fmla="*/ 4571535 w 4882301"/>
              <a:gd name="connsiteY30" fmla="*/ 648134 h 4882103"/>
              <a:gd name="connsiteX31" fmla="*/ 4570168 w 4882301"/>
              <a:gd name="connsiteY31" fmla="*/ 647920 h 4882103"/>
              <a:gd name="connsiteX32" fmla="*/ 4562329 w 4882301"/>
              <a:gd name="connsiteY32" fmla="*/ 654549 h 4882103"/>
              <a:gd name="connsiteX33" fmla="*/ 4550201 w 4882301"/>
              <a:gd name="connsiteY33" fmla="*/ 668771 h 4882103"/>
              <a:gd name="connsiteX34" fmla="*/ 4506750 w 4882301"/>
              <a:gd name="connsiteY34" fmla="*/ 693120 h 4882103"/>
              <a:gd name="connsiteX35" fmla="*/ 4501638 w 4882301"/>
              <a:gd name="connsiteY35" fmla="*/ 713469 h 4882103"/>
              <a:gd name="connsiteX36" fmla="*/ 4484999 w 4882301"/>
              <a:gd name="connsiteY36" fmla="*/ 723668 h 4882103"/>
              <a:gd name="connsiteX37" fmla="*/ 4431193 w 4882301"/>
              <a:gd name="connsiteY37" fmla="*/ 747977 h 4882103"/>
              <a:gd name="connsiteX38" fmla="*/ 4368110 w 4882301"/>
              <a:gd name="connsiteY38" fmla="*/ 781955 h 4882103"/>
              <a:gd name="connsiteX39" fmla="*/ 4308331 w 4882301"/>
              <a:gd name="connsiteY39" fmla="*/ 821385 h 4882103"/>
              <a:gd name="connsiteX40" fmla="*/ 4246095 w 4882301"/>
              <a:gd name="connsiteY40" fmla="*/ 838398 h 4882103"/>
              <a:gd name="connsiteX41" fmla="*/ 4201655 w 4882301"/>
              <a:gd name="connsiteY41" fmla="*/ 866799 h 4882103"/>
              <a:gd name="connsiteX42" fmla="*/ 4135014 w 4882301"/>
              <a:gd name="connsiteY42" fmla="*/ 878860 h 4882103"/>
              <a:gd name="connsiteX43" fmla="*/ 4113878 w 4882301"/>
              <a:gd name="connsiteY43" fmla="*/ 890438 h 4882103"/>
              <a:gd name="connsiteX44" fmla="*/ 4101093 w 4882301"/>
              <a:gd name="connsiteY44" fmla="*/ 895083 h 4882103"/>
              <a:gd name="connsiteX45" fmla="*/ 4099328 w 4882301"/>
              <a:gd name="connsiteY45" fmla="*/ 894380 h 4882103"/>
              <a:gd name="connsiteX46" fmla="*/ 4076403 w 4882301"/>
              <a:gd name="connsiteY46" fmla="*/ 929195 h 4882103"/>
              <a:gd name="connsiteX47" fmla="*/ 4071099 w 4882301"/>
              <a:gd name="connsiteY47" fmla="*/ 931504 h 4882103"/>
              <a:gd name="connsiteX48" fmla="*/ 4059044 w 4882301"/>
              <a:gd name="connsiteY48" fmla="*/ 957158 h 4882103"/>
              <a:gd name="connsiteX49" fmla="*/ 4051275 w 4882301"/>
              <a:gd name="connsiteY49" fmla="*/ 968833 h 4882103"/>
              <a:gd name="connsiteX50" fmla="*/ 4052262 w 4882301"/>
              <a:gd name="connsiteY50" fmla="*/ 975389 h 4882103"/>
              <a:gd name="connsiteX51" fmla="*/ 4039178 w 4882301"/>
              <a:gd name="connsiteY51" fmla="*/ 990967 h 4882103"/>
              <a:gd name="connsiteX52" fmla="*/ 4036476 w 4882301"/>
              <a:gd name="connsiteY52" fmla="*/ 991528 h 4882103"/>
              <a:gd name="connsiteX53" fmla="*/ 4030147 w 4882301"/>
              <a:gd name="connsiteY53" fmla="*/ 1008949 h 4882103"/>
              <a:gd name="connsiteX54" fmla="*/ 3791175 w 4882301"/>
              <a:gd name="connsiteY54" fmla="*/ 1112745 h 4882103"/>
              <a:gd name="connsiteX55" fmla="*/ 3468633 w 4882301"/>
              <a:gd name="connsiteY55" fmla="*/ 1357372 h 4882103"/>
              <a:gd name="connsiteX56" fmla="*/ 2349444 w 4882301"/>
              <a:gd name="connsiteY56" fmla="*/ 2665454 h 4882103"/>
              <a:gd name="connsiteX57" fmla="*/ 1644590 w 4882301"/>
              <a:gd name="connsiteY57" fmla="*/ 3444154 h 4882103"/>
              <a:gd name="connsiteX58" fmla="*/ 1250698 w 4882301"/>
              <a:gd name="connsiteY58" fmla="*/ 3827834 h 4882103"/>
              <a:gd name="connsiteX59" fmla="*/ 1131871 w 4882301"/>
              <a:gd name="connsiteY59" fmla="*/ 4121318 h 4882103"/>
              <a:gd name="connsiteX60" fmla="*/ 1051679 w 4882301"/>
              <a:gd name="connsiteY60" fmla="*/ 4348389 h 4882103"/>
              <a:gd name="connsiteX61" fmla="*/ 906982 w 4882301"/>
              <a:gd name="connsiteY61" fmla="*/ 4531597 h 4882103"/>
              <a:gd name="connsiteX62" fmla="*/ 801199 w 4882301"/>
              <a:gd name="connsiteY62" fmla="*/ 4594289 h 4882103"/>
              <a:gd name="connsiteX63" fmla="*/ 799572 w 4882301"/>
              <a:gd name="connsiteY63" fmla="*/ 4616434 h 4882103"/>
              <a:gd name="connsiteX64" fmla="*/ 793361 w 4882301"/>
              <a:gd name="connsiteY64" fmla="*/ 4632413 h 4882103"/>
              <a:gd name="connsiteX65" fmla="*/ 791288 w 4882301"/>
              <a:gd name="connsiteY65" fmla="*/ 4631684 h 4882103"/>
              <a:gd name="connsiteX66" fmla="*/ 780168 w 4882301"/>
              <a:gd name="connsiteY66" fmla="*/ 4642277 h 4882103"/>
              <a:gd name="connsiteX67" fmla="*/ 780355 w 4882301"/>
              <a:gd name="connsiteY67" fmla="*/ 4649968 h 4882103"/>
              <a:gd name="connsiteX68" fmla="*/ 773547 w 4882301"/>
              <a:gd name="connsiteY68" fmla="*/ 4658922 h 4882103"/>
              <a:gd name="connsiteX69" fmla="*/ 712980 w 4882301"/>
              <a:gd name="connsiteY69" fmla="*/ 4687109 h 4882103"/>
              <a:gd name="connsiteX70" fmla="*/ 658998 w 4882301"/>
              <a:gd name="connsiteY70" fmla="*/ 4687168 h 4882103"/>
              <a:gd name="connsiteX71" fmla="*/ 599809 w 4882301"/>
              <a:gd name="connsiteY71" fmla="*/ 4705379 h 4882103"/>
              <a:gd name="connsiteX72" fmla="*/ 558586 w 4882301"/>
              <a:gd name="connsiteY72" fmla="*/ 4701679 h 4882103"/>
              <a:gd name="connsiteX73" fmla="*/ 476867 w 4882301"/>
              <a:gd name="connsiteY73" fmla="*/ 4703401 h 4882103"/>
              <a:gd name="connsiteX74" fmla="*/ 397404 w 4882301"/>
              <a:gd name="connsiteY74" fmla="*/ 4711420 h 4882103"/>
              <a:gd name="connsiteX75" fmla="*/ 369335 w 4882301"/>
              <a:gd name="connsiteY75" fmla="*/ 4717390 h 4882103"/>
              <a:gd name="connsiteX76" fmla="*/ 316209 w 4882301"/>
              <a:gd name="connsiteY76" fmla="*/ 4714515 h 4882103"/>
              <a:gd name="connsiteX77" fmla="*/ 262859 w 4882301"/>
              <a:gd name="connsiteY77" fmla="*/ 4724281 h 4882103"/>
              <a:gd name="connsiteX78" fmla="*/ 219683 w 4882301"/>
              <a:gd name="connsiteY78" fmla="*/ 4732893 h 4882103"/>
              <a:gd name="connsiteX79" fmla="*/ 181299 w 4882301"/>
              <a:gd name="connsiteY79" fmla="*/ 4733057 h 4882103"/>
              <a:gd name="connsiteX80" fmla="*/ 158273 w 4882301"/>
              <a:gd name="connsiteY80" fmla="*/ 4732813 h 4882103"/>
              <a:gd name="connsiteX81" fmla="*/ 99338 w 4882301"/>
              <a:gd name="connsiteY81" fmla="*/ 4777324 h 4882103"/>
              <a:gd name="connsiteX82" fmla="*/ 22026 w 4882301"/>
              <a:gd name="connsiteY82" fmla="*/ 4864170 h 4882103"/>
              <a:gd name="connsiteX83" fmla="*/ 11819 w 4882301"/>
              <a:gd name="connsiteY83" fmla="*/ 4882103 h 4882103"/>
              <a:gd name="connsiteX84" fmla="*/ 0 w 4882301"/>
              <a:gd name="connsiteY84" fmla="*/ 4879437 h 488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82301" h="4882103">
                <a:moveTo>
                  <a:pt x="0" y="0"/>
                </a:moveTo>
                <a:lnTo>
                  <a:pt x="3905841" y="0"/>
                </a:lnTo>
                <a:lnTo>
                  <a:pt x="4882301" y="0"/>
                </a:lnTo>
                <a:lnTo>
                  <a:pt x="4871664" y="12164"/>
                </a:lnTo>
                <a:cubicBezTo>
                  <a:pt x="4858538" y="24444"/>
                  <a:pt x="4845228" y="35473"/>
                  <a:pt x="4845255" y="53786"/>
                </a:cubicBezTo>
                <a:cubicBezTo>
                  <a:pt x="4842155" y="61666"/>
                  <a:pt x="4837910" y="67273"/>
                  <a:pt x="4832975" y="71441"/>
                </a:cubicBezTo>
                <a:lnTo>
                  <a:pt x="4817370" y="80005"/>
                </a:lnTo>
                <a:lnTo>
                  <a:pt x="4809347" y="76230"/>
                </a:lnTo>
                <a:lnTo>
                  <a:pt x="4801782" y="84878"/>
                </a:lnTo>
                <a:lnTo>
                  <a:pt x="4798715" y="85797"/>
                </a:lnTo>
                <a:cubicBezTo>
                  <a:pt x="4792836" y="87519"/>
                  <a:pt x="4787173" y="89462"/>
                  <a:pt x="4782182" y="92450"/>
                </a:cubicBezTo>
                <a:cubicBezTo>
                  <a:pt x="4808432" y="122655"/>
                  <a:pt x="4744060" y="122852"/>
                  <a:pt x="4773099" y="140971"/>
                </a:cubicBezTo>
                <a:cubicBezTo>
                  <a:pt x="4750244" y="162644"/>
                  <a:pt x="4783879" y="174205"/>
                  <a:pt x="4740360" y="172435"/>
                </a:cubicBezTo>
                <a:lnTo>
                  <a:pt x="4736950" y="178679"/>
                </a:lnTo>
                <a:lnTo>
                  <a:pt x="4735838" y="185572"/>
                </a:lnTo>
                <a:cubicBezTo>
                  <a:pt x="4735287" y="184960"/>
                  <a:pt x="4734736" y="184347"/>
                  <a:pt x="4734185" y="183735"/>
                </a:cubicBezTo>
                <a:lnTo>
                  <a:pt x="4718018" y="213327"/>
                </a:lnTo>
                <a:cubicBezTo>
                  <a:pt x="4708900" y="226131"/>
                  <a:pt x="4698659" y="238379"/>
                  <a:pt x="4688939" y="250886"/>
                </a:cubicBezTo>
                <a:lnTo>
                  <a:pt x="4674425" y="272754"/>
                </a:lnTo>
                <a:lnTo>
                  <a:pt x="4675557" y="274827"/>
                </a:lnTo>
                <a:cubicBezTo>
                  <a:pt x="4692733" y="317553"/>
                  <a:pt x="4690330" y="399012"/>
                  <a:pt x="4654479" y="396503"/>
                </a:cubicBezTo>
                <a:cubicBezTo>
                  <a:pt x="4629917" y="439743"/>
                  <a:pt x="4630394" y="492844"/>
                  <a:pt x="4590538" y="520441"/>
                </a:cubicBezTo>
                <a:cubicBezTo>
                  <a:pt x="4593060" y="526025"/>
                  <a:pt x="4594396" y="531656"/>
                  <a:pt x="4594889" y="537296"/>
                </a:cubicBezTo>
                <a:lnTo>
                  <a:pt x="4594233" y="553255"/>
                </a:lnTo>
                <a:lnTo>
                  <a:pt x="4592486" y="554301"/>
                </a:lnTo>
                <a:cubicBezTo>
                  <a:pt x="4587288" y="560504"/>
                  <a:pt x="4586135" y="565587"/>
                  <a:pt x="4586772" y="570157"/>
                </a:cubicBezTo>
                <a:lnTo>
                  <a:pt x="4588850" y="575443"/>
                </a:lnTo>
                <a:lnTo>
                  <a:pt x="4585973" y="586891"/>
                </a:lnTo>
                <a:lnTo>
                  <a:pt x="4583120" y="610976"/>
                </a:lnTo>
                <a:lnTo>
                  <a:pt x="4579947" y="614045"/>
                </a:lnTo>
                <a:lnTo>
                  <a:pt x="4571535" y="648134"/>
                </a:lnTo>
                <a:lnTo>
                  <a:pt x="4570168" y="647920"/>
                </a:lnTo>
                <a:cubicBezTo>
                  <a:pt x="4566910" y="648223"/>
                  <a:pt x="4564144" y="649910"/>
                  <a:pt x="4562329" y="654549"/>
                </a:cubicBezTo>
                <a:cubicBezTo>
                  <a:pt x="4546774" y="637433"/>
                  <a:pt x="4554179" y="653583"/>
                  <a:pt x="4550201" y="668771"/>
                </a:cubicBezTo>
                <a:cubicBezTo>
                  <a:pt x="4525156" y="645580"/>
                  <a:pt x="4524937" y="694757"/>
                  <a:pt x="4506750" y="693120"/>
                </a:cubicBezTo>
                <a:lnTo>
                  <a:pt x="4501638" y="713469"/>
                </a:lnTo>
                <a:lnTo>
                  <a:pt x="4484999" y="723668"/>
                </a:lnTo>
                <a:cubicBezTo>
                  <a:pt x="4467842" y="731103"/>
                  <a:pt x="4449426" y="737866"/>
                  <a:pt x="4431193" y="747977"/>
                </a:cubicBezTo>
                <a:cubicBezTo>
                  <a:pt x="4393455" y="760072"/>
                  <a:pt x="4397875" y="773457"/>
                  <a:pt x="4368110" y="781955"/>
                </a:cubicBezTo>
                <a:lnTo>
                  <a:pt x="4308331" y="821385"/>
                </a:lnTo>
                <a:lnTo>
                  <a:pt x="4246095" y="838398"/>
                </a:lnTo>
                <a:lnTo>
                  <a:pt x="4201655" y="866799"/>
                </a:lnTo>
                <a:cubicBezTo>
                  <a:pt x="4177801" y="858770"/>
                  <a:pt x="4160718" y="913070"/>
                  <a:pt x="4135014" y="878860"/>
                </a:cubicBezTo>
                <a:cubicBezTo>
                  <a:pt x="4124490" y="894291"/>
                  <a:pt x="4128917" y="914682"/>
                  <a:pt x="4113878" y="890438"/>
                </a:cubicBezTo>
                <a:cubicBezTo>
                  <a:pt x="4109858" y="894945"/>
                  <a:pt x="4105569" y="895865"/>
                  <a:pt x="4101093" y="895083"/>
                </a:cubicBezTo>
                <a:lnTo>
                  <a:pt x="4099328" y="894380"/>
                </a:lnTo>
                <a:lnTo>
                  <a:pt x="4076403" y="929195"/>
                </a:lnTo>
                <a:lnTo>
                  <a:pt x="4071099" y="931504"/>
                </a:lnTo>
                <a:lnTo>
                  <a:pt x="4059044" y="957158"/>
                </a:lnTo>
                <a:lnTo>
                  <a:pt x="4051275" y="968833"/>
                </a:lnTo>
                <a:lnTo>
                  <a:pt x="4052262" y="975389"/>
                </a:lnTo>
                <a:cubicBezTo>
                  <a:pt x="4051555" y="980661"/>
                  <a:pt x="4048274" y="985887"/>
                  <a:pt x="4039178" y="990967"/>
                </a:cubicBezTo>
                <a:lnTo>
                  <a:pt x="4036476" y="991528"/>
                </a:lnTo>
                <a:lnTo>
                  <a:pt x="4030147" y="1008949"/>
                </a:lnTo>
                <a:cubicBezTo>
                  <a:pt x="4028887" y="1015351"/>
                  <a:pt x="3789695" y="1105708"/>
                  <a:pt x="3791175" y="1112745"/>
                </a:cubicBezTo>
                <a:lnTo>
                  <a:pt x="3468633" y="1357372"/>
                </a:lnTo>
                <a:cubicBezTo>
                  <a:pt x="3007916" y="1829258"/>
                  <a:pt x="2905784" y="2337003"/>
                  <a:pt x="2349444" y="2665454"/>
                </a:cubicBezTo>
                <a:lnTo>
                  <a:pt x="1644590" y="3444154"/>
                </a:lnTo>
                <a:lnTo>
                  <a:pt x="1250698" y="3827834"/>
                </a:lnTo>
                <a:cubicBezTo>
                  <a:pt x="1225290" y="3842038"/>
                  <a:pt x="1141959" y="4085899"/>
                  <a:pt x="1131871" y="4121318"/>
                </a:cubicBezTo>
                <a:cubicBezTo>
                  <a:pt x="1094841" y="4141744"/>
                  <a:pt x="1077207" y="4325829"/>
                  <a:pt x="1051679" y="4348389"/>
                </a:cubicBezTo>
                <a:cubicBezTo>
                  <a:pt x="1048682" y="4381577"/>
                  <a:pt x="956993" y="4490557"/>
                  <a:pt x="906982" y="4531597"/>
                </a:cubicBezTo>
                <a:cubicBezTo>
                  <a:pt x="867869" y="4551118"/>
                  <a:pt x="849806" y="4607070"/>
                  <a:pt x="801199" y="4594289"/>
                </a:cubicBezTo>
                <a:cubicBezTo>
                  <a:pt x="801717" y="4602753"/>
                  <a:pt x="801057" y="4610029"/>
                  <a:pt x="799572" y="4616434"/>
                </a:cubicBezTo>
                <a:lnTo>
                  <a:pt x="793361" y="4632413"/>
                </a:lnTo>
                <a:lnTo>
                  <a:pt x="791288" y="4631684"/>
                </a:lnTo>
                <a:cubicBezTo>
                  <a:pt x="784039" y="4632736"/>
                  <a:pt x="781139" y="4636841"/>
                  <a:pt x="780168" y="4642277"/>
                </a:cubicBezTo>
                <a:lnTo>
                  <a:pt x="780355" y="4649968"/>
                </a:lnTo>
                <a:lnTo>
                  <a:pt x="773547" y="4658922"/>
                </a:lnTo>
                <a:lnTo>
                  <a:pt x="712980" y="4687109"/>
                </a:lnTo>
                <a:cubicBezTo>
                  <a:pt x="693888" y="4691817"/>
                  <a:pt x="685004" y="4683329"/>
                  <a:pt x="658998" y="4687168"/>
                </a:cubicBezTo>
                <a:cubicBezTo>
                  <a:pt x="652617" y="4696903"/>
                  <a:pt x="607468" y="4696757"/>
                  <a:pt x="599809" y="4705379"/>
                </a:cubicBezTo>
                <a:lnTo>
                  <a:pt x="558586" y="4701679"/>
                </a:lnTo>
                <a:cubicBezTo>
                  <a:pt x="527600" y="4706175"/>
                  <a:pt x="499471" y="4673329"/>
                  <a:pt x="476867" y="4703401"/>
                </a:cubicBezTo>
                <a:cubicBezTo>
                  <a:pt x="447819" y="4707454"/>
                  <a:pt x="419349" y="4696441"/>
                  <a:pt x="397404" y="4711420"/>
                </a:cubicBezTo>
                <a:cubicBezTo>
                  <a:pt x="384768" y="4701219"/>
                  <a:pt x="374322" y="4698020"/>
                  <a:pt x="369335" y="4717390"/>
                </a:cubicBezTo>
                <a:cubicBezTo>
                  <a:pt x="341061" y="4716067"/>
                  <a:pt x="328725" y="4691742"/>
                  <a:pt x="316209" y="4714515"/>
                </a:cubicBezTo>
                <a:cubicBezTo>
                  <a:pt x="283497" y="4663104"/>
                  <a:pt x="280147" y="4717961"/>
                  <a:pt x="262859" y="4724281"/>
                </a:cubicBezTo>
                <a:cubicBezTo>
                  <a:pt x="246771" y="4727344"/>
                  <a:pt x="236451" y="4729844"/>
                  <a:pt x="219683" y="4732893"/>
                </a:cubicBezTo>
                <a:cubicBezTo>
                  <a:pt x="212240" y="4769464"/>
                  <a:pt x="197625" y="4722763"/>
                  <a:pt x="181299" y="4733057"/>
                </a:cubicBezTo>
                <a:cubicBezTo>
                  <a:pt x="175073" y="4746658"/>
                  <a:pt x="169278" y="4748663"/>
                  <a:pt x="158273" y="4732813"/>
                </a:cubicBezTo>
                <a:cubicBezTo>
                  <a:pt x="130214" y="4799165"/>
                  <a:pt x="131962" y="4753319"/>
                  <a:pt x="99338" y="4777324"/>
                </a:cubicBezTo>
                <a:cubicBezTo>
                  <a:pt x="72071" y="4803053"/>
                  <a:pt x="41763" y="4799596"/>
                  <a:pt x="22026" y="4864170"/>
                </a:cubicBezTo>
                <a:cubicBezTo>
                  <a:pt x="20771" y="4873425"/>
                  <a:pt x="16962" y="4879602"/>
                  <a:pt x="11819" y="4882103"/>
                </a:cubicBezTo>
                <a:lnTo>
                  <a:pt x="0" y="487943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68" name="Freeform: Shape 74">
            <a:extLst>
              <a:ext uri="{FF2B5EF4-FFF2-40B4-BE49-F238E27FC236}">
                <a16:creationId xmlns:a16="http://schemas.microsoft.com/office/drawing/2014/main" id="{CF93DC6C-1BFD-4414-BF23-471C8831C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872" y="948519"/>
            <a:ext cx="3731986" cy="494731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458" name="Picture 2" descr="Triển lãm &amp;quot;Nhớ về Bác&amp;quot; nhân kỷ niệm 50 năm thực hiện di chúc Bác Hồ">
            <a:extLst>
              <a:ext uri="{FF2B5EF4-FFF2-40B4-BE49-F238E27FC236}">
                <a16:creationId xmlns:a16="http://schemas.microsoft.com/office/drawing/2014/main" id="{730CBE10-42EA-4D40-BF08-4290A09F65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41" r="9909"/>
          <a:stretch/>
        </p:blipFill>
        <p:spPr bwMode="auto">
          <a:xfrm>
            <a:off x="939635" y="948518"/>
            <a:ext cx="3729968" cy="49473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606E265A-36DB-8340-86EB-EC1A966B4AC8}"/>
              </a:ext>
            </a:extLst>
          </p:cNvPr>
          <p:cNvSpPr/>
          <p:nvPr/>
        </p:nvSpPr>
        <p:spPr>
          <a:xfrm>
            <a:off x="6889271" y="260300"/>
            <a:ext cx="2872663" cy="215074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id="{098BA3BF-244E-FB41-808E-858EE19FE5C8}"/>
              </a:ext>
            </a:extLst>
          </p:cNvPr>
          <p:cNvSpPr/>
          <p:nvPr/>
        </p:nvSpPr>
        <p:spPr>
          <a:xfrm>
            <a:off x="7084970" y="425006"/>
            <a:ext cx="2872663" cy="2150743"/>
          </a:xfrm>
          <a:custGeom>
            <a:avLst/>
            <a:gdLst>
              <a:gd name="connsiteX0" fmla="*/ 0 w 1166979"/>
              <a:gd name="connsiteY0" fmla="*/ 74103 h 741031"/>
              <a:gd name="connsiteX1" fmla="*/ 74103 w 1166979"/>
              <a:gd name="connsiteY1" fmla="*/ 0 h 741031"/>
              <a:gd name="connsiteX2" fmla="*/ 1092876 w 1166979"/>
              <a:gd name="connsiteY2" fmla="*/ 0 h 741031"/>
              <a:gd name="connsiteX3" fmla="*/ 1166979 w 1166979"/>
              <a:gd name="connsiteY3" fmla="*/ 74103 h 741031"/>
              <a:gd name="connsiteX4" fmla="*/ 1166979 w 1166979"/>
              <a:gd name="connsiteY4" fmla="*/ 666928 h 741031"/>
              <a:gd name="connsiteX5" fmla="*/ 1092876 w 1166979"/>
              <a:gd name="connsiteY5" fmla="*/ 741031 h 741031"/>
              <a:gd name="connsiteX6" fmla="*/ 74103 w 1166979"/>
              <a:gd name="connsiteY6" fmla="*/ 741031 h 741031"/>
              <a:gd name="connsiteX7" fmla="*/ 0 w 1166979"/>
              <a:gd name="connsiteY7" fmla="*/ 666928 h 741031"/>
              <a:gd name="connsiteX8" fmla="*/ 0 w 1166979"/>
              <a:gd name="connsiteY8" fmla="*/ 74103 h 74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979" h="741031">
                <a:moveTo>
                  <a:pt x="0" y="74103"/>
                </a:moveTo>
                <a:cubicBezTo>
                  <a:pt x="0" y="33177"/>
                  <a:pt x="33177" y="0"/>
                  <a:pt x="74103" y="0"/>
                </a:cubicBezTo>
                <a:lnTo>
                  <a:pt x="1092876" y="0"/>
                </a:lnTo>
                <a:cubicBezTo>
                  <a:pt x="1133802" y="0"/>
                  <a:pt x="1166979" y="33177"/>
                  <a:pt x="1166979" y="74103"/>
                </a:cubicBezTo>
                <a:lnTo>
                  <a:pt x="1166979" y="666928"/>
                </a:lnTo>
                <a:cubicBezTo>
                  <a:pt x="1166979" y="707854"/>
                  <a:pt x="1133802" y="741031"/>
                  <a:pt x="1092876" y="741031"/>
                </a:cubicBezTo>
                <a:lnTo>
                  <a:pt x="74103" y="741031"/>
                </a:lnTo>
                <a:cubicBezTo>
                  <a:pt x="33177" y="741031"/>
                  <a:pt x="0" y="707854"/>
                  <a:pt x="0" y="666928"/>
                </a:cubicBezTo>
                <a:lnTo>
                  <a:pt x="0" y="7410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184" tIns="52184" rIns="52184" bIns="52184" numCol="1" spcCol="1270" anchor="ctr" anchorCtr="0">
            <a:noAutofit/>
          </a:bodyPr>
          <a:lstStyle/>
          <a:p>
            <a:pPr marL="0" lvl="0" indent="0" algn="ctr" defTabSz="355600">
              <a:lnSpc>
                <a:spcPct val="114000"/>
              </a:lnSpc>
              <a:spcBef>
                <a:spcPct val="0"/>
              </a:spcBef>
              <a:buNone/>
            </a:pPr>
            <a:r>
              <a:rPr lang="it-IT" sz="2800" b="1" dirty="0">
                <a:latin typeface="Times New Roman" panose="02020603050405020304" pitchFamily="18" charset="0"/>
                <a:cs typeface="Times New Roman" panose="02020603050405020304" pitchFamily="18" charset="0"/>
              </a:rPr>
              <a:t>a.</a:t>
            </a:r>
            <a:r>
              <a:rPr lang="it-IT" sz="2800" b="1" kern="1200" baseline="0" dirty="0">
                <a:latin typeface="Times New Roman" panose="02020603050405020304" pitchFamily="18" charset="0"/>
                <a:cs typeface="Times New Roman" panose="02020603050405020304" pitchFamily="18" charset="0"/>
              </a:rPr>
              <a:t> </a:t>
            </a:r>
            <a:r>
              <a:rPr lang="it-IT" sz="2800" b="1" kern="1200" baseline="0" dirty="0" err="1">
                <a:latin typeface="Times New Roman" panose="02020603050405020304" pitchFamily="18" charset="0"/>
                <a:cs typeface="Times New Roman" panose="02020603050405020304" pitchFamily="18" charset="0"/>
              </a:rPr>
              <a:t>Nội</a:t>
            </a:r>
            <a:r>
              <a:rPr lang="vi-VN" sz="2800" b="1" kern="1200" baseline="0" dirty="0">
                <a:latin typeface="Times New Roman" panose="02020603050405020304" pitchFamily="18" charset="0"/>
                <a:cs typeface="Times New Roman" panose="02020603050405020304" pitchFamily="18" charset="0"/>
              </a:rPr>
              <a:t> dung: </a:t>
            </a:r>
          </a:p>
          <a:p>
            <a:pPr marL="0" lvl="0" indent="0" algn="ctr" defTabSz="355600">
              <a:lnSpc>
                <a:spcPct val="114000"/>
              </a:lnSpc>
              <a:spcBef>
                <a:spcPct val="0"/>
              </a:spcBef>
              <a:buNone/>
            </a:pPr>
            <a:r>
              <a:rPr lang="vi-VN" sz="2800" kern="1200" baseline="0" dirty="0">
                <a:latin typeface="Times New Roman" panose="02020603050405020304" pitchFamily="18" charset="0"/>
                <a:cs typeface="Times New Roman" panose="02020603050405020304" pitchFamily="18" charset="0"/>
              </a:rPr>
              <a:t>Tình cảm ruột thịt giữa Bác và chiến sĩ, đồng bào.</a:t>
            </a:r>
            <a:endParaRPr lang="en-US" sz="2800" kern="1200" dirty="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DD2F5033-6995-9A47-A424-5F71B0FB1EBC}"/>
              </a:ext>
            </a:extLst>
          </p:cNvPr>
          <p:cNvSpPr/>
          <p:nvPr/>
        </p:nvSpPr>
        <p:spPr>
          <a:xfrm>
            <a:off x="5465268" y="2836436"/>
            <a:ext cx="5604288" cy="340375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a:extLst>
              <a:ext uri="{FF2B5EF4-FFF2-40B4-BE49-F238E27FC236}">
                <a16:creationId xmlns:a16="http://schemas.microsoft.com/office/drawing/2014/main" id="{D94E6BD2-9EB4-894F-BEBF-71EE49E6F702}"/>
              </a:ext>
            </a:extLst>
          </p:cNvPr>
          <p:cNvSpPr/>
          <p:nvPr/>
        </p:nvSpPr>
        <p:spPr>
          <a:xfrm>
            <a:off x="5680711" y="2994779"/>
            <a:ext cx="5604288" cy="3403750"/>
          </a:xfrm>
          <a:custGeom>
            <a:avLst/>
            <a:gdLst>
              <a:gd name="connsiteX0" fmla="*/ 0 w 1166979"/>
              <a:gd name="connsiteY0" fmla="*/ 74103 h 741031"/>
              <a:gd name="connsiteX1" fmla="*/ 74103 w 1166979"/>
              <a:gd name="connsiteY1" fmla="*/ 0 h 741031"/>
              <a:gd name="connsiteX2" fmla="*/ 1092876 w 1166979"/>
              <a:gd name="connsiteY2" fmla="*/ 0 h 741031"/>
              <a:gd name="connsiteX3" fmla="*/ 1166979 w 1166979"/>
              <a:gd name="connsiteY3" fmla="*/ 74103 h 741031"/>
              <a:gd name="connsiteX4" fmla="*/ 1166979 w 1166979"/>
              <a:gd name="connsiteY4" fmla="*/ 666928 h 741031"/>
              <a:gd name="connsiteX5" fmla="*/ 1092876 w 1166979"/>
              <a:gd name="connsiteY5" fmla="*/ 741031 h 741031"/>
              <a:gd name="connsiteX6" fmla="*/ 74103 w 1166979"/>
              <a:gd name="connsiteY6" fmla="*/ 741031 h 741031"/>
              <a:gd name="connsiteX7" fmla="*/ 0 w 1166979"/>
              <a:gd name="connsiteY7" fmla="*/ 666928 h 741031"/>
              <a:gd name="connsiteX8" fmla="*/ 0 w 1166979"/>
              <a:gd name="connsiteY8" fmla="*/ 74103 h 74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979" h="741031">
                <a:moveTo>
                  <a:pt x="0" y="74103"/>
                </a:moveTo>
                <a:cubicBezTo>
                  <a:pt x="0" y="33177"/>
                  <a:pt x="33177" y="0"/>
                  <a:pt x="74103" y="0"/>
                </a:cubicBezTo>
                <a:lnTo>
                  <a:pt x="1092876" y="0"/>
                </a:lnTo>
                <a:cubicBezTo>
                  <a:pt x="1133802" y="0"/>
                  <a:pt x="1166979" y="33177"/>
                  <a:pt x="1166979" y="74103"/>
                </a:cubicBezTo>
                <a:lnTo>
                  <a:pt x="1166979" y="666928"/>
                </a:lnTo>
                <a:cubicBezTo>
                  <a:pt x="1166979" y="707854"/>
                  <a:pt x="1133802" y="741031"/>
                  <a:pt x="1092876" y="741031"/>
                </a:cubicBezTo>
                <a:lnTo>
                  <a:pt x="74103" y="741031"/>
                </a:lnTo>
                <a:cubicBezTo>
                  <a:pt x="33177" y="741031"/>
                  <a:pt x="0" y="707854"/>
                  <a:pt x="0" y="666928"/>
                </a:cubicBezTo>
                <a:lnTo>
                  <a:pt x="0" y="7410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184" tIns="52184" rIns="52184" bIns="52184" numCol="1" spcCol="1270" anchor="ctr" anchorCtr="0">
            <a:noAutofit/>
          </a:bodyPr>
          <a:lstStyle/>
          <a:p>
            <a:pPr marL="0" lvl="0" indent="0" algn="ctr" defTabSz="355600">
              <a:lnSpc>
                <a:spcPct val="114000"/>
              </a:lnSpc>
              <a:spcBef>
                <a:spcPct val="0"/>
              </a:spcBef>
              <a:buNone/>
            </a:pPr>
            <a:r>
              <a:rPr lang="vi-VN" sz="2800" b="1" kern="1200" baseline="0" dirty="0">
                <a:latin typeface="Times New Roman" panose="02020603050405020304" pitchFamily="18" charset="0"/>
                <a:cs typeface="Times New Roman" panose="02020603050405020304" pitchFamily="18" charset="0"/>
              </a:rPr>
              <a:t>b. Nghệ thuật</a:t>
            </a:r>
          </a:p>
          <a:p>
            <a:pPr marL="0" lvl="0" indent="0" algn="just" defTabSz="355600">
              <a:lnSpc>
                <a:spcPct val="114000"/>
              </a:lnSpc>
              <a:spcBef>
                <a:spcPct val="0"/>
              </a:spcBef>
              <a:buNone/>
            </a:pPr>
            <a:r>
              <a:rPr lang="vi-VN" sz="2800" kern="1200" baseline="0" dirty="0">
                <a:latin typeface="Times New Roman" panose="02020603050405020304" pitchFamily="18" charset="0"/>
                <a:cs typeface="Times New Roman" panose="02020603050405020304" pitchFamily="18" charset="0"/>
              </a:rPr>
              <a:t>+ Nghệ thuật miêu tả bối cảnh, chân dung, tâm trạng của các nhân vật.</a:t>
            </a:r>
          </a:p>
          <a:p>
            <a:pPr algn="just" defTabSz="355600">
              <a:lnSpc>
                <a:spcPct val="114000"/>
              </a:lnSpc>
              <a:spcBef>
                <a:spcPct val="0"/>
              </a:spcBef>
            </a:pPr>
            <a:r>
              <a:rPr lang="vi-VN" sz="2800" dirty="0">
                <a:latin typeface="Times New Roman" panose="02020603050405020304" pitchFamily="18" charset="0"/>
                <a:cs typeface="Times New Roman" panose="02020603050405020304" pitchFamily="18" charset="0"/>
              </a:rPr>
              <a:t>+ Sự sáng tạo trong việc bổ sung các chi tiết trên cơ sở một câu chuyện có thật để làm bật chủ đề của tác phẩm.</a:t>
            </a:r>
            <a:endParaRPr lang="en-US" sz="2800" dirty="0">
              <a:latin typeface="Times New Roman" panose="02020603050405020304" pitchFamily="18" charset="0"/>
              <a:cs typeface="Times New Roman" panose="02020603050405020304" pitchFamily="18" charset="0"/>
            </a:endParaRPr>
          </a:p>
        </p:txBody>
      </p:sp>
      <p:sp>
        <p:nvSpPr>
          <p:cNvPr id="19470" name="Rectangle 6">
            <a:extLst>
              <a:ext uri="{FF2B5EF4-FFF2-40B4-BE49-F238E27FC236}">
                <a16:creationId xmlns:a16="http://schemas.microsoft.com/office/drawing/2014/main" id="{96B5873C-FCDB-4D1E-80D6-01CF188323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5980" y="569498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17128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Nguyễn Nghĩa Duyện với nghệ thuật tranh sơn khắc - Báo ảnh Việt Nam | Nghệ  thuật, Ảnh ấn tượng, Tranh sơn mài">
            <a:extLst>
              <a:ext uri="{FF2B5EF4-FFF2-40B4-BE49-F238E27FC236}">
                <a16:creationId xmlns:a16="http://schemas.microsoft.com/office/drawing/2014/main" id="{04BF927B-A453-BC41-83E0-1B16E6B4D2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57" r="19695" b="-1"/>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08BFA9-9DED-2C4F-BDD1-3949C7CE1DD1}"/>
              </a:ext>
            </a:extLst>
          </p:cNvPr>
          <p:cNvSpPr/>
          <p:nvPr/>
        </p:nvSpPr>
        <p:spPr>
          <a:xfrm>
            <a:off x="317044" y="474344"/>
            <a:ext cx="4617753" cy="5909310"/>
          </a:xfrm>
          <a:prstGeom prst="rect">
            <a:avLst/>
          </a:prstGeom>
        </p:spPr>
        <p:txBody>
          <a:bodyPr wrap="square">
            <a:spAutoFit/>
          </a:bodyPr>
          <a:lstStyle/>
          <a:p>
            <a:pPr algn="just">
              <a:lnSpc>
                <a:spcPct val="115000"/>
              </a:lnSpc>
            </a:pPr>
            <a:r>
              <a:rPr lang="vi-VN" sz="2800" b="1" i="1" dirty="0">
                <a:solidFill>
                  <a:srgbClr val="000000"/>
                </a:solidFill>
                <a:latin typeface="Times New Roman" panose="02020603050405020304" pitchFamily="18" charset="0"/>
                <a:ea typeface="ArialMT"/>
              </a:rPr>
              <a:t>Cách đọc văn bản thơ có yếu tố tự sự, miêu tả:</a:t>
            </a:r>
            <a:endParaRPr lang="en-VN" sz="2800" b="1" i="1"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Xác định được lời người kể chuyện</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Xác định được các nhân vật và các sự kiện, chi tiết miêu tả gắn với từng nhân vật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Mối quan hệ giữa các chi tiết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Sự vận động của cốt truyện và cảm xúc</a:t>
            </a:r>
            <a:endParaRPr lang="en-VN" sz="2800" dirty="0">
              <a:solidFill>
                <a:srgbClr val="000000"/>
              </a:solidFill>
              <a:latin typeface="Times New Roman" panose="02020603050405020304" pitchFamily="18" charset="0"/>
              <a:ea typeface="Calibri" panose="020F0502020204030204" pitchFamily="34" charset="0"/>
            </a:endParaRPr>
          </a:p>
          <a:p>
            <a:r>
              <a:rPr lang="vi-VN" sz="2800" dirty="0">
                <a:solidFill>
                  <a:srgbClr val="000000"/>
                </a:solidFill>
                <a:latin typeface="Times New Roman" panose="02020603050405020304" pitchFamily="18" charset="0"/>
                <a:ea typeface="ArialMT"/>
              </a:rPr>
              <a:t>+ Kĩ năng suy luận để nhận biết những thông tin hàm ẩn.</a:t>
            </a:r>
            <a:r>
              <a:rPr lang="en-VN" sz="2800" dirty="0">
                <a:effectLst/>
              </a:rPr>
              <a:t> </a:t>
            </a:r>
            <a:endParaRPr lang="en-VN" sz="2800" dirty="0"/>
          </a:p>
        </p:txBody>
      </p:sp>
    </p:spTree>
    <p:extLst>
      <p:ext uri="{BB962C8B-B14F-4D97-AF65-F5344CB8AC3E}">
        <p14:creationId xmlns:p14="http://schemas.microsoft.com/office/powerpoint/2010/main" val="1642680426"/>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heckerboard(across)">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heckerboard(across)">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heckerboard(across)">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035575" y="1999575"/>
            <a:ext cx="5887325" cy="3665619"/>
          </a:xfrm>
          <a:prstGeom prst="rect">
            <a:avLst/>
          </a:prstGeom>
          <a:noFill/>
        </p:spPr>
        <p:txBody>
          <a:bodyPr wrap="square" rtlCol="0">
            <a:spAutoFit/>
          </a:bodyPr>
          <a:lstStyle/>
          <a:p>
            <a:pPr algn="ctr">
              <a:lnSpc>
                <a:spcPct val="90000"/>
              </a:lnSpc>
            </a:pPr>
            <a:r>
              <a:rPr lang="en-US" altLang="ko-KR" sz="8600" b="1" dirty="0">
                <a:solidFill>
                  <a:schemeClr val="accent1"/>
                </a:solidFill>
                <a:latin typeface="Times New Roman" panose="02020603050405020304" pitchFamily="18" charset="0"/>
                <a:cs typeface="Times New Roman" panose="02020603050405020304" pitchFamily="18" charset="0"/>
              </a:rPr>
              <a:t>4.</a:t>
            </a:r>
          </a:p>
          <a:p>
            <a:pPr algn="ctr">
              <a:lnSpc>
                <a:spcPct val="90000"/>
              </a:lnSpc>
            </a:pPr>
            <a:r>
              <a:rPr lang="en-US" altLang="ko-KR" sz="8600" b="1" dirty="0" err="1">
                <a:solidFill>
                  <a:schemeClr val="accent1"/>
                </a:solidFill>
                <a:latin typeface="Times New Roman" panose="02020603050405020304" pitchFamily="18" charset="0"/>
                <a:cs typeface="Times New Roman" panose="02020603050405020304" pitchFamily="18" charset="0"/>
              </a:rPr>
              <a:t>Luyện</a:t>
            </a:r>
            <a:r>
              <a:rPr lang="en-US" altLang="ko-KR" sz="8600" b="1" dirty="0">
                <a:solidFill>
                  <a:schemeClr val="accent1"/>
                </a:solidFill>
                <a:latin typeface="Times New Roman" panose="02020603050405020304" pitchFamily="18" charset="0"/>
                <a:cs typeface="Times New Roman" panose="02020603050405020304" pitchFamily="18" charset="0"/>
              </a:rPr>
              <a:t> </a:t>
            </a:r>
            <a:r>
              <a:rPr lang="en-US" altLang="ko-KR" sz="8600" b="1" dirty="0" err="1">
                <a:solidFill>
                  <a:schemeClr val="accent1"/>
                </a:solidFill>
                <a:latin typeface="Times New Roman" panose="02020603050405020304" pitchFamily="18" charset="0"/>
                <a:cs typeface="Times New Roman" panose="02020603050405020304" pitchFamily="18" charset="0"/>
              </a:rPr>
              <a:t>tập</a:t>
            </a:r>
            <a:r>
              <a:rPr lang="en-US" altLang="ko-KR" sz="8600" b="1" dirty="0">
                <a:solidFill>
                  <a:schemeClr val="accent1"/>
                </a:solidFill>
                <a:latin typeface="Times New Roman" panose="02020603050405020304" pitchFamily="18" charset="0"/>
                <a:cs typeface="Times New Roman" panose="02020603050405020304" pitchFamily="18" charset="0"/>
              </a:rPr>
              <a:t>, </a:t>
            </a:r>
            <a:r>
              <a:rPr lang="en-US" altLang="ko-KR" sz="8600" b="1" dirty="0" err="1">
                <a:solidFill>
                  <a:schemeClr val="accent1"/>
                </a:solidFill>
                <a:latin typeface="Times New Roman" panose="02020603050405020304" pitchFamily="18" charset="0"/>
                <a:cs typeface="Times New Roman" panose="02020603050405020304" pitchFamily="18" charset="0"/>
              </a:rPr>
              <a:t>vận</a:t>
            </a:r>
            <a:r>
              <a:rPr lang="en-US" altLang="ko-KR" sz="8600" b="1" dirty="0">
                <a:solidFill>
                  <a:schemeClr val="accent1"/>
                </a:solidFill>
                <a:latin typeface="Times New Roman" panose="02020603050405020304" pitchFamily="18" charset="0"/>
                <a:cs typeface="Times New Roman" panose="02020603050405020304" pitchFamily="18" charset="0"/>
              </a:rPr>
              <a:t> </a:t>
            </a:r>
            <a:r>
              <a:rPr lang="en-US" altLang="ko-KR" sz="8600" b="1" dirty="0" err="1">
                <a:solidFill>
                  <a:schemeClr val="accent1"/>
                </a:solidFill>
                <a:latin typeface="Times New Roman" panose="02020603050405020304" pitchFamily="18" charset="0"/>
                <a:cs typeface="Times New Roman" panose="02020603050405020304" pitchFamily="18" charset="0"/>
              </a:rPr>
              <a:t>dụng</a:t>
            </a:r>
            <a:endParaRPr lang="en-US" altLang="ko-KR" sz="8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8133183"/>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507317" y="897828"/>
              <a:ext cx="4917593" cy="3580908"/>
            </a:xfrm>
            <a:prstGeom prst="rect">
              <a:avLst/>
            </a:prstGeom>
            <a:noFill/>
          </p:spPr>
          <p:txBody>
            <a:bodyPr wrap="square">
              <a:spAutoFit/>
            </a:bodyPr>
            <a:lstStyle/>
            <a:p>
              <a:pPr algn="ctr"/>
              <a:r>
                <a:rPr lang="vi-VN" sz="2800" i="1" dirty="0">
                  <a:latin typeface="Times New Roman" panose="02020603050405020304" pitchFamily="18" charset="0"/>
                  <a:cs typeface="Times New Roman" panose="02020603050405020304" pitchFamily="18" charset="0"/>
                </a:rPr>
                <a:t>Đọc đoạn trích SGK/32 là toàn bộ câu chuyện mà Minh Huệ được nghe kể lại về Bác. Chỉ ra sự giống và khác nhau trong câu chuyện ở đoạn trích và bài thơ của Minh Huệ.</a:t>
              </a:r>
              <a:endParaRPr lang="en-VN" sz="2800" dirty="0">
                <a:latin typeface="Times New Roman" panose="02020603050405020304" pitchFamily="18" charset="0"/>
                <a:cs typeface="Times New Roman" panose="02020603050405020304" pitchFamily="18" charset="0"/>
              </a:endParaRPr>
            </a:p>
          </p:txBody>
        </p:sp>
      </p:grpSp>
      <p:pic>
        <p:nvPicPr>
          <p:cNvPr id="3" name="Picture 2" descr="A picture containing doll&#10;&#10;Description automatically generated">
            <a:extLst>
              <a:ext uri="{FF2B5EF4-FFF2-40B4-BE49-F238E27FC236}">
                <a16:creationId xmlns:a16="http://schemas.microsoft.com/office/drawing/2014/main" id="{38938C23-331B-0C41-AFCA-1CEDE5D25147}"/>
              </a:ext>
            </a:extLst>
          </p:cNvPr>
          <p:cNvPicPr>
            <a:picLocks noChangeAspect="1"/>
          </p:cNvPicPr>
          <p:nvPr/>
        </p:nvPicPr>
        <p:blipFill>
          <a:blip r:embed="rId2"/>
          <a:stretch>
            <a:fillRect/>
          </a:stretch>
        </p:blipFill>
        <p:spPr>
          <a:xfrm flipH="1">
            <a:off x="980301" y="1450043"/>
            <a:ext cx="4279585" cy="4965790"/>
          </a:xfrm>
          <a:prstGeom prst="rect">
            <a:avLst/>
          </a:prstGeom>
        </p:spPr>
      </p:pic>
    </p:spTree>
    <p:extLst>
      <p:ext uri="{BB962C8B-B14F-4D97-AF65-F5344CB8AC3E}">
        <p14:creationId xmlns:p14="http://schemas.microsoft.com/office/powerpoint/2010/main" val="3077952799"/>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8A32FA3-A91A-0E49-ABC6-0F46D3B5D702}"/>
              </a:ext>
            </a:extLst>
          </p:cNvPr>
          <p:cNvGraphicFramePr>
            <a:graphicFrameLocks noGrp="1"/>
          </p:cNvGraphicFramePr>
          <p:nvPr>
            <p:extLst>
              <p:ext uri="{D42A27DB-BD31-4B8C-83A1-F6EECF244321}">
                <p14:modId xmlns:p14="http://schemas.microsoft.com/office/powerpoint/2010/main" val="3227969"/>
              </p:ext>
            </p:extLst>
          </p:nvPr>
        </p:nvGraphicFramePr>
        <p:xfrm>
          <a:off x="1" y="0"/>
          <a:ext cx="12191999" cy="6858001"/>
        </p:xfrm>
        <a:graphic>
          <a:graphicData uri="http://schemas.openxmlformats.org/drawingml/2006/table">
            <a:tbl>
              <a:tblPr firstRow="1" firstCol="1" bandRow="1">
                <a:tableStyleId>{5C22544A-7EE6-4342-B048-85BDC9FD1C3A}</a:tableStyleId>
              </a:tblPr>
              <a:tblGrid>
                <a:gridCol w="1145893">
                  <a:extLst>
                    <a:ext uri="{9D8B030D-6E8A-4147-A177-3AD203B41FA5}">
                      <a16:colId xmlns:a16="http://schemas.microsoft.com/office/drawing/2014/main" val="2677589828"/>
                    </a:ext>
                  </a:extLst>
                </a:gridCol>
                <a:gridCol w="2060293">
                  <a:extLst>
                    <a:ext uri="{9D8B030D-6E8A-4147-A177-3AD203B41FA5}">
                      <a16:colId xmlns:a16="http://schemas.microsoft.com/office/drawing/2014/main" val="209664224"/>
                    </a:ext>
                  </a:extLst>
                </a:gridCol>
                <a:gridCol w="8985813">
                  <a:extLst>
                    <a:ext uri="{9D8B030D-6E8A-4147-A177-3AD203B41FA5}">
                      <a16:colId xmlns:a16="http://schemas.microsoft.com/office/drawing/2014/main" val="4223527437"/>
                    </a:ext>
                  </a:extLst>
                </a:gridCol>
              </a:tblGrid>
              <a:tr h="1081278">
                <a:tc>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So</a:t>
                      </a:r>
                      <a:r>
                        <a:rPr lang="vi-VN" sz="2000">
                          <a:effectLst/>
                          <a:latin typeface="Times New Roman" panose="02020603050405020304" pitchFamily="18" charset="0"/>
                          <a:cs typeface="Times New Roman" panose="02020603050405020304" pitchFamily="18" charset="0"/>
                        </a:rPr>
                        <a:t> sánh</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Đoạn</a:t>
                      </a:r>
                      <a:r>
                        <a:rPr lang="vi-VN" sz="2000">
                          <a:effectLst/>
                          <a:latin typeface="Times New Roman" panose="02020603050405020304" pitchFamily="18" charset="0"/>
                          <a:cs typeface="Times New Roman" panose="02020603050405020304" pitchFamily="18" charset="0"/>
                        </a:rPr>
                        <a:t> văn của Nguyễn Hoàng Nhật</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gn="ctr">
                        <a:lnSpc>
                          <a:spcPct val="115000"/>
                        </a:lnSpc>
                        <a:spcBef>
                          <a:spcPts val="0"/>
                        </a:spcBef>
                        <a:spcAft>
                          <a:spcPts val="0"/>
                        </a:spcAft>
                      </a:pPr>
                      <a:r>
                        <a:rPr lang="it-IT" sz="2000" dirty="0" err="1">
                          <a:effectLst/>
                          <a:latin typeface="Times New Roman" panose="02020603050405020304" pitchFamily="18" charset="0"/>
                          <a:cs typeface="Times New Roman" panose="02020603050405020304" pitchFamily="18" charset="0"/>
                        </a:rPr>
                        <a:t>Bài</a:t>
                      </a:r>
                      <a:r>
                        <a:rPr lang="vi-VN" sz="2000" dirty="0">
                          <a:effectLst/>
                          <a:latin typeface="Times New Roman" panose="02020603050405020304" pitchFamily="18" charset="0"/>
                          <a:cs typeface="Times New Roman" panose="02020603050405020304" pitchFamily="18" charset="0"/>
                        </a:rPr>
                        <a:t> thơ của Minh Huệ</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912898356"/>
                  </a:ext>
                </a:extLst>
              </a:tr>
              <a:tr h="1081278">
                <a:tc>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Giống</a:t>
                      </a:r>
                      <a:r>
                        <a:rPr lang="vi-VN" sz="2000">
                          <a:effectLst/>
                          <a:latin typeface="Times New Roman" panose="02020603050405020304" pitchFamily="18" charset="0"/>
                          <a:cs typeface="Times New Roman" panose="02020603050405020304" pitchFamily="18" charset="0"/>
                        </a:rPr>
                        <a:t> nhau</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gridSpan="2">
                  <a:txBody>
                    <a:bodyPr/>
                    <a:lstStyle/>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 Đều sử dụng ngôi kể thứ ba.</a:t>
                      </a:r>
                      <a:endParaRPr lang="en-VN" sz="2000">
                        <a:effectLst/>
                        <a:latin typeface="Times New Roman" panose="02020603050405020304" pitchFamily="18" charset="0"/>
                        <a:cs typeface="Times New Roman" panose="02020603050405020304" pitchFamily="18" charset="0"/>
                      </a:endParaRPr>
                    </a:p>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 Đều thể hiện tấm lòng yêu thương sâu sắc, rộng lớn của Bác với bộ đội và nhân dân, tình cảm yêu kính, cảm phục của người chiến sĩ đối với lãnh tụ.</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hMerge="1">
                  <a:txBody>
                    <a:bodyPr/>
                    <a:lstStyle/>
                    <a:p>
                      <a:endParaRPr lang="en-VN"/>
                    </a:p>
                  </a:txBody>
                  <a:tcPr/>
                </a:tc>
                <a:extLst>
                  <a:ext uri="{0D108BD9-81ED-4DB2-BD59-A6C34878D82A}">
                    <a16:rowId xmlns:a16="http://schemas.microsoft.com/office/drawing/2014/main" val="941704021"/>
                  </a:ext>
                </a:extLst>
              </a:tr>
              <a:tr h="1451611">
                <a:tc rowSpan="4">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Khác</a:t>
                      </a:r>
                      <a:r>
                        <a:rPr lang="vi-VN" sz="2000">
                          <a:effectLst/>
                          <a:latin typeface="Times New Roman" panose="02020603050405020304" pitchFamily="18" charset="0"/>
                          <a:cs typeface="Times New Roman" panose="02020603050405020304" pitchFamily="18" charset="0"/>
                        </a:rPr>
                        <a:t> nhau</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Minh</a:t>
                      </a:r>
                      <a:r>
                        <a:rPr lang="vi-VN" sz="2000">
                          <a:effectLst/>
                          <a:latin typeface="Times New Roman" panose="02020603050405020304" pitchFamily="18" charset="0"/>
                          <a:cs typeface="Times New Roman" panose="02020603050405020304" pitchFamily="18" charset="0"/>
                        </a:rPr>
                        <a:t> Huệ là người nghe kể lại, Nguyễn Hoàng Nhật ghi.</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Minh</a:t>
                      </a:r>
                      <a:r>
                        <a:rPr lang="vi-VN" sz="2000">
                          <a:effectLst/>
                          <a:latin typeface="Times New Roman" panose="02020603050405020304" pitchFamily="18" charset="0"/>
                          <a:cs typeface="Times New Roman" panose="02020603050405020304" pitchFamily="18" charset="0"/>
                        </a:rPr>
                        <a:t> Huệ là người kể qua góc nhìn của anh đội viên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927930032"/>
                  </a:ext>
                </a:extLst>
              </a:tr>
              <a:tr h="340613">
                <a:tc vMerge="1">
                  <a:txBody>
                    <a:bodyPr/>
                    <a:lstStyle/>
                    <a:p>
                      <a:endParaRPr lang="en-VN"/>
                    </a:p>
                  </a:txBody>
                  <a:tcP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Là</a:t>
                      </a:r>
                      <a:r>
                        <a:rPr lang="vi-VN" sz="2000">
                          <a:effectLst/>
                          <a:latin typeface="Times New Roman" panose="02020603050405020304" pitchFamily="18" charset="0"/>
                          <a:cs typeface="Times New Roman" panose="02020603050405020304" pitchFamily="18" charset="0"/>
                        </a:rPr>
                        <a:t> văn xuôi tự sự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Là</a:t>
                      </a:r>
                      <a:r>
                        <a:rPr lang="vi-VN" sz="2000">
                          <a:effectLst/>
                          <a:latin typeface="Times New Roman" panose="02020603050405020304" pitchFamily="18" charset="0"/>
                          <a:cs typeface="Times New Roman" panose="02020603050405020304" pitchFamily="18" charset="0"/>
                        </a:rPr>
                        <a:t> thơ, có yếu tố miêu tả và biểu cảm đậm nét.</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4264988017"/>
                  </a:ext>
                </a:extLst>
              </a:tr>
              <a:tr h="710945">
                <a:tc vMerge="1">
                  <a:txBody>
                    <a:bodyPr/>
                    <a:lstStyle/>
                    <a:p>
                      <a:endParaRPr lang="en-VN"/>
                    </a:p>
                  </a:txBody>
                  <a:tcPr/>
                </a:tc>
                <a:tc>
                  <a:txBody>
                    <a:bodyPr/>
                    <a:lstStyle/>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Ít sử dụng các biện pháp tu từ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Sử</a:t>
                      </a:r>
                      <a:r>
                        <a:rPr lang="vi-VN" sz="2000">
                          <a:effectLst/>
                          <a:latin typeface="Times New Roman" panose="02020603050405020304" pitchFamily="18" charset="0"/>
                          <a:cs typeface="Times New Roman" panose="02020603050405020304" pitchFamily="18" charset="0"/>
                        </a:rPr>
                        <a:t> dụng nhiều nghệ thuật và biện pháp tu từ để bộc lộ tư tưởng, cảm xúc.</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1288272044"/>
                  </a:ext>
                </a:extLst>
              </a:tr>
              <a:tr h="2192276">
                <a:tc vMerge="1">
                  <a:txBody>
                    <a:bodyPr/>
                    <a:lstStyle/>
                    <a:p>
                      <a:endParaRPr lang="en-VN"/>
                    </a:p>
                  </a:txBody>
                  <a:tcPr/>
                </a:tc>
                <a:tc>
                  <a:txBody>
                    <a:bodyPr/>
                    <a:lstStyle/>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dirty="0" err="1">
                          <a:effectLst/>
                          <a:latin typeface="Times New Roman" panose="02020603050405020304" pitchFamily="18" charset="0"/>
                          <a:cs typeface="Times New Roman" panose="02020603050405020304" pitchFamily="18" charset="0"/>
                        </a:rPr>
                        <a:t>Nhà</a:t>
                      </a:r>
                      <a:r>
                        <a:rPr lang="vi-VN" sz="2000" dirty="0">
                          <a:effectLst/>
                          <a:latin typeface="Times New Roman" panose="02020603050405020304" pitchFamily="18" charset="0"/>
                          <a:cs typeface="Times New Roman" panose="02020603050405020304" pitchFamily="18" charset="0"/>
                        </a:rPr>
                        <a:t> thơ thêm 1 số chi tiết:</a:t>
                      </a:r>
                      <a:endParaRPr lang="en-VN" sz="2000" dirty="0">
                        <a:effectLst/>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(1) Bác đi dém chăn, nhón chân để khỏi làm các chiến sĩ giật mình, qua đó khắc hoạ rõ hơn sự ân cần, yêu thương của Bác đối với chiến sĩ.</a:t>
                      </a:r>
                      <a:endParaRPr lang="en-VN" sz="2000" dirty="0">
                        <a:effectLst/>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(2) Nhấn mạnh 3 lần anh đội viên thức dậy (tỉnh lược lần thứ 2) để cho thấy Bác đã thức trọn vẹn cả đêm dài.</a:t>
                      </a:r>
                      <a:endParaRPr lang="en-VN" sz="2000" dirty="0">
                        <a:effectLst/>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(3) Anh đội viên thức cùng Bác: thể hiện miêu tả tình cảm của anh đội viên với Bác.</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3079052302"/>
                  </a:ext>
                </a:extLst>
              </a:tr>
            </a:tbl>
          </a:graphicData>
        </a:graphic>
      </p:graphicFrame>
    </p:spTree>
    <p:extLst>
      <p:ext uri="{BB962C8B-B14F-4D97-AF65-F5344CB8AC3E}">
        <p14:creationId xmlns:p14="http://schemas.microsoft.com/office/powerpoint/2010/main" val="207067869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rrowheads="1"/>
          </p:cNvSpPr>
          <p:nvPr/>
        </p:nvSpPr>
        <p:spPr bwMode="auto">
          <a:xfrm>
            <a:off x="1098551" y="10556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1</a:t>
            </a:r>
          </a:p>
        </p:txBody>
      </p:sp>
      <p:sp>
        <p:nvSpPr>
          <p:cNvPr id="8" name="AutoShape 4"/>
          <p:cNvSpPr>
            <a:spLocks noChangeArrowheads="1"/>
          </p:cNvSpPr>
          <p:nvPr/>
        </p:nvSpPr>
        <p:spPr bwMode="auto">
          <a:xfrm>
            <a:off x="1098551" y="18938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2</a:t>
            </a:r>
          </a:p>
        </p:txBody>
      </p:sp>
      <p:sp>
        <p:nvSpPr>
          <p:cNvPr id="9" name="AutoShape 5"/>
          <p:cNvSpPr>
            <a:spLocks noChangeArrowheads="1"/>
          </p:cNvSpPr>
          <p:nvPr/>
        </p:nvSpPr>
        <p:spPr bwMode="auto">
          <a:xfrm>
            <a:off x="1098551" y="26558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3</a:t>
            </a:r>
          </a:p>
        </p:txBody>
      </p:sp>
      <p:sp>
        <p:nvSpPr>
          <p:cNvPr id="10" name="AutoShape 6"/>
          <p:cNvSpPr>
            <a:spLocks noChangeArrowheads="1"/>
          </p:cNvSpPr>
          <p:nvPr/>
        </p:nvSpPr>
        <p:spPr bwMode="auto">
          <a:xfrm>
            <a:off x="1098551" y="3341688"/>
            <a:ext cx="736600" cy="468312"/>
          </a:xfrm>
          <a:prstGeom prst="wedgeEllipseCallout">
            <a:avLst>
              <a:gd name="adj1" fmla="val -41380"/>
              <a:gd name="adj2" fmla="val 69662"/>
            </a:avLst>
          </a:prstGeom>
          <a:solidFill>
            <a:schemeClr val="accent1"/>
          </a:solidFill>
          <a:ln w="9525">
            <a:solidFill>
              <a:schemeClr val="tx1"/>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4</a:t>
            </a:r>
          </a:p>
        </p:txBody>
      </p:sp>
      <p:sp>
        <p:nvSpPr>
          <p:cNvPr id="11" name="AutoShape 7"/>
          <p:cNvSpPr>
            <a:spLocks noChangeArrowheads="1"/>
          </p:cNvSpPr>
          <p:nvPr/>
        </p:nvSpPr>
        <p:spPr bwMode="auto">
          <a:xfrm>
            <a:off x="1098551" y="41036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5</a:t>
            </a:r>
          </a:p>
        </p:txBody>
      </p:sp>
      <p:sp>
        <p:nvSpPr>
          <p:cNvPr id="12" name="AutoShape 9"/>
          <p:cNvSpPr>
            <a:spLocks noChangeArrowheads="1"/>
          </p:cNvSpPr>
          <p:nvPr/>
        </p:nvSpPr>
        <p:spPr bwMode="auto">
          <a:xfrm>
            <a:off x="0" y="5376864"/>
            <a:ext cx="12192000" cy="1481137"/>
          </a:xfrm>
          <a:prstGeom prst="horizontalScroll">
            <a:avLst>
              <a:gd name="adj" fmla="val 12500"/>
            </a:avLst>
          </a:prstGeom>
          <a:solidFill>
            <a:schemeClr val="bg1"/>
          </a:solidFill>
          <a:ln w="38100">
            <a:solidFill>
              <a:srgbClr val="000000"/>
            </a:solidFill>
            <a:round/>
            <a:headEnd/>
            <a:tailEnd/>
          </a:ln>
        </p:spPr>
        <p:txBody>
          <a:bodyPr wrap="none" anchor="ctr"/>
          <a:lstStyle/>
          <a:p>
            <a:endParaRPr lang="en-US">
              <a:latin typeface="Times New Roman" pitchFamily="18" charset="0"/>
              <a:cs typeface="Times New Roman" pitchFamily="18" charset="0"/>
            </a:endParaRPr>
          </a:p>
        </p:txBody>
      </p:sp>
      <p:sp>
        <p:nvSpPr>
          <p:cNvPr id="13" name="Text Box 10"/>
          <p:cNvSpPr txBox="1">
            <a:spLocks noChangeArrowheads="1"/>
          </p:cNvSpPr>
          <p:nvPr/>
        </p:nvSpPr>
        <p:spPr bwMode="auto">
          <a:xfrm>
            <a:off x="194733" y="5791200"/>
            <a:ext cx="11692467" cy="457200"/>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1</a:t>
            </a:r>
            <a:r>
              <a:rPr lang="en-US" sz="2400" b="1">
                <a:solidFill>
                  <a:srgbClr val="000000"/>
                </a:solidFill>
                <a:latin typeface="Times New Roman" pitchFamily="18" charset="0"/>
                <a:cs typeface="Times New Roman" pitchFamily="18" charset="0"/>
              </a:rPr>
              <a:t>: Tác giả bài thơ “ Đêm nay Bác không ngủ” là của ai ?</a:t>
            </a:r>
          </a:p>
        </p:txBody>
      </p:sp>
      <p:sp>
        <p:nvSpPr>
          <p:cNvPr id="14" name="Text Box 18"/>
          <p:cNvSpPr txBox="1">
            <a:spLocks noChangeArrowheads="1"/>
          </p:cNvSpPr>
          <p:nvPr/>
        </p:nvSpPr>
        <p:spPr bwMode="auto">
          <a:xfrm>
            <a:off x="203200" y="5735638"/>
            <a:ext cx="11887200" cy="523220"/>
          </a:xfrm>
          <a:prstGeom prst="rect">
            <a:avLst/>
          </a:prstGeom>
          <a:solidFill>
            <a:schemeClr val="bg1"/>
          </a:solidFill>
          <a:ln w="9525">
            <a:solidFill>
              <a:schemeClr val="bg1"/>
            </a:solidFill>
            <a:miter lim="800000"/>
            <a:headEnd/>
            <a:tailEnd/>
          </a:ln>
          <a:effectLst/>
        </p:spPr>
        <p:txBody>
          <a:bodyPr>
            <a:spAutoFit/>
          </a:bodyPr>
          <a:lstStyle/>
          <a:p>
            <a:pPr eaLnBrk="0" hangingPunct="0">
              <a:spcBef>
                <a:spcPct val="50000"/>
              </a:spcBef>
              <a:defRPr/>
            </a:pPr>
            <a:r>
              <a:rPr lang="en-US" sz="2800" b="1" u="sng">
                <a:solidFill>
                  <a:srgbClr val="FF0000"/>
                </a:solidFill>
                <a:effectLst>
                  <a:outerShdw blurRad="38100" dist="38100" dir="2700000" algn="tl">
                    <a:srgbClr val="C0C0C0"/>
                  </a:outerShdw>
                </a:effectLst>
                <a:latin typeface="Times New Roman" pitchFamily="18" charset="0"/>
                <a:cs typeface="Times New Roman" pitchFamily="18" charset="0"/>
              </a:rPr>
              <a:t>Câu 2</a:t>
            </a:r>
            <a:r>
              <a:rPr lang="en-US" sz="2800" b="1">
                <a:solidFill>
                  <a:srgbClr val="000000"/>
                </a:solidFill>
                <a:latin typeface="Times New Roman" pitchFamily="18" charset="0"/>
                <a:cs typeface="Times New Roman" pitchFamily="18" charset="0"/>
              </a:rPr>
              <a:t> :</a:t>
            </a:r>
            <a:r>
              <a:rPr lang="en-US" sz="2400" b="1">
                <a:solidFill>
                  <a:srgbClr val="000000"/>
                </a:solidFill>
                <a:latin typeface="Times New Roman" pitchFamily="18" charset="0"/>
                <a:cs typeface="Times New Roman" pitchFamily="18" charset="0"/>
              </a:rPr>
              <a:t> Bác Hồ hiện lên trong bài thơ qua cách cảm và miêu tả của nhân vật nào ?</a:t>
            </a:r>
          </a:p>
        </p:txBody>
      </p:sp>
      <p:sp>
        <p:nvSpPr>
          <p:cNvPr id="15" name="Text Box 19"/>
          <p:cNvSpPr txBox="1">
            <a:spLocks noChangeArrowheads="1"/>
          </p:cNvSpPr>
          <p:nvPr/>
        </p:nvSpPr>
        <p:spPr bwMode="auto">
          <a:xfrm>
            <a:off x="2324100" y="1743076"/>
            <a:ext cx="524933" cy="366713"/>
          </a:xfrm>
          <a:prstGeom prst="rect">
            <a:avLst/>
          </a:prstGeom>
          <a:noFill/>
          <a:ln w="9525">
            <a:noFill/>
            <a:miter lim="800000"/>
            <a:headEnd/>
            <a:tailEnd/>
          </a:ln>
        </p:spPr>
        <p:txBody>
          <a:bodyPr>
            <a:spAutoFit/>
          </a:bodyPr>
          <a:lstStyle/>
          <a:p>
            <a:pPr eaLnBrk="0" hangingPunct="0">
              <a:spcBef>
                <a:spcPct val="50000"/>
              </a:spcBef>
            </a:pPr>
            <a:endParaRPr lang="en-US">
              <a:latin typeface="Times New Roman" pitchFamily="18" charset="0"/>
              <a:cs typeface="Times New Roman" pitchFamily="18" charset="0"/>
            </a:endParaRPr>
          </a:p>
        </p:txBody>
      </p:sp>
      <p:sp>
        <p:nvSpPr>
          <p:cNvPr id="16" name="Text Box 40"/>
          <p:cNvSpPr txBox="1">
            <a:spLocks noChangeArrowheads="1"/>
          </p:cNvSpPr>
          <p:nvPr/>
        </p:nvSpPr>
        <p:spPr bwMode="auto">
          <a:xfrm>
            <a:off x="296333" y="5715001"/>
            <a:ext cx="12098867" cy="830997"/>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3</a:t>
            </a:r>
            <a:r>
              <a:rPr lang="en-US" sz="2400" b="1">
                <a:solidFill>
                  <a:srgbClr val="000000"/>
                </a:solidFill>
                <a:latin typeface="Times New Roman" pitchFamily="18" charset="0"/>
                <a:cs typeface="Times New Roman" pitchFamily="18" charset="0"/>
              </a:rPr>
              <a:t> : Từ láy nào miêu tả cách đi của Bác thể hiện sự chăm sóc ân cần cho các anh chiến sĩ ? </a:t>
            </a:r>
          </a:p>
        </p:txBody>
      </p:sp>
      <p:sp>
        <p:nvSpPr>
          <p:cNvPr id="17" name="Text Box 49"/>
          <p:cNvSpPr txBox="1">
            <a:spLocks noChangeArrowheads="1"/>
          </p:cNvSpPr>
          <p:nvPr/>
        </p:nvSpPr>
        <p:spPr bwMode="auto">
          <a:xfrm>
            <a:off x="330200" y="5730876"/>
            <a:ext cx="11861800" cy="461665"/>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4</a:t>
            </a:r>
            <a:r>
              <a:rPr lang="en-US" sz="2400" b="1">
                <a:solidFill>
                  <a:srgbClr val="000000"/>
                </a:solidFill>
                <a:latin typeface="Times New Roman" pitchFamily="18" charset="0"/>
                <a:cs typeface="Times New Roman" pitchFamily="18" charset="0"/>
              </a:rPr>
              <a:t> :Hình ảnh nào của Bác được nhà thơ so sánh “ Ấm hơn ngọn lửa hồng” ?</a:t>
            </a:r>
          </a:p>
        </p:txBody>
      </p:sp>
      <p:sp>
        <p:nvSpPr>
          <p:cNvPr id="18" name="Text Box 50"/>
          <p:cNvSpPr txBox="1">
            <a:spLocks noChangeArrowheads="1"/>
          </p:cNvSpPr>
          <p:nvPr/>
        </p:nvSpPr>
        <p:spPr bwMode="auto">
          <a:xfrm>
            <a:off x="406400" y="5807076"/>
            <a:ext cx="11379200" cy="461665"/>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5</a:t>
            </a:r>
            <a:r>
              <a:rPr lang="en-US" sz="2400" b="1">
                <a:solidFill>
                  <a:srgbClr val="000000"/>
                </a:solidFill>
                <a:latin typeface="Times New Roman" pitchFamily="18" charset="0"/>
                <a:cs typeface="Times New Roman" pitchFamily="18" charset="0"/>
              </a:rPr>
              <a:t> : Trong đêm đó Bác “ngủ không an lòng” vì Bác thương cho ai?</a:t>
            </a:r>
          </a:p>
        </p:txBody>
      </p:sp>
      <p:graphicFrame>
        <p:nvGraphicFramePr>
          <p:cNvPr id="19" name="Group 65"/>
          <p:cNvGraphicFramePr>
            <a:graphicFrameLocks noGrp="1"/>
          </p:cNvGraphicFramePr>
          <p:nvPr/>
        </p:nvGraphicFramePr>
        <p:xfrm>
          <a:off x="10750551" y="1255710"/>
          <a:ext cx="736600" cy="3468690"/>
        </p:xfrm>
        <a:graphic>
          <a:graphicData uri="http://schemas.openxmlformats.org/drawingml/2006/table">
            <a:tbl>
              <a:tblPr/>
              <a:tblGrid>
                <a:gridCol w="736600">
                  <a:extLst>
                    <a:ext uri="{9D8B030D-6E8A-4147-A177-3AD203B41FA5}">
                      <a16:colId xmlns:a16="http://schemas.microsoft.com/office/drawing/2014/main" val="20000"/>
                    </a:ext>
                  </a:extLst>
                </a:gridCol>
              </a:tblGrid>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1"/>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2"/>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3"/>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4"/>
                  </a:ext>
                </a:extLst>
              </a:tr>
            </a:tbl>
          </a:graphicData>
        </a:graphic>
      </p:graphicFrame>
      <p:sp>
        <p:nvSpPr>
          <p:cNvPr id="20" name="Text Box 81"/>
          <p:cNvSpPr txBox="1">
            <a:spLocks noChangeArrowheads="1"/>
          </p:cNvSpPr>
          <p:nvPr/>
        </p:nvSpPr>
        <p:spPr bwMode="auto">
          <a:xfrm>
            <a:off x="10871200" y="21605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Ô</a:t>
            </a:r>
          </a:p>
        </p:txBody>
      </p:sp>
      <p:sp>
        <p:nvSpPr>
          <p:cNvPr id="21" name="Text Box 82"/>
          <p:cNvSpPr txBox="1">
            <a:spLocks noChangeArrowheads="1"/>
          </p:cNvSpPr>
          <p:nvPr/>
        </p:nvSpPr>
        <p:spPr bwMode="auto">
          <a:xfrm>
            <a:off x="10862733" y="1423988"/>
            <a:ext cx="719667" cy="519113"/>
          </a:xfrm>
          <a:prstGeom prst="rect">
            <a:avLst/>
          </a:prstGeom>
          <a:noFill/>
          <a:ln w="9525">
            <a:noFill/>
            <a:miter lim="800000"/>
            <a:headEnd/>
            <a:tailEnd/>
          </a:ln>
        </p:spPr>
        <p:txBody>
          <a:bodyPr>
            <a:spAutoFit/>
          </a:bodyPr>
          <a:lstStyle/>
          <a:p>
            <a:pPr eaLnBrk="0" hangingPunct="0">
              <a:spcBef>
                <a:spcPct val="50000"/>
              </a:spcBef>
            </a:pPr>
            <a:r>
              <a:rPr lang="en-US" sz="2800" dirty="0">
                <a:solidFill>
                  <a:srgbClr val="FF7C80"/>
                </a:solidFill>
                <a:latin typeface="Times New Roman" pitchFamily="18" charset="0"/>
                <a:cs typeface="Times New Roman" pitchFamily="18" charset="0"/>
              </a:rPr>
              <a:t>H</a:t>
            </a:r>
          </a:p>
        </p:txBody>
      </p:sp>
      <p:sp>
        <p:nvSpPr>
          <p:cNvPr id="22" name="Text Box 83"/>
          <p:cNvSpPr txBox="1">
            <a:spLocks noChangeArrowheads="1"/>
          </p:cNvSpPr>
          <p:nvPr/>
        </p:nvSpPr>
        <p:spPr bwMode="auto">
          <a:xfrm>
            <a:off x="10850034" y="27574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A</a:t>
            </a:r>
          </a:p>
        </p:txBody>
      </p:sp>
      <p:sp>
        <p:nvSpPr>
          <p:cNvPr id="23" name="Text Box 84"/>
          <p:cNvSpPr txBox="1">
            <a:spLocks noChangeArrowheads="1"/>
          </p:cNvSpPr>
          <p:nvPr/>
        </p:nvSpPr>
        <p:spPr bwMode="auto">
          <a:xfrm>
            <a:off x="10850034" y="34178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B</a:t>
            </a:r>
          </a:p>
        </p:txBody>
      </p:sp>
      <p:sp>
        <p:nvSpPr>
          <p:cNvPr id="24" name="Text Box 86"/>
          <p:cNvSpPr txBox="1">
            <a:spLocks noChangeArrowheads="1"/>
          </p:cNvSpPr>
          <p:nvPr/>
        </p:nvSpPr>
        <p:spPr bwMode="auto">
          <a:xfrm>
            <a:off x="10850034" y="41290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3300"/>
                </a:solidFill>
                <a:latin typeface="Times New Roman" pitchFamily="18" charset="0"/>
                <a:cs typeface="Times New Roman" pitchFamily="18" charset="0"/>
              </a:rPr>
              <a:t>C</a:t>
            </a:r>
          </a:p>
        </p:txBody>
      </p:sp>
      <p:sp>
        <p:nvSpPr>
          <p:cNvPr id="25" name="Rectangle 87"/>
          <p:cNvSpPr>
            <a:spLocks noChangeArrowheads="1"/>
          </p:cNvSpPr>
          <p:nvPr/>
        </p:nvSpPr>
        <p:spPr bwMode="auto">
          <a:xfrm>
            <a:off x="10744200" y="12192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6" name="Rectangle 88"/>
          <p:cNvSpPr>
            <a:spLocks noChangeArrowheads="1"/>
          </p:cNvSpPr>
          <p:nvPr/>
        </p:nvSpPr>
        <p:spPr bwMode="auto">
          <a:xfrm>
            <a:off x="10742084" y="19050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7" name="Rectangle 89"/>
          <p:cNvSpPr>
            <a:spLocks noChangeArrowheads="1"/>
          </p:cNvSpPr>
          <p:nvPr/>
        </p:nvSpPr>
        <p:spPr bwMode="auto">
          <a:xfrm>
            <a:off x="10742084" y="25908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8" name="Rectangle 90"/>
          <p:cNvSpPr>
            <a:spLocks noChangeArrowheads="1"/>
          </p:cNvSpPr>
          <p:nvPr/>
        </p:nvSpPr>
        <p:spPr bwMode="auto">
          <a:xfrm>
            <a:off x="10744200" y="3276601"/>
            <a:ext cx="736600" cy="7620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9" name="Rectangle 91"/>
          <p:cNvSpPr>
            <a:spLocks noChangeArrowheads="1"/>
          </p:cNvSpPr>
          <p:nvPr/>
        </p:nvSpPr>
        <p:spPr bwMode="auto">
          <a:xfrm>
            <a:off x="10744200" y="4022726"/>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graphicFrame>
        <p:nvGraphicFramePr>
          <p:cNvPr id="30" name="Group 93"/>
          <p:cNvGraphicFramePr>
            <a:graphicFrameLocks noGrp="1"/>
          </p:cNvGraphicFramePr>
          <p:nvPr/>
        </p:nvGraphicFramePr>
        <p:xfrm>
          <a:off x="10769600" y="1219201"/>
          <a:ext cx="736600" cy="3576639"/>
        </p:xfrm>
        <a:graphic>
          <a:graphicData uri="http://schemas.openxmlformats.org/drawingml/2006/table">
            <a:tbl>
              <a:tblPr/>
              <a:tblGrid>
                <a:gridCol w="736600">
                  <a:extLst>
                    <a:ext uri="{9D8B030D-6E8A-4147-A177-3AD203B41FA5}">
                      <a16:colId xmlns:a16="http://schemas.microsoft.com/office/drawing/2014/main" val="20000"/>
                    </a:ext>
                  </a:extLst>
                </a:gridCol>
              </a:tblGrid>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B</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Á</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1"/>
                  </a:ext>
                </a:extLst>
              </a:tr>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D20000"/>
                          </a:solidFill>
                          <a:effectLst>
                            <a:outerShdw blurRad="38100" dist="38100" dir="2700000" algn="tl">
                              <a:srgbClr val="000000"/>
                            </a:outerShdw>
                          </a:effectLst>
                          <a:latin typeface="Times New Roman" pitchFamily="18" charset="0"/>
                        </a:rPr>
                        <a:t>C</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2"/>
                  </a:ext>
                </a:extLst>
              </a:tr>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D20000"/>
                          </a:solidFill>
                          <a:effectLst>
                            <a:outerShdw blurRad="38100" dist="38100" dir="2700000" algn="tl">
                              <a:srgbClr val="000000"/>
                            </a:outerShdw>
                          </a:effectLst>
                          <a:latin typeface="Times New Roman" pitchFamily="18" charset="0"/>
                        </a:rPr>
                        <a:t>H</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3"/>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Ồ</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4"/>
                  </a:ext>
                </a:extLst>
              </a:tr>
            </a:tbl>
          </a:graphicData>
        </a:graphic>
      </p:graphicFrame>
      <p:sp>
        <p:nvSpPr>
          <p:cNvPr id="31" name="Oval 109"/>
          <p:cNvSpPr>
            <a:spLocks noChangeArrowheads="1"/>
          </p:cNvSpPr>
          <p:nvPr/>
        </p:nvSpPr>
        <p:spPr bwMode="auto">
          <a:xfrm>
            <a:off x="10261600" y="381000"/>
            <a:ext cx="1524000" cy="457200"/>
          </a:xfrm>
          <a:prstGeom prst="ellipse">
            <a:avLst/>
          </a:prstGeom>
          <a:solidFill>
            <a:schemeClr val="bg1"/>
          </a:solidFill>
          <a:ln w="9525">
            <a:solidFill>
              <a:schemeClr val="tx1"/>
            </a:solidFill>
            <a:round/>
            <a:headEnd/>
            <a:tailEnd/>
          </a:ln>
          <a:effectLst/>
        </p:spPr>
        <p:txBody>
          <a:bodyPr wrap="none" anchor="ctr"/>
          <a:lstStyle/>
          <a:p>
            <a:pPr algn="ctr" eaLnBrk="0" hangingPunct="0">
              <a:defRPr/>
            </a:pPr>
            <a:r>
              <a:rPr lang="en-US" sz="2000" b="1" dirty="0" err="1">
                <a:effectLst>
                  <a:outerShdw blurRad="38100" dist="38100" dir="2700000" algn="tl">
                    <a:srgbClr val="C0C0C0"/>
                  </a:outerShdw>
                </a:effectLst>
                <a:latin typeface="Times New Roman" pitchFamily="18" charset="0"/>
                <a:cs typeface="Times New Roman" pitchFamily="18" charset="0"/>
              </a:rPr>
              <a:t>Từ</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khóa</a:t>
            </a:r>
            <a:endParaRPr lang="en-US" sz="2000" b="1" dirty="0">
              <a:effectLst>
                <a:outerShdw blurRad="38100" dist="38100" dir="2700000" algn="tl">
                  <a:srgbClr val="C0C0C0"/>
                </a:outerShdw>
              </a:effectLst>
              <a:latin typeface="Times New Roman" pitchFamily="18" charset="0"/>
              <a:cs typeface="Times New Roman" pitchFamily="18" charset="0"/>
            </a:endParaRPr>
          </a:p>
        </p:txBody>
      </p:sp>
      <p:sp>
        <p:nvSpPr>
          <p:cNvPr id="32" name="Rectangle 110"/>
          <p:cNvSpPr>
            <a:spLocks noChangeArrowheads="1"/>
          </p:cNvSpPr>
          <p:nvPr/>
        </p:nvSpPr>
        <p:spPr bwMode="auto">
          <a:xfrm flipV="1">
            <a:off x="1081617" y="14462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3" name="Rectangle 111"/>
          <p:cNvSpPr>
            <a:spLocks noChangeArrowheads="1"/>
          </p:cNvSpPr>
          <p:nvPr/>
        </p:nvSpPr>
        <p:spPr bwMode="auto">
          <a:xfrm flipV="1">
            <a:off x="1013884" y="22717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4" name="Rectangle 112"/>
          <p:cNvSpPr>
            <a:spLocks noChangeArrowheads="1"/>
          </p:cNvSpPr>
          <p:nvPr/>
        </p:nvSpPr>
        <p:spPr bwMode="auto">
          <a:xfrm flipV="1">
            <a:off x="1064684" y="30464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5" name="Rectangle 113"/>
          <p:cNvSpPr>
            <a:spLocks noChangeArrowheads="1"/>
          </p:cNvSpPr>
          <p:nvPr/>
        </p:nvSpPr>
        <p:spPr bwMode="auto">
          <a:xfrm flipV="1">
            <a:off x="1064684" y="38211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6" name="Rectangle 114"/>
          <p:cNvSpPr>
            <a:spLocks noChangeArrowheads="1"/>
          </p:cNvSpPr>
          <p:nvPr/>
        </p:nvSpPr>
        <p:spPr bwMode="auto">
          <a:xfrm flipV="1">
            <a:off x="1047751" y="44942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7" name="Text Box 125"/>
          <p:cNvSpPr txBox="1">
            <a:spLocks noChangeArrowheads="1"/>
          </p:cNvSpPr>
          <p:nvPr/>
        </p:nvSpPr>
        <p:spPr bwMode="auto">
          <a:xfrm>
            <a:off x="3927376" y="153659"/>
            <a:ext cx="3986924" cy="701675"/>
          </a:xfrm>
          <a:prstGeom prst="rect">
            <a:avLst/>
          </a:prstGeom>
          <a:noFill/>
          <a:ln w="9525">
            <a:noFill/>
            <a:miter lim="800000"/>
            <a:headEnd/>
            <a:tailEnd/>
          </a:ln>
          <a:effectLst/>
        </p:spPr>
        <p:txBody>
          <a:bodyPr wrap="square">
            <a:spAutoFit/>
          </a:bodyPr>
          <a:lstStyle/>
          <a:p>
            <a:pPr>
              <a:spcBef>
                <a:spcPct val="50000"/>
              </a:spcBef>
              <a:defRPr/>
            </a:pPr>
            <a:r>
              <a:rPr lang="en-US" sz="4000" b="1">
                <a:solidFill>
                  <a:srgbClr val="FF9900"/>
                </a:solidFill>
                <a:effectLst>
                  <a:outerShdw blurRad="38100" dist="38100" dir="2700000" algn="tl">
                    <a:srgbClr val="C0C0C0"/>
                  </a:outerShdw>
                </a:effectLst>
                <a:latin typeface="Times New Roman" pitchFamily="18" charset="0"/>
                <a:cs typeface="Times New Roman" pitchFamily="18" charset="0"/>
              </a:rPr>
              <a:t>BÍ MẬT Ô CHỮ</a:t>
            </a:r>
          </a:p>
        </p:txBody>
      </p:sp>
      <p:sp>
        <p:nvSpPr>
          <p:cNvPr id="38" name="Rectangle 126"/>
          <p:cNvSpPr>
            <a:spLocks noChangeArrowheads="1"/>
          </p:cNvSpPr>
          <p:nvPr/>
        </p:nvSpPr>
        <p:spPr bwMode="auto">
          <a:xfrm>
            <a:off x="2438400" y="990600"/>
            <a:ext cx="7823200" cy="3886200"/>
          </a:xfrm>
          <a:prstGeom prst="rect">
            <a:avLst/>
          </a:prstGeom>
          <a:solidFill>
            <a:schemeClr val="bg1"/>
          </a:solidFill>
          <a:ln w="9525">
            <a:solidFill>
              <a:schemeClr val="bg1"/>
            </a:solidFill>
            <a:miter lim="800000"/>
            <a:headEnd/>
            <a:tailEnd/>
          </a:ln>
        </p:spPr>
        <p:txBody>
          <a:bodyPr wrap="none" anchor="ctr"/>
          <a:lstStyle/>
          <a:p>
            <a:endParaRPr lang="en-US">
              <a:latin typeface="Times New Roman" pitchFamily="18" charset="0"/>
              <a:cs typeface="Times New Roman" pitchFamily="18" charset="0"/>
            </a:endParaRPr>
          </a:p>
        </p:txBody>
      </p:sp>
      <p:graphicFrame>
        <p:nvGraphicFramePr>
          <p:cNvPr id="39" name="Group 402"/>
          <p:cNvGraphicFramePr>
            <a:graphicFrameLocks noGrp="1"/>
          </p:cNvGraphicFramePr>
          <p:nvPr/>
        </p:nvGraphicFramePr>
        <p:xfrm>
          <a:off x="2624667" y="1143000"/>
          <a:ext cx="7128935" cy="3352800"/>
        </p:xfrm>
        <a:graphic>
          <a:graphicData uri="http://schemas.openxmlformats.org/drawingml/2006/table">
            <a:tbl>
              <a:tblPr/>
              <a:tblGrid>
                <a:gridCol w="694267">
                  <a:extLst>
                    <a:ext uri="{9D8B030D-6E8A-4147-A177-3AD203B41FA5}">
                      <a16:colId xmlns:a16="http://schemas.microsoft.com/office/drawing/2014/main" val="20000"/>
                    </a:ext>
                  </a:extLst>
                </a:gridCol>
                <a:gridCol w="694267">
                  <a:extLst>
                    <a:ext uri="{9D8B030D-6E8A-4147-A177-3AD203B41FA5}">
                      <a16:colId xmlns:a16="http://schemas.microsoft.com/office/drawing/2014/main" val="20001"/>
                    </a:ext>
                  </a:extLst>
                </a:gridCol>
                <a:gridCol w="694267">
                  <a:extLst>
                    <a:ext uri="{9D8B030D-6E8A-4147-A177-3AD203B41FA5}">
                      <a16:colId xmlns:a16="http://schemas.microsoft.com/office/drawing/2014/main" val="20002"/>
                    </a:ext>
                  </a:extLst>
                </a:gridCol>
                <a:gridCol w="694267">
                  <a:extLst>
                    <a:ext uri="{9D8B030D-6E8A-4147-A177-3AD203B41FA5}">
                      <a16:colId xmlns:a16="http://schemas.microsoft.com/office/drawing/2014/main" val="20003"/>
                    </a:ext>
                  </a:extLst>
                </a:gridCol>
                <a:gridCol w="694267">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gridCol w="711200">
                  <a:extLst>
                    <a:ext uri="{9D8B030D-6E8A-4147-A177-3AD203B41FA5}">
                      <a16:colId xmlns:a16="http://schemas.microsoft.com/office/drawing/2014/main" val="20006"/>
                    </a:ext>
                  </a:extLst>
                </a:gridCol>
                <a:gridCol w="711200">
                  <a:extLst>
                    <a:ext uri="{9D8B030D-6E8A-4147-A177-3AD203B41FA5}">
                      <a16:colId xmlns:a16="http://schemas.microsoft.com/office/drawing/2014/main" val="20007"/>
                    </a:ext>
                  </a:extLst>
                </a:gridCol>
                <a:gridCol w="711200">
                  <a:extLst>
                    <a:ext uri="{9D8B030D-6E8A-4147-A177-3AD203B41FA5}">
                      <a16:colId xmlns:a16="http://schemas.microsoft.com/office/drawing/2014/main" val="20008"/>
                    </a:ext>
                  </a:extLst>
                </a:gridCol>
                <a:gridCol w="711200">
                  <a:extLst>
                    <a:ext uri="{9D8B030D-6E8A-4147-A177-3AD203B41FA5}">
                      <a16:colId xmlns:a16="http://schemas.microsoft.com/office/drawing/2014/main" val="20009"/>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0" marR="121920" anchor="b" horzOverflow="overflow">
                    <a:lnL cap="flat">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 </a:t>
                      </a:r>
                      <a:endParaRPr kumimoji="0" lang="en-US" sz="1800" b="0" i="0" u="none" strike="noStrike" cap="none" normalizeH="0" baseline="0" dirty="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0" name="Text Box 390"/>
          <p:cNvSpPr txBox="1">
            <a:spLocks noChangeArrowheads="1"/>
          </p:cNvSpPr>
          <p:nvPr/>
        </p:nvSpPr>
        <p:spPr bwMode="auto">
          <a:xfrm>
            <a:off x="9347200" y="1295401"/>
            <a:ext cx="609600" cy="366713"/>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cs typeface="Times New Roman" pitchFamily="18" charset="0"/>
            </a:endParaRPr>
          </a:p>
        </p:txBody>
      </p:sp>
      <p:sp>
        <p:nvSpPr>
          <p:cNvPr id="41" name="Text Box 394"/>
          <p:cNvSpPr txBox="1">
            <a:spLocks noChangeArrowheads="1"/>
          </p:cNvSpPr>
          <p:nvPr/>
        </p:nvSpPr>
        <p:spPr bwMode="auto">
          <a:xfrm>
            <a:off x="4775200" y="1295401"/>
            <a:ext cx="609600" cy="366713"/>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cs typeface="Times New Roman" pitchFamily="18" charset="0"/>
            </a:endParaRPr>
          </a:p>
        </p:txBody>
      </p:sp>
      <p:grpSp>
        <p:nvGrpSpPr>
          <p:cNvPr id="42" name="Group 401"/>
          <p:cNvGrpSpPr>
            <a:grpSpLocks/>
          </p:cNvGrpSpPr>
          <p:nvPr/>
        </p:nvGrpSpPr>
        <p:grpSpPr bwMode="auto">
          <a:xfrm>
            <a:off x="4064000" y="1295400"/>
            <a:ext cx="4978400" cy="533400"/>
            <a:chOff x="1920" y="816"/>
            <a:chExt cx="2352" cy="336"/>
          </a:xfrm>
        </p:grpSpPr>
        <p:sp>
          <p:nvSpPr>
            <p:cNvPr id="43" name="Text Box 393"/>
            <p:cNvSpPr txBox="1">
              <a:spLocks noChangeArrowheads="1"/>
            </p:cNvSpPr>
            <p:nvPr/>
          </p:nvSpPr>
          <p:spPr bwMode="auto">
            <a:xfrm>
              <a:off x="1920" y="825"/>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M</a:t>
              </a:r>
            </a:p>
          </p:txBody>
        </p:sp>
        <p:sp>
          <p:nvSpPr>
            <p:cNvPr id="44" name="Text Box 395"/>
            <p:cNvSpPr txBox="1">
              <a:spLocks noChangeArrowheads="1"/>
            </p:cNvSpPr>
            <p:nvPr/>
          </p:nvSpPr>
          <p:spPr bwMode="auto">
            <a:xfrm>
              <a:off x="2256"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I</a:t>
              </a:r>
            </a:p>
          </p:txBody>
        </p:sp>
        <p:sp>
          <p:nvSpPr>
            <p:cNvPr id="45" name="Text Box 396"/>
            <p:cNvSpPr txBox="1">
              <a:spLocks noChangeArrowheads="1"/>
            </p:cNvSpPr>
            <p:nvPr/>
          </p:nvSpPr>
          <p:spPr bwMode="auto">
            <a:xfrm>
              <a:off x="2592"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N</a:t>
              </a:r>
            </a:p>
          </p:txBody>
        </p:sp>
        <p:sp>
          <p:nvSpPr>
            <p:cNvPr id="46" name="Text Box 397"/>
            <p:cNvSpPr txBox="1">
              <a:spLocks noChangeArrowheads="1"/>
            </p:cNvSpPr>
            <p:nvPr/>
          </p:nvSpPr>
          <p:spPr bwMode="auto">
            <a:xfrm>
              <a:off x="2928" y="816"/>
              <a:ext cx="288" cy="327"/>
            </a:xfrm>
            <a:prstGeom prst="rect">
              <a:avLst/>
            </a:prstGeom>
            <a:noFill/>
            <a:ln w="9525">
              <a:noFill/>
              <a:miter lim="800000"/>
              <a:headEnd/>
              <a:tailEnd/>
            </a:ln>
            <a:effectLst/>
          </p:spPr>
          <p:txBody>
            <a:bodyPr>
              <a:spAutoFit/>
            </a:bodyPr>
            <a:lstStyle/>
            <a:p>
              <a:pPr>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H</a:t>
              </a:r>
            </a:p>
          </p:txBody>
        </p:sp>
        <p:sp>
          <p:nvSpPr>
            <p:cNvPr id="47" name="Text Box 398"/>
            <p:cNvSpPr txBox="1">
              <a:spLocks noChangeArrowheads="1"/>
            </p:cNvSpPr>
            <p:nvPr/>
          </p:nvSpPr>
          <p:spPr bwMode="auto">
            <a:xfrm>
              <a:off x="3312"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H</a:t>
              </a:r>
            </a:p>
          </p:txBody>
        </p:sp>
        <p:sp>
          <p:nvSpPr>
            <p:cNvPr id="48" name="Text Box 399"/>
            <p:cNvSpPr txBox="1">
              <a:spLocks noChangeArrowheads="1"/>
            </p:cNvSpPr>
            <p:nvPr/>
          </p:nvSpPr>
          <p:spPr bwMode="auto">
            <a:xfrm>
              <a:off x="3648"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U</a:t>
              </a:r>
            </a:p>
          </p:txBody>
        </p:sp>
        <p:sp>
          <p:nvSpPr>
            <p:cNvPr id="49" name="Text Box 400"/>
            <p:cNvSpPr txBox="1">
              <a:spLocks noChangeArrowheads="1"/>
            </p:cNvSpPr>
            <p:nvPr/>
          </p:nvSpPr>
          <p:spPr bwMode="auto">
            <a:xfrm>
              <a:off x="3984"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Ệ</a:t>
              </a:r>
            </a:p>
          </p:txBody>
        </p:sp>
      </p:grpSp>
      <p:grpSp>
        <p:nvGrpSpPr>
          <p:cNvPr id="50" name="Group 20"/>
          <p:cNvGrpSpPr>
            <a:grpSpLocks/>
          </p:cNvGrpSpPr>
          <p:nvPr/>
        </p:nvGrpSpPr>
        <p:grpSpPr bwMode="auto">
          <a:xfrm>
            <a:off x="2641601" y="1982788"/>
            <a:ext cx="6872817" cy="531812"/>
            <a:chOff x="1216" y="848"/>
            <a:chExt cx="3136" cy="327"/>
          </a:xfrm>
        </p:grpSpPr>
        <p:sp>
          <p:nvSpPr>
            <p:cNvPr id="51" name="Text Box 21"/>
            <p:cNvSpPr txBox="1">
              <a:spLocks noChangeArrowheads="1"/>
            </p:cNvSpPr>
            <p:nvPr/>
          </p:nvSpPr>
          <p:spPr bwMode="auto">
            <a:xfrm>
              <a:off x="121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A</a:t>
              </a:r>
            </a:p>
          </p:txBody>
        </p:sp>
        <p:sp>
          <p:nvSpPr>
            <p:cNvPr id="52" name="Text Box 22"/>
            <p:cNvSpPr txBox="1">
              <a:spLocks noChangeArrowheads="1"/>
            </p:cNvSpPr>
            <p:nvPr/>
          </p:nvSpPr>
          <p:spPr bwMode="auto">
            <a:xfrm>
              <a:off x="1520"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53" name="Text Box 23"/>
            <p:cNvSpPr txBox="1">
              <a:spLocks noChangeArrowheads="1"/>
            </p:cNvSpPr>
            <p:nvPr/>
          </p:nvSpPr>
          <p:spPr bwMode="auto">
            <a:xfrm>
              <a:off x="185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H</a:t>
              </a:r>
            </a:p>
          </p:txBody>
        </p:sp>
        <p:sp>
          <p:nvSpPr>
            <p:cNvPr id="54" name="Text Box 24"/>
            <p:cNvSpPr txBox="1">
              <a:spLocks noChangeArrowheads="1"/>
            </p:cNvSpPr>
            <p:nvPr/>
          </p:nvSpPr>
          <p:spPr bwMode="auto">
            <a:xfrm>
              <a:off x="2520" y="856"/>
              <a:ext cx="240" cy="319"/>
            </a:xfrm>
            <a:prstGeom prst="rect">
              <a:avLst/>
            </a:prstGeom>
            <a:noFill/>
            <a:ln w="9525">
              <a:noFill/>
              <a:miter lim="800000"/>
              <a:headEnd/>
              <a:tailEnd/>
            </a:ln>
            <a:effectLst/>
          </p:spPr>
          <p:txBody>
            <a:bodyPr>
              <a:spAutoFit/>
            </a:bodyPr>
            <a:lstStyle/>
            <a:p>
              <a:pP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Ộ</a:t>
              </a:r>
            </a:p>
          </p:txBody>
        </p:sp>
        <p:sp>
          <p:nvSpPr>
            <p:cNvPr id="55" name="Text Box 25"/>
            <p:cNvSpPr txBox="1">
              <a:spLocks noChangeArrowheads="1"/>
            </p:cNvSpPr>
            <p:nvPr/>
          </p:nvSpPr>
          <p:spPr bwMode="auto">
            <a:xfrm>
              <a:off x="2816"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I</a:t>
              </a:r>
            </a:p>
          </p:txBody>
        </p:sp>
        <p:sp>
          <p:nvSpPr>
            <p:cNvPr id="56" name="Text Box 26"/>
            <p:cNvSpPr txBox="1">
              <a:spLocks noChangeArrowheads="1"/>
            </p:cNvSpPr>
            <p:nvPr/>
          </p:nvSpPr>
          <p:spPr bwMode="auto">
            <a:xfrm>
              <a:off x="3160" y="848"/>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V</a:t>
              </a:r>
            </a:p>
          </p:txBody>
        </p:sp>
        <p:sp>
          <p:nvSpPr>
            <p:cNvPr id="57" name="Text Box 27"/>
            <p:cNvSpPr txBox="1">
              <a:spLocks noChangeArrowheads="1"/>
            </p:cNvSpPr>
            <p:nvPr/>
          </p:nvSpPr>
          <p:spPr bwMode="auto">
            <a:xfrm>
              <a:off x="381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Ê</a:t>
              </a:r>
            </a:p>
          </p:txBody>
        </p:sp>
        <p:sp>
          <p:nvSpPr>
            <p:cNvPr id="58" name="Text Box 28"/>
            <p:cNvSpPr txBox="1">
              <a:spLocks noChangeArrowheads="1"/>
            </p:cNvSpPr>
            <p:nvPr/>
          </p:nvSpPr>
          <p:spPr bwMode="auto">
            <a:xfrm>
              <a:off x="4112"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59" name="Text Box 29"/>
            <p:cNvSpPr txBox="1">
              <a:spLocks noChangeArrowheads="1"/>
            </p:cNvSpPr>
            <p:nvPr/>
          </p:nvSpPr>
          <p:spPr bwMode="auto">
            <a:xfrm>
              <a:off x="2184"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Đ</a:t>
              </a:r>
            </a:p>
          </p:txBody>
        </p:sp>
        <p:sp>
          <p:nvSpPr>
            <p:cNvPr id="60" name="Text Box 30"/>
            <p:cNvSpPr txBox="1">
              <a:spLocks noChangeArrowheads="1"/>
            </p:cNvSpPr>
            <p:nvPr/>
          </p:nvSpPr>
          <p:spPr bwMode="auto">
            <a:xfrm>
              <a:off x="3480"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I</a:t>
              </a:r>
            </a:p>
          </p:txBody>
        </p:sp>
      </p:grpSp>
      <p:grpSp>
        <p:nvGrpSpPr>
          <p:cNvPr id="61" name="Group 31"/>
          <p:cNvGrpSpPr>
            <a:grpSpLocks/>
          </p:cNvGrpSpPr>
          <p:nvPr/>
        </p:nvGrpSpPr>
        <p:grpSpPr bwMode="auto">
          <a:xfrm>
            <a:off x="4201584" y="2528888"/>
            <a:ext cx="5348816" cy="519112"/>
            <a:chOff x="1536" y="1344"/>
            <a:chExt cx="2496" cy="319"/>
          </a:xfrm>
        </p:grpSpPr>
        <p:sp>
          <p:nvSpPr>
            <p:cNvPr id="62" name="Text Box 32"/>
            <p:cNvSpPr txBox="1">
              <a:spLocks noChangeArrowheads="1"/>
            </p:cNvSpPr>
            <p:nvPr/>
          </p:nvSpPr>
          <p:spPr bwMode="auto">
            <a:xfrm>
              <a:off x="1536"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3" name="Text Box 33"/>
            <p:cNvSpPr txBox="1">
              <a:spLocks noChangeArrowheads="1"/>
            </p:cNvSpPr>
            <p:nvPr/>
          </p:nvSpPr>
          <p:spPr bwMode="auto">
            <a:xfrm>
              <a:off x="1824"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H</a:t>
              </a:r>
            </a:p>
          </p:txBody>
        </p:sp>
        <p:sp>
          <p:nvSpPr>
            <p:cNvPr id="64" name="Text Box 34"/>
            <p:cNvSpPr txBox="1">
              <a:spLocks noChangeArrowheads="1"/>
            </p:cNvSpPr>
            <p:nvPr/>
          </p:nvSpPr>
          <p:spPr bwMode="auto">
            <a:xfrm>
              <a:off x="2160"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Ẹ</a:t>
              </a:r>
            </a:p>
          </p:txBody>
        </p:sp>
        <p:sp>
          <p:nvSpPr>
            <p:cNvPr id="65" name="Text Box 35"/>
            <p:cNvSpPr txBox="1">
              <a:spLocks noChangeArrowheads="1"/>
            </p:cNvSpPr>
            <p:nvPr/>
          </p:nvSpPr>
          <p:spPr bwMode="auto">
            <a:xfrm>
              <a:off x="2496"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6" name="Text Box 36"/>
            <p:cNvSpPr txBox="1">
              <a:spLocks noChangeArrowheads="1"/>
            </p:cNvSpPr>
            <p:nvPr/>
          </p:nvSpPr>
          <p:spPr bwMode="auto">
            <a:xfrm>
              <a:off x="2784"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H</a:t>
              </a:r>
            </a:p>
          </p:txBody>
        </p:sp>
        <p:sp>
          <p:nvSpPr>
            <p:cNvPr id="67" name="Text Box 37"/>
            <p:cNvSpPr txBox="1">
              <a:spLocks noChangeArrowheads="1"/>
            </p:cNvSpPr>
            <p:nvPr/>
          </p:nvSpPr>
          <p:spPr bwMode="auto">
            <a:xfrm>
              <a:off x="3168" y="1344"/>
              <a:ext cx="240" cy="319"/>
            </a:xfrm>
            <a:prstGeom prst="rect">
              <a:avLst/>
            </a:prstGeom>
            <a:noFill/>
            <a:ln w="9525">
              <a:noFill/>
              <a:miter lim="800000"/>
              <a:headEnd/>
              <a:tailEnd/>
            </a:ln>
            <a:effectLst/>
          </p:spPr>
          <p:txBody>
            <a:bodyPr>
              <a:spAutoFit/>
            </a:bodyPr>
            <a:lstStyle/>
            <a:p>
              <a:pPr algn="ct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À</a:t>
              </a:r>
            </a:p>
          </p:txBody>
        </p:sp>
        <p:sp>
          <p:nvSpPr>
            <p:cNvPr id="68" name="Text Box 38"/>
            <p:cNvSpPr txBox="1">
              <a:spLocks noChangeArrowheads="1"/>
            </p:cNvSpPr>
            <p:nvPr/>
          </p:nvSpPr>
          <p:spPr bwMode="auto">
            <a:xfrm>
              <a:off x="3408"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9" name="Text Box 39"/>
            <p:cNvSpPr txBox="1">
              <a:spLocks noChangeArrowheads="1"/>
            </p:cNvSpPr>
            <p:nvPr/>
          </p:nvSpPr>
          <p:spPr bwMode="auto">
            <a:xfrm>
              <a:off x="3792"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G</a:t>
              </a:r>
            </a:p>
          </p:txBody>
        </p:sp>
      </p:grpSp>
      <p:grpSp>
        <p:nvGrpSpPr>
          <p:cNvPr id="70" name="Group 41"/>
          <p:cNvGrpSpPr>
            <a:grpSpLocks/>
          </p:cNvGrpSpPr>
          <p:nvPr/>
        </p:nvGrpSpPr>
        <p:grpSpPr bwMode="auto">
          <a:xfrm>
            <a:off x="4775201" y="3124201"/>
            <a:ext cx="4908551" cy="544513"/>
            <a:chOff x="1840" y="1768"/>
            <a:chExt cx="2240" cy="335"/>
          </a:xfrm>
        </p:grpSpPr>
        <p:sp>
          <p:nvSpPr>
            <p:cNvPr id="71" name="Text Box 42"/>
            <p:cNvSpPr txBox="1">
              <a:spLocks noChangeArrowheads="1"/>
            </p:cNvSpPr>
            <p:nvPr/>
          </p:nvSpPr>
          <p:spPr bwMode="auto">
            <a:xfrm>
              <a:off x="1840" y="1776"/>
              <a:ext cx="288" cy="319"/>
            </a:xfrm>
            <a:prstGeom prst="rect">
              <a:avLst/>
            </a:prstGeom>
            <a:noFill/>
            <a:ln w="9525">
              <a:noFill/>
              <a:miter lim="800000"/>
              <a:headEnd/>
              <a:tailEnd/>
            </a:ln>
            <a:effectLst/>
          </p:spPr>
          <p:txBody>
            <a:bodyPr>
              <a:spAutoFit/>
            </a:bodyPr>
            <a:lstStyle/>
            <a:p>
              <a:pP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B</a:t>
              </a:r>
            </a:p>
          </p:txBody>
        </p:sp>
        <p:sp>
          <p:nvSpPr>
            <p:cNvPr id="72" name="Text Box 43"/>
            <p:cNvSpPr txBox="1">
              <a:spLocks noChangeArrowheads="1"/>
            </p:cNvSpPr>
            <p:nvPr/>
          </p:nvSpPr>
          <p:spPr bwMode="auto">
            <a:xfrm>
              <a:off x="2160" y="1784"/>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Ó</a:t>
              </a:r>
            </a:p>
          </p:txBody>
        </p:sp>
        <p:sp>
          <p:nvSpPr>
            <p:cNvPr id="73" name="Text Box 44"/>
            <p:cNvSpPr txBox="1">
              <a:spLocks noChangeArrowheads="1"/>
            </p:cNvSpPr>
            <p:nvPr/>
          </p:nvSpPr>
          <p:spPr bwMode="auto">
            <a:xfrm>
              <a:off x="2496" y="1776"/>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74" name="Text Box 45"/>
            <p:cNvSpPr txBox="1">
              <a:spLocks noChangeArrowheads="1"/>
            </p:cNvSpPr>
            <p:nvPr/>
          </p:nvSpPr>
          <p:spPr bwMode="auto">
            <a:xfrm>
              <a:off x="2800" y="1776"/>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G</a:t>
              </a:r>
            </a:p>
          </p:txBody>
        </p:sp>
        <p:sp>
          <p:nvSpPr>
            <p:cNvPr id="75" name="Text Box 46"/>
            <p:cNvSpPr txBox="1">
              <a:spLocks noChangeArrowheads="1"/>
            </p:cNvSpPr>
            <p:nvPr/>
          </p:nvSpPr>
          <p:spPr bwMode="auto">
            <a:xfrm>
              <a:off x="3120" y="1776"/>
              <a:ext cx="288" cy="319"/>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sp>
          <p:nvSpPr>
            <p:cNvPr id="76" name="Text Box 47"/>
            <p:cNvSpPr txBox="1">
              <a:spLocks noChangeArrowheads="1"/>
            </p:cNvSpPr>
            <p:nvPr/>
          </p:nvSpPr>
          <p:spPr bwMode="auto">
            <a:xfrm>
              <a:off x="3456" y="1776"/>
              <a:ext cx="288" cy="319"/>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sp>
          <p:nvSpPr>
            <p:cNvPr id="77" name="Text Box 48"/>
            <p:cNvSpPr txBox="1">
              <a:spLocks noChangeArrowheads="1"/>
            </p:cNvSpPr>
            <p:nvPr/>
          </p:nvSpPr>
          <p:spPr bwMode="auto">
            <a:xfrm>
              <a:off x="3792" y="1768"/>
              <a:ext cx="288" cy="320"/>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grpSp>
      <p:grpSp>
        <p:nvGrpSpPr>
          <p:cNvPr id="78" name="Group 51"/>
          <p:cNvGrpSpPr>
            <a:grpSpLocks/>
          </p:cNvGrpSpPr>
          <p:nvPr/>
        </p:nvGrpSpPr>
        <p:grpSpPr bwMode="auto">
          <a:xfrm>
            <a:off x="4149444" y="3810000"/>
            <a:ext cx="7737751" cy="558800"/>
            <a:chOff x="1437" y="2224"/>
            <a:chExt cx="3531" cy="344"/>
          </a:xfrm>
        </p:grpSpPr>
        <p:sp>
          <p:nvSpPr>
            <p:cNvPr id="79" name="Text Box 52"/>
            <p:cNvSpPr txBox="1">
              <a:spLocks noChangeArrowheads="1"/>
            </p:cNvSpPr>
            <p:nvPr/>
          </p:nvSpPr>
          <p:spPr bwMode="auto">
            <a:xfrm>
              <a:off x="1437"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dirty="0">
                  <a:latin typeface="Times New Roman" pitchFamily="18" charset="0"/>
                  <a:cs typeface="Times New Roman" pitchFamily="18" charset="0"/>
                </a:rPr>
                <a:t>D</a:t>
              </a:r>
            </a:p>
          </p:txBody>
        </p:sp>
        <p:sp>
          <p:nvSpPr>
            <p:cNvPr id="80" name="Text Box 53"/>
            <p:cNvSpPr txBox="1">
              <a:spLocks noChangeArrowheads="1"/>
            </p:cNvSpPr>
            <p:nvPr/>
          </p:nvSpPr>
          <p:spPr bwMode="auto">
            <a:xfrm>
              <a:off x="1723" y="2232"/>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Â</a:t>
              </a:r>
            </a:p>
          </p:txBody>
        </p:sp>
        <p:sp>
          <p:nvSpPr>
            <p:cNvPr id="81" name="Text Box 54"/>
            <p:cNvSpPr txBox="1">
              <a:spLocks noChangeArrowheads="1"/>
            </p:cNvSpPr>
            <p:nvPr/>
          </p:nvSpPr>
          <p:spPr bwMode="auto">
            <a:xfrm>
              <a:off x="2061"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82" name="Text Box 55"/>
            <p:cNvSpPr txBox="1">
              <a:spLocks noChangeArrowheads="1"/>
            </p:cNvSpPr>
            <p:nvPr/>
          </p:nvSpPr>
          <p:spPr bwMode="auto">
            <a:xfrm>
              <a:off x="2373" y="2248"/>
              <a:ext cx="241" cy="320"/>
            </a:xfrm>
            <a:prstGeom prst="rect">
              <a:avLst/>
            </a:prstGeom>
            <a:noFill/>
            <a:ln w="9525">
              <a:noFill/>
              <a:miter lim="800000"/>
              <a:headEnd/>
              <a:tailEnd/>
            </a:ln>
            <a:effectLst/>
          </p:spPr>
          <p:txBody>
            <a:bodyPr>
              <a:spAutoFit/>
            </a:bodyPr>
            <a:lstStyle/>
            <a:p>
              <a:pPr algn="ct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C</a:t>
              </a:r>
            </a:p>
          </p:txBody>
        </p:sp>
        <p:sp>
          <p:nvSpPr>
            <p:cNvPr id="83" name="Text Box 56"/>
            <p:cNvSpPr txBox="1">
              <a:spLocks noChangeArrowheads="1"/>
            </p:cNvSpPr>
            <p:nvPr/>
          </p:nvSpPr>
          <p:spPr bwMode="auto">
            <a:xfrm>
              <a:off x="2750" y="2240"/>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Ô</a:t>
              </a:r>
            </a:p>
          </p:txBody>
        </p:sp>
        <p:sp>
          <p:nvSpPr>
            <p:cNvPr id="84" name="Text Box 57"/>
            <p:cNvSpPr txBox="1">
              <a:spLocks noChangeArrowheads="1"/>
            </p:cNvSpPr>
            <p:nvPr/>
          </p:nvSpPr>
          <p:spPr bwMode="auto">
            <a:xfrm>
              <a:off x="3086" y="2240"/>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85" name="Text Box 58"/>
            <p:cNvSpPr txBox="1">
              <a:spLocks noChangeArrowheads="1"/>
            </p:cNvSpPr>
            <p:nvPr/>
          </p:nvSpPr>
          <p:spPr bwMode="auto">
            <a:xfrm>
              <a:off x="3406"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G</a:t>
              </a:r>
            </a:p>
          </p:txBody>
        </p:sp>
        <p:sp>
          <p:nvSpPr>
            <p:cNvPr id="86" name="Text Box 59"/>
            <p:cNvSpPr txBox="1">
              <a:spLocks noChangeArrowheads="1"/>
            </p:cNvSpPr>
            <p:nvPr/>
          </p:nvSpPr>
          <p:spPr bwMode="auto">
            <a:xfrm>
              <a:off x="3432"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7" name="Text Box 60"/>
            <p:cNvSpPr txBox="1">
              <a:spLocks noChangeArrowheads="1"/>
            </p:cNvSpPr>
            <p:nvPr/>
          </p:nvSpPr>
          <p:spPr bwMode="auto">
            <a:xfrm>
              <a:off x="3768"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8" name="Text Box 61"/>
            <p:cNvSpPr txBox="1">
              <a:spLocks noChangeArrowheads="1"/>
            </p:cNvSpPr>
            <p:nvPr/>
          </p:nvSpPr>
          <p:spPr bwMode="auto">
            <a:xfrm>
              <a:off x="4120" y="2224"/>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9" name="Text Box 62"/>
            <p:cNvSpPr txBox="1">
              <a:spLocks noChangeArrowheads="1"/>
            </p:cNvSpPr>
            <p:nvPr/>
          </p:nvSpPr>
          <p:spPr bwMode="auto">
            <a:xfrm>
              <a:off x="4384"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90" name="Text Box 63"/>
            <p:cNvSpPr txBox="1">
              <a:spLocks noChangeArrowheads="1"/>
            </p:cNvSpPr>
            <p:nvPr/>
          </p:nvSpPr>
          <p:spPr bwMode="auto">
            <a:xfrm>
              <a:off x="4728" y="2240"/>
              <a:ext cx="240" cy="319"/>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grpSp>
    </p:spTree>
    <p:extLst>
      <p:ext uri="{BB962C8B-B14F-4D97-AF65-F5344CB8AC3E}">
        <p14:creationId xmlns:p14="http://schemas.microsoft.com/office/powerpoint/2010/main" val="3731286981"/>
      </p:ext>
    </p:extLst>
  </p:cSld>
  <p:clrMapOvr>
    <a:masterClrMapping/>
  </p:clrMapOvr>
  <p:transition spd="slow" advClick="0">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800" decel="100000"/>
                                        <p:tgtEl>
                                          <p:spTgt spid="42"/>
                                        </p:tgtEl>
                                      </p:cBhvr>
                                    </p:animEffect>
                                    <p:anim calcmode="lin" valueType="num">
                                      <p:cBhvr>
                                        <p:cTn id="14" dur="800" decel="100000" fill="hold"/>
                                        <p:tgtEl>
                                          <p:spTgt spid="42"/>
                                        </p:tgtEl>
                                        <p:attrNameLst>
                                          <p:attrName>style.rotation</p:attrName>
                                        </p:attrNameLst>
                                      </p:cBhvr>
                                      <p:tavLst>
                                        <p:tav tm="0">
                                          <p:val>
                                            <p:fltVal val="-90"/>
                                          </p:val>
                                        </p:tav>
                                        <p:tav tm="100000">
                                          <p:val>
                                            <p:fltVal val="0"/>
                                          </p:val>
                                        </p:tav>
                                      </p:tavLst>
                                    </p:anim>
                                    <p:anim calcmode="lin" valueType="num">
                                      <p:cBhvr>
                                        <p:cTn id="15" dur="800" decel="100000" fill="hold"/>
                                        <p:tgtEl>
                                          <p:spTgt spid="42"/>
                                        </p:tgtEl>
                                        <p:attrNameLst>
                                          <p:attrName>ppt_x</p:attrName>
                                        </p:attrNameLst>
                                      </p:cBhvr>
                                      <p:tavLst>
                                        <p:tav tm="0">
                                          <p:val>
                                            <p:strVal val="#ppt_x+0.4"/>
                                          </p:val>
                                        </p:tav>
                                        <p:tav tm="100000">
                                          <p:val>
                                            <p:strVal val="#ppt_x-0.05"/>
                                          </p:val>
                                        </p:tav>
                                      </p:tavLst>
                                    </p:anim>
                                    <p:anim calcmode="lin" valueType="num">
                                      <p:cBhvr>
                                        <p:cTn id="16" dur="800" decel="100000" fill="hold"/>
                                        <p:tgtEl>
                                          <p:spTgt spid="42"/>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42"/>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42"/>
                                        </p:tgtEl>
                                        <p:attrNameLst>
                                          <p:attrName>ppt_y</p:attrName>
                                        </p:attrNameLst>
                                      </p:cBhvr>
                                      <p:tavLst>
                                        <p:tav tm="0">
                                          <p:val>
                                            <p:strVal val="#ppt_y+0.1"/>
                                          </p:val>
                                        </p:tav>
                                        <p:tav tm="100000">
                                          <p:val>
                                            <p:strVal val="#ppt_y"/>
                                          </p:val>
                                        </p:tav>
                                      </p:tavLst>
                                    </p:anim>
                                  </p:childTnLst>
                                </p:cTn>
                              </p:par>
                              <p:par>
                                <p:cTn id="19" presetID="21" presetClass="exit" presetSubtype="4" fill="hold" grpId="1" nodeType="withEffect">
                                  <p:stCondLst>
                                    <p:cond delay="0"/>
                                  </p:stCondLst>
                                  <p:childTnLst>
                                    <p:animEffect transition="out" filter="wheel(4)">
                                      <p:cBhvr>
                                        <p:cTn id="20" dur="2000"/>
                                        <p:tgtEl>
                                          <p:spTgt spid="13"/>
                                        </p:tgtEl>
                                      </p:cBhvr>
                                    </p:animEffect>
                                    <p:set>
                                      <p:cBhvr>
                                        <p:cTn id="21" dur="1" fill="hold">
                                          <p:stCondLst>
                                            <p:cond delay="1999"/>
                                          </p:stCondLst>
                                        </p:cTn>
                                        <p:tgtEl>
                                          <p:spTgt spid="13"/>
                                        </p:tgtEl>
                                        <p:attrNameLst>
                                          <p:attrName>style.visibility</p:attrName>
                                        </p:attrNameLst>
                                      </p:cBhvr>
                                      <p:to>
                                        <p:strVal val="hidden"/>
                                      </p:to>
                                    </p:set>
                                  </p:childTnLst>
                                </p:cTn>
                              </p:par>
                            </p:childTnLst>
                          </p:cTn>
                        </p:par>
                        <p:par>
                          <p:cTn id="22" fill="hold">
                            <p:stCondLst>
                              <p:cond delay="2000"/>
                            </p:stCondLst>
                            <p:childTnLst>
                              <p:par>
                                <p:cTn id="23" presetID="12" presetClass="exit" presetSubtype="4" fill="hold" grpId="0" nodeType="afterEffect">
                                  <p:stCondLst>
                                    <p:cond delay="0"/>
                                  </p:stCondLst>
                                  <p:childTnLst>
                                    <p:animEffect transition="out" filter="slide(fromBottom)">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childTnLst>
                                </p:cTn>
                              </p:par>
                              <p:par>
                                <p:cTn id="38" presetID="12" presetClass="exit" presetSubtype="4" fill="hold" grpId="1" nodeType="withEffect">
                                  <p:stCondLst>
                                    <p:cond delay="0"/>
                                  </p:stCondLst>
                                  <p:childTnLst>
                                    <p:animEffect transition="out" filter="slide(fromBottom)">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500"/>
                            </p:stCondLst>
                            <p:childTnLst>
                              <p:par>
                                <p:cTn id="42" presetID="12" presetClass="exit" presetSubtype="4" fill="hold" grpId="0" nodeType="afterEffect">
                                  <p:stCondLst>
                                    <p:cond delay="0"/>
                                  </p:stCondLst>
                                  <p:childTnLst>
                                    <p:animEffect transition="out" filter="slide(fromBottom)">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5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Scale>
                                      <p:cBhvr>
                                        <p:cTn id="5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6"/>
                                        </p:tgtEl>
                                        <p:attrNameLst>
                                          <p:attrName>ppt_x</p:attrName>
                                          <p:attrName>ppt_y</p:attrName>
                                        </p:attrNameLst>
                                      </p:cBhvr>
                                    </p:animMotion>
                                    <p:animEffect transition="in" filter="fade">
                                      <p:cBhvr>
                                        <p:cTn id="52" dur="1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iterate type="lt">
                                    <p:tmPct val="5000"/>
                                  </p:iterate>
                                  <p:childTnLst>
                                    <p:set>
                                      <p:cBhvr>
                                        <p:cTn id="56" dur="1" fill="hold">
                                          <p:stCondLst>
                                            <p:cond delay="0"/>
                                          </p:stCondLst>
                                        </p:cTn>
                                        <p:tgtEl>
                                          <p:spTgt spid="61"/>
                                        </p:tgtEl>
                                        <p:attrNameLst>
                                          <p:attrName>style.visibility</p:attrName>
                                        </p:attrNameLst>
                                      </p:cBhvr>
                                      <p:to>
                                        <p:strVal val="visible"/>
                                      </p:to>
                                    </p:set>
                                    <p:anim calcmode="lin" valueType="num">
                                      <p:cBhvr>
                                        <p:cTn id="57" dur="1000" fill="hold"/>
                                        <p:tgtEl>
                                          <p:spTgt spid="61"/>
                                        </p:tgtEl>
                                        <p:attrNameLst>
                                          <p:attrName>ppt_w</p:attrName>
                                        </p:attrNameLst>
                                      </p:cBhvr>
                                      <p:tavLst>
                                        <p:tav tm="0">
                                          <p:val>
                                            <p:fltVal val="0"/>
                                          </p:val>
                                        </p:tav>
                                        <p:tav tm="100000">
                                          <p:val>
                                            <p:strVal val="#ppt_w"/>
                                          </p:val>
                                        </p:tav>
                                      </p:tavLst>
                                    </p:anim>
                                    <p:anim calcmode="lin" valueType="num">
                                      <p:cBhvr>
                                        <p:cTn id="58" dur="1000" fill="hold"/>
                                        <p:tgtEl>
                                          <p:spTgt spid="61"/>
                                        </p:tgtEl>
                                        <p:attrNameLst>
                                          <p:attrName>ppt_h</p:attrName>
                                        </p:attrNameLst>
                                      </p:cBhvr>
                                      <p:tavLst>
                                        <p:tav tm="0">
                                          <p:val>
                                            <p:fltVal val="0"/>
                                          </p:val>
                                        </p:tav>
                                        <p:tav tm="100000">
                                          <p:val>
                                            <p:strVal val="#ppt_h"/>
                                          </p:val>
                                        </p:tav>
                                      </p:tavLst>
                                    </p:anim>
                                    <p:anim calcmode="lin" valueType="num">
                                      <p:cBhvr>
                                        <p:cTn id="59" dur="1000" fill="hold"/>
                                        <p:tgtEl>
                                          <p:spTgt spid="61"/>
                                        </p:tgtEl>
                                        <p:attrNameLst>
                                          <p:attrName>style.rotation</p:attrName>
                                        </p:attrNameLst>
                                      </p:cBhvr>
                                      <p:tavLst>
                                        <p:tav tm="0">
                                          <p:val>
                                            <p:fltVal val="90"/>
                                          </p:val>
                                        </p:tav>
                                        <p:tav tm="100000">
                                          <p:val>
                                            <p:fltVal val="0"/>
                                          </p:val>
                                        </p:tav>
                                      </p:tavLst>
                                    </p:anim>
                                    <p:animEffect transition="in" filter="fade">
                                      <p:cBhvr>
                                        <p:cTn id="60" dur="1000"/>
                                        <p:tgtEl>
                                          <p:spTgt spid="61"/>
                                        </p:tgtEl>
                                      </p:cBhvr>
                                    </p:animEffect>
                                  </p:childTnLst>
                                </p:cTn>
                              </p:par>
                              <p:par>
                                <p:cTn id="61" presetID="8" presetClass="exit" presetSubtype="16" fill="hold" grpId="1" nodeType="withEffect">
                                  <p:stCondLst>
                                    <p:cond delay="0"/>
                                  </p:stCondLst>
                                  <p:childTnLst>
                                    <p:animEffect transition="out" filter="diamond(in)">
                                      <p:cBhvr>
                                        <p:cTn id="62" dur="2000"/>
                                        <p:tgtEl>
                                          <p:spTgt spid="16"/>
                                        </p:tgtEl>
                                      </p:cBhvr>
                                    </p:animEffect>
                                    <p:set>
                                      <p:cBhvr>
                                        <p:cTn id="63" dur="1" fill="hold">
                                          <p:stCondLst>
                                            <p:cond delay="1999"/>
                                          </p:stCondLst>
                                        </p:cTn>
                                        <p:tgtEl>
                                          <p:spTgt spid="16"/>
                                        </p:tgtEl>
                                        <p:attrNameLst>
                                          <p:attrName>style.visibility</p:attrName>
                                        </p:attrNameLst>
                                      </p:cBhvr>
                                      <p:to>
                                        <p:strVal val="hidden"/>
                                      </p:to>
                                    </p:set>
                                  </p:childTnLst>
                                </p:cTn>
                              </p:par>
                            </p:childTnLst>
                          </p:cTn>
                        </p:par>
                        <p:par>
                          <p:cTn id="64" fill="hold">
                            <p:stCondLst>
                              <p:cond delay="2000"/>
                            </p:stCondLst>
                            <p:childTnLst>
                              <p:par>
                                <p:cTn id="65" presetID="12" presetClass="exit" presetSubtype="4" fill="hold" grpId="0" nodeType="afterEffect">
                                  <p:stCondLst>
                                    <p:cond delay="0"/>
                                  </p:stCondLst>
                                  <p:childTnLst>
                                    <p:animEffect transition="out" filter="slide(fromBottom)">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 calcmode="lin" valueType="num">
                                      <p:cBhvr>
                                        <p:cTn id="75" dur="500" fill="hold"/>
                                        <p:tgtEl>
                                          <p:spTgt spid="17"/>
                                        </p:tgtEl>
                                        <p:attrNameLst>
                                          <p:attrName>style.rotation</p:attrName>
                                        </p:attrNameLst>
                                      </p:cBhvr>
                                      <p:tavLst>
                                        <p:tav tm="0">
                                          <p:val>
                                            <p:fltVal val="360"/>
                                          </p:val>
                                        </p:tav>
                                        <p:tav tm="100000">
                                          <p:val>
                                            <p:fltVal val="0"/>
                                          </p:val>
                                        </p:tav>
                                      </p:tavLst>
                                    </p:anim>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70"/>
                                        </p:tgtEl>
                                        <p:attrNameLst>
                                          <p:attrName>style.visibility</p:attrName>
                                        </p:attrNameLst>
                                      </p:cBhvr>
                                      <p:to>
                                        <p:strVal val="visible"/>
                                      </p:to>
                                    </p:set>
                                    <p:anim calcmode="lin" valueType="num">
                                      <p:cBhvr>
                                        <p:cTn id="81" dur="500" fill="hold"/>
                                        <p:tgtEl>
                                          <p:spTgt spid="70"/>
                                        </p:tgtEl>
                                        <p:attrNameLst>
                                          <p:attrName>ppt_w</p:attrName>
                                        </p:attrNameLst>
                                      </p:cBhvr>
                                      <p:tavLst>
                                        <p:tav tm="0">
                                          <p:val>
                                            <p:fltVal val="0"/>
                                          </p:val>
                                        </p:tav>
                                        <p:tav tm="100000">
                                          <p:val>
                                            <p:strVal val="#ppt_w"/>
                                          </p:val>
                                        </p:tav>
                                      </p:tavLst>
                                    </p:anim>
                                    <p:anim calcmode="lin" valueType="num">
                                      <p:cBhvr>
                                        <p:cTn id="82" dur="500" fill="hold"/>
                                        <p:tgtEl>
                                          <p:spTgt spid="70"/>
                                        </p:tgtEl>
                                        <p:attrNameLst>
                                          <p:attrName>ppt_h</p:attrName>
                                        </p:attrNameLst>
                                      </p:cBhvr>
                                      <p:tavLst>
                                        <p:tav tm="0">
                                          <p:val>
                                            <p:fltVal val="0"/>
                                          </p:val>
                                        </p:tav>
                                        <p:tav tm="100000">
                                          <p:val>
                                            <p:strVal val="#ppt_h"/>
                                          </p:val>
                                        </p:tav>
                                      </p:tavLst>
                                    </p:anim>
                                  </p:childTnLst>
                                </p:cTn>
                              </p:par>
                              <p:par>
                                <p:cTn id="83" presetID="24" presetClass="exit" presetSubtype="0" fill="hold" grpId="1" nodeType="withEffect">
                                  <p:stCondLst>
                                    <p:cond delay="0"/>
                                  </p:stCondLst>
                                  <p:childTnLst>
                                    <p:anim to="" calcmode="lin" valueType="num">
                                      <p:cBhvr>
                                        <p:cTn id="84" dur="1"/>
                                        <p:tgtEl>
                                          <p:spTgt spid="17"/>
                                        </p:tgtEl>
                                        <p:attrNameLst>
                                          <p:attrName/>
                                        </p:attrNameLst>
                                      </p:cBhvr>
                                    </p:anim>
                                    <p:set>
                                      <p:cBhvr>
                                        <p:cTn id="85" dur="1" fill="hold">
                                          <p:stCondLst>
                                            <p:cond delay="0"/>
                                          </p:stCondLst>
                                        </p:cTn>
                                        <p:tgtEl>
                                          <p:spTgt spid="17"/>
                                        </p:tgtEl>
                                        <p:attrNameLst>
                                          <p:attrName>style.visibility</p:attrName>
                                        </p:attrNameLst>
                                      </p:cBhvr>
                                      <p:to>
                                        <p:strVal val="hidden"/>
                                      </p:to>
                                    </p:set>
                                  </p:childTnLst>
                                </p:cTn>
                              </p:par>
                            </p:childTnLst>
                          </p:cTn>
                        </p:par>
                        <p:par>
                          <p:cTn id="86" fill="hold">
                            <p:stCondLst>
                              <p:cond delay="500"/>
                            </p:stCondLst>
                            <p:childTnLst>
                              <p:par>
                                <p:cTn id="87" presetID="12" presetClass="exit" presetSubtype="4" fill="hold" grpId="0" nodeType="afterEffect">
                                  <p:stCondLst>
                                    <p:cond delay="0"/>
                                  </p:stCondLst>
                                  <p:childTnLst>
                                    <p:animEffect transition="out" filter="slide(fromBottom)">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nodeType="click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fade">
                                      <p:cBhvr>
                                        <p:cTn id="101" dur="1000"/>
                                        <p:tgtEl>
                                          <p:spTgt spid="78"/>
                                        </p:tgtEl>
                                      </p:cBhvr>
                                    </p:animEffect>
                                    <p:anim calcmode="lin" valueType="num">
                                      <p:cBhvr>
                                        <p:cTn id="102" dur="1000" fill="hold"/>
                                        <p:tgtEl>
                                          <p:spTgt spid="78"/>
                                        </p:tgtEl>
                                        <p:attrNameLst>
                                          <p:attrName>ppt_x</p:attrName>
                                        </p:attrNameLst>
                                      </p:cBhvr>
                                      <p:tavLst>
                                        <p:tav tm="0">
                                          <p:val>
                                            <p:strVal val="#ppt_x"/>
                                          </p:val>
                                        </p:tav>
                                        <p:tav tm="100000">
                                          <p:val>
                                            <p:strVal val="#ppt_x"/>
                                          </p:val>
                                        </p:tav>
                                      </p:tavLst>
                                    </p:anim>
                                    <p:anim calcmode="lin" valueType="num">
                                      <p:cBhvr>
                                        <p:cTn id="103" dur="1000" fill="hold"/>
                                        <p:tgtEl>
                                          <p:spTgt spid="78"/>
                                        </p:tgtEl>
                                        <p:attrNameLst>
                                          <p:attrName>ppt_y</p:attrName>
                                        </p:attrNameLst>
                                      </p:cBhvr>
                                      <p:tavLst>
                                        <p:tav tm="0">
                                          <p:val>
                                            <p:strVal val="#ppt_y-.1"/>
                                          </p:val>
                                        </p:tav>
                                        <p:tav tm="100000">
                                          <p:val>
                                            <p:strVal val="#ppt_y"/>
                                          </p:val>
                                        </p:tav>
                                      </p:tavLst>
                                    </p:anim>
                                  </p:childTnLst>
                                </p:cTn>
                              </p:par>
                              <p:par>
                                <p:cTn id="104" presetID="4" presetClass="exit" presetSubtype="16" fill="hold" grpId="1" nodeType="withEffect">
                                  <p:stCondLst>
                                    <p:cond delay="0"/>
                                  </p:stCondLst>
                                  <p:childTnLst>
                                    <p:animEffect transition="out" filter="box(in)">
                                      <p:cBhvr>
                                        <p:cTn id="105" dur="500"/>
                                        <p:tgtEl>
                                          <p:spTgt spid="18"/>
                                        </p:tgtEl>
                                      </p:cBhvr>
                                    </p:animEffect>
                                    <p:set>
                                      <p:cBhvr>
                                        <p:cTn id="106" dur="1" fill="hold">
                                          <p:stCondLst>
                                            <p:cond delay="499"/>
                                          </p:stCondLst>
                                        </p:cTn>
                                        <p:tgtEl>
                                          <p:spTgt spid="18"/>
                                        </p:tgtEl>
                                        <p:attrNameLst>
                                          <p:attrName>style.visibility</p:attrName>
                                        </p:attrNameLst>
                                      </p:cBhvr>
                                      <p:to>
                                        <p:strVal val="hidden"/>
                                      </p:to>
                                    </p:set>
                                  </p:childTnLst>
                                </p:cTn>
                              </p:par>
                            </p:childTnLst>
                          </p:cTn>
                        </p:par>
                        <p:par>
                          <p:cTn id="107" fill="hold">
                            <p:stCondLst>
                              <p:cond delay="1000"/>
                            </p:stCondLst>
                            <p:childTnLst>
                              <p:par>
                                <p:cTn id="108" presetID="12" presetClass="exit" presetSubtype="4" fill="hold" grpId="0" nodeType="afterEffect">
                                  <p:stCondLst>
                                    <p:cond delay="0"/>
                                  </p:stCondLst>
                                  <p:childTnLst>
                                    <p:animEffect transition="out" filter="slide(fromBottom)">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1" restart="whenNotActive" fill="hold" evtFilter="cancelBubble" nodeType="interactiveSeq">
                <p:stCondLst>
                  <p:cond evt="onClick" delay="0">
                    <p:tgtEl>
                      <p:spTgt spid="31"/>
                    </p:tgtEl>
                  </p:cond>
                </p:stCondLst>
                <p:endSync evt="end" delay="0">
                  <p:rtn val="all"/>
                </p:endSync>
                <p:childTnLst>
                  <p:par>
                    <p:cTn id="112" fill="hold">
                      <p:stCondLst>
                        <p:cond delay="0"/>
                      </p:stCondLst>
                      <p:childTnLst>
                        <p:par>
                          <p:cTn id="113" fill="hold">
                            <p:stCondLst>
                              <p:cond delay="0"/>
                            </p:stCondLst>
                            <p:childTnLst>
                              <p:par>
                                <p:cTn id="114" presetID="21" presetClass="entr" presetSubtype="4" fill="hold" nodeType="click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heel(4)">
                                      <p:cBhvr>
                                        <p:cTn id="116" dur="2000"/>
                                        <p:tgtEl>
                                          <p:spTgt spid="30"/>
                                        </p:tgtEl>
                                      </p:cBhvr>
                                    </p:animEffect>
                                  </p:childTnLst>
                                </p:cTn>
                              </p:par>
                            </p:childTnLst>
                          </p:cTn>
                        </p:par>
                      </p:childTnLst>
                    </p:cTn>
                  </p:par>
                </p:childTnLst>
              </p:cTn>
              <p:nextCondLst>
                <p:cond evt="onClick" delay="0">
                  <p:tgtEl>
                    <p:spTgt spid="31"/>
                  </p:tgtEl>
                </p:cond>
              </p:nextCondLst>
            </p:seq>
            <p:seq concurrent="1" nextAc="seek">
              <p:cTn id="117" restart="whenNotActive" fill="hold" evtFilter="cancelBubble" nodeType="interactiveSeq">
                <p:stCondLst>
                  <p:cond evt="onClick" delay="0">
                    <p:tgtEl>
                      <p:spTgt spid="32"/>
                    </p:tgtEl>
                  </p:cond>
                </p:stCondLst>
                <p:endSync evt="end" delay="0">
                  <p:rtn val="all"/>
                </p:endSync>
                <p:childTnLst>
                  <p:par>
                    <p:cTn id="118" fill="hold">
                      <p:stCondLst>
                        <p:cond delay="0"/>
                      </p:stCondLst>
                      <p:childTnLst>
                        <p:par>
                          <p:cTn id="119" fill="hold">
                            <p:stCondLst>
                              <p:cond delay="0"/>
                            </p:stCondLst>
                            <p:childTnLst>
                              <p:par>
                                <p:cTn id="120" presetID="16" presetClass="exit" presetSubtype="26" fill="hold" grpId="2" nodeType="clickEffect">
                                  <p:stCondLst>
                                    <p:cond delay="0"/>
                                  </p:stCondLst>
                                  <p:childTnLst>
                                    <p:animEffect transition="out" filter="barn(inHorizontal)">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3" restart="whenNotActive" fill="hold" evtFilter="cancelBubble" nodeType="interactiveSeq">
                <p:stCondLst>
                  <p:cond evt="onClick" delay="0">
                    <p:tgtEl>
                      <p:spTgt spid="33"/>
                    </p:tgtEl>
                  </p:cond>
                </p:stCondLst>
                <p:endSync evt="end" delay="0">
                  <p:rtn val="all"/>
                </p:endSync>
                <p:childTnLst>
                  <p:par>
                    <p:cTn id="124" fill="hold">
                      <p:stCondLst>
                        <p:cond delay="0"/>
                      </p:stCondLst>
                      <p:childTnLst>
                        <p:par>
                          <p:cTn id="125" fill="hold">
                            <p:stCondLst>
                              <p:cond delay="0"/>
                            </p:stCondLst>
                            <p:childTnLst>
                              <p:par>
                                <p:cTn id="126" presetID="4" presetClass="exit" presetSubtype="16" fill="hold" grpId="2" nodeType="clickEffect">
                                  <p:stCondLst>
                                    <p:cond delay="0"/>
                                  </p:stCondLst>
                                  <p:childTnLst>
                                    <p:animEffect transition="out" filter="box(in)">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9" restart="whenNotActive" fill="hold" evtFilter="cancelBubble" nodeType="interactiveSeq">
                <p:stCondLst>
                  <p:cond evt="onClick" delay="0">
                    <p:tgtEl>
                      <p:spTgt spid="34"/>
                    </p:tgtEl>
                  </p:cond>
                </p:stCondLst>
                <p:endSync evt="end" delay="0">
                  <p:rtn val="all"/>
                </p:endSync>
                <p:childTnLst>
                  <p:par>
                    <p:cTn id="130" fill="hold">
                      <p:stCondLst>
                        <p:cond delay="0"/>
                      </p:stCondLst>
                      <p:childTnLst>
                        <p:par>
                          <p:cTn id="131" fill="hold">
                            <p:stCondLst>
                              <p:cond delay="0"/>
                            </p:stCondLst>
                            <p:childTnLst>
                              <p:par>
                                <p:cTn id="132" presetID="4" presetClass="exit" presetSubtype="16" fill="hold" grpId="2" nodeType="clickEffect">
                                  <p:stCondLst>
                                    <p:cond delay="0"/>
                                  </p:stCondLst>
                                  <p:childTnLst>
                                    <p:animEffect transition="out" filter="box(in)">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5" restart="whenNotActive" fill="hold" evtFilter="cancelBubble" nodeType="interactiveSeq">
                <p:stCondLst>
                  <p:cond evt="onClick" delay="0">
                    <p:tgtEl>
                      <p:spTgt spid="35"/>
                    </p:tgtEl>
                  </p:cond>
                </p:stCondLst>
                <p:endSync evt="end" delay="0">
                  <p:rtn val="all"/>
                </p:endSync>
                <p:childTnLst>
                  <p:par>
                    <p:cTn id="136" fill="hold">
                      <p:stCondLst>
                        <p:cond delay="0"/>
                      </p:stCondLst>
                      <p:childTnLst>
                        <p:par>
                          <p:cTn id="137" fill="hold">
                            <p:stCondLst>
                              <p:cond delay="0"/>
                            </p:stCondLst>
                            <p:childTnLst>
                              <p:par>
                                <p:cTn id="138" presetID="9" presetClass="exit" presetSubtype="0" fill="hold" grpId="2" nodeType="clickEffect">
                                  <p:stCondLst>
                                    <p:cond delay="0"/>
                                  </p:stCondLst>
                                  <p:childTnLst>
                                    <p:animEffect transition="out" filter="dissolv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1" restart="whenNotActive" fill="hold" evtFilter="cancelBubble" nodeType="interactiveSeq">
                <p:stCondLst>
                  <p:cond evt="onClick" delay="0">
                    <p:tgtEl>
                      <p:spTgt spid="36"/>
                    </p:tgtEl>
                  </p:cond>
                </p:stCondLst>
                <p:endSync evt="end" delay="0">
                  <p:rtn val="all"/>
                </p:endSync>
                <p:childTnLst>
                  <p:par>
                    <p:cTn id="142" fill="hold">
                      <p:stCondLst>
                        <p:cond delay="0"/>
                      </p:stCondLst>
                      <p:childTnLst>
                        <p:par>
                          <p:cTn id="143" fill="hold">
                            <p:stCondLst>
                              <p:cond delay="0"/>
                            </p:stCondLst>
                            <p:childTnLst>
                              <p:par>
                                <p:cTn id="144" presetID="4" presetClass="exit" presetSubtype="16" fill="hold" grpId="2" nodeType="clickEffect">
                                  <p:stCondLst>
                                    <p:cond delay="0"/>
                                  </p:stCondLst>
                                  <p:childTnLst>
                                    <p:animEffect transition="out" filter="box(in)">
                                      <p:cBhvr>
                                        <p:cTn id="145" dur="500"/>
                                        <p:tgtEl>
                                          <p:spTgt spid="18"/>
                                        </p:tgtEl>
                                      </p:cBhvr>
                                    </p:animEffect>
                                    <p:set>
                                      <p:cBhvr>
                                        <p:cTn id="1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13" grpId="0"/>
      <p:bldP spid="13" grpId="1"/>
      <p:bldP spid="13" grpId="2"/>
      <p:bldP spid="14" grpId="0" animBg="1"/>
      <p:bldP spid="14" grpId="1" animBg="1"/>
      <p:bldP spid="14" grpId="2" animBg="1"/>
      <p:bldP spid="16" grpId="0"/>
      <p:bldP spid="16" grpId="1"/>
      <p:bldP spid="16" grpId="2"/>
      <p:bldP spid="17" grpId="0"/>
      <p:bldP spid="17" grpId="1"/>
      <p:bldP spid="17" grpId="2"/>
      <p:bldP spid="18" grpId="0"/>
      <p:bldP spid="18" grpId="1"/>
      <p:bldP spid="18" grpId="2"/>
      <p:bldP spid="25" grpId="0" animBg="1"/>
      <p:bldP spid="26" grpId="0" animBg="1"/>
      <p:bldP spid="27" grpId="0" animBg="1"/>
      <p:bldP spid="28" grpId="0" animBg="1"/>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475581"/>
      </p:ext>
    </p:extLst>
  </p:cSld>
  <p:clrMapOvr>
    <a:masterClrMapping/>
  </p:clrMapOvr>
  <p:transition spd="slow" advClick="0" advTm="4000">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99+] Hình ảnh Bác Hồ đẹp sống mãi trong lòng dân tộc">
            <a:extLst>
              <a:ext uri="{FF2B5EF4-FFF2-40B4-BE49-F238E27FC236}">
                <a16:creationId xmlns:a16="http://schemas.microsoft.com/office/drawing/2014/main" id="{39CEDAA4-946A-9C4F-88F1-463A404E1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67" y="0"/>
            <a:ext cx="5253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38F871-CCBB-BC40-8ED6-237DFA8448A8}"/>
              </a:ext>
            </a:extLst>
          </p:cNvPr>
          <p:cNvSpPr/>
          <p:nvPr/>
        </p:nvSpPr>
        <p:spPr>
          <a:xfrm>
            <a:off x="6357101" y="1706605"/>
            <a:ext cx="4447256" cy="3444789"/>
          </a:xfrm>
          <a:prstGeom prst="rect">
            <a:avLst/>
          </a:prstGeom>
        </p:spPr>
        <p:txBody>
          <a:bodyPr wrap="square">
            <a:spAutoFit/>
          </a:bodyPr>
          <a:lstStyle/>
          <a:p>
            <a:pPr indent="342900" algn="just">
              <a:lnSpc>
                <a:spcPct val="115000"/>
              </a:lnSpc>
              <a:spcBef>
                <a:spcPts val="600"/>
              </a:spcBef>
              <a:spcAft>
                <a:spcPts val="600"/>
              </a:spcAft>
            </a:pPr>
            <a:r>
              <a:rPr lang="vi-VN" sz="3200" b="1" i="1" dirty="0">
                <a:solidFill>
                  <a:srgbClr val="000000"/>
                </a:solidFill>
                <a:latin typeface="Times New Roman" panose="02020603050405020304" pitchFamily="18" charset="0"/>
                <a:ea typeface="Calibri" panose="020F0502020204030204" pitchFamily="34" charset="0"/>
              </a:rPr>
              <a:t>Ngoài bài hát trên, em còn biết những bài hát, bài thơ nào viết về Bác Hồ? Hãy chia sẻ với cả lớp những bài hát và bài thơ mà em biết.</a:t>
            </a:r>
            <a:endParaRPr lang="en-VN" sz="3200" b="1"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74351109"/>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38.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133652" y="2553115"/>
            <a:ext cx="609600" cy="609600"/>
          </a:xfrm>
          <a:prstGeom prst="rect">
            <a:avLst/>
          </a:prstGeom>
        </p:spPr>
      </p:pic>
      <p:pic>
        <p:nvPicPr>
          <p:cNvPr id="35"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8911"/>
            <a:ext cx="12192000" cy="6781923"/>
          </a:xfrm>
          <a:prstGeom prst="rect">
            <a:avLst/>
          </a:prstGeom>
        </p:spPr>
      </p:pic>
      <p:pic>
        <p:nvPicPr>
          <p:cNvPr id="36"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7960" y="107724"/>
            <a:ext cx="2290053" cy="2256002"/>
          </a:xfrm>
          <a:prstGeom prst="rect">
            <a:avLst/>
          </a:prstGeom>
        </p:spPr>
      </p:pic>
      <p:sp>
        <p:nvSpPr>
          <p:cNvPr id="37" name="khung mờ"/>
          <p:cNvSpPr/>
          <p:nvPr/>
        </p:nvSpPr>
        <p:spPr>
          <a:xfrm>
            <a:off x="7" y="4972576"/>
            <a:ext cx="12191999" cy="18854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đáp án sai 3"/>
          <p:cNvSpPr/>
          <p:nvPr/>
        </p:nvSpPr>
        <p:spPr>
          <a:xfrm>
            <a:off x="5798651" y="4986096"/>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B. </a:t>
            </a:r>
            <a:r>
              <a:rPr lang="en-US" sz="2800" b="1" dirty="0" err="1">
                <a:solidFill>
                  <a:prstClr val="white"/>
                </a:solidFill>
              </a:rPr>
              <a:t>Tế</a:t>
            </a:r>
            <a:r>
              <a:rPr lang="en-US" sz="2800" b="1" dirty="0">
                <a:solidFill>
                  <a:prstClr val="white"/>
                </a:solidFill>
              </a:rPr>
              <a:t> </a:t>
            </a:r>
            <a:r>
              <a:rPr lang="en-US" sz="2800" b="1" dirty="0" err="1">
                <a:solidFill>
                  <a:prstClr val="white"/>
                </a:solidFill>
              </a:rPr>
              <a:t>Hanh</a:t>
            </a:r>
            <a:endParaRPr lang="vi-VN" sz="2800" b="1" dirty="0">
              <a:solidFill>
                <a:prstClr val="white"/>
              </a:solidFill>
            </a:endParaRPr>
          </a:p>
        </p:txBody>
      </p:sp>
      <p:sp>
        <p:nvSpPr>
          <p:cNvPr id="39" name="đáp án Đúng"/>
          <p:cNvSpPr/>
          <p:nvPr/>
        </p:nvSpPr>
        <p:spPr>
          <a:xfrm>
            <a:off x="812881" y="5641267"/>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C. Minh </a:t>
            </a:r>
            <a:r>
              <a:rPr lang="en-US" sz="2800" b="1" dirty="0" err="1">
                <a:solidFill>
                  <a:prstClr val="white"/>
                </a:solidFill>
              </a:rPr>
              <a:t>Huệ</a:t>
            </a:r>
            <a:endParaRPr lang="vi-VN" sz="2800" b="1" dirty="0">
              <a:solidFill>
                <a:prstClr val="white"/>
              </a:solidFill>
            </a:endParaRPr>
          </a:p>
        </p:txBody>
      </p:sp>
      <p:sp>
        <p:nvSpPr>
          <p:cNvPr id="40" name="đáp án sai 2"/>
          <p:cNvSpPr/>
          <p:nvPr/>
        </p:nvSpPr>
        <p:spPr>
          <a:xfrm>
            <a:off x="812882" y="5036727"/>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A. </a:t>
            </a:r>
            <a:r>
              <a:rPr lang="en-US" sz="2800" b="1" dirty="0" err="1">
                <a:solidFill>
                  <a:prstClr val="white"/>
                </a:solidFill>
              </a:rPr>
              <a:t>Tố</a:t>
            </a:r>
            <a:r>
              <a:rPr lang="en-US" sz="2800" b="1" dirty="0">
                <a:solidFill>
                  <a:prstClr val="white"/>
                </a:solidFill>
              </a:rPr>
              <a:t> </a:t>
            </a:r>
            <a:r>
              <a:rPr lang="en-US" sz="2800" b="1" dirty="0" err="1">
                <a:solidFill>
                  <a:prstClr val="white"/>
                </a:solidFill>
              </a:rPr>
              <a:t>Hữu</a:t>
            </a:r>
            <a:endParaRPr lang="vi-VN" sz="2800" b="1" dirty="0">
              <a:solidFill>
                <a:prstClr val="white"/>
              </a:solidFill>
            </a:endParaRPr>
          </a:p>
        </p:txBody>
      </p:sp>
      <p:sp>
        <p:nvSpPr>
          <p:cNvPr id="41" name="đáp án sai 1"/>
          <p:cNvSpPr/>
          <p:nvPr/>
        </p:nvSpPr>
        <p:spPr>
          <a:xfrm>
            <a:off x="5845861" y="5620264"/>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D. </a:t>
            </a:r>
            <a:r>
              <a:rPr lang="en-US" sz="2800" b="1" dirty="0" err="1">
                <a:solidFill>
                  <a:prstClr val="white"/>
                </a:solidFill>
              </a:rPr>
              <a:t>Viễn</a:t>
            </a:r>
            <a:r>
              <a:rPr lang="en-US" sz="2800" b="1" dirty="0">
                <a:solidFill>
                  <a:prstClr val="white"/>
                </a:solidFill>
              </a:rPr>
              <a:t> </a:t>
            </a:r>
            <a:r>
              <a:rPr lang="en-US" sz="2800" b="1" dirty="0" err="1">
                <a:solidFill>
                  <a:prstClr val="white"/>
                </a:solidFill>
              </a:rPr>
              <a:t>Phương</a:t>
            </a:r>
            <a:endParaRPr lang="vi-VN" sz="2800" b="1" dirty="0">
              <a:solidFill>
                <a:prstClr val="white"/>
              </a:solidFill>
            </a:endParaRPr>
          </a:p>
        </p:txBody>
      </p:sp>
      <p:sp>
        <p:nvSpPr>
          <p:cNvPr id="42" name="o noi dung cau hoi"/>
          <p:cNvSpPr/>
          <p:nvPr/>
        </p:nvSpPr>
        <p:spPr>
          <a:xfrm>
            <a:off x="0" y="3497235"/>
            <a:ext cx="11919309" cy="1263627"/>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vi-VN" sz="3200" b="1" dirty="0">
                <a:latin typeface="+mj-lt"/>
              </a:rPr>
              <a:t>Câu 1: Bài thơ “ Đêm nay Bác không ngủ”</a:t>
            </a:r>
            <a:r>
              <a:rPr lang="en-US" sz="3200" b="1" dirty="0">
                <a:latin typeface="+mj-lt"/>
              </a:rPr>
              <a:t> </a:t>
            </a:r>
            <a:r>
              <a:rPr lang="vi-VN" sz="3200" b="1" dirty="0">
                <a:latin typeface="+mj-lt"/>
              </a:rPr>
              <a:t>của tác giả?</a:t>
            </a:r>
            <a:endParaRPr lang="vi-VN" sz="3200" b="1" dirty="0">
              <a:solidFill>
                <a:prstClr val="white"/>
              </a:solidFill>
              <a:latin typeface="+mj-lt"/>
            </a:endParaRPr>
          </a:p>
        </p:txBody>
      </p:sp>
      <p:sp>
        <p:nvSpPr>
          <p:cNvPr id="43" name="vong tim"/>
          <p:cNvSpPr>
            <a:spLocks noChangeArrowheads="1"/>
          </p:cNvSpPr>
          <p:nvPr/>
        </p:nvSpPr>
        <p:spPr bwMode="auto">
          <a:xfrm rot="18245478" flipH="1">
            <a:off x="1098698" y="162951"/>
            <a:ext cx="398463" cy="2454471"/>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44" name="vong xanh"/>
          <p:cNvSpPr>
            <a:spLocks noChangeArrowheads="1"/>
          </p:cNvSpPr>
          <p:nvPr/>
        </p:nvSpPr>
        <p:spPr bwMode="auto">
          <a:xfrm rot="3354522">
            <a:off x="1010292" y="-119387"/>
            <a:ext cx="552450" cy="233203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45" name="5050" descr="50-50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39605" y="181523"/>
            <a:ext cx="433387"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6" name="goi dt" descr="phone a friend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69625" y="171759"/>
            <a:ext cx="43338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9" name="y kien KG" descr="ask the audience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69668" y="171759"/>
            <a:ext cx="46061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56047" y="959225"/>
            <a:ext cx="1782032"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1" name="Rounded Rectangle 50"/>
          <p:cNvSpPr/>
          <p:nvPr/>
        </p:nvSpPr>
        <p:spPr>
          <a:xfrm>
            <a:off x="9918031" y="1006080"/>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52" name="Rounded Rectangle 51"/>
          <p:cNvSpPr/>
          <p:nvPr/>
        </p:nvSpPr>
        <p:spPr>
          <a:xfrm>
            <a:off x="9917056" y="100645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53" name="Rounded Rectangle 52"/>
          <p:cNvSpPr/>
          <p:nvPr/>
        </p:nvSpPr>
        <p:spPr>
          <a:xfrm>
            <a:off x="9915391" y="1006079"/>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54" name="Rounded Rectangle 53"/>
          <p:cNvSpPr/>
          <p:nvPr/>
        </p:nvSpPr>
        <p:spPr>
          <a:xfrm>
            <a:off x="9914771" y="10060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56" name="Rounded Rectangle 55"/>
          <p:cNvSpPr/>
          <p:nvPr/>
        </p:nvSpPr>
        <p:spPr>
          <a:xfrm>
            <a:off x="9915549"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57" name="Rounded Rectangle 56"/>
          <p:cNvSpPr/>
          <p:nvPr/>
        </p:nvSpPr>
        <p:spPr>
          <a:xfrm>
            <a:off x="9915308"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58" name="Rounded Rectangle 57"/>
          <p:cNvSpPr/>
          <p:nvPr/>
        </p:nvSpPr>
        <p:spPr>
          <a:xfrm>
            <a:off x="9917683" y="1012411"/>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59" name="Rounded Rectangle 58"/>
          <p:cNvSpPr/>
          <p:nvPr/>
        </p:nvSpPr>
        <p:spPr>
          <a:xfrm>
            <a:off x="9917721"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60" name="Rounded Rectangle 59"/>
          <p:cNvSpPr/>
          <p:nvPr/>
        </p:nvSpPr>
        <p:spPr>
          <a:xfrm>
            <a:off x="9913117"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61" name="Rounded Rectangle 60"/>
          <p:cNvSpPr/>
          <p:nvPr/>
        </p:nvSpPr>
        <p:spPr>
          <a:xfrm>
            <a:off x="9912943"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62" name="Rounded Rectangle 61"/>
          <p:cNvSpPr/>
          <p:nvPr/>
        </p:nvSpPr>
        <p:spPr>
          <a:xfrm>
            <a:off x="9918051" y="101086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dirty="0">
                <a:solidFill>
                  <a:srgbClr val="FF0000"/>
                </a:solidFill>
              </a:rPr>
              <a:t>00</a:t>
            </a:r>
          </a:p>
        </p:txBody>
      </p:sp>
      <p:pic>
        <p:nvPicPr>
          <p:cNvPr id="63"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70225" y="863519"/>
            <a:ext cx="1776515"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7" name="tu vấn tại chỗ"/>
          <p:cNvPicPr>
            <a:picLocks noChangeAspect="1"/>
          </p:cNvPicPr>
          <p:nvPr/>
        </p:nvPicPr>
        <p:blipFill>
          <a:blip r:embed="rId21">
            <a:clrChange>
              <a:clrFrom>
                <a:srgbClr val="F2F200"/>
              </a:clrFrom>
              <a:clrTo>
                <a:srgbClr val="F2F200">
                  <a:alpha val="0"/>
                </a:srgbClr>
              </a:clrTo>
            </a:clrChange>
          </a:blip>
          <a:stretch>
            <a:fillRect/>
          </a:stretch>
        </p:blipFill>
        <p:spPr>
          <a:xfrm>
            <a:off x="10571958" y="171759"/>
            <a:ext cx="48399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8"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77034" y="816740"/>
            <a:ext cx="1742015"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9" name="Picture 6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V="1">
            <a:off x="10999640" y="171759"/>
            <a:ext cx="436989"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0" name="logo" descr="O-icon"/>
          <p:cNvPicPr>
            <a:picLocks noChangeAspect="1" noChangeArrowheads="1"/>
          </p:cNvPicPr>
          <p:nvPr/>
        </p:nvPicPr>
        <p:blipFill rotWithShape="1">
          <a:blip r:embed="rId24">
            <a:extLst>
              <a:ext uri="{28A0092B-C50C-407E-A947-70E740481C1C}">
                <a14:useLocalDpi xmlns:a14="http://schemas.microsoft.com/office/drawing/2010/main" val="0"/>
              </a:ext>
            </a:extLst>
          </a:blip>
          <a:srcRect l="4532" t="6129" r="4992" b="-1130"/>
          <a:stretch/>
        </p:blipFill>
        <p:spPr bwMode="auto">
          <a:xfrm>
            <a:off x="71224" y="-268903"/>
            <a:ext cx="2683517" cy="357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9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35"/>
                                        </p:tgtEl>
                                      </p:cBhvr>
                                    </p:cmd>
                                  </p:childTnLst>
                                </p:cTn>
                              </p:par>
                              <p:par>
                                <p:cTn id="7" presetID="1" presetClass="mediacall" presetSubtype="0" fill="hold" nodeType="withEffect">
                                  <p:stCondLst>
                                    <p:cond delay="0"/>
                                  </p:stCondLst>
                                  <p:childTnLst>
                                    <p:cmd type="call" cmd="playFrom(0.0)">
                                      <p:cBhvr>
                                        <p:cTn id="8" dur="1" fill="hold"/>
                                        <p:tgtEl>
                                          <p:spTgt spid="34"/>
                                        </p:tgtEl>
                                      </p:cBhvr>
                                    </p:cmd>
                                  </p:childTnLst>
                                </p:cTn>
                              </p:par>
                              <p:par>
                                <p:cTn id="9" presetID="8" presetClass="emph" presetSubtype="0" repeatCount="indefinite" fill="hold" grpId="0" nodeType="withEffect">
                                  <p:stCondLst>
                                    <p:cond delay="0"/>
                                  </p:stCondLst>
                                  <p:childTnLst>
                                    <p:animRot by="21600000">
                                      <p:cBhvr>
                                        <p:cTn id="10" dur="5000" fill="hold"/>
                                        <p:tgtEl>
                                          <p:spTgt spid="44"/>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5000" fill="hold"/>
                                        <p:tgtEl>
                                          <p:spTgt spid="43"/>
                                        </p:tgtEl>
                                        <p:attrNameLst>
                                          <p:attrName>r</p:attrName>
                                        </p:attrNameLst>
                                      </p:cBhvr>
                                    </p:animRot>
                                  </p:childTnLst>
                                </p:cTn>
                              </p:par>
                              <p:par>
                                <p:cTn id="13" presetID="23" presetClass="entr" presetSubtype="36"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500" fill="hold"/>
                                        <p:tgtEl>
                                          <p:spTgt spid="42"/>
                                        </p:tgtEl>
                                        <p:attrNameLst>
                                          <p:attrName>ppt_w</p:attrName>
                                        </p:attrNameLst>
                                      </p:cBhvr>
                                      <p:tavLst>
                                        <p:tav tm="0">
                                          <p:val>
                                            <p:strVal val="(6*min(max(#ppt_w*#ppt_h,.3),1)-7.4)/-.7*#ppt_w"/>
                                          </p:val>
                                        </p:tav>
                                        <p:tav tm="100000">
                                          <p:val>
                                            <p:strVal val="#ppt_w"/>
                                          </p:val>
                                        </p:tav>
                                      </p:tavLst>
                                    </p:anim>
                                    <p:anim calcmode="lin" valueType="num">
                                      <p:cBhvr>
                                        <p:cTn id="16" dur="500" fill="hold"/>
                                        <p:tgtEl>
                                          <p:spTgt spid="42"/>
                                        </p:tgtEl>
                                        <p:attrNameLst>
                                          <p:attrName>ppt_h</p:attrName>
                                        </p:attrNameLst>
                                      </p:cBhvr>
                                      <p:tavLst>
                                        <p:tav tm="0">
                                          <p:val>
                                            <p:strVal val="(6*min(max(#ppt_w*#ppt_h,.3),1)-7.4)/-.7*#ppt_h"/>
                                          </p:val>
                                        </p:tav>
                                        <p:tav tm="100000">
                                          <p:val>
                                            <p:strVal val="#ppt_h"/>
                                          </p:val>
                                        </p:tav>
                                      </p:tavLst>
                                    </p:anim>
                                    <p:anim calcmode="lin" valueType="num">
                                      <p:cBhvr>
                                        <p:cTn id="17" dur="500" fill="hold"/>
                                        <p:tgtEl>
                                          <p:spTgt spid="42"/>
                                        </p:tgtEl>
                                        <p:attrNameLst>
                                          <p:attrName>ppt_x</p:attrName>
                                        </p:attrNameLst>
                                      </p:cBhvr>
                                      <p:tavLst>
                                        <p:tav tm="0">
                                          <p:val>
                                            <p:fltVal val="0.5"/>
                                          </p:val>
                                        </p:tav>
                                        <p:tav tm="100000">
                                          <p:val>
                                            <p:strVal val="#ppt_x"/>
                                          </p:val>
                                        </p:tav>
                                      </p:tavLst>
                                    </p:anim>
                                    <p:anim calcmode="lin" valueType="num">
                                      <p:cBhvr>
                                        <p:cTn id="18" dur="500" fill="hold"/>
                                        <p:tgtEl>
                                          <p:spTgt spid="42"/>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audio4.wav"/>
                                        </p:tgtEl>
                                      </p:cMediaNode>
                                    </p:audio>
                                  </p:subTnLst>
                                </p:cTn>
                              </p:par>
                              <p:par>
                                <p:cTn id="19" presetID="23" presetClass="entr" presetSubtype="36" fill="hold" grpId="0" nodeType="withEffect">
                                  <p:stCondLst>
                                    <p:cond delay="50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strVal val="(6*min(max(#ppt_w*#ppt_h,.3),1)-7.4)/-.7*#ppt_w"/>
                                          </p:val>
                                        </p:tav>
                                        <p:tav tm="100000">
                                          <p:val>
                                            <p:strVal val="#ppt_w"/>
                                          </p:val>
                                        </p:tav>
                                      </p:tavLst>
                                    </p:anim>
                                    <p:anim calcmode="lin" valueType="num">
                                      <p:cBhvr>
                                        <p:cTn id="22" dur="500" fill="hold"/>
                                        <p:tgtEl>
                                          <p:spTgt spid="40"/>
                                        </p:tgtEl>
                                        <p:attrNameLst>
                                          <p:attrName>ppt_h</p:attrName>
                                        </p:attrNameLst>
                                      </p:cBhvr>
                                      <p:tavLst>
                                        <p:tav tm="0">
                                          <p:val>
                                            <p:strVal val="(6*min(max(#ppt_w*#ppt_h,.3),1)-7.4)/-.7*#ppt_h"/>
                                          </p:val>
                                        </p:tav>
                                        <p:tav tm="100000">
                                          <p:val>
                                            <p:strVal val="#ppt_h"/>
                                          </p:val>
                                        </p:tav>
                                      </p:tavLst>
                                    </p:anim>
                                    <p:anim calcmode="lin" valueType="num">
                                      <p:cBhvr>
                                        <p:cTn id="23" dur="500" fill="hold"/>
                                        <p:tgtEl>
                                          <p:spTgt spid="40"/>
                                        </p:tgtEl>
                                        <p:attrNameLst>
                                          <p:attrName>ppt_x</p:attrName>
                                        </p:attrNameLst>
                                      </p:cBhvr>
                                      <p:tavLst>
                                        <p:tav tm="0">
                                          <p:val>
                                            <p:fltVal val="0.5"/>
                                          </p:val>
                                        </p:tav>
                                        <p:tav tm="100000">
                                          <p:val>
                                            <p:strVal val="#ppt_x"/>
                                          </p:val>
                                        </p:tav>
                                      </p:tavLst>
                                    </p:anim>
                                    <p:anim calcmode="lin" valueType="num">
                                      <p:cBhvr>
                                        <p:cTn id="24" dur="500" fill="hold"/>
                                        <p:tgtEl>
                                          <p:spTgt spid="40"/>
                                        </p:tgtEl>
                                        <p:attrNameLst>
                                          <p:attrName>ppt_y</p:attrName>
                                        </p:attrNameLst>
                                      </p:cBhvr>
                                      <p:tavLst>
                                        <p:tav tm="0">
                                          <p:val>
                                            <p:strVal val="1+(6*min(max(#ppt_w*#ppt_h,.3),1)-7.4)/-.7*#ppt_h/2"/>
                                          </p:val>
                                        </p:tav>
                                        <p:tav tm="100000">
                                          <p:val>
                                            <p:strVal val="#ppt_y"/>
                                          </p:val>
                                        </p:tav>
                                      </p:tavLst>
                                    </p:anim>
                                  </p:childTnLst>
                                </p:cTn>
                              </p:par>
                              <p:par>
                                <p:cTn id="25" presetID="23" presetClass="entr" presetSubtype="36" fill="hold" grpId="0" nodeType="withEffect">
                                  <p:stCondLst>
                                    <p:cond delay="50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strVal val="(6*min(max(#ppt_w*#ppt_h,.3),1)-7.4)/-.7*#ppt_w"/>
                                          </p:val>
                                        </p:tav>
                                        <p:tav tm="100000">
                                          <p:val>
                                            <p:strVal val="#ppt_w"/>
                                          </p:val>
                                        </p:tav>
                                      </p:tavLst>
                                    </p:anim>
                                    <p:anim calcmode="lin" valueType="num">
                                      <p:cBhvr>
                                        <p:cTn id="28" dur="500" fill="hold"/>
                                        <p:tgtEl>
                                          <p:spTgt spid="38"/>
                                        </p:tgtEl>
                                        <p:attrNameLst>
                                          <p:attrName>ppt_h</p:attrName>
                                        </p:attrNameLst>
                                      </p:cBhvr>
                                      <p:tavLst>
                                        <p:tav tm="0">
                                          <p:val>
                                            <p:strVal val="(6*min(max(#ppt_w*#ppt_h,.3),1)-7.4)/-.7*#ppt_h"/>
                                          </p:val>
                                        </p:tav>
                                        <p:tav tm="100000">
                                          <p:val>
                                            <p:strVal val="#ppt_h"/>
                                          </p:val>
                                        </p:tav>
                                      </p:tavLst>
                                    </p:anim>
                                    <p:anim calcmode="lin" valueType="num">
                                      <p:cBhvr>
                                        <p:cTn id="29" dur="500" fill="hold"/>
                                        <p:tgtEl>
                                          <p:spTgt spid="38"/>
                                        </p:tgtEl>
                                        <p:attrNameLst>
                                          <p:attrName>ppt_x</p:attrName>
                                        </p:attrNameLst>
                                      </p:cBhvr>
                                      <p:tavLst>
                                        <p:tav tm="0">
                                          <p:val>
                                            <p:fltVal val="0.5"/>
                                          </p:val>
                                        </p:tav>
                                        <p:tav tm="100000">
                                          <p:val>
                                            <p:strVal val="#ppt_x"/>
                                          </p:val>
                                        </p:tav>
                                      </p:tavLst>
                                    </p:anim>
                                    <p:anim calcmode="lin" valueType="num">
                                      <p:cBhvr>
                                        <p:cTn id="30" dur="500" fill="hold"/>
                                        <p:tgtEl>
                                          <p:spTgt spid="38"/>
                                        </p:tgtEl>
                                        <p:attrNameLst>
                                          <p:attrName>ppt_y</p:attrName>
                                        </p:attrNameLst>
                                      </p:cBhvr>
                                      <p:tavLst>
                                        <p:tav tm="0">
                                          <p:val>
                                            <p:strVal val="1+(6*min(max(#ppt_w*#ppt_h,.3),1)-7.4)/-.7*#ppt_h/2"/>
                                          </p:val>
                                        </p:tav>
                                        <p:tav tm="100000">
                                          <p:val>
                                            <p:strVal val="#ppt_y"/>
                                          </p:val>
                                        </p:tav>
                                      </p:tavLst>
                                    </p:anim>
                                  </p:childTnLst>
                                </p:cTn>
                              </p:par>
                              <p:par>
                                <p:cTn id="31" presetID="23" presetClass="entr" presetSubtype="36" fill="hold" grpId="0" nodeType="withEffect">
                                  <p:stCondLst>
                                    <p:cond delay="50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strVal val="(6*min(max(#ppt_w*#ppt_h,.3),1)-7.4)/-.7*#ppt_w"/>
                                          </p:val>
                                        </p:tav>
                                        <p:tav tm="100000">
                                          <p:val>
                                            <p:strVal val="#ppt_w"/>
                                          </p:val>
                                        </p:tav>
                                      </p:tavLst>
                                    </p:anim>
                                    <p:anim calcmode="lin" valueType="num">
                                      <p:cBhvr>
                                        <p:cTn id="34" dur="500" fill="hold"/>
                                        <p:tgtEl>
                                          <p:spTgt spid="39"/>
                                        </p:tgtEl>
                                        <p:attrNameLst>
                                          <p:attrName>ppt_h</p:attrName>
                                        </p:attrNameLst>
                                      </p:cBhvr>
                                      <p:tavLst>
                                        <p:tav tm="0">
                                          <p:val>
                                            <p:strVal val="(6*min(max(#ppt_w*#ppt_h,.3),1)-7.4)/-.7*#ppt_h"/>
                                          </p:val>
                                        </p:tav>
                                        <p:tav tm="100000">
                                          <p:val>
                                            <p:strVal val="#ppt_h"/>
                                          </p:val>
                                        </p:tav>
                                      </p:tavLst>
                                    </p:anim>
                                    <p:anim calcmode="lin" valueType="num">
                                      <p:cBhvr>
                                        <p:cTn id="35" dur="500" fill="hold"/>
                                        <p:tgtEl>
                                          <p:spTgt spid="39"/>
                                        </p:tgtEl>
                                        <p:attrNameLst>
                                          <p:attrName>ppt_x</p:attrName>
                                        </p:attrNameLst>
                                      </p:cBhvr>
                                      <p:tavLst>
                                        <p:tav tm="0">
                                          <p:val>
                                            <p:fltVal val="0.5"/>
                                          </p:val>
                                        </p:tav>
                                        <p:tav tm="100000">
                                          <p:val>
                                            <p:strVal val="#ppt_x"/>
                                          </p:val>
                                        </p:tav>
                                      </p:tavLst>
                                    </p:anim>
                                    <p:anim calcmode="lin" valueType="num">
                                      <p:cBhvr>
                                        <p:cTn id="36" dur="500" fill="hold"/>
                                        <p:tgtEl>
                                          <p:spTgt spid="39"/>
                                        </p:tgtEl>
                                        <p:attrNameLst>
                                          <p:attrName>ppt_y</p:attrName>
                                        </p:attrNameLst>
                                      </p:cBhvr>
                                      <p:tavLst>
                                        <p:tav tm="0">
                                          <p:val>
                                            <p:strVal val="1+(6*min(max(#ppt_w*#ppt_h,.3),1)-7.4)/-.7*#ppt_h/2"/>
                                          </p:val>
                                        </p:tav>
                                        <p:tav tm="100000">
                                          <p:val>
                                            <p:strVal val="#ppt_y"/>
                                          </p:val>
                                        </p:tav>
                                      </p:tavLst>
                                    </p:anim>
                                  </p:childTnLst>
                                </p:cTn>
                              </p:par>
                              <p:par>
                                <p:cTn id="37" presetID="23" presetClass="entr" presetSubtype="36" fill="hold" grpId="0" nodeType="withEffect">
                                  <p:stCondLst>
                                    <p:cond delay="50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strVal val="(6*min(max(#ppt_w*#ppt_h,.3),1)-7.4)/-.7*#ppt_w"/>
                                          </p:val>
                                        </p:tav>
                                        <p:tav tm="100000">
                                          <p:val>
                                            <p:strVal val="#ppt_w"/>
                                          </p:val>
                                        </p:tav>
                                      </p:tavLst>
                                    </p:anim>
                                    <p:anim calcmode="lin" valueType="num">
                                      <p:cBhvr>
                                        <p:cTn id="40" dur="500" fill="hold"/>
                                        <p:tgtEl>
                                          <p:spTgt spid="41"/>
                                        </p:tgtEl>
                                        <p:attrNameLst>
                                          <p:attrName>ppt_h</p:attrName>
                                        </p:attrNameLst>
                                      </p:cBhvr>
                                      <p:tavLst>
                                        <p:tav tm="0">
                                          <p:val>
                                            <p:strVal val="(6*min(max(#ppt_w*#ppt_h,.3),1)-7.4)/-.7*#ppt_h"/>
                                          </p:val>
                                        </p:tav>
                                        <p:tav tm="100000">
                                          <p:val>
                                            <p:strVal val="#ppt_h"/>
                                          </p:val>
                                        </p:tav>
                                      </p:tavLst>
                                    </p:anim>
                                    <p:anim calcmode="lin" valueType="num">
                                      <p:cBhvr>
                                        <p:cTn id="41" dur="500" fill="hold"/>
                                        <p:tgtEl>
                                          <p:spTgt spid="41"/>
                                        </p:tgtEl>
                                        <p:attrNameLst>
                                          <p:attrName>ppt_x</p:attrName>
                                        </p:attrNameLst>
                                      </p:cBhvr>
                                      <p:tavLst>
                                        <p:tav tm="0">
                                          <p:val>
                                            <p:fltVal val="0.5"/>
                                          </p:val>
                                        </p:tav>
                                        <p:tav tm="100000">
                                          <p:val>
                                            <p:strVal val="#ppt_x"/>
                                          </p:val>
                                        </p:tav>
                                      </p:tavLst>
                                    </p:anim>
                                    <p:anim calcmode="lin" valueType="num">
                                      <p:cBhvr>
                                        <p:cTn id="42" dur="500" fill="hold"/>
                                        <p:tgtEl>
                                          <p:spTgt spid="41"/>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grpId="1" nodeType="clickEffect">
                                  <p:stCondLst>
                                    <p:cond delay="0"/>
                                  </p:stCondLst>
                                  <p:childTnLst>
                                    <p:anim calcmode="lin" valueType="num">
                                      <p:cBhvr>
                                        <p:cTn id="46" dur="500"/>
                                        <p:tgtEl>
                                          <p:spTgt spid="42"/>
                                        </p:tgtEl>
                                        <p:attrNameLst>
                                          <p:attrName>ppt_w</p:attrName>
                                        </p:attrNameLst>
                                      </p:cBhvr>
                                      <p:tavLst>
                                        <p:tav tm="0">
                                          <p:val>
                                            <p:strVal val="ppt_w"/>
                                          </p:val>
                                        </p:tav>
                                        <p:tav tm="100000">
                                          <p:val>
                                            <p:fltVal val="0"/>
                                          </p:val>
                                        </p:tav>
                                      </p:tavLst>
                                    </p:anim>
                                    <p:anim calcmode="lin" valueType="num">
                                      <p:cBhvr>
                                        <p:cTn id="47" dur="500"/>
                                        <p:tgtEl>
                                          <p:spTgt spid="42"/>
                                        </p:tgtEl>
                                        <p:attrNameLst>
                                          <p:attrName>ppt_h</p:attrName>
                                        </p:attrNameLst>
                                      </p:cBhvr>
                                      <p:tavLst>
                                        <p:tav tm="0">
                                          <p:val>
                                            <p:strVal val="ppt_h"/>
                                          </p:val>
                                        </p:tav>
                                        <p:tav tm="100000">
                                          <p:val>
                                            <p:fltVal val="0"/>
                                          </p:val>
                                        </p:tav>
                                      </p:tavLst>
                                    </p:anim>
                                    <p:set>
                                      <p:cBhvr>
                                        <p:cTn id="48"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audio12.wav"/>
                                        </p:tgtEl>
                                      </p:cMediaNode>
                                    </p:audio>
                                  </p:subTnLst>
                                </p:cTn>
                              </p:par>
                              <p:par>
                                <p:cTn id="49" presetID="23" presetClass="exit" presetSubtype="32" fill="hold" grpId="1" nodeType="withEffect">
                                  <p:stCondLst>
                                    <p:cond delay="0"/>
                                  </p:stCondLst>
                                  <p:childTnLst>
                                    <p:anim calcmode="lin" valueType="num">
                                      <p:cBhvr>
                                        <p:cTn id="50" dur="500"/>
                                        <p:tgtEl>
                                          <p:spTgt spid="40"/>
                                        </p:tgtEl>
                                        <p:attrNameLst>
                                          <p:attrName>ppt_w</p:attrName>
                                        </p:attrNameLst>
                                      </p:cBhvr>
                                      <p:tavLst>
                                        <p:tav tm="0">
                                          <p:val>
                                            <p:strVal val="ppt_w"/>
                                          </p:val>
                                        </p:tav>
                                        <p:tav tm="100000">
                                          <p:val>
                                            <p:fltVal val="0"/>
                                          </p:val>
                                        </p:tav>
                                      </p:tavLst>
                                    </p:anim>
                                    <p:anim calcmode="lin" valueType="num">
                                      <p:cBhvr>
                                        <p:cTn id="51" dur="500"/>
                                        <p:tgtEl>
                                          <p:spTgt spid="40"/>
                                        </p:tgtEl>
                                        <p:attrNameLst>
                                          <p:attrName>ppt_h</p:attrName>
                                        </p:attrNameLst>
                                      </p:cBhvr>
                                      <p:tavLst>
                                        <p:tav tm="0">
                                          <p:val>
                                            <p:strVal val="ppt_h"/>
                                          </p:val>
                                        </p:tav>
                                        <p:tav tm="100000">
                                          <p:val>
                                            <p:fltVal val="0"/>
                                          </p:val>
                                        </p:tav>
                                      </p:tavLst>
                                    </p:anim>
                                    <p:set>
                                      <p:cBhvr>
                                        <p:cTn id="52" dur="1" fill="hold">
                                          <p:stCondLst>
                                            <p:cond delay="499"/>
                                          </p:stCondLst>
                                        </p:cTn>
                                        <p:tgtEl>
                                          <p:spTgt spid="40"/>
                                        </p:tgtEl>
                                        <p:attrNameLst>
                                          <p:attrName>style.visibility</p:attrName>
                                        </p:attrNameLst>
                                      </p:cBhvr>
                                      <p:to>
                                        <p:strVal val="hidden"/>
                                      </p:to>
                                    </p:set>
                                  </p:childTnLst>
                                </p:cTn>
                              </p:par>
                              <p:par>
                                <p:cTn id="53" presetID="23" presetClass="exit" presetSubtype="32" fill="hold" grpId="1" nodeType="withEffect">
                                  <p:stCondLst>
                                    <p:cond delay="0"/>
                                  </p:stCondLst>
                                  <p:childTnLst>
                                    <p:anim calcmode="lin" valueType="num">
                                      <p:cBhvr>
                                        <p:cTn id="54" dur="500"/>
                                        <p:tgtEl>
                                          <p:spTgt spid="38"/>
                                        </p:tgtEl>
                                        <p:attrNameLst>
                                          <p:attrName>ppt_w</p:attrName>
                                        </p:attrNameLst>
                                      </p:cBhvr>
                                      <p:tavLst>
                                        <p:tav tm="0">
                                          <p:val>
                                            <p:strVal val="ppt_w"/>
                                          </p:val>
                                        </p:tav>
                                        <p:tav tm="100000">
                                          <p:val>
                                            <p:fltVal val="0"/>
                                          </p:val>
                                        </p:tav>
                                      </p:tavLst>
                                    </p:anim>
                                    <p:anim calcmode="lin" valueType="num">
                                      <p:cBhvr>
                                        <p:cTn id="55" dur="500"/>
                                        <p:tgtEl>
                                          <p:spTgt spid="38"/>
                                        </p:tgtEl>
                                        <p:attrNameLst>
                                          <p:attrName>ppt_h</p:attrName>
                                        </p:attrNameLst>
                                      </p:cBhvr>
                                      <p:tavLst>
                                        <p:tav tm="0">
                                          <p:val>
                                            <p:strVal val="ppt_h"/>
                                          </p:val>
                                        </p:tav>
                                        <p:tav tm="100000">
                                          <p:val>
                                            <p:fltVal val="0"/>
                                          </p:val>
                                        </p:tav>
                                      </p:tavLst>
                                    </p:anim>
                                    <p:set>
                                      <p:cBhvr>
                                        <p:cTn id="56" dur="1" fill="hold">
                                          <p:stCondLst>
                                            <p:cond delay="499"/>
                                          </p:stCondLst>
                                        </p:cTn>
                                        <p:tgtEl>
                                          <p:spTgt spid="38"/>
                                        </p:tgtEl>
                                        <p:attrNameLst>
                                          <p:attrName>style.visibility</p:attrName>
                                        </p:attrNameLst>
                                      </p:cBhvr>
                                      <p:to>
                                        <p:strVal val="hidden"/>
                                      </p:to>
                                    </p:set>
                                  </p:childTnLst>
                                </p:cTn>
                              </p:par>
                              <p:par>
                                <p:cTn id="57" presetID="23" presetClass="exit" presetSubtype="32" fill="hold" grpId="1" nodeType="withEffect">
                                  <p:stCondLst>
                                    <p:cond delay="0"/>
                                  </p:stCondLst>
                                  <p:childTnLst>
                                    <p:anim calcmode="lin" valueType="num">
                                      <p:cBhvr>
                                        <p:cTn id="58" dur="500"/>
                                        <p:tgtEl>
                                          <p:spTgt spid="39"/>
                                        </p:tgtEl>
                                        <p:attrNameLst>
                                          <p:attrName>ppt_w</p:attrName>
                                        </p:attrNameLst>
                                      </p:cBhvr>
                                      <p:tavLst>
                                        <p:tav tm="0">
                                          <p:val>
                                            <p:strVal val="ppt_w"/>
                                          </p:val>
                                        </p:tav>
                                        <p:tav tm="100000">
                                          <p:val>
                                            <p:fltVal val="0"/>
                                          </p:val>
                                        </p:tav>
                                      </p:tavLst>
                                    </p:anim>
                                    <p:anim calcmode="lin" valueType="num">
                                      <p:cBhvr>
                                        <p:cTn id="59" dur="500"/>
                                        <p:tgtEl>
                                          <p:spTgt spid="39"/>
                                        </p:tgtEl>
                                        <p:attrNameLst>
                                          <p:attrName>ppt_h</p:attrName>
                                        </p:attrNameLst>
                                      </p:cBhvr>
                                      <p:tavLst>
                                        <p:tav tm="0">
                                          <p:val>
                                            <p:strVal val="ppt_h"/>
                                          </p:val>
                                        </p:tav>
                                        <p:tav tm="100000">
                                          <p:val>
                                            <p:fltVal val="0"/>
                                          </p:val>
                                        </p:tav>
                                      </p:tavLst>
                                    </p:anim>
                                    <p:set>
                                      <p:cBhvr>
                                        <p:cTn id="60" dur="1" fill="hold">
                                          <p:stCondLst>
                                            <p:cond delay="499"/>
                                          </p:stCondLst>
                                        </p:cTn>
                                        <p:tgtEl>
                                          <p:spTgt spid="39"/>
                                        </p:tgtEl>
                                        <p:attrNameLst>
                                          <p:attrName>style.visibility</p:attrName>
                                        </p:attrNameLst>
                                      </p:cBhvr>
                                      <p:to>
                                        <p:strVal val="hidden"/>
                                      </p:to>
                                    </p:set>
                                  </p:childTnLst>
                                </p:cTn>
                              </p:par>
                              <p:par>
                                <p:cTn id="61" presetID="23" presetClass="exit" presetSubtype="32" fill="hold" grpId="1" nodeType="withEffect">
                                  <p:stCondLst>
                                    <p:cond delay="0"/>
                                  </p:stCondLst>
                                  <p:childTnLst>
                                    <p:anim calcmode="lin" valueType="num">
                                      <p:cBhvr>
                                        <p:cTn id="62" dur="500"/>
                                        <p:tgtEl>
                                          <p:spTgt spid="41"/>
                                        </p:tgtEl>
                                        <p:attrNameLst>
                                          <p:attrName>ppt_w</p:attrName>
                                        </p:attrNameLst>
                                      </p:cBhvr>
                                      <p:tavLst>
                                        <p:tav tm="0">
                                          <p:val>
                                            <p:strVal val="ppt_w"/>
                                          </p:val>
                                        </p:tav>
                                        <p:tav tm="100000">
                                          <p:val>
                                            <p:fltVal val="0"/>
                                          </p:val>
                                        </p:tav>
                                      </p:tavLst>
                                    </p:anim>
                                    <p:anim calcmode="lin" valueType="num">
                                      <p:cBhvr>
                                        <p:cTn id="63" dur="500"/>
                                        <p:tgtEl>
                                          <p:spTgt spid="41"/>
                                        </p:tgtEl>
                                        <p:attrNameLst>
                                          <p:attrName>ppt_h</p:attrName>
                                        </p:attrNameLst>
                                      </p:cBhvr>
                                      <p:tavLst>
                                        <p:tav tm="0">
                                          <p:val>
                                            <p:strVal val="ppt_h"/>
                                          </p:val>
                                        </p:tav>
                                        <p:tav tm="100000">
                                          <p:val>
                                            <p:fltVal val="0"/>
                                          </p:val>
                                        </p:tav>
                                      </p:tavLst>
                                    </p:anim>
                                    <p:set>
                                      <p:cBhvr>
                                        <p:cTn id="64" dur="1" fill="hold">
                                          <p:stCondLst>
                                            <p:cond delay="499"/>
                                          </p:stCondLst>
                                        </p:cTn>
                                        <p:tgtEl>
                                          <p:spTgt spid="41"/>
                                        </p:tgtEl>
                                        <p:attrNameLst>
                                          <p:attrName>style.visibility</p:attrName>
                                        </p:attrNameLst>
                                      </p:cBhvr>
                                      <p:to>
                                        <p:strVal val="hidden"/>
                                      </p:to>
                                    </p:set>
                                  </p:childTnLst>
                                </p:cTn>
                              </p:par>
                              <p:par>
                                <p:cTn id="65" presetID="1" presetClass="exit" presetSubtype="0" fill="hold" grpId="2" nodeType="withEffect">
                                  <p:stCondLst>
                                    <p:cond delay="500"/>
                                  </p:stCondLst>
                                  <p:childTnLst>
                                    <p:set>
                                      <p:cBhvr>
                                        <p:cTn id="66"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6" name="50_50.wav"/>
                                        </p:tgtEl>
                                      </p:cMediaNode>
                                    </p:audio>
                                  </p:subTnLst>
                                </p:cTn>
                              </p:par>
                              <p:par>
                                <p:cTn id="67" presetID="1" presetClass="exit" presetSubtype="0" fill="hold" grpId="2" nodeType="withEffect">
                                  <p:stCondLst>
                                    <p:cond delay="500"/>
                                  </p:stCondLst>
                                  <p:childTnLst>
                                    <p:set>
                                      <p:cBhvr>
                                        <p:cTn id="6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40"/>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40"/>
                                        </p:tgtEl>
                                        <p:attrNameLst>
                                          <p:attrName>fillcolor</p:attrName>
                                        </p:attrNameLst>
                                      </p:cBhvr>
                                      <p:to>
                                        <a:schemeClr val="accent2"/>
                                      </p:to>
                                    </p:animClr>
                                    <p:set>
                                      <p:cBhvr>
                                        <p:cTn id="74" dur="500" fill="hold"/>
                                        <p:tgtEl>
                                          <p:spTgt spid="40"/>
                                        </p:tgtEl>
                                        <p:attrNameLst>
                                          <p:attrName>fill.type</p:attrName>
                                        </p:attrNameLst>
                                      </p:cBhvr>
                                      <p:to>
                                        <p:strVal val="solid"/>
                                      </p:to>
                                    </p:set>
                                    <p:set>
                                      <p:cBhvr>
                                        <p:cTn id="75" dur="500" fill="hold"/>
                                        <p:tgtEl>
                                          <p:spTgt spid="40"/>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7" name="audio25.wav"/>
                                        </p:tgtEl>
                                      </p:cMediaNode>
                                    </p:audio>
                                  </p:subTnLst>
                                </p:cTn>
                              </p:par>
                            </p:childTnLst>
                          </p:cTn>
                        </p:par>
                        <p:par>
                          <p:cTn id="76" fill="hold">
                            <p:stCondLst>
                              <p:cond delay="500"/>
                            </p:stCondLst>
                            <p:childTnLst>
                              <p:par>
                                <p:cTn id="77" presetID="1" presetClass="emph" presetSubtype="2" repeatCount="4000" fill="hold" nodeType="afterEffect">
                                  <p:stCondLst>
                                    <p:cond delay="5000"/>
                                  </p:stCondLst>
                                  <p:childTnLst>
                                    <p:animClr clrSpc="rgb" dir="cw">
                                      <p:cBhvr>
                                        <p:cTn id="78" dur="500" fill="hold"/>
                                        <p:tgtEl>
                                          <p:spTgt spid="39"/>
                                        </p:tgtEl>
                                        <p:attrNameLst>
                                          <p:attrName>fillcolor</p:attrName>
                                        </p:attrNameLst>
                                      </p:cBhvr>
                                      <p:to>
                                        <a:srgbClr val="16F82C"/>
                                      </p:to>
                                    </p:animClr>
                                    <p:set>
                                      <p:cBhvr>
                                        <p:cTn id="79" dur="500" fill="hold"/>
                                        <p:tgtEl>
                                          <p:spTgt spid="39"/>
                                        </p:tgtEl>
                                        <p:attrNameLst>
                                          <p:attrName>fill.type</p:attrName>
                                        </p:attrNameLst>
                                      </p:cBhvr>
                                      <p:to>
                                        <p:strVal val="solid"/>
                                      </p:to>
                                    </p:set>
                                    <p:set>
                                      <p:cBhvr>
                                        <p:cTn id="80" dur="500" fill="hold"/>
                                        <p:tgtEl>
                                          <p:spTgt spid="3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0"/>
                  </p:tgtEl>
                </p:cond>
              </p:nextCondLst>
            </p:seq>
            <p:seq concurrent="1" nextAc="seek">
              <p:cTn id="81" restart="whenNotActive" fill="hold" evtFilter="cancelBubble" nodeType="interactiveSeq">
                <p:stCondLst>
                  <p:cond evt="onClick" delay="0">
                    <p:tgtEl>
                      <p:spTgt spid="38"/>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38"/>
                                        </p:tgtEl>
                                        <p:attrNameLst>
                                          <p:attrName>fillcolor</p:attrName>
                                        </p:attrNameLst>
                                      </p:cBhvr>
                                      <p:to>
                                        <a:schemeClr val="accent2"/>
                                      </p:to>
                                    </p:animClr>
                                    <p:set>
                                      <p:cBhvr>
                                        <p:cTn id="86" dur="500" fill="hold"/>
                                        <p:tgtEl>
                                          <p:spTgt spid="38"/>
                                        </p:tgtEl>
                                        <p:attrNameLst>
                                          <p:attrName>fill.type</p:attrName>
                                        </p:attrNameLst>
                                      </p:cBhvr>
                                      <p:to>
                                        <p:strVal val="solid"/>
                                      </p:to>
                                    </p:set>
                                    <p:set>
                                      <p:cBhvr>
                                        <p:cTn id="87" dur="500" fill="hold"/>
                                        <p:tgtEl>
                                          <p:spTgt spid="38"/>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7" name="audio25.wav"/>
                                        </p:tgtEl>
                                      </p:cMediaNode>
                                    </p:audio>
                                  </p:subTnLst>
                                </p:cTn>
                              </p:par>
                            </p:childTnLst>
                          </p:cTn>
                        </p:par>
                        <p:par>
                          <p:cTn id="88" fill="hold">
                            <p:stCondLst>
                              <p:cond delay="500"/>
                            </p:stCondLst>
                            <p:childTnLst>
                              <p:par>
                                <p:cTn id="89" presetID="1" presetClass="emph" presetSubtype="2" repeatCount="4000" fill="hold" nodeType="afterEffect">
                                  <p:stCondLst>
                                    <p:cond delay="5000"/>
                                  </p:stCondLst>
                                  <p:childTnLst>
                                    <p:animClr clrSpc="rgb" dir="cw">
                                      <p:cBhvr>
                                        <p:cTn id="90" dur="500" fill="hold"/>
                                        <p:tgtEl>
                                          <p:spTgt spid="39"/>
                                        </p:tgtEl>
                                        <p:attrNameLst>
                                          <p:attrName>fillcolor</p:attrName>
                                        </p:attrNameLst>
                                      </p:cBhvr>
                                      <p:to>
                                        <a:srgbClr val="16F82C"/>
                                      </p:to>
                                    </p:animClr>
                                    <p:set>
                                      <p:cBhvr>
                                        <p:cTn id="91" dur="500" fill="hold"/>
                                        <p:tgtEl>
                                          <p:spTgt spid="39"/>
                                        </p:tgtEl>
                                        <p:attrNameLst>
                                          <p:attrName>fill.type</p:attrName>
                                        </p:attrNameLst>
                                      </p:cBhvr>
                                      <p:to>
                                        <p:strVal val="solid"/>
                                      </p:to>
                                    </p:set>
                                    <p:set>
                                      <p:cBhvr>
                                        <p:cTn id="92" dur="500" fill="hold"/>
                                        <p:tgtEl>
                                          <p:spTgt spid="39"/>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8"/>
                  </p:tgtEl>
                </p:cond>
              </p:nextCondLst>
            </p:seq>
            <p:seq concurrent="1" nextAc="seek">
              <p:cTn id="93" restart="whenNotActive" fill="hold" evtFilter="cancelBubble" nodeType="interactiveSeq">
                <p:stCondLst>
                  <p:cond evt="onClick" delay="0">
                    <p:tgtEl>
                      <p:spTgt spid="41"/>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500" fill="hold"/>
                                        <p:tgtEl>
                                          <p:spTgt spid="41"/>
                                        </p:tgtEl>
                                        <p:attrNameLst>
                                          <p:attrName>fillcolor</p:attrName>
                                        </p:attrNameLst>
                                      </p:cBhvr>
                                      <p:to>
                                        <a:schemeClr val="accent2"/>
                                      </p:to>
                                    </p:animClr>
                                    <p:set>
                                      <p:cBhvr>
                                        <p:cTn id="98" dur="500" fill="hold"/>
                                        <p:tgtEl>
                                          <p:spTgt spid="41"/>
                                        </p:tgtEl>
                                        <p:attrNameLst>
                                          <p:attrName>fill.type</p:attrName>
                                        </p:attrNameLst>
                                      </p:cBhvr>
                                      <p:to>
                                        <p:strVal val="solid"/>
                                      </p:to>
                                    </p:set>
                                    <p:set>
                                      <p:cBhvr>
                                        <p:cTn id="99" dur="500" fill="hold"/>
                                        <p:tgtEl>
                                          <p:spTgt spid="41"/>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7" name="audio25.wav"/>
                                        </p:tgtEl>
                                      </p:cMediaNode>
                                    </p:audio>
                                  </p:subTnLst>
                                </p:cTn>
                              </p:par>
                            </p:childTnLst>
                          </p:cTn>
                        </p:par>
                        <p:par>
                          <p:cTn id="100" fill="hold">
                            <p:stCondLst>
                              <p:cond delay="500"/>
                            </p:stCondLst>
                            <p:childTnLst>
                              <p:par>
                                <p:cTn id="101" presetID="1" presetClass="emph" presetSubtype="2" repeatCount="4000" fill="hold" nodeType="afterEffect">
                                  <p:stCondLst>
                                    <p:cond delay="5000"/>
                                  </p:stCondLst>
                                  <p:childTnLst>
                                    <p:animClr clrSpc="rgb" dir="cw">
                                      <p:cBhvr>
                                        <p:cTn id="102" dur="500" fill="hold"/>
                                        <p:tgtEl>
                                          <p:spTgt spid="39"/>
                                        </p:tgtEl>
                                        <p:attrNameLst>
                                          <p:attrName>fillcolor</p:attrName>
                                        </p:attrNameLst>
                                      </p:cBhvr>
                                      <p:to>
                                        <a:srgbClr val="16F82C"/>
                                      </p:to>
                                    </p:animClr>
                                    <p:set>
                                      <p:cBhvr>
                                        <p:cTn id="103" dur="500" fill="hold"/>
                                        <p:tgtEl>
                                          <p:spTgt spid="39"/>
                                        </p:tgtEl>
                                        <p:attrNameLst>
                                          <p:attrName>fill.type</p:attrName>
                                        </p:attrNameLst>
                                      </p:cBhvr>
                                      <p:to>
                                        <p:strVal val="solid"/>
                                      </p:to>
                                    </p:set>
                                    <p:set>
                                      <p:cBhvr>
                                        <p:cTn id="104" dur="500" fill="hold"/>
                                        <p:tgtEl>
                                          <p:spTgt spid="39"/>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1"/>
                  </p:tgtEl>
                </p:cond>
              </p:nextCondLst>
            </p:seq>
            <p:seq concurrent="1" nextAc="seek">
              <p:cTn id="105" restart="whenNotActive" fill="hold" evtFilter="cancelBubble" nodeType="interactiveSeq">
                <p:stCondLst>
                  <p:cond evt="onClick" delay="0">
                    <p:tgtEl>
                      <p:spTgt spid="39"/>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39"/>
                                        </p:tgtEl>
                                        <p:attrNameLst>
                                          <p:attrName>fillcolor</p:attrName>
                                        </p:attrNameLst>
                                      </p:cBhvr>
                                      <p:to>
                                        <a:schemeClr val="accent2"/>
                                      </p:to>
                                    </p:animClr>
                                    <p:set>
                                      <p:cBhvr>
                                        <p:cTn id="110" dur="500" fill="hold"/>
                                        <p:tgtEl>
                                          <p:spTgt spid="39"/>
                                        </p:tgtEl>
                                        <p:attrNameLst>
                                          <p:attrName>fill.type</p:attrName>
                                        </p:attrNameLst>
                                      </p:cBhvr>
                                      <p:to>
                                        <p:strVal val="solid"/>
                                      </p:to>
                                    </p:set>
                                    <p:set>
                                      <p:cBhvr>
                                        <p:cTn id="111" dur="500" fill="hold"/>
                                        <p:tgtEl>
                                          <p:spTgt spid="39"/>
                                        </p:tgtEl>
                                        <p:attrNameLst>
                                          <p:attrName>fill.on</p:attrName>
                                        </p:attrNameLst>
                                      </p:cBhvr>
                                      <p:to>
                                        <p:strVal val="true"/>
                                      </p:to>
                                    </p:set>
                                  </p:childTnLst>
                                  <p:subTnLst>
                                    <p:audio>
                                      <p:cMediaNode>
                                        <p:cTn display="0" masterRel="sameClick">
                                          <p:stCondLst>
                                            <p:cond evt="begin" delay="0">
                                              <p:tn val="108"/>
                                            </p:cond>
                                          </p:stCondLst>
                                          <p:endCondLst>
                                            <p:cond evt="onStopAudio" delay="0">
                                              <p:tgtEl>
                                                <p:sldTgt/>
                                              </p:tgtEl>
                                            </p:cond>
                                          </p:endCondLst>
                                        </p:cTn>
                                        <p:tgtEl>
                                          <p:sndTgt r:embed="rId7" name="audio25.wav"/>
                                        </p:tgtEl>
                                      </p:cMediaNode>
                                    </p:audio>
                                  </p:subTnLst>
                                </p:cTn>
                              </p:par>
                            </p:childTnLst>
                          </p:cTn>
                        </p:par>
                        <p:par>
                          <p:cTn id="112" fill="hold">
                            <p:stCondLst>
                              <p:cond delay="500"/>
                            </p:stCondLst>
                            <p:childTnLst>
                              <p:par>
                                <p:cTn id="113" presetID="1" presetClass="emph" presetSubtype="2" repeatCount="4000" fill="hold" nodeType="afterEffect">
                                  <p:stCondLst>
                                    <p:cond delay="5000"/>
                                  </p:stCondLst>
                                  <p:childTnLst>
                                    <p:animClr clrSpc="rgb" dir="cw">
                                      <p:cBhvr>
                                        <p:cTn id="114" dur="500" fill="hold"/>
                                        <p:tgtEl>
                                          <p:spTgt spid="39"/>
                                        </p:tgtEl>
                                        <p:attrNameLst>
                                          <p:attrName>fillcolor</p:attrName>
                                        </p:attrNameLst>
                                      </p:cBhvr>
                                      <p:to>
                                        <a:srgbClr val="16F82C"/>
                                      </p:to>
                                    </p:animClr>
                                    <p:set>
                                      <p:cBhvr>
                                        <p:cTn id="115" dur="500" fill="hold"/>
                                        <p:tgtEl>
                                          <p:spTgt spid="39"/>
                                        </p:tgtEl>
                                        <p:attrNameLst>
                                          <p:attrName>fill.type</p:attrName>
                                        </p:attrNameLst>
                                      </p:cBhvr>
                                      <p:to>
                                        <p:strVal val="solid"/>
                                      </p:to>
                                    </p:set>
                                    <p:set>
                                      <p:cBhvr>
                                        <p:cTn id="116" dur="500" fill="hold"/>
                                        <p:tgtEl>
                                          <p:spTgt spid="39"/>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39"/>
                  </p:tgtEl>
                </p:cond>
              </p:nextCondLst>
            </p:seq>
            <p:seq concurrent="1" nextAc="seek">
              <p:cTn id="117" restart="whenNotActive" fill="hold" evtFilter="cancelBubble" nodeType="interactiveSeq">
                <p:stCondLst>
                  <p:cond evt="onClick" delay="0">
                    <p:tgtEl>
                      <p:spTgt spid="35"/>
                    </p:tgtEl>
                  </p:cond>
                </p:stCondLst>
                <p:endSync evt="end" delay="0">
                  <p:rtn val="all"/>
                </p:endSync>
                <p:childTnLst>
                  <p:par>
                    <p:cTn id="118" fill="hold">
                      <p:stCondLst>
                        <p:cond delay="0"/>
                      </p:stCondLst>
                      <p:childTnLst>
                        <p:par>
                          <p:cTn id="119" fill="hold">
                            <p:stCondLst>
                              <p:cond delay="0"/>
                            </p:stCondLst>
                            <p:childTnLst>
                              <p:par>
                                <p:cTn id="120" presetID="2" presetClass="mediacall" presetSubtype="0" fill="hold" nodeType="withEffect">
                                  <p:stCondLst>
                                    <p:cond delay="0"/>
                                  </p:stCondLst>
                                  <p:childTnLst>
                                    <p:cmd type="call" cmd="togglePause">
                                      <p:cBhvr>
                                        <p:cTn id="121" dur="1" fill="hold"/>
                                        <p:tgtEl>
                                          <p:spTgt spid="35"/>
                                        </p:tgtEl>
                                      </p:cBhvr>
                                    </p:cmd>
                                  </p:childTnLst>
                                </p:cTn>
                              </p:par>
                            </p:childTnLst>
                          </p:cTn>
                        </p:par>
                      </p:childTnLst>
                    </p:cTn>
                  </p:par>
                </p:childTnLst>
              </p:cTn>
              <p:nextCondLst>
                <p:cond evt="onClick" delay="0">
                  <p:tgtEl>
                    <p:spTgt spid="35"/>
                  </p:tgtEl>
                </p:cond>
              </p:nextCondLst>
            </p:seq>
            <p:seq concurrent="1" nextAc="seek">
              <p:cTn id="122" restart="whenNotActive" fill="hold" evtFilter="cancelBubble" nodeType="interactiveSeq">
                <p:stCondLst>
                  <p:cond evt="onClick" delay="0">
                    <p:tgtEl>
                      <p:spTgt spid="46"/>
                    </p:tgtEl>
                  </p:cond>
                </p:stCondLst>
                <p:endSync evt="end" delay="0">
                  <p:rtn val="all"/>
                </p:endSync>
                <p:childTnLst>
                  <p:par>
                    <p:cTn id="123" fill="hold">
                      <p:stCondLst>
                        <p:cond delay="0"/>
                      </p:stCondLst>
                      <p:childTnLst>
                        <p:par>
                          <p:cTn id="124" fill="hold">
                            <p:stCondLst>
                              <p:cond delay="0"/>
                            </p:stCondLst>
                            <p:childTnLst>
                              <p:par>
                                <p:cTn id="125" presetID="6" presetClass="emph" presetSubtype="0" autoRev="1" fill="hold" nodeType="clickEffect">
                                  <p:stCondLst>
                                    <p:cond delay="0"/>
                                  </p:stCondLst>
                                  <p:childTnLst>
                                    <p:animScale>
                                      <p:cBhvr>
                                        <p:cTn id="126" dur="500" fill="hold"/>
                                        <p:tgtEl>
                                          <p:spTgt spid="46"/>
                                        </p:tgtEl>
                                      </p:cBhvr>
                                      <p:by x="125000" y="125000"/>
                                    </p:animScale>
                                  </p:childTnLst>
                                  <p:subTnLst>
                                    <p:audio>
                                      <p:cMediaNode>
                                        <p:cTn display="0" masterRel="sameClick">
                                          <p:stCondLst>
                                            <p:cond evt="begin" delay="0">
                                              <p:tn val="125"/>
                                            </p:cond>
                                          </p:stCondLst>
                                          <p:endCondLst>
                                            <p:cond evt="onStopAudio" delay="0">
                                              <p:tgtEl>
                                                <p:sldTgt/>
                                              </p:tgtEl>
                                            </p:cond>
                                          </p:endCondLst>
                                        </p:cTn>
                                        <p:tgtEl>
                                          <p:sndTgt r:embed="rId10" name="chuong reo.wav"/>
                                        </p:tgtEl>
                                      </p:cMediaNode>
                                    </p:audio>
                                  </p:subTnLst>
                                </p:cTn>
                              </p:par>
                            </p:childTnLst>
                          </p:cTn>
                        </p:par>
                        <p:par>
                          <p:cTn id="127" fill="hold">
                            <p:stCondLst>
                              <p:cond delay="1000"/>
                            </p:stCondLst>
                            <p:childTnLst>
                              <p:par>
                                <p:cTn id="128" presetID="47" presetClass="entr" presetSubtype="0" fill="hold" nodeType="afterEffect">
                                  <p:stCondLst>
                                    <p:cond delay="0"/>
                                  </p:stCondLst>
                                  <p:childTnLst>
                                    <p:set>
                                      <p:cBhvr>
                                        <p:cTn id="129" dur="1" fill="hold">
                                          <p:stCondLst>
                                            <p:cond delay="0"/>
                                          </p:stCondLst>
                                        </p:cTn>
                                        <p:tgtEl>
                                          <p:spTgt spid="50"/>
                                        </p:tgtEl>
                                        <p:attrNameLst>
                                          <p:attrName>style.visibility</p:attrName>
                                        </p:attrNameLst>
                                      </p:cBhvr>
                                      <p:to>
                                        <p:strVal val="visible"/>
                                      </p:to>
                                    </p:set>
                                    <p:animEffect transition="in" filter="fade">
                                      <p:cBhvr>
                                        <p:cTn id="130" dur="1000"/>
                                        <p:tgtEl>
                                          <p:spTgt spid="50"/>
                                        </p:tgtEl>
                                      </p:cBhvr>
                                    </p:animEffect>
                                    <p:anim calcmode="lin" valueType="num">
                                      <p:cBhvr>
                                        <p:cTn id="131" dur="1000" fill="hold"/>
                                        <p:tgtEl>
                                          <p:spTgt spid="50"/>
                                        </p:tgtEl>
                                        <p:attrNameLst>
                                          <p:attrName>ppt_x</p:attrName>
                                        </p:attrNameLst>
                                      </p:cBhvr>
                                      <p:tavLst>
                                        <p:tav tm="0">
                                          <p:val>
                                            <p:strVal val="#ppt_x"/>
                                          </p:val>
                                        </p:tav>
                                        <p:tav tm="100000">
                                          <p:val>
                                            <p:strVal val="#ppt_x"/>
                                          </p:val>
                                        </p:tav>
                                      </p:tavLst>
                                    </p:anim>
                                    <p:anim calcmode="lin" valueType="num">
                                      <p:cBhvr>
                                        <p:cTn id="132" dur="1000" fill="hold"/>
                                        <p:tgtEl>
                                          <p:spTgt spid="50"/>
                                        </p:tgtEl>
                                        <p:attrNameLst>
                                          <p:attrName>ppt_y</p:attrName>
                                        </p:attrNameLst>
                                      </p:cBhvr>
                                      <p:tavLst>
                                        <p:tav tm="0">
                                          <p:val>
                                            <p:strVal val="#ppt_y-.1"/>
                                          </p:val>
                                        </p:tav>
                                        <p:tav tm="100000">
                                          <p:val>
                                            <p:strVal val="#ppt_y"/>
                                          </p:val>
                                        </p:tav>
                                      </p:tavLst>
                                    </p:anim>
                                  </p:childTnLst>
                                </p:cTn>
                              </p:par>
                            </p:childTnLst>
                          </p:cTn>
                        </p:par>
                        <p:par>
                          <p:cTn id="133" fill="hold">
                            <p:stCondLst>
                              <p:cond delay="2000"/>
                            </p:stCondLst>
                            <p:childTnLst>
                              <p:par>
                                <p:cTn id="134" presetID="2" presetClass="exit" presetSubtype="1" fill="hold" nodeType="afterEffect">
                                  <p:stCondLst>
                                    <p:cond delay="1000"/>
                                  </p:stCondLst>
                                  <p:childTnLst>
                                    <p:anim calcmode="lin" valueType="num">
                                      <p:cBhvr additive="base">
                                        <p:cTn id="135" dur="500"/>
                                        <p:tgtEl>
                                          <p:spTgt spid="50"/>
                                        </p:tgtEl>
                                        <p:attrNameLst>
                                          <p:attrName>ppt_x</p:attrName>
                                        </p:attrNameLst>
                                      </p:cBhvr>
                                      <p:tavLst>
                                        <p:tav tm="0">
                                          <p:val>
                                            <p:strVal val="ppt_x"/>
                                          </p:val>
                                        </p:tav>
                                        <p:tav tm="100000">
                                          <p:val>
                                            <p:strVal val="ppt_x"/>
                                          </p:val>
                                        </p:tav>
                                      </p:tavLst>
                                    </p:anim>
                                    <p:anim calcmode="lin" valueType="num">
                                      <p:cBhvr additive="base">
                                        <p:cTn id="136" dur="500"/>
                                        <p:tgtEl>
                                          <p:spTgt spid="50"/>
                                        </p:tgtEl>
                                        <p:attrNameLst>
                                          <p:attrName>ppt_y</p:attrName>
                                        </p:attrNameLst>
                                      </p:cBhvr>
                                      <p:tavLst>
                                        <p:tav tm="0">
                                          <p:val>
                                            <p:strVal val="ppt_y"/>
                                          </p:val>
                                        </p:tav>
                                        <p:tav tm="100000">
                                          <p:val>
                                            <p:strVal val="0-ppt_h/2"/>
                                          </p:val>
                                        </p:tav>
                                      </p:tavLst>
                                    </p:anim>
                                    <p:set>
                                      <p:cBhvr>
                                        <p:cTn id="13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6" presetClass="emph" presetSubtype="0" autoRev="1" fill="hold" nodeType="clickEffect">
                                  <p:stCondLst>
                                    <p:cond delay="0"/>
                                  </p:stCondLst>
                                  <p:childTnLst>
                                    <p:animScale>
                                      <p:cBhvr>
                                        <p:cTn id="142" dur="500" fill="hold"/>
                                        <p:tgtEl>
                                          <p:spTgt spid="49"/>
                                        </p:tgtEl>
                                      </p:cBhvr>
                                      <p:by x="125000" y="125000"/>
                                    </p:animScale>
                                  </p:childTnLst>
                                  <p:subTnLst>
                                    <p:audio>
                                      <p:cMediaNode>
                                        <p:cTn display="0" masterRel="sameClick">
                                          <p:stCondLst>
                                            <p:cond evt="begin" delay="0">
                                              <p:tn val="141"/>
                                            </p:cond>
                                          </p:stCondLst>
                                          <p:endCondLst>
                                            <p:cond evt="onStopAudio" delay="0">
                                              <p:tgtEl>
                                                <p:sldTgt/>
                                              </p:tgtEl>
                                            </p:cond>
                                          </p:endCondLst>
                                        </p:cTn>
                                        <p:tgtEl>
                                          <p:sndTgt r:embed="rId11" name="audio1.wav"/>
                                        </p:tgtEl>
                                      </p:cMediaNode>
                                    </p:audio>
                                  </p:subTnLst>
                                </p:cTn>
                              </p:par>
                            </p:childTnLst>
                          </p:cTn>
                        </p:par>
                        <p:par>
                          <p:cTn id="143" fill="hold">
                            <p:stCondLst>
                              <p:cond delay="1000"/>
                            </p:stCondLst>
                            <p:childTnLst>
                              <p:par>
                                <p:cTn id="144" presetID="2" presetClass="entr" presetSubtype="1" fill="hold" nodeType="afterEffect">
                                  <p:stCondLst>
                                    <p:cond delay="1000"/>
                                  </p:stCondLst>
                                  <p:childTnLst>
                                    <p:set>
                                      <p:cBhvr>
                                        <p:cTn id="145" dur="1" fill="hold">
                                          <p:stCondLst>
                                            <p:cond delay="0"/>
                                          </p:stCondLst>
                                        </p:cTn>
                                        <p:tgtEl>
                                          <p:spTgt spid="63"/>
                                        </p:tgtEl>
                                        <p:attrNameLst>
                                          <p:attrName>style.visibility</p:attrName>
                                        </p:attrNameLst>
                                      </p:cBhvr>
                                      <p:to>
                                        <p:strVal val="visible"/>
                                      </p:to>
                                    </p:set>
                                    <p:anim calcmode="lin" valueType="num">
                                      <p:cBhvr additive="base">
                                        <p:cTn id="146" dur="500" fill="hold"/>
                                        <p:tgtEl>
                                          <p:spTgt spid="63"/>
                                        </p:tgtEl>
                                        <p:attrNameLst>
                                          <p:attrName>ppt_x</p:attrName>
                                        </p:attrNameLst>
                                      </p:cBhvr>
                                      <p:tavLst>
                                        <p:tav tm="0">
                                          <p:val>
                                            <p:strVal val="#ppt_x"/>
                                          </p:val>
                                        </p:tav>
                                        <p:tav tm="100000">
                                          <p:val>
                                            <p:strVal val="#ppt_x"/>
                                          </p:val>
                                        </p:tav>
                                      </p:tavLst>
                                    </p:anim>
                                    <p:anim calcmode="lin" valueType="num">
                                      <p:cBhvr additive="base">
                                        <p:cTn id="147"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xit" presetSubtype="1" fill="hold" nodeType="clickEffect">
                                  <p:stCondLst>
                                    <p:cond delay="0"/>
                                  </p:stCondLst>
                                  <p:childTnLst>
                                    <p:anim calcmode="lin" valueType="num">
                                      <p:cBhvr additive="base">
                                        <p:cTn id="151" dur="500"/>
                                        <p:tgtEl>
                                          <p:spTgt spid="63"/>
                                        </p:tgtEl>
                                        <p:attrNameLst>
                                          <p:attrName>ppt_x</p:attrName>
                                        </p:attrNameLst>
                                      </p:cBhvr>
                                      <p:tavLst>
                                        <p:tav tm="0">
                                          <p:val>
                                            <p:strVal val="ppt_x"/>
                                          </p:val>
                                        </p:tav>
                                        <p:tav tm="100000">
                                          <p:val>
                                            <p:strVal val="ppt_x"/>
                                          </p:val>
                                        </p:tav>
                                      </p:tavLst>
                                    </p:anim>
                                    <p:anim calcmode="lin" valueType="num">
                                      <p:cBhvr additive="base">
                                        <p:cTn id="152" dur="500"/>
                                        <p:tgtEl>
                                          <p:spTgt spid="63"/>
                                        </p:tgtEl>
                                        <p:attrNameLst>
                                          <p:attrName>ppt_y</p:attrName>
                                        </p:attrNameLst>
                                      </p:cBhvr>
                                      <p:tavLst>
                                        <p:tav tm="0">
                                          <p:val>
                                            <p:strVal val="ppt_y"/>
                                          </p:val>
                                        </p:tav>
                                        <p:tav tm="100000">
                                          <p:val>
                                            <p:strVal val="0-ppt_h/2"/>
                                          </p:val>
                                        </p:tav>
                                      </p:tavLst>
                                    </p:anim>
                                    <p:set>
                                      <p:cBhvr>
                                        <p:cTn id="153"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4" restart="whenNotActive" fill="hold" evtFilter="cancelBubble" nodeType="interactiveSeq">
                <p:stCondLst>
                  <p:cond evt="onClick" delay="0">
                    <p:tgtEl>
                      <p:spTgt spid="67"/>
                    </p:tgtEl>
                  </p:cond>
                </p:stCondLst>
                <p:endSync evt="end" delay="0">
                  <p:rtn val="all"/>
                </p:endSync>
                <p:childTnLst>
                  <p:par>
                    <p:cTn id="155" fill="hold">
                      <p:stCondLst>
                        <p:cond delay="0"/>
                      </p:stCondLst>
                      <p:childTnLst>
                        <p:par>
                          <p:cTn id="156" fill="hold">
                            <p:stCondLst>
                              <p:cond delay="0"/>
                            </p:stCondLst>
                            <p:childTnLst>
                              <p:par>
                                <p:cTn id="157" presetID="6" presetClass="emph" presetSubtype="0" autoRev="1" fill="hold" nodeType="clickEffect">
                                  <p:stCondLst>
                                    <p:cond delay="0"/>
                                  </p:stCondLst>
                                  <p:childTnLst>
                                    <p:animScale>
                                      <p:cBhvr>
                                        <p:cTn id="158" dur="500" fill="hold"/>
                                        <p:tgtEl>
                                          <p:spTgt spid="67"/>
                                        </p:tgtEl>
                                      </p:cBhvr>
                                      <p:by x="125000" y="125000"/>
                                    </p:animScale>
                                  </p:childTnLst>
                                  <p:subTnLst>
                                    <p:audio>
                                      <p:cMediaNode>
                                        <p:cTn display="0" masterRel="sameClick">
                                          <p:stCondLst>
                                            <p:cond evt="begin" delay="0">
                                              <p:tn val="157"/>
                                            </p:cond>
                                          </p:stCondLst>
                                          <p:endCondLst>
                                            <p:cond evt="onStopAudio" delay="0">
                                              <p:tgtEl>
                                                <p:sldTgt/>
                                              </p:tgtEl>
                                            </p:cond>
                                          </p:endCondLst>
                                        </p:cTn>
                                        <p:tgtEl>
                                          <p:sndTgt r:embed="rId11" name="audio1.wav"/>
                                        </p:tgtEl>
                                      </p:cMediaNode>
                                    </p:audio>
                                  </p:subTnLst>
                                </p:cTn>
                              </p:par>
                            </p:childTnLst>
                          </p:cTn>
                        </p:par>
                        <p:par>
                          <p:cTn id="159" fill="hold">
                            <p:stCondLst>
                              <p:cond delay="1000"/>
                            </p:stCondLst>
                            <p:childTnLst>
                              <p:par>
                                <p:cTn id="160" presetID="47" presetClass="entr" presetSubtype="0" fill="hold" nodeType="afterEffect">
                                  <p:stCondLst>
                                    <p:cond delay="250"/>
                                  </p:stCondLst>
                                  <p:childTnLst>
                                    <p:set>
                                      <p:cBhvr>
                                        <p:cTn id="161" dur="1" fill="hold">
                                          <p:stCondLst>
                                            <p:cond delay="0"/>
                                          </p:stCondLst>
                                        </p:cTn>
                                        <p:tgtEl>
                                          <p:spTgt spid="68"/>
                                        </p:tgtEl>
                                        <p:attrNameLst>
                                          <p:attrName>style.visibility</p:attrName>
                                        </p:attrNameLst>
                                      </p:cBhvr>
                                      <p:to>
                                        <p:strVal val="visible"/>
                                      </p:to>
                                    </p:set>
                                    <p:animEffect transition="in" filter="fade">
                                      <p:cBhvr>
                                        <p:cTn id="162" dur="1000"/>
                                        <p:tgtEl>
                                          <p:spTgt spid="68"/>
                                        </p:tgtEl>
                                      </p:cBhvr>
                                    </p:animEffect>
                                    <p:anim calcmode="lin" valueType="num">
                                      <p:cBhvr>
                                        <p:cTn id="163" dur="1000" fill="hold"/>
                                        <p:tgtEl>
                                          <p:spTgt spid="68"/>
                                        </p:tgtEl>
                                        <p:attrNameLst>
                                          <p:attrName>ppt_x</p:attrName>
                                        </p:attrNameLst>
                                      </p:cBhvr>
                                      <p:tavLst>
                                        <p:tav tm="0">
                                          <p:val>
                                            <p:strVal val="#ppt_x"/>
                                          </p:val>
                                        </p:tav>
                                        <p:tav tm="100000">
                                          <p:val>
                                            <p:strVal val="#ppt_x"/>
                                          </p:val>
                                        </p:tav>
                                      </p:tavLst>
                                    </p:anim>
                                    <p:anim calcmode="lin" valueType="num">
                                      <p:cBhvr>
                                        <p:cTn id="164"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7" presetClass="exit" presetSubtype="0" fill="hold" nodeType="clickEffect">
                                  <p:stCondLst>
                                    <p:cond delay="0"/>
                                  </p:stCondLst>
                                  <p:childTnLst>
                                    <p:animEffect transition="out" filter="fade">
                                      <p:cBhvr>
                                        <p:cTn id="168" dur="1000"/>
                                        <p:tgtEl>
                                          <p:spTgt spid="68"/>
                                        </p:tgtEl>
                                      </p:cBhvr>
                                    </p:animEffect>
                                    <p:anim calcmode="lin" valueType="num">
                                      <p:cBhvr>
                                        <p:cTn id="169" dur="1000"/>
                                        <p:tgtEl>
                                          <p:spTgt spid="68"/>
                                        </p:tgtEl>
                                        <p:attrNameLst>
                                          <p:attrName>ppt_x</p:attrName>
                                        </p:attrNameLst>
                                      </p:cBhvr>
                                      <p:tavLst>
                                        <p:tav tm="0">
                                          <p:val>
                                            <p:strVal val="ppt_x"/>
                                          </p:val>
                                        </p:tav>
                                        <p:tav tm="100000">
                                          <p:val>
                                            <p:strVal val="ppt_x"/>
                                          </p:val>
                                        </p:tav>
                                      </p:tavLst>
                                    </p:anim>
                                    <p:anim calcmode="lin" valueType="num">
                                      <p:cBhvr>
                                        <p:cTn id="170" dur="1000"/>
                                        <p:tgtEl>
                                          <p:spTgt spid="68"/>
                                        </p:tgtEl>
                                        <p:attrNameLst>
                                          <p:attrName>ppt_y</p:attrName>
                                        </p:attrNameLst>
                                      </p:cBhvr>
                                      <p:tavLst>
                                        <p:tav tm="0">
                                          <p:val>
                                            <p:strVal val="ppt_y"/>
                                          </p:val>
                                        </p:tav>
                                        <p:tav tm="100000">
                                          <p:val>
                                            <p:strVal val="ppt_y-.1"/>
                                          </p:val>
                                        </p:tav>
                                      </p:tavLst>
                                    </p:anim>
                                    <p:set>
                                      <p:cBhvr>
                                        <p:cTn id="171"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45"/>
                    </p:tgtEl>
                  </p:cond>
                </p:stCondLst>
                <p:endSync evt="end" delay="0">
                  <p:rtn val="all"/>
                </p:endSync>
                <p:childTnLst>
                  <p:par>
                    <p:cTn id="173" fill="hold">
                      <p:stCondLst>
                        <p:cond delay="0"/>
                      </p:stCondLst>
                      <p:childTnLst>
                        <p:par>
                          <p:cTn id="174" fill="hold">
                            <p:stCondLst>
                              <p:cond delay="0"/>
                            </p:stCondLst>
                            <p:childTnLst>
                              <p:par>
                                <p:cTn id="175" presetID="6" presetClass="emph" presetSubtype="0" autoRev="1" fill="hold" nodeType="clickEffect">
                                  <p:stCondLst>
                                    <p:cond delay="0"/>
                                  </p:stCondLst>
                                  <p:childTnLst>
                                    <p:animScale>
                                      <p:cBhvr>
                                        <p:cTn id="176" dur="500" fill="hold"/>
                                        <p:tgtEl>
                                          <p:spTgt spid="45"/>
                                        </p:tgtEl>
                                      </p:cBhvr>
                                      <p:by x="125000" y="125000"/>
                                    </p:animScale>
                                  </p:childTnLst>
                                </p:cTn>
                              </p:par>
                            </p:childTnLst>
                          </p:cTn>
                        </p:par>
                      </p:childTnLst>
                    </p:cTn>
                  </p:par>
                </p:childTnLst>
              </p:cTn>
              <p:nextCondLst>
                <p:cond evt="onClick" delay="0">
                  <p:tgtEl>
                    <p:spTgt spid="45"/>
                  </p:tgtEl>
                </p:cond>
              </p:nextCondLst>
            </p:seq>
            <p:seq concurrent="1" nextAc="seek">
              <p:cTn id="177" restart="whenNotActive" fill="hold" evtFilter="cancelBubble" nodeType="interactiveSeq">
                <p:stCondLst>
                  <p:cond evt="onClick" delay="0">
                    <p:tgtEl>
                      <p:spTgt spid="69"/>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grpId="0" nodeType="afterEffect">
                                  <p:stCondLst>
                                    <p:cond delay="1000"/>
                                  </p:stCondLst>
                                  <p:childTnLst>
                                    <p:set>
                                      <p:cBhvr>
                                        <p:cTn id="181" dur="1" fill="hold">
                                          <p:stCondLst>
                                            <p:cond delay="0"/>
                                          </p:stCondLst>
                                        </p:cTn>
                                        <p:tgtEl>
                                          <p:spTgt spid="51"/>
                                        </p:tgtEl>
                                        <p:attrNameLst>
                                          <p:attrName>style.visibility</p:attrName>
                                        </p:attrNameLst>
                                      </p:cBhvr>
                                      <p:to>
                                        <p:strVal val="visible"/>
                                      </p:to>
                                    </p:set>
                                  </p:childTnLst>
                                  <p:subTnLst>
                                    <p:audio>
                                      <p:cMediaNode vol="19000">
                                        <p:cTn display="0" masterRel="sameClick">
                                          <p:stCondLst>
                                            <p:cond evt="begin" delay="0">
                                              <p:tn val="180"/>
                                            </p:cond>
                                          </p:stCondLst>
                                          <p:endCondLst>
                                            <p:cond evt="onStopAudio" delay="0">
                                              <p:tgtEl>
                                                <p:sldTgt/>
                                              </p:tgtEl>
                                            </p:cond>
                                          </p:endCondLst>
                                        </p:cTn>
                                        <p:tgtEl>
                                          <p:sndTgt r:embed="rId12" name="Ding.wav"/>
                                        </p:tgtEl>
                                      </p:cMediaNode>
                                    </p:audio>
                                  </p:subTnLst>
                                </p:cTn>
                              </p:par>
                            </p:childTnLst>
                          </p:cTn>
                        </p:par>
                        <p:par>
                          <p:cTn id="182" fill="hold">
                            <p:stCondLst>
                              <p:cond delay="1000"/>
                            </p:stCondLst>
                            <p:childTnLst>
                              <p:par>
                                <p:cTn id="183" presetID="1" presetClass="entr" presetSubtype="0" fill="hold" grpId="0" nodeType="afterEffect">
                                  <p:stCondLst>
                                    <p:cond delay="1000"/>
                                  </p:stCondLst>
                                  <p:childTnLst>
                                    <p:set>
                                      <p:cBhvr>
                                        <p:cTn id="184" dur="1" fill="hold">
                                          <p:stCondLst>
                                            <p:cond delay="0"/>
                                          </p:stCondLst>
                                        </p:cTn>
                                        <p:tgtEl>
                                          <p:spTgt spid="52"/>
                                        </p:tgtEl>
                                        <p:attrNameLst>
                                          <p:attrName>style.visibility</p:attrName>
                                        </p:attrNameLst>
                                      </p:cBhvr>
                                      <p:to>
                                        <p:strVal val="visible"/>
                                      </p:to>
                                    </p:set>
                                  </p:childTnLst>
                                  <p:subTnLst>
                                    <p:audio>
                                      <p:cMediaNode vol="19000">
                                        <p:cTn display="0" masterRel="sameClick">
                                          <p:stCondLst>
                                            <p:cond evt="begin" delay="0">
                                              <p:tn val="183"/>
                                            </p:cond>
                                          </p:stCondLst>
                                          <p:endCondLst>
                                            <p:cond evt="onStopAudio" delay="0">
                                              <p:tgtEl>
                                                <p:sldTgt/>
                                              </p:tgtEl>
                                            </p:cond>
                                          </p:endCondLst>
                                        </p:cTn>
                                        <p:tgtEl>
                                          <p:sndTgt r:embed="rId12" name="Ding.wav"/>
                                        </p:tgtEl>
                                      </p:cMediaNode>
                                    </p:audio>
                                  </p:subTnLst>
                                </p:cTn>
                              </p:par>
                            </p:childTnLst>
                          </p:cTn>
                        </p:par>
                        <p:par>
                          <p:cTn id="185" fill="hold">
                            <p:stCondLst>
                              <p:cond delay="2000"/>
                            </p:stCondLst>
                            <p:childTnLst>
                              <p:par>
                                <p:cTn id="186" presetID="1" presetClass="entr" presetSubtype="0" fill="hold" grpId="0" nodeType="afterEffect">
                                  <p:stCondLst>
                                    <p:cond delay="1000"/>
                                  </p:stCondLst>
                                  <p:childTnLst>
                                    <p:set>
                                      <p:cBhvr>
                                        <p:cTn id="187" dur="1" fill="hold">
                                          <p:stCondLst>
                                            <p:cond delay="0"/>
                                          </p:stCondLst>
                                        </p:cTn>
                                        <p:tgtEl>
                                          <p:spTgt spid="53"/>
                                        </p:tgtEl>
                                        <p:attrNameLst>
                                          <p:attrName>style.visibility</p:attrName>
                                        </p:attrNameLst>
                                      </p:cBhvr>
                                      <p:to>
                                        <p:strVal val="visible"/>
                                      </p:to>
                                    </p:set>
                                  </p:childTnLst>
                                  <p:subTnLst>
                                    <p:audio>
                                      <p:cMediaNode vol="19000">
                                        <p:cTn display="0" masterRel="sameClick">
                                          <p:stCondLst>
                                            <p:cond evt="begin" delay="0">
                                              <p:tn val="186"/>
                                            </p:cond>
                                          </p:stCondLst>
                                          <p:endCondLst>
                                            <p:cond evt="onStopAudio" delay="0">
                                              <p:tgtEl>
                                                <p:sldTgt/>
                                              </p:tgtEl>
                                            </p:cond>
                                          </p:endCondLst>
                                        </p:cTn>
                                        <p:tgtEl>
                                          <p:sndTgt r:embed="rId12" name="Ding.wav"/>
                                        </p:tgtEl>
                                      </p:cMediaNode>
                                    </p:audio>
                                  </p:subTnLst>
                                </p:cTn>
                              </p:par>
                            </p:childTnLst>
                          </p:cTn>
                        </p:par>
                        <p:par>
                          <p:cTn id="188" fill="hold">
                            <p:stCondLst>
                              <p:cond delay="3000"/>
                            </p:stCondLst>
                            <p:childTnLst>
                              <p:par>
                                <p:cTn id="189" presetID="1" presetClass="entr" presetSubtype="0" fill="hold" grpId="0" nodeType="afterEffect">
                                  <p:stCondLst>
                                    <p:cond delay="1000"/>
                                  </p:stCondLst>
                                  <p:childTnLst>
                                    <p:set>
                                      <p:cBhvr>
                                        <p:cTn id="190" dur="1" fill="hold">
                                          <p:stCondLst>
                                            <p:cond delay="0"/>
                                          </p:stCondLst>
                                        </p:cTn>
                                        <p:tgtEl>
                                          <p:spTgt spid="54"/>
                                        </p:tgtEl>
                                        <p:attrNameLst>
                                          <p:attrName>style.visibility</p:attrName>
                                        </p:attrNameLst>
                                      </p:cBhvr>
                                      <p:to>
                                        <p:strVal val="visible"/>
                                      </p:to>
                                    </p:set>
                                  </p:childTnLst>
                                  <p:subTnLst>
                                    <p:audio>
                                      <p:cMediaNode vol="19000">
                                        <p:cTn display="0" masterRel="sameClick">
                                          <p:stCondLst>
                                            <p:cond evt="begin" delay="0">
                                              <p:tn val="189"/>
                                            </p:cond>
                                          </p:stCondLst>
                                          <p:endCondLst>
                                            <p:cond evt="onStopAudio" delay="0">
                                              <p:tgtEl>
                                                <p:sldTgt/>
                                              </p:tgtEl>
                                            </p:cond>
                                          </p:endCondLst>
                                        </p:cTn>
                                        <p:tgtEl>
                                          <p:sndTgt r:embed="rId12" name="Ding.wav"/>
                                        </p:tgtEl>
                                      </p:cMediaNode>
                                    </p:audio>
                                  </p:subTnLst>
                                </p:cTn>
                              </p:par>
                            </p:childTnLst>
                          </p:cTn>
                        </p:par>
                        <p:par>
                          <p:cTn id="191" fill="hold">
                            <p:stCondLst>
                              <p:cond delay="4000"/>
                            </p:stCondLst>
                            <p:childTnLst>
                              <p:par>
                                <p:cTn id="192" presetID="1" presetClass="entr" presetSubtype="0" fill="hold" grpId="0" nodeType="afterEffect">
                                  <p:stCondLst>
                                    <p:cond delay="1000"/>
                                  </p:stCondLst>
                                  <p:childTnLst>
                                    <p:set>
                                      <p:cBhvr>
                                        <p:cTn id="193" dur="1" fill="hold">
                                          <p:stCondLst>
                                            <p:cond delay="0"/>
                                          </p:stCondLst>
                                        </p:cTn>
                                        <p:tgtEl>
                                          <p:spTgt spid="56"/>
                                        </p:tgtEl>
                                        <p:attrNameLst>
                                          <p:attrName>style.visibility</p:attrName>
                                        </p:attrNameLst>
                                      </p:cBhvr>
                                      <p:to>
                                        <p:strVal val="visible"/>
                                      </p:to>
                                    </p:set>
                                  </p:childTnLst>
                                  <p:subTnLst>
                                    <p:audio>
                                      <p:cMediaNode vol="19000">
                                        <p:cTn display="0" masterRel="sameClick">
                                          <p:stCondLst>
                                            <p:cond evt="begin" delay="0">
                                              <p:tn val="192"/>
                                            </p:cond>
                                          </p:stCondLst>
                                          <p:endCondLst>
                                            <p:cond evt="onStopAudio" delay="0">
                                              <p:tgtEl>
                                                <p:sldTgt/>
                                              </p:tgtEl>
                                            </p:cond>
                                          </p:endCondLst>
                                        </p:cTn>
                                        <p:tgtEl>
                                          <p:sndTgt r:embed="rId12" name="Ding.wav"/>
                                        </p:tgtEl>
                                      </p:cMediaNode>
                                    </p:audio>
                                  </p:subTnLst>
                                </p:cTn>
                              </p:par>
                            </p:childTnLst>
                          </p:cTn>
                        </p:par>
                        <p:par>
                          <p:cTn id="194" fill="hold">
                            <p:stCondLst>
                              <p:cond delay="5000"/>
                            </p:stCondLst>
                            <p:childTnLst>
                              <p:par>
                                <p:cTn id="195" presetID="1" presetClass="entr" presetSubtype="0" fill="hold" grpId="0" nodeType="afterEffect">
                                  <p:stCondLst>
                                    <p:cond delay="1000"/>
                                  </p:stCondLst>
                                  <p:childTnLst>
                                    <p:set>
                                      <p:cBhvr>
                                        <p:cTn id="196" dur="1" fill="hold">
                                          <p:stCondLst>
                                            <p:cond delay="0"/>
                                          </p:stCondLst>
                                        </p:cTn>
                                        <p:tgtEl>
                                          <p:spTgt spid="57"/>
                                        </p:tgtEl>
                                        <p:attrNameLst>
                                          <p:attrName>style.visibility</p:attrName>
                                        </p:attrNameLst>
                                      </p:cBhvr>
                                      <p:to>
                                        <p:strVal val="visible"/>
                                      </p:to>
                                    </p:set>
                                  </p:childTnLst>
                                  <p:subTnLst>
                                    <p:audio>
                                      <p:cMediaNode vol="19000">
                                        <p:cTn display="0" masterRel="sameClick">
                                          <p:stCondLst>
                                            <p:cond evt="begin" delay="0">
                                              <p:tn val="195"/>
                                            </p:cond>
                                          </p:stCondLst>
                                          <p:endCondLst>
                                            <p:cond evt="onStopAudio" delay="0">
                                              <p:tgtEl>
                                                <p:sldTgt/>
                                              </p:tgtEl>
                                            </p:cond>
                                          </p:endCondLst>
                                        </p:cTn>
                                        <p:tgtEl>
                                          <p:sndTgt r:embed="rId12" name="Ding.wav"/>
                                        </p:tgtEl>
                                      </p:cMediaNode>
                                    </p:audio>
                                  </p:subTnLst>
                                </p:cTn>
                              </p:par>
                            </p:childTnLst>
                          </p:cTn>
                        </p:par>
                        <p:par>
                          <p:cTn id="197" fill="hold">
                            <p:stCondLst>
                              <p:cond delay="6000"/>
                            </p:stCondLst>
                            <p:childTnLst>
                              <p:par>
                                <p:cTn id="198" presetID="1" presetClass="entr" presetSubtype="0" fill="hold" grpId="0" nodeType="afterEffect">
                                  <p:stCondLst>
                                    <p:cond delay="1000"/>
                                  </p:stCondLst>
                                  <p:childTnLst>
                                    <p:set>
                                      <p:cBhvr>
                                        <p:cTn id="199" dur="1" fill="hold">
                                          <p:stCondLst>
                                            <p:cond delay="0"/>
                                          </p:stCondLst>
                                        </p:cTn>
                                        <p:tgtEl>
                                          <p:spTgt spid="58"/>
                                        </p:tgtEl>
                                        <p:attrNameLst>
                                          <p:attrName>style.visibility</p:attrName>
                                        </p:attrNameLst>
                                      </p:cBhvr>
                                      <p:to>
                                        <p:strVal val="visible"/>
                                      </p:to>
                                    </p:set>
                                  </p:childTnLst>
                                  <p:subTnLst>
                                    <p:audio>
                                      <p:cMediaNode vol="19000">
                                        <p:cTn display="0" masterRel="sameClick">
                                          <p:stCondLst>
                                            <p:cond evt="begin" delay="0">
                                              <p:tn val="198"/>
                                            </p:cond>
                                          </p:stCondLst>
                                          <p:endCondLst>
                                            <p:cond evt="onStopAudio" delay="0">
                                              <p:tgtEl>
                                                <p:sldTgt/>
                                              </p:tgtEl>
                                            </p:cond>
                                          </p:endCondLst>
                                        </p:cTn>
                                        <p:tgtEl>
                                          <p:sndTgt r:embed="rId12" name="Ding.wav"/>
                                        </p:tgtEl>
                                      </p:cMediaNode>
                                    </p:audio>
                                  </p:subTnLst>
                                </p:cTn>
                              </p:par>
                            </p:childTnLst>
                          </p:cTn>
                        </p:par>
                        <p:par>
                          <p:cTn id="200" fill="hold">
                            <p:stCondLst>
                              <p:cond delay="7000"/>
                            </p:stCondLst>
                            <p:childTnLst>
                              <p:par>
                                <p:cTn id="201" presetID="1" presetClass="entr" presetSubtype="0" fill="hold" grpId="0" nodeType="afterEffect">
                                  <p:stCondLst>
                                    <p:cond delay="1000"/>
                                  </p:stCondLst>
                                  <p:childTnLst>
                                    <p:set>
                                      <p:cBhvr>
                                        <p:cTn id="202" dur="1" fill="hold">
                                          <p:stCondLst>
                                            <p:cond delay="0"/>
                                          </p:stCondLst>
                                        </p:cTn>
                                        <p:tgtEl>
                                          <p:spTgt spid="59"/>
                                        </p:tgtEl>
                                        <p:attrNameLst>
                                          <p:attrName>style.visibility</p:attrName>
                                        </p:attrNameLst>
                                      </p:cBhvr>
                                      <p:to>
                                        <p:strVal val="visible"/>
                                      </p:to>
                                    </p:set>
                                  </p:childTnLst>
                                  <p:subTnLst>
                                    <p:audio>
                                      <p:cMediaNode vol="19000">
                                        <p:cTn display="0" masterRel="sameClick">
                                          <p:stCondLst>
                                            <p:cond evt="begin" delay="0">
                                              <p:tn val="201"/>
                                            </p:cond>
                                          </p:stCondLst>
                                          <p:endCondLst>
                                            <p:cond evt="onStopAudio" delay="0">
                                              <p:tgtEl>
                                                <p:sldTgt/>
                                              </p:tgtEl>
                                            </p:cond>
                                          </p:endCondLst>
                                        </p:cTn>
                                        <p:tgtEl>
                                          <p:sndTgt r:embed="rId12" name="Ding.wav"/>
                                        </p:tgtEl>
                                      </p:cMediaNode>
                                    </p:audio>
                                  </p:subTnLst>
                                </p:cTn>
                              </p:par>
                            </p:childTnLst>
                          </p:cTn>
                        </p:par>
                        <p:par>
                          <p:cTn id="203" fill="hold">
                            <p:stCondLst>
                              <p:cond delay="8000"/>
                            </p:stCondLst>
                            <p:childTnLst>
                              <p:par>
                                <p:cTn id="204" presetID="1" presetClass="entr" presetSubtype="0" fill="hold" grpId="0" nodeType="afterEffect">
                                  <p:stCondLst>
                                    <p:cond delay="1000"/>
                                  </p:stCondLst>
                                  <p:childTnLst>
                                    <p:set>
                                      <p:cBhvr>
                                        <p:cTn id="205" dur="1" fill="hold">
                                          <p:stCondLst>
                                            <p:cond delay="0"/>
                                          </p:stCondLst>
                                        </p:cTn>
                                        <p:tgtEl>
                                          <p:spTgt spid="60"/>
                                        </p:tgtEl>
                                        <p:attrNameLst>
                                          <p:attrName>style.visibility</p:attrName>
                                        </p:attrNameLst>
                                      </p:cBhvr>
                                      <p:to>
                                        <p:strVal val="visible"/>
                                      </p:to>
                                    </p:set>
                                  </p:childTnLst>
                                  <p:subTnLst>
                                    <p:audio>
                                      <p:cMediaNode vol="19000">
                                        <p:cTn display="0" masterRel="sameClick">
                                          <p:stCondLst>
                                            <p:cond evt="begin" delay="0">
                                              <p:tn val="204"/>
                                            </p:cond>
                                          </p:stCondLst>
                                          <p:endCondLst>
                                            <p:cond evt="onStopAudio" delay="0">
                                              <p:tgtEl>
                                                <p:sldTgt/>
                                              </p:tgtEl>
                                            </p:cond>
                                          </p:endCondLst>
                                        </p:cTn>
                                        <p:tgtEl>
                                          <p:sndTgt r:embed="rId12" name="Ding.wav"/>
                                        </p:tgtEl>
                                      </p:cMediaNode>
                                    </p:audio>
                                  </p:subTnLst>
                                </p:cTn>
                              </p:par>
                            </p:childTnLst>
                          </p:cTn>
                        </p:par>
                        <p:par>
                          <p:cTn id="206" fill="hold">
                            <p:stCondLst>
                              <p:cond delay="9000"/>
                            </p:stCondLst>
                            <p:childTnLst>
                              <p:par>
                                <p:cTn id="207" presetID="1" presetClass="entr" presetSubtype="0" fill="hold" grpId="0" nodeType="afterEffect">
                                  <p:stCondLst>
                                    <p:cond delay="1000"/>
                                  </p:stCondLst>
                                  <p:childTnLst>
                                    <p:set>
                                      <p:cBhvr>
                                        <p:cTn id="208" dur="1" fill="hold">
                                          <p:stCondLst>
                                            <p:cond delay="0"/>
                                          </p:stCondLst>
                                        </p:cTn>
                                        <p:tgtEl>
                                          <p:spTgt spid="61"/>
                                        </p:tgtEl>
                                        <p:attrNameLst>
                                          <p:attrName>style.visibility</p:attrName>
                                        </p:attrNameLst>
                                      </p:cBhvr>
                                      <p:to>
                                        <p:strVal val="visible"/>
                                      </p:to>
                                    </p:set>
                                  </p:childTnLst>
                                  <p:subTnLst>
                                    <p:audio>
                                      <p:cMediaNode vol="19000">
                                        <p:cTn display="0" masterRel="sameClick">
                                          <p:stCondLst>
                                            <p:cond evt="begin" delay="0">
                                              <p:tn val="207"/>
                                            </p:cond>
                                          </p:stCondLst>
                                          <p:endCondLst>
                                            <p:cond evt="onStopAudio" delay="0">
                                              <p:tgtEl>
                                                <p:sldTgt/>
                                              </p:tgtEl>
                                            </p:cond>
                                          </p:endCondLst>
                                        </p:cTn>
                                        <p:tgtEl>
                                          <p:sndTgt r:embed="rId12" name="Ding.wav"/>
                                        </p:tgtEl>
                                      </p:cMediaNode>
                                    </p:audio>
                                  </p:subTnLst>
                                </p:cTn>
                              </p:par>
                            </p:childTnLst>
                          </p:cTn>
                        </p:par>
                        <p:par>
                          <p:cTn id="209" fill="hold">
                            <p:stCondLst>
                              <p:cond delay="10000"/>
                            </p:stCondLst>
                            <p:childTnLst>
                              <p:par>
                                <p:cTn id="210" presetID="1" presetClass="entr" presetSubtype="0" fill="hold" grpId="0" nodeType="afterEffect">
                                  <p:stCondLst>
                                    <p:cond delay="1000"/>
                                  </p:stCondLst>
                                  <p:childTnLst>
                                    <p:set>
                                      <p:cBhvr>
                                        <p:cTn id="211" dur="1" fill="hold">
                                          <p:stCondLst>
                                            <p:cond delay="0"/>
                                          </p:stCondLst>
                                        </p:cTn>
                                        <p:tgtEl>
                                          <p:spTgt spid="62"/>
                                        </p:tgtEl>
                                        <p:attrNameLst>
                                          <p:attrName>style.visibility</p:attrName>
                                        </p:attrNameLst>
                                      </p:cBhvr>
                                      <p:to>
                                        <p:strVal val="visible"/>
                                      </p:to>
                                    </p:set>
                                  </p:childTnLst>
                                  <p:subTnLst>
                                    <p:audio>
                                      <p:cMediaNode vol="19000">
                                        <p:cTn display="0" masterRel="sameClick">
                                          <p:stCondLst>
                                            <p:cond evt="begin" delay="0">
                                              <p:tn val="210"/>
                                            </p:cond>
                                          </p:stCondLst>
                                          <p:endCondLst>
                                            <p:cond evt="onStopAudio" delay="0">
                                              <p:tgtEl>
                                                <p:sldTgt/>
                                              </p:tgtEl>
                                            </p:cond>
                                          </p:endCondLst>
                                        </p:cTn>
                                        <p:tgtEl>
                                          <p:sndTgt r:embed="rId12" name="Ding.wav"/>
                                        </p:tgtEl>
                                      </p:cMediaNode>
                                    </p:audio>
                                  </p:subTnLst>
                                </p:cTn>
                              </p:par>
                              <p:par>
                                <p:cTn id="212" presetID="2" presetClass="exit" presetSubtype="1" fill="hold" grpId="1" nodeType="withEffect">
                                  <p:stCondLst>
                                    <p:cond delay="1000"/>
                                  </p:stCondLst>
                                  <p:childTnLst>
                                    <p:anim calcmode="lin" valueType="num">
                                      <p:cBhvr additive="base">
                                        <p:cTn id="213" dur="500"/>
                                        <p:tgtEl>
                                          <p:spTgt spid="51"/>
                                        </p:tgtEl>
                                        <p:attrNameLst>
                                          <p:attrName>ppt_x</p:attrName>
                                        </p:attrNameLst>
                                      </p:cBhvr>
                                      <p:tavLst>
                                        <p:tav tm="0">
                                          <p:val>
                                            <p:strVal val="ppt_x"/>
                                          </p:val>
                                        </p:tav>
                                        <p:tav tm="100000">
                                          <p:val>
                                            <p:strVal val="ppt_x"/>
                                          </p:val>
                                        </p:tav>
                                      </p:tavLst>
                                    </p:anim>
                                    <p:anim calcmode="lin" valueType="num">
                                      <p:cBhvr additive="base">
                                        <p:cTn id="214" dur="500"/>
                                        <p:tgtEl>
                                          <p:spTgt spid="51"/>
                                        </p:tgtEl>
                                        <p:attrNameLst>
                                          <p:attrName>ppt_y</p:attrName>
                                        </p:attrNameLst>
                                      </p:cBhvr>
                                      <p:tavLst>
                                        <p:tav tm="0">
                                          <p:val>
                                            <p:strVal val="ppt_y"/>
                                          </p:val>
                                        </p:tav>
                                        <p:tav tm="100000">
                                          <p:val>
                                            <p:strVal val="0-ppt_h/2"/>
                                          </p:val>
                                        </p:tav>
                                      </p:tavLst>
                                    </p:anim>
                                    <p:set>
                                      <p:cBhvr>
                                        <p:cTn id="215" dur="1" fill="hold">
                                          <p:stCondLst>
                                            <p:cond delay="499"/>
                                          </p:stCondLst>
                                        </p:cTn>
                                        <p:tgtEl>
                                          <p:spTgt spid="51"/>
                                        </p:tgtEl>
                                        <p:attrNameLst>
                                          <p:attrName>style.visibility</p:attrName>
                                        </p:attrNameLst>
                                      </p:cBhvr>
                                      <p:to>
                                        <p:strVal val="hidden"/>
                                      </p:to>
                                    </p:set>
                                  </p:childTnLst>
                                </p:cTn>
                              </p:par>
                              <p:par>
                                <p:cTn id="216" presetID="2" presetClass="exit" presetSubtype="1" fill="hold" grpId="1" nodeType="withEffect">
                                  <p:stCondLst>
                                    <p:cond delay="1000"/>
                                  </p:stCondLst>
                                  <p:childTnLst>
                                    <p:anim calcmode="lin" valueType="num">
                                      <p:cBhvr additive="base">
                                        <p:cTn id="217" dur="500"/>
                                        <p:tgtEl>
                                          <p:spTgt spid="52"/>
                                        </p:tgtEl>
                                        <p:attrNameLst>
                                          <p:attrName>ppt_x</p:attrName>
                                        </p:attrNameLst>
                                      </p:cBhvr>
                                      <p:tavLst>
                                        <p:tav tm="0">
                                          <p:val>
                                            <p:strVal val="ppt_x"/>
                                          </p:val>
                                        </p:tav>
                                        <p:tav tm="100000">
                                          <p:val>
                                            <p:strVal val="ppt_x"/>
                                          </p:val>
                                        </p:tav>
                                      </p:tavLst>
                                    </p:anim>
                                    <p:anim calcmode="lin" valueType="num">
                                      <p:cBhvr additive="base">
                                        <p:cTn id="218" dur="500"/>
                                        <p:tgtEl>
                                          <p:spTgt spid="52"/>
                                        </p:tgtEl>
                                        <p:attrNameLst>
                                          <p:attrName>ppt_y</p:attrName>
                                        </p:attrNameLst>
                                      </p:cBhvr>
                                      <p:tavLst>
                                        <p:tav tm="0">
                                          <p:val>
                                            <p:strVal val="ppt_y"/>
                                          </p:val>
                                        </p:tav>
                                        <p:tav tm="100000">
                                          <p:val>
                                            <p:strVal val="0-ppt_h/2"/>
                                          </p:val>
                                        </p:tav>
                                      </p:tavLst>
                                    </p:anim>
                                    <p:set>
                                      <p:cBhvr>
                                        <p:cTn id="219" dur="1" fill="hold">
                                          <p:stCondLst>
                                            <p:cond delay="499"/>
                                          </p:stCondLst>
                                        </p:cTn>
                                        <p:tgtEl>
                                          <p:spTgt spid="52"/>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53"/>
                                        </p:tgtEl>
                                        <p:attrNameLst>
                                          <p:attrName>ppt_x</p:attrName>
                                        </p:attrNameLst>
                                      </p:cBhvr>
                                      <p:tavLst>
                                        <p:tav tm="0">
                                          <p:val>
                                            <p:strVal val="ppt_x"/>
                                          </p:val>
                                        </p:tav>
                                        <p:tav tm="100000">
                                          <p:val>
                                            <p:strVal val="ppt_x"/>
                                          </p:val>
                                        </p:tav>
                                      </p:tavLst>
                                    </p:anim>
                                    <p:anim calcmode="lin" valueType="num">
                                      <p:cBhvr additive="base">
                                        <p:cTn id="222" dur="500"/>
                                        <p:tgtEl>
                                          <p:spTgt spid="53"/>
                                        </p:tgtEl>
                                        <p:attrNameLst>
                                          <p:attrName>ppt_y</p:attrName>
                                        </p:attrNameLst>
                                      </p:cBhvr>
                                      <p:tavLst>
                                        <p:tav tm="0">
                                          <p:val>
                                            <p:strVal val="ppt_y"/>
                                          </p:val>
                                        </p:tav>
                                        <p:tav tm="100000">
                                          <p:val>
                                            <p:strVal val="0-ppt_h/2"/>
                                          </p:val>
                                        </p:tav>
                                      </p:tavLst>
                                    </p:anim>
                                    <p:set>
                                      <p:cBhvr>
                                        <p:cTn id="223" dur="1" fill="hold">
                                          <p:stCondLst>
                                            <p:cond delay="499"/>
                                          </p:stCondLst>
                                        </p:cTn>
                                        <p:tgtEl>
                                          <p:spTgt spid="53"/>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54"/>
                                        </p:tgtEl>
                                        <p:attrNameLst>
                                          <p:attrName>ppt_x</p:attrName>
                                        </p:attrNameLst>
                                      </p:cBhvr>
                                      <p:tavLst>
                                        <p:tav tm="0">
                                          <p:val>
                                            <p:strVal val="ppt_x"/>
                                          </p:val>
                                        </p:tav>
                                        <p:tav tm="100000">
                                          <p:val>
                                            <p:strVal val="ppt_x"/>
                                          </p:val>
                                        </p:tav>
                                      </p:tavLst>
                                    </p:anim>
                                    <p:anim calcmode="lin" valueType="num">
                                      <p:cBhvr additive="base">
                                        <p:cTn id="226" dur="500"/>
                                        <p:tgtEl>
                                          <p:spTgt spid="54"/>
                                        </p:tgtEl>
                                        <p:attrNameLst>
                                          <p:attrName>ppt_y</p:attrName>
                                        </p:attrNameLst>
                                      </p:cBhvr>
                                      <p:tavLst>
                                        <p:tav tm="0">
                                          <p:val>
                                            <p:strVal val="ppt_y"/>
                                          </p:val>
                                        </p:tav>
                                        <p:tav tm="100000">
                                          <p:val>
                                            <p:strVal val="0-ppt_h/2"/>
                                          </p:val>
                                        </p:tav>
                                      </p:tavLst>
                                    </p:anim>
                                    <p:set>
                                      <p:cBhvr>
                                        <p:cTn id="227" dur="1" fill="hold">
                                          <p:stCondLst>
                                            <p:cond delay="499"/>
                                          </p:stCondLst>
                                        </p:cTn>
                                        <p:tgtEl>
                                          <p:spTgt spid="54"/>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56"/>
                                        </p:tgtEl>
                                        <p:attrNameLst>
                                          <p:attrName>ppt_x</p:attrName>
                                        </p:attrNameLst>
                                      </p:cBhvr>
                                      <p:tavLst>
                                        <p:tav tm="0">
                                          <p:val>
                                            <p:strVal val="ppt_x"/>
                                          </p:val>
                                        </p:tav>
                                        <p:tav tm="100000">
                                          <p:val>
                                            <p:strVal val="ppt_x"/>
                                          </p:val>
                                        </p:tav>
                                      </p:tavLst>
                                    </p:anim>
                                    <p:anim calcmode="lin" valueType="num">
                                      <p:cBhvr additive="base">
                                        <p:cTn id="230" dur="500"/>
                                        <p:tgtEl>
                                          <p:spTgt spid="56"/>
                                        </p:tgtEl>
                                        <p:attrNameLst>
                                          <p:attrName>ppt_y</p:attrName>
                                        </p:attrNameLst>
                                      </p:cBhvr>
                                      <p:tavLst>
                                        <p:tav tm="0">
                                          <p:val>
                                            <p:strVal val="ppt_y"/>
                                          </p:val>
                                        </p:tav>
                                        <p:tav tm="100000">
                                          <p:val>
                                            <p:strVal val="0-ppt_h/2"/>
                                          </p:val>
                                        </p:tav>
                                      </p:tavLst>
                                    </p:anim>
                                    <p:set>
                                      <p:cBhvr>
                                        <p:cTn id="231" dur="1" fill="hold">
                                          <p:stCondLst>
                                            <p:cond delay="499"/>
                                          </p:stCondLst>
                                        </p:cTn>
                                        <p:tgtEl>
                                          <p:spTgt spid="56"/>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57"/>
                                        </p:tgtEl>
                                        <p:attrNameLst>
                                          <p:attrName>ppt_x</p:attrName>
                                        </p:attrNameLst>
                                      </p:cBhvr>
                                      <p:tavLst>
                                        <p:tav tm="0">
                                          <p:val>
                                            <p:strVal val="ppt_x"/>
                                          </p:val>
                                        </p:tav>
                                        <p:tav tm="100000">
                                          <p:val>
                                            <p:strVal val="ppt_x"/>
                                          </p:val>
                                        </p:tav>
                                      </p:tavLst>
                                    </p:anim>
                                    <p:anim calcmode="lin" valueType="num">
                                      <p:cBhvr additive="base">
                                        <p:cTn id="234" dur="500"/>
                                        <p:tgtEl>
                                          <p:spTgt spid="57"/>
                                        </p:tgtEl>
                                        <p:attrNameLst>
                                          <p:attrName>ppt_y</p:attrName>
                                        </p:attrNameLst>
                                      </p:cBhvr>
                                      <p:tavLst>
                                        <p:tav tm="0">
                                          <p:val>
                                            <p:strVal val="ppt_y"/>
                                          </p:val>
                                        </p:tav>
                                        <p:tav tm="100000">
                                          <p:val>
                                            <p:strVal val="0-ppt_h/2"/>
                                          </p:val>
                                        </p:tav>
                                      </p:tavLst>
                                    </p:anim>
                                    <p:set>
                                      <p:cBhvr>
                                        <p:cTn id="235" dur="1" fill="hold">
                                          <p:stCondLst>
                                            <p:cond delay="499"/>
                                          </p:stCondLst>
                                        </p:cTn>
                                        <p:tgtEl>
                                          <p:spTgt spid="57"/>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58"/>
                                        </p:tgtEl>
                                        <p:attrNameLst>
                                          <p:attrName>ppt_x</p:attrName>
                                        </p:attrNameLst>
                                      </p:cBhvr>
                                      <p:tavLst>
                                        <p:tav tm="0">
                                          <p:val>
                                            <p:strVal val="ppt_x"/>
                                          </p:val>
                                        </p:tav>
                                        <p:tav tm="100000">
                                          <p:val>
                                            <p:strVal val="ppt_x"/>
                                          </p:val>
                                        </p:tav>
                                      </p:tavLst>
                                    </p:anim>
                                    <p:anim calcmode="lin" valueType="num">
                                      <p:cBhvr additive="base">
                                        <p:cTn id="238" dur="500"/>
                                        <p:tgtEl>
                                          <p:spTgt spid="58"/>
                                        </p:tgtEl>
                                        <p:attrNameLst>
                                          <p:attrName>ppt_y</p:attrName>
                                        </p:attrNameLst>
                                      </p:cBhvr>
                                      <p:tavLst>
                                        <p:tav tm="0">
                                          <p:val>
                                            <p:strVal val="ppt_y"/>
                                          </p:val>
                                        </p:tav>
                                        <p:tav tm="100000">
                                          <p:val>
                                            <p:strVal val="0-ppt_h/2"/>
                                          </p:val>
                                        </p:tav>
                                      </p:tavLst>
                                    </p:anim>
                                    <p:set>
                                      <p:cBhvr>
                                        <p:cTn id="239" dur="1" fill="hold">
                                          <p:stCondLst>
                                            <p:cond delay="499"/>
                                          </p:stCondLst>
                                        </p:cTn>
                                        <p:tgtEl>
                                          <p:spTgt spid="58"/>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59"/>
                                        </p:tgtEl>
                                        <p:attrNameLst>
                                          <p:attrName>ppt_x</p:attrName>
                                        </p:attrNameLst>
                                      </p:cBhvr>
                                      <p:tavLst>
                                        <p:tav tm="0">
                                          <p:val>
                                            <p:strVal val="ppt_x"/>
                                          </p:val>
                                        </p:tav>
                                        <p:tav tm="100000">
                                          <p:val>
                                            <p:strVal val="ppt_x"/>
                                          </p:val>
                                        </p:tav>
                                      </p:tavLst>
                                    </p:anim>
                                    <p:anim calcmode="lin" valueType="num">
                                      <p:cBhvr additive="base">
                                        <p:cTn id="242" dur="500"/>
                                        <p:tgtEl>
                                          <p:spTgt spid="59"/>
                                        </p:tgtEl>
                                        <p:attrNameLst>
                                          <p:attrName>ppt_y</p:attrName>
                                        </p:attrNameLst>
                                      </p:cBhvr>
                                      <p:tavLst>
                                        <p:tav tm="0">
                                          <p:val>
                                            <p:strVal val="ppt_y"/>
                                          </p:val>
                                        </p:tav>
                                        <p:tav tm="100000">
                                          <p:val>
                                            <p:strVal val="0-ppt_h/2"/>
                                          </p:val>
                                        </p:tav>
                                      </p:tavLst>
                                    </p:anim>
                                    <p:set>
                                      <p:cBhvr>
                                        <p:cTn id="243" dur="1" fill="hold">
                                          <p:stCondLst>
                                            <p:cond delay="499"/>
                                          </p:stCondLst>
                                        </p:cTn>
                                        <p:tgtEl>
                                          <p:spTgt spid="59"/>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60"/>
                                        </p:tgtEl>
                                        <p:attrNameLst>
                                          <p:attrName>ppt_x</p:attrName>
                                        </p:attrNameLst>
                                      </p:cBhvr>
                                      <p:tavLst>
                                        <p:tav tm="0">
                                          <p:val>
                                            <p:strVal val="ppt_x"/>
                                          </p:val>
                                        </p:tav>
                                        <p:tav tm="100000">
                                          <p:val>
                                            <p:strVal val="ppt_x"/>
                                          </p:val>
                                        </p:tav>
                                      </p:tavLst>
                                    </p:anim>
                                    <p:anim calcmode="lin" valueType="num">
                                      <p:cBhvr additive="base">
                                        <p:cTn id="246" dur="500"/>
                                        <p:tgtEl>
                                          <p:spTgt spid="60"/>
                                        </p:tgtEl>
                                        <p:attrNameLst>
                                          <p:attrName>ppt_y</p:attrName>
                                        </p:attrNameLst>
                                      </p:cBhvr>
                                      <p:tavLst>
                                        <p:tav tm="0">
                                          <p:val>
                                            <p:strVal val="ppt_y"/>
                                          </p:val>
                                        </p:tav>
                                        <p:tav tm="100000">
                                          <p:val>
                                            <p:strVal val="0-ppt_h/2"/>
                                          </p:val>
                                        </p:tav>
                                      </p:tavLst>
                                    </p:anim>
                                    <p:set>
                                      <p:cBhvr>
                                        <p:cTn id="247" dur="1" fill="hold">
                                          <p:stCondLst>
                                            <p:cond delay="499"/>
                                          </p:stCondLst>
                                        </p:cTn>
                                        <p:tgtEl>
                                          <p:spTgt spid="60"/>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61"/>
                                        </p:tgtEl>
                                        <p:attrNameLst>
                                          <p:attrName>ppt_x</p:attrName>
                                        </p:attrNameLst>
                                      </p:cBhvr>
                                      <p:tavLst>
                                        <p:tav tm="0">
                                          <p:val>
                                            <p:strVal val="ppt_x"/>
                                          </p:val>
                                        </p:tav>
                                        <p:tav tm="100000">
                                          <p:val>
                                            <p:strVal val="ppt_x"/>
                                          </p:val>
                                        </p:tav>
                                      </p:tavLst>
                                    </p:anim>
                                    <p:anim calcmode="lin" valueType="num">
                                      <p:cBhvr additive="base">
                                        <p:cTn id="250" dur="500"/>
                                        <p:tgtEl>
                                          <p:spTgt spid="61"/>
                                        </p:tgtEl>
                                        <p:attrNameLst>
                                          <p:attrName>ppt_y</p:attrName>
                                        </p:attrNameLst>
                                      </p:cBhvr>
                                      <p:tavLst>
                                        <p:tav tm="0">
                                          <p:val>
                                            <p:strVal val="ppt_y"/>
                                          </p:val>
                                        </p:tav>
                                        <p:tav tm="100000">
                                          <p:val>
                                            <p:strVal val="0-ppt_h/2"/>
                                          </p:val>
                                        </p:tav>
                                      </p:tavLst>
                                    </p:anim>
                                    <p:set>
                                      <p:cBhvr>
                                        <p:cTn id="251" dur="1" fill="hold">
                                          <p:stCondLst>
                                            <p:cond delay="499"/>
                                          </p:stCondLst>
                                        </p:cTn>
                                        <p:tgtEl>
                                          <p:spTgt spid="61"/>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62"/>
                                        </p:tgtEl>
                                        <p:attrNameLst>
                                          <p:attrName>ppt_x</p:attrName>
                                        </p:attrNameLst>
                                      </p:cBhvr>
                                      <p:tavLst>
                                        <p:tav tm="0">
                                          <p:val>
                                            <p:strVal val="ppt_x"/>
                                          </p:val>
                                        </p:tav>
                                        <p:tav tm="100000">
                                          <p:val>
                                            <p:strVal val="ppt_x"/>
                                          </p:val>
                                        </p:tav>
                                      </p:tavLst>
                                    </p:anim>
                                    <p:anim calcmode="lin" valueType="num">
                                      <p:cBhvr additive="base">
                                        <p:cTn id="254" dur="500"/>
                                        <p:tgtEl>
                                          <p:spTgt spid="62"/>
                                        </p:tgtEl>
                                        <p:attrNameLst>
                                          <p:attrName>ppt_y</p:attrName>
                                        </p:attrNameLst>
                                      </p:cBhvr>
                                      <p:tavLst>
                                        <p:tav tm="0">
                                          <p:val>
                                            <p:strVal val="ppt_y"/>
                                          </p:val>
                                        </p:tav>
                                        <p:tav tm="100000">
                                          <p:val>
                                            <p:strVal val="0-ppt_h/2"/>
                                          </p:val>
                                        </p:tav>
                                      </p:tavLst>
                                    </p:anim>
                                    <p:set>
                                      <p:cBhvr>
                                        <p:cTn id="25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9"/>
                  </p:tgtEl>
                </p:cond>
              </p:nextCondLst>
            </p:seq>
            <p:video>
              <p:cMediaNode vol="100000" numSld="5">
                <p:cTn id="256" repeatCount="indefinite" fill="hold" display="0">
                  <p:stCondLst>
                    <p:cond delay="indefinite"/>
                  </p:stCondLst>
                  <p:endCondLst>
                    <p:cond evt="onStopAudio" delay="0">
                      <p:tgtEl>
                        <p:sldTgt/>
                      </p:tgtEl>
                    </p:cond>
                  </p:endCondLst>
                </p:cTn>
                <p:tgtEl>
                  <p:spTgt spid="34"/>
                </p:tgtEl>
              </p:cMediaNode>
            </p:video>
            <p:video>
              <p:cMediaNode vol="100000">
                <p:cTn id="257" repeatCount="indefinite" fill="hold" display="0">
                  <p:stCondLst>
                    <p:cond delay="indefinite"/>
                  </p:stCondLst>
                </p:cTn>
                <p:tgtEl>
                  <p:spTgt spid="35"/>
                </p:tgtEl>
              </p:cMediaNode>
            </p:video>
          </p:childTnLst>
        </p:cTn>
      </p:par>
    </p:tnLst>
    <p:bldLst>
      <p:bldP spid="38" grpId="0" animBg="1"/>
      <p:bldP spid="38" grpId="1" animBg="1"/>
      <p:bldP spid="39" grpId="0" animBg="1"/>
      <p:bldP spid="39" grpId="1" animBg="1"/>
      <p:bldP spid="40" grpId="0" animBg="1"/>
      <p:bldP spid="40" grpId="1" animBg="1"/>
      <p:bldP spid="40" grpId="2" animBg="1"/>
      <p:bldP spid="41" grpId="0" animBg="1"/>
      <p:bldP spid="41" grpId="1" animBg="1"/>
      <p:bldP spid="41" grpId="2" animBg="1"/>
      <p:bldP spid="42" grpId="0" animBg="1"/>
      <p:bldP spid="42" grpId="1" animBg="1"/>
      <p:bldP spid="43" grpId="0" animBg="1"/>
      <p:bldP spid="44" grpId="0" animBg="1"/>
      <p:bldP spid="51" grpId="0" animBg="1"/>
      <p:bldP spid="51" grpId="1" animBg="1"/>
      <p:bldP spid="52" grpId="0" animBg="1"/>
      <p:bldP spid="52" grpId="1" animBg="1"/>
      <p:bldP spid="53" grpId="0" animBg="1"/>
      <p:bldP spid="53" grpId="1" animBg="1"/>
      <p:bldP spid="54" grpId="0" animBg="1"/>
      <p:bldP spid="54"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38.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133652" y="2553115"/>
            <a:ext cx="609600" cy="609600"/>
          </a:xfrm>
          <a:prstGeom prst="rect">
            <a:avLst/>
          </a:prstGeom>
        </p:spPr>
      </p:pic>
      <p:pic>
        <p:nvPicPr>
          <p:cNvPr id="34"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8911"/>
            <a:ext cx="12192000" cy="6781923"/>
          </a:xfrm>
          <a:prstGeom prst="rect">
            <a:avLst/>
          </a:prstGeom>
        </p:spPr>
      </p:pic>
      <p:pic>
        <p:nvPicPr>
          <p:cNvPr id="35"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7960" y="107724"/>
            <a:ext cx="2290053" cy="2256002"/>
          </a:xfrm>
          <a:prstGeom prst="rect">
            <a:avLst/>
          </a:prstGeom>
        </p:spPr>
      </p:pic>
      <p:sp>
        <p:nvSpPr>
          <p:cNvPr id="36" name="khung mờ"/>
          <p:cNvSpPr/>
          <p:nvPr/>
        </p:nvSpPr>
        <p:spPr>
          <a:xfrm>
            <a:off x="7" y="4972585"/>
            <a:ext cx="12191999" cy="192059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đáp án sai 3"/>
          <p:cNvSpPr/>
          <p:nvPr/>
        </p:nvSpPr>
        <p:spPr>
          <a:xfrm>
            <a:off x="6128027" y="5074066"/>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B. 1950</a:t>
            </a:r>
            <a:endParaRPr lang="vi-VN" sz="2800" b="1" dirty="0">
              <a:solidFill>
                <a:prstClr val="white"/>
              </a:solidFill>
            </a:endParaRPr>
          </a:p>
        </p:txBody>
      </p:sp>
      <p:sp>
        <p:nvSpPr>
          <p:cNvPr id="38" name="đáp án Đúng"/>
          <p:cNvSpPr/>
          <p:nvPr/>
        </p:nvSpPr>
        <p:spPr>
          <a:xfrm>
            <a:off x="1198438" y="5632755"/>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C. 1951</a:t>
            </a:r>
            <a:endParaRPr lang="vi-VN" sz="2800" b="1" dirty="0">
              <a:solidFill>
                <a:prstClr val="white"/>
              </a:solidFill>
            </a:endParaRPr>
          </a:p>
        </p:txBody>
      </p:sp>
      <p:sp>
        <p:nvSpPr>
          <p:cNvPr id="39" name="đáp án sai 2"/>
          <p:cNvSpPr/>
          <p:nvPr/>
        </p:nvSpPr>
        <p:spPr>
          <a:xfrm>
            <a:off x="1251945" y="5074066"/>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A. 1949</a:t>
            </a:r>
            <a:endParaRPr lang="vi-VN" sz="2800" b="1" dirty="0">
              <a:solidFill>
                <a:prstClr val="white"/>
              </a:solidFill>
            </a:endParaRPr>
          </a:p>
        </p:txBody>
      </p:sp>
      <p:sp>
        <p:nvSpPr>
          <p:cNvPr id="40" name="đáp án sai 1"/>
          <p:cNvSpPr/>
          <p:nvPr/>
        </p:nvSpPr>
        <p:spPr>
          <a:xfrm>
            <a:off x="6128027" y="5644194"/>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D. 1952</a:t>
            </a:r>
            <a:endParaRPr lang="vi-VN" sz="2800" b="1" dirty="0">
              <a:solidFill>
                <a:prstClr val="white"/>
              </a:solidFill>
            </a:endParaRPr>
          </a:p>
        </p:txBody>
      </p:sp>
      <p:sp>
        <p:nvSpPr>
          <p:cNvPr id="41" name="o noi dung cau hoi"/>
          <p:cNvSpPr/>
          <p:nvPr/>
        </p:nvSpPr>
        <p:spPr>
          <a:xfrm>
            <a:off x="133652" y="3708960"/>
            <a:ext cx="11919309" cy="1263627"/>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3200" b="1" dirty="0" err="1">
                <a:solidFill>
                  <a:prstClr val="white"/>
                </a:solidFill>
                <a:latin typeface="Times New Roman" pitchFamily="18" charset="0"/>
                <a:cs typeface="Times New Roman" pitchFamily="18" charset="0"/>
              </a:rPr>
              <a:t>Câu</a:t>
            </a:r>
            <a:r>
              <a:rPr lang="en-US" sz="3200" b="1" dirty="0">
                <a:solidFill>
                  <a:prstClr val="white"/>
                </a:solidFill>
                <a:latin typeface="Times New Roman" pitchFamily="18" charset="0"/>
                <a:cs typeface="Times New Roman" pitchFamily="18" charset="0"/>
              </a:rPr>
              <a:t> 2: </a:t>
            </a:r>
            <a:r>
              <a:rPr lang="vi-VN" sz="3200" b="1" dirty="0">
                <a:latin typeface="Times New Roman" pitchFamily="18" charset="0"/>
                <a:cs typeface="Times New Roman" pitchFamily="18" charset="0"/>
              </a:rPr>
              <a:t>Văn bản </a:t>
            </a:r>
            <a:r>
              <a:rPr lang="en-US" sz="3200" b="1" dirty="0">
                <a:latin typeface="Times New Roman" pitchFamily="18" charset="0"/>
                <a:cs typeface="Times New Roman" pitchFamily="18" charset="0"/>
              </a:rPr>
              <a:t>“</a:t>
            </a:r>
            <a:r>
              <a:rPr lang="vi-VN" sz="3200" b="1" dirty="0">
                <a:latin typeface="Times New Roman" pitchFamily="18" charset="0"/>
                <a:cs typeface="Times New Roman" pitchFamily="18" charset="0"/>
              </a:rPr>
              <a:t>Đêm nay Bác không ngủ</a:t>
            </a:r>
            <a:r>
              <a:rPr lang="en-US" sz="3200" b="1" dirty="0">
                <a:latin typeface="Times New Roman" pitchFamily="18" charset="0"/>
                <a:cs typeface="Times New Roman" pitchFamily="18" charset="0"/>
              </a:rPr>
              <a:t>”</a:t>
            </a:r>
            <a:r>
              <a:rPr lang="vi-VN" sz="3200" b="1" dirty="0">
                <a:latin typeface="Times New Roman" pitchFamily="18" charset="0"/>
                <a:cs typeface="Times New Roman" pitchFamily="18" charset="0"/>
              </a:rPr>
              <a:t> được viết vào năm nào?</a:t>
            </a:r>
            <a:endParaRPr lang="vi-VN" sz="3200" b="1" dirty="0">
              <a:solidFill>
                <a:prstClr val="white"/>
              </a:solidFill>
              <a:latin typeface="Times New Roman" pitchFamily="18" charset="0"/>
              <a:cs typeface="Times New Roman" pitchFamily="18" charset="0"/>
            </a:endParaRPr>
          </a:p>
        </p:txBody>
      </p:sp>
      <p:sp>
        <p:nvSpPr>
          <p:cNvPr id="42" name="vong tim"/>
          <p:cNvSpPr>
            <a:spLocks noChangeArrowheads="1"/>
          </p:cNvSpPr>
          <p:nvPr/>
        </p:nvSpPr>
        <p:spPr bwMode="auto">
          <a:xfrm rot="18245478" flipH="1">
            <a:off x="1098698" y="162951"/>
            <a:ext cx="398463" cy="2454471"/>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43" name="vong xanh"/>
          <p:cNvSpPr>
            <a:spLocks noChangeArrowheads="1"/>
          </p:cNvSpPr>
          <p:nvPr/>
        </p:nvSpPr>
        <p:spPr bwMode="auto">
          <a:xfrm rot="3354522">
            <a:off x="1010292" y="-119387"/>
            <a:ext cx="552450" cy="233203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44" name="5050" descr="50-50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95293" y="70657"/>
            <a:ext cx="433387"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5" name="goi dt" descr="phone a friend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52570" y="63056"/>
            <a:ext cx="43338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6" name="y kien KG" descr="ask the audience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66748" y="63056"/>
            <a:ext cx="46061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9"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29045" y="844218"/>
            <a:ext cx="1782032"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0" name="Rounded Rectangle 49"/>
          <p:cNvSpPr/>
          <p:nvPr/>
        </p:nvSpPr>
        <p:spPr>
          <a:xfrm>
            <a:off x="10746212" y="912481"/>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51" name="Rounded Rectangle 50"/>
          <p:cNvSpPr/>
          <p:nvPr/>
        </p:nvSpPr>
        <p:spPr>
          <a:xfrm>
            <a:off x="10745239" y="91285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52" name="Rounded Rectangle 51"/>
          <p:cNvSpPr/>
          <p:nvPr/>
        </p:nvSpPr>
        <p:spPr>
          <a:xfrm>
            <a:off x="10743572" y="912480"/>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53" name="Rounded Rectangle 52"/>
          <p:cNvSpPr/>
          <p:nvPr/>
        </p:nvSpPr>
        <p:spPr>
          <a:xfrm>
            <a:off x="10742952" y="912476"/>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54" name="Rounded Rectangle 53"/>
          <p:cNvSpPr/>
          <p:nvPr/>
        </p:nvSpPr>
        <p:spPr>
          <a:xfrm>
            <a:off x="10743731"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56" name="Rounded Rectangle 55"/>
          <p:cNvSpPr/>
          <p:nvPr/>
        </p:nvSpPr>
        <p:spPr>
          <a:xfrm>
            <a:off x="10743491"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57" name="Rounded Rectangle 56"/>
          <p:cNvSpPr/>
          <p:nvPr/>
        </p:nvSpPr>
        <p:spPr>
          <a:xfrm>
            <a:off x="10745864" y="918812"/>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58" name="Rounded Rectangle 57"/>
          <p:cNvSpPr/>
          <p:nvPr/>
        </p:nvSpPr>
        <p:spPr>
          <a:xfrm>
            <a:off x="10745903"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59" name="Rounded Rectangle 58"/>
          <p:cNvSpPr/>
          <p:nvPr/>
        </p:nvSpPr>
        <p:spPr>
          <a:xfrm>
            <a:off x="10741299"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60" name="Rounded Rectangle 59"/>
          <p:cNvSpPr/>
          <p:nvPr/>
        </p:nvSpPr>
        <p:spPr>
          <a:xfrm>
            <a:off x="10741125"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61" name="Rounded Rectangle 60"/>
          <p:cNvSpPr/>
          <p:nvPr/>
        </p:nvSpPr>
        <p:spPr>
          <a:xfrm>
            <a:off x="10746232" y="917266"/>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dirty="0">
                <a:solidFill>
                  <a:srgbClr val="FF0000"/>
                </a:solidFill>
              </a:rPr>
              <a:t>00</a:t>
            </a:r>
          </a:p>
        </p:txBody>
      </p:sp>
      <p:pic>
        <p:nvPicPr>
          <p:cNvPr id="62"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72573" y="803529"/>
            <a:ext cx="1776515"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3" name="tu vấn tại chỗ"/>
          <p:cNvPicPr>
            <a:picLocks noChangeAspect="1"/>
          </p:cNvPicPr>
          <p:nvPr/>
        </p:nvPicPr>
        <p:blipFill>
          <a:blip r:embed="rId21">
            <a:clrChange>
              <a:clrFrom>
                <a:srgbClr val="F2F200"/>
              </a:clrFrom>
              <a:clrTo>
                <a:srgbClr val="F2F200">
                  <a:alpha val="0"/>
                </a:srgbClr>
              </a:clrTo>
            </a:clrChange>
          </a:blip>
          <a:stretch>
            <a:fillRect/>
          </a:stretch>
        </p:blipFill>
        <p:spPr>
          <a:xfrm>
            <a:off x="11400140" y="78160"/>
            <a:ext cx="48399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7"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54638" y="806940"/>
            <a:ext cx="1742015"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8" name="Picture 6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V="1">
            <a:off x="11827824" y="78160"/>
            <a:ext cx="436989"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9" name="logo" descr="O-icon"/>
          <p:cNvPicPr>
            <a:picLocks noChangeAspect="1" noChangeArrowheads="1"/>
          </p:cNvPicPr>
          <p:nvPr/>
        </p:nvPicPr>
        <p:blipFill rotWithShape="1">
          <a:blip r:embed="rId24">
            <a:extLst>
              <a:ext uri="{28A0092B-C50C-407E-A947-70E740481C1C}">
                <a14:useLocalDpi xmlns:a14="http://schemas.microsoft.com/office/drawing/2010/main" val="0"/>
              </a:ext>
            </a:extLst>
          </a:blip>
          <a:srcRect l="4532" t="6129" r="4992" b="-1130"/>
          <a:stretch/>
        </p:blipFill>
        <p:spPr bwMode="auto">
          <a:xfrm>
            <a:off x="602216" y="-315333"/>
            <a:ext cx="3481989" cy="357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45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34"/>
                                        </p:tgtEl>
                                      </p:cBhvr>
                                    </p:cmd>
                                  </p:childTnLst>
                                </p:cTn>
                              </p:par>
                              <p:par>
                                <p:cTn id="7" presetID="1" presetClass="mediacall" presetSubtype="0" fill="hold" nodeType="withEffect">
                                  <p:stCondLst>
                                    <p:cond delay="0"/>
                                  </p:stCondLst>
                                  <p:childTnLst>
                                    <p:cmd type="call" cmd="playFrom(0.0)">
                                      <p:cBhvr>
                                        <p:cTn id="8" dur="1" fill="hold"/>
                                        <p:tgtEl>
                                          <p:spTgt spid="33"/>
                                        </p:tgtEl>
                                      </p:cBhvr>
                                    </p:cmd>
                                  </p:childTnLst>
                                </p:cTn>
                              </p:par>
                              <p:par>
                                <p:cTn id="9" presetID="8" presetClass="emph" presetSubtype="0" repeatCount="indefinite" fill="hold" grpId="0" nodeType="withEffect">
                                  <p:stCondLst>
                                    <p:cond delay="0"/>
                                  </p:stCondLst>
                                  <p:childTnLst>
                                    <p:animRot by="21600000">
                                      <p:cBhvr>
                                        <p:cTn id="10" dur="5000" fill="hold"/>
                                        <p:tgtEl>
                                          <p:spTgt spid="43"/>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5000" fill="hold"/>
                                        <p:tgtEl>
                                          <p:spTgt spid="42"/>
                                        </p:tgtEl>
                                        <p:attrNameLst>
                                          <p:attrName>r</p:attrName>
                                        </p:attrNameLst>
                                      </p:cBhvr>
                                    </p:animRot>
                                  </p:childTnLst>
                                </p:cTn>
                              </p:par>
                              <p:par>
                                <p:cTn id="13" presetID="23" presetClass="entr" presetSubtype="36"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strVal val="(6*min(max(#ppt_w*#ppt_h,.3),1)-7.4)/-.7*#ppt_w"/>
                                          </p:val>
                                        </p:tav>
                                        <p:tav tm="100000">
                                          <p:val>
                                            <p:strVal val="#ppt_w"/>
                                          </p:val>
                                        </p:tav>
                                      </p:tavLst>
                                    </p:anim>
                                    <p:anim calcmode="lin" valueType="num">
                                      <p:cBhvr>
                                        <p:cTn id="16" dur="500" fill="hold"/>
                                        <p:tgtEl>
                                          <p:spTgt spid="41"/>
                                        </p:tgtEl>
                                        <p:attrNameLst>
                                          <p:attrName>ppt_h</p:attrName>
                                        </p:attrNameLst>
                                      </p:cBhvr>
                                      <p:tavLst>
                                        <p:tav tm="0">
                                          <p:val>
                                            <p:strVal val="(6*min(max(#ppt_w*#ppt_h,.3),1)-7.4)/-.7*#ppt_h"/>
                                          </p:val>
                                        </p:tav>
                                        <p:tav tm="100000">
                                          <p:val>
                                            <p:strVal val="#ppt_h"/>
                                          </p:val>
                                        </p:tav>
                                      </p:tavLst>
                                    </p:anim>
                                    <p:anim calcmode="lin" valueType="num">
                                      <p:cBhvr>
                                        <p:cTn id="17" dur="500" fill="hold"/>
                                        <p:tgtEl>
                                          <p:spTgt spid="41"/>
                                        </p:tgtEl>
                                        <p:attrNameLst>
                                          <p:attrName>ppt_x</p:attrName>
                                        </p:attrNameLst>
                                      </p:cBhvr>
                                      <p:tavLst>
                                        <p:tav tm="0">
                                          <p:val>
                                            <p:fltVal val="0.5"/>
                                          </p:val>
                                        </p:tav>
                                        <p:tav tm="100000">
                                          <p:val>
                                            <p:strVal val="#ppt_x"/>
                                          </p:val>
                                        </p:tav>
                                      </p:tavLst>
                                    </p:anim>
                                    <p:anim calcmode="lin" valueType="num">
                                      <p:cBhvr>
                                        <p:cTn id="18" dur="500" fill="hold"/>
                                        <p:tgtEl>
                                          <p:spTgt spid="41"/>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audio4.wav"/>
                                        </p:tgtEl>
                                      </p:cMediaNode>
                                    </p:audio>
                                  </p:subTnLst>
                                </p:cTn>
                              </p:par>
                              <p:par>
                                <p:cTn id="19" presetID="23" presetClass="entr" presetSubtype="36" fill="hold" grpId="0" nodeType="withEffect">
                                  <p:stCondLst>
                                    <p:cond delay="50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strVal val="(6*min(max(#ppt_w*#ppt_h,.3),1)-7.4)/-.7*#ppt_w"/>
                                          </p:val>
                                        </p:tav>
                                        <p:tav tm="100000">
                                          <p:val>
                                            <p:strVal val="#ppt_w"/>
                                          </p:val>
                                        </p:tav>
                                      </p:tavLst>
                                    </p:anim>
                                    <p:anim calcmode="lin" valueType="num">
                                      <p:cBhvr>
                                        <p:cTn id="22" dur="500" fill="hold"/>
                                        <p:tgtEl>
                                          <p:spTgt spid="39"/>
                                        </p:tgtEl>
                                        <p:attrNameLst>
                                          <p:attrName>ppt_h</p:attrName>
                                        </p:attrNameLst>
                                      </p:cBhvr>
                                      <p:tavLst>
                                        <p:tav tm="0">
                                          <p:val>
                                            <p:strVal val="(6*min(max(#ppt_w*#ppt_h,.3),1)-7.4)/-.7*#ppt_h"/>
                                          </p:val>
                                        </p:tav>
                                        <p:tav tm="100000">
                                          <p:val>
                                            <p:strVal val="#ppt_h"/>
                                          </p:val>
                                        </p:tav>
                                      </p:tavLst>
                                    </p:anim>
                                    <p:anim calcmode="lin" valueType="num">
                                      <p:cBhvr>
                                        <p:cTn id="23" dur="500" fill="hold"/>
                                        <p:tgtEl>
                                          <p:spTgt spid="39"/>
                                        </p:tgtEl>
                                        <p:attrNameLst>
                                          <p:attrName>ppt_x</p:attrName>
                                        </p:attrNameLst>
                                      </p:cBhvr>
                                      <p:tavLst>
                                        <p:tav tm="0">
                                          <p:val>
                                            <p:fltVal val="0.5"/>
                                          </p:val>
                                        </p:tav>
                                        <p:tav tm="100000">
                                          <p:val>
                                            <p:strVal val="#ppt_x"/>
                                          </p:val>
                                        </p:tav>
                                      </p:tavLst>
                                    </p:anim>
                                    <p:anim calcmode="lin" valueType="num">
                                      <p:cBhvr>
                                        <p:cTn id="24" dur="500" fill="hold"/>
                                        <p:tgtEl>
                                          <p:spTgt spid="39"/>
                                        </p:tgtEl>
                                        <p:attrNameLst>
                                          <p:attrName>ppt_y</p:attrName>
                                        </p:attrNameLst>
                                      </p:cBhvr>
                                      <p:tavLst>
                                        <p:tav tm="0">
                                          <p:val>
                                            <p:strVal val="1+(6*min(max(#ppt_w*#ppt_h,.3),1)-7.4)/-.7*#ppt_h/2"/>
                                          </p:val>
                                        </p:tav>
                                        <p:tav tm="100000">
                                          <p:val>
                                            <p:strVal val="#ppt_y"/>
                                          </p:val>
                                        </p:tav>
                                      </p:tavLst>
                                    </p:anim>
                                  </p:childTnLst>
                                </p:cTn>
                              </p:par>
                              <p:par>
                                <p:cTn id="25" presetID="23" presetClass="entr" presetSubtype="36" fill="hold" grpId="0" nodeType="withEffect">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strVal val="(6*min(max(#ppt_w*#ppt_h,.3),1)-7.4)/-.7*#ppt_w"/>
                                          </p:val>
                                        </p:tav>
                                        <p:tav tm="100000">
                                          <p:val>
                                            <p:strVal val="#ppt_w"/>
                                          </p:val>
                                        </p:tav>
                                      </p:tavLst>
                                    </p:anim>
                                    <p:anim calcmode="lin" valueType="num">
                                      <p:cBhvr>
                                        <p:cTn id="28" dur="500" fill="hold"/>
                                        <p:tgtEl>
                                          <p:spTgt spid="37"/>
                                        </p:tgtEl>
                                        <p:attrNameLst>
                                          <p:attrName>ppt_h</p:attrName>
                                        </p:attrNameLst>
                                      </p:cBhvr>
                                      <p:tavLst>
                                        <p:tav tm="0">
                                          <p:val>
                                            <p:strVal val="(6*min(max(#ppt_w*#ppt_h,.3),1)-7.4)/-.7*#ppt_h"/>
                                          </p:val>
                                        </p:tav>
                                        <p:tav tm="100000">
                                          <p:val>
                                            <p:strVal val="#ppt_h"/>
                                          </p:val>
                                        </p:tav>
                                      </p:tavLst>
                                    </p:anim>
                                    <p:anim calcmode="lin" valueType="num">
                                      <p:cBhvr>
                                        <p:cTn id="29" dur="500" fill="hold"/>
                                        <p:tgtEl>
                                          <p:spTgt spid="37"/>
                                        </p:tgtEl>
                                        <p:attrNameLst>
                                          <p:attrName>ppt_x</p:attrName>
                                        </p:attrNameLst>
                                      </p:cBhvr>
                                      <p:tavLst>
                                        <p:tav tm="0">
                                          <p:val>
                                            <p:fltVal val="0.5"/>
                                          </p:val>
                                        </p:tav>
                                        <p:tav tm="100000">
                                          <p:val>
                                            <p:strVal val="#ppt_x"/>
                                          </p:val>
                                        </p:tav>
                                      </p:tavLst>
                                    </p:anim>
                                    <p:anim calcmode="lin" valueType="num">
                                      <p:cBhvr>
                                        <p:cTn id="30" dur="500" fill="hold"/>
                                        <p:tgtEl>
                                          <p:spTgt spid="37"/>
                                        </p:tgtEl>
                                        <p:attrNameLst>
                                          <p:attrName>ppt_y</p:attrName>
                                        </p:attrNameLst>
                                      </p:cBhvr>
                                      <p:tavLst>
                                        <p:tav tm="0">
                                          <p:val>
                                            <p:strVal val="1+(6*min(max(#ppt_w*#ppt_h,.3),1)-7.4)/-.7*#ppt_h/2"/>
                                          </p:val>
                                        </p:tav>
                                        <p:tav tm="100000">
                                          <p:val>
                                            <p:strVal val="#ppt_y"/>
                                          </p:val>
                                        </p:tav>
                                      </p:tavLst>
                                    </p:anim>
                                  </p:childTnLst>
                                </p:cTn>
                              </p:par>
                              <p:par>
                                <p:cTn id="31" presetID="23" presetClass="entr" presetSubtype="36" fill="hold" grpId="0" nodeType="withEffect">
                                  <p:stCondLst>
                                    <p:cond delay="50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strVal val="(6*min(max(#ppt_w*#ppt_h,.3),1)-7.4)/-.7*#ppt_w"/>
                                          </p:val>
                                        </p:tav>
                                        <p:tav tm="100000">
                                          <p:val>
                                            <p:strVal val="#ppt_w"/>
                                          </p:val>
                                        </p:tav>
                                      </p:tavLst>
                                    </p:anim>
                                    <p:anim calcmode="lin" valueType="num">
                                      <p:cBhvr>
                                        <p:cTn id="34" dur="500" fill="hold"/>
                                        <p:tgtEl>
                                          <p:spTgt spid="38"/>
                                        </p:tgtEl>
                                        <p:attrNameLst>
                                          <p:attrName>ppt_h</p:attrName>
                                        </p:attrNameLst>
                                      </p:cBhvr>
                                      <p:tavLst>
                                        <p:tav tm="0">
                                          <p:val>
                                            <p:strVal val="(6*min(max(#ppt_w*#ppt_h,.3),1)-7.4)/-.7*#ppt_h"/>
                                          </p:val>
                                        </p:tav>
                                        <p:tav tm="100000">
                                          <p:val>
                                            <p:strVal val="#ppt_h"/>
                                          </p:val>
                                        </p:tav>
                                      </p:tavLst>
                                    </p:anim>
                                    <p:anim calcmode="lin" valueType="num">
                                      <p:cBhvr>
                                        <p:cTn id="35" dur="500" fill="hold"/>
                                        <p:tgtEl>
                                          <p:spTgt spid="38"/>
                                        </p:tgtEl>
                                        <p:attrNameLst>
                                          <p:attrName>ppt_x</p:attrName>
                                        </p:attrNameLst>
                                      </p:cBhvr>
                                      <p:tavLst>
                                        <p:tav tm="0">
                                          <p:val>
                                            <p:fltVal val="0.5"/>
                                          </p:val>
                                        </p:tav>
                                        <p:tav tm="100000">
                                          <p:val>
                                            <p:strVal val="#ppt_x"/>
                                          </p:val>
                                        </p:tav>
                                      </p:tavLst>
                                    </p:anim>
                                    <p:anim calcmode="lin" valueType="num">
                                      <p:cBhvr>
                                        <p:cTn id="36" dur="500" fill="hold"/>
                                        <p:tgtEl>
                                          <p:spTgt spid="38"/>
                                        </p:tgtEl>
                                        <p:attrNameLst>
                                          <p:attrName>ppt_y</p:attrName>
                                        </p:attrNameLst>
                                      </p:cBhvr>
                                      <p:tavLst>
                                        <p:tav tm="0">
                                          <p:val>
                                            <p:strVal val="1+(6*min(max(#ppt_w*#ppt_h,.3),1)-7.4)/-.7*#ppt_h/2"/>
                                          </p:val>
                                        </p:tav>
                                        <p:tav tm="100000">
                                          <p:val>
                                            <p:strVal val="#ppt_y"/>
                                          </p:val>
                                        </p:tav>
                                      </p:tavLst>
                                    </p:anim>
                                  </p:childTnLst>
                                </p:cTn>
                              </p:par>
                              <p:par>
                                <p:cTn id="37" presetID="23" presetClass="entr" presetSubtype="36" fill="hold" grpId="0" nodeType="withEffect">
                                  <p:stCondLst>
                                    <p:cond delay="50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strVal val="(6*min(max(#ppt_w*#ppt_h,.3),1)-7.4)/-.7*#ppt_w"/>
                                          </p:val>
                                        </p:tav>
                                        <p:tav tm="100000">
                                          <p:val>
                                            <p:strVal val="#ppt_w"/>
                                          </p:val>
                                        </p:tav>
                                      </p:tavLst>
                                    </p:anim>
                                    <p:anim calcmode="lin" valueType="num">
                                      <p:cBhvr>
                                        <p:cTn id="40" dur="500" fill="hold"/>
                                        <p:tgtEl>
                                          <p:spTgt spid="40"/>
                                        </p:tgtEl>
                                        <p:attrNameLst>
                                          <p:attrName>ppt_h</p:attrName>
                                        </p:attrNameLst>
                                      </p:cBhvr>
                                      <p:tavLst>
                                        <p:tav tm="0">
                                          <p:val>
                                            <p:strVal val="(6*min(max(#ppt_w*#ppt_h,.3),1)-7.4)/-.7*#ppt_h"/>
                                          </p:val>
                                        </p:tav>
                                        <p:tav tm="100000">
                                          <p:val>
                                            <p:strVal val="#ppt_h"/>
                                          </p:val>
                                        </p:tav>
                                      </p:tavLst>
                                    </p:anim>
                                    <p:anim calcmode="lin" valueType="num">
                                      <p:cBhvr>
                                        <p:cTn id="41" dur="500" fill="hold"/>
                                        <p:tgtEl>
                                          <p:spTgt spid="40"/>
                                        </p:tgtEl>
                                        <p:attrNameLst>
                                          <p:attrName>ppt_x</p:attrName>
                                        </p:attrNameLst>
                                      </p:cBhvr>
                                      <p:tavLst>
                                        <p:tav tm="0">
                                          <p:val>
                                            <p:fltVal val="0.5"/>
                                          </p:val>
                                        </p:tav>
                                        <p:tav tm="100000">
                                          <p:val>
                                            <p:strVal val="#ppt_x"/>
                                          </p:val>
                                        </p:tav>
                                      </p:tavLst>
                                    </p:anim>
                                    <p:anim calcmode="lin" valueType="num">
                                      <p:cBhvr>
                                        <p:cTn id="42"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grpId="1" nodeType="click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set>
                                      <p:cBhvr>
                                        <p:cTn id="48"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audio12.wav"/>
                                        </p:tgtEl>
                                      </p:cMediaNode>
                                    </p:audio>
                                  </p:subTnLst>
                                </p:cTn>
                              </p:par>
                              <p:par>
                                <p:cTn id="49" presetID="23" presetClass="exit" presetSubtype="32" fill="hold" grpId="1" nodeType="withEffect">
                                  <p:stCondLst>
                                    <p:cond delay="0"/>
                                  </p:stCondLst>
                                  <p:childTnLst>
                                    <p:anim calcmode="lin" valueType="num">
                                      <p:cBhvr>
                                        <p:cTn id="50" dur="500"/>
                                        <p:tgtEl>
                                          <p:spTgt spid="39"/>
                                        </p:tgtEl>
                                        <p:attrNameLst>
                                          <p:attrName>ppt_w</p:attrName>
                                        </p:attrNameLst>
                                      </p:cBhvr>
                                      <p:tavLst>
                                        <p:tav tm="0">
                                          <p:val>
                                            <p:strVal val="ppt_w"/>
                                          </p:val>
                                        </p:tav>
                                        <p:tav tm="100000">
                                          <p:val>
                                            <p:fltVal val="0"/>
                                          </p:val>
                                        </p:tav>
                                      </p:tavLst>
                                    </p:anim>
                                    <p:anim calcmode="lin" valueType="num">
                                      <p:cBhvr>
                                        <p:cTn id="51" dur="500"/>
                                        <p:tgtEl>
                                          <p:spTgt spid="39"/>
                                        </p:tgtEl>
                                        <p:attrNameLst>
                                          <p:attrName>ppt_h</p:attrName>
                                        </p:attrNameLst>
                                      </p:cBhvr>
                                      <p:tavLst>
                                        <p:tav tm="0">
                                          <p:val>
                                            <p:strVal val="ppt_h"/>
                                          </p:val>
                                        </p:tav>
                                        <p:tav tm="100000">
                                          <p:val>
                                            <p:fltVal val="0"/>
                                          </p:val>
                                        </p:tav>
                                      </p:tavLst>
                                    </p:anim>
                                    <p:set>
                                      <p:cBhvr>
                                        <p:cTn id="52" dur="1" fill="hold">
                                          <p:stCondLst>
                                            <p:cond delay="499"/>
                                          </p:stCondLst>
                                        </p:cTn>
                                        <p:tgtEl>
                                          <p:spTgt spid="39"/>
                                        </p:tgtEl>
                                        <p:attrNameLst>
                                          <p:attrName>style.visibility</p:attrName>
                                        </p:attrNameLst>
                                      </p:cBhvr>
                                      <p:to>
                                        <p:strVal val="hidden"/>
                                      </p:to>
                                    </p:set>
                                  </p:childTnLst>
                                </p:cTn>
                              </p:par>
                              <p:par>
                                <p:cTn id="53" presetID="23" presetClass="exit" presetSubtype="32" fill="hold" grpId="1" nodeType="with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set>
                                      <p:cBhvr>
                                        <p:cTn id="56" dur="1" fill="hold">
                                          <p:stCondLst>
                                            <p:cond delay="499"/>
                                          </p:stCondLst>
                                        </p:cTn>
                                        <p:tgtEl>
                                          <p:spTgt spid="37"/>
                                        </p:tgtEl>
                                        <p:attrNameLst>
                                          <p:attrName>style.visibility</p:attrName>
                                        </p:attrNameLst>
                                      </p:cBhvr>
                                      <p:to>
                                        <p:strVal val="hidden"/>
                                      </p:to>
                                    </p:set>
                                  </p:childTnLst>
                                </p:cTn>
                              </p:par>
                              <p:par>
                                <p:cTn id="57" presetID="23" presetClass="exit" presetSubtype="32" fill="hold" grpId="1" nodeType="withEffect">
                                  <p:stCondLst>
                                    <p:cond delay="0"/>
                                  </p:stCondLst>
                                  <p:childTnLst>
                                    <p:anim calcmode="lin" valueType="num">
                                      <p:cBhvr>
                                        <p:cTn id="58" dur="500"/>
                                        <p:tgtEl>
                                          <p:spTgt spid="38"/>
                                        </p:tgtEl>
                                        <p:attrNameLst>
                                          <p:attrName>ppt_w</p:attrName>
                                        </p:attrNameLst>
                                      </p:cBhvr>
                                      <p:tavLst>
                                        <p:tav tm="0">
                                          <p:val>
                                            <p:strVal val="ppt_w"/>
                                          </p:val>
                                        </p:tav>
                                        <p:tav tm="100000">
                                          <p:val>
                                            <p:fltVal val="0"/>
                                          </p:val>
                                        </p:tav>
                                      </p:tavLst>
                                    </p:anim>
                                    <p:anim calcmode="lin" valueType="num">
                                      <p:cBhvr>
                                        <p:cTn id="59" dur="500"/>
                                        <p:tgtEl>
                                          <p:spTgt spid="38"/>
                                        </p:tgtEl>
                                        <p:attrNameLst>
                                          <p:attrName>ppt_h</p:attrName>
                                        </p:attrNameLst>
                                      </p:cBhvr>
                                      <p:tavLst>
                                        <p:tav tm="0">
                                          <p:val>
                                            <p:strVal val="ppt_h"/>
                                          </p:val>
                                        </p:tav>
                                        <p:tav tm="100000">
                                          <p:val>
                                            <p:fltVal val="0"/>
                                          </p:val>
                                        </p:tav>
                                      </p:tavLst>
                                    </p:anim>
                                    <p:set>
                                      <p:cBhvr>
                                        <p:cTn id="60" dur="1" fill="hold">
                                          <p:stCondLst>
                                            <p:cond delay="499"/>
                                          </p:stCondLst>
                                        </p:cTn>
                                        <p:tgtEl>
                                          <p:spTgt spid="38"/>
                                        </p:tgtEl>
                                        <p:attrNameLst>
                                          <p:attrName>style.visibility</p:attrName>
                                        </p:attrNameLst>
                                      </p:cBhvr>
                                      <p:to>
                                        <p:strVal val="hidden"/>
                                      </p:to>
                                    </p:set>
                                  </p:childTnLst>
                                </p:cTn>
                              </p:par>
                              <p:par>
                                <p:cTn id="61" presetID="23" presetClass="exit" presetSubtype="32" fill="hold" grpId="1" nodeType="withEffect">
                                  <p:stCondLst>
                                    <p:cond delay="0"/>
                                  </p:stCondLst>
                                  <p:childTnLst>
                                    <p:anim calcmode="lin" valueType="num">
                                      <p:cBhvr>
                                        <p:cTn id="62" dur="500"/>
                                        <p:tgtEl>
                                          <p:spTgt spid="40"/>
                                        </p:tgtEl>
                                        <p:attrNameLst>
                                          <p:attrName>ppt_w</p:attrName>
                                        </p:attrNameLst>
                                      </p:cBhvr>
                                      <p:tavLst>
                                        <p:tav tm="0">
                                          <p:val>
                                            <p:strVal val="ppt_w"/>
                                          </p:val>
                                        </p:tav>
                                        <p:tav tm="100000">
                                          <p:val>
                                            <p:fltVal val="0"/>
                                          </p:val>
                                        </p:tav>
                                      </p:tavLst>
                                    </p:anim>
                                    <p:anim calcmode="lin" valueType="num">
                                      <p:cBhvr>
                                        <p:cTn id="63" dur="500"/>
                                        <p:tgtEl>
                                          <p:spTgt spid="40"/>
                                        </p:tgtEl>
                                        <p:attrNameLst>
                                          <p:attrName>ppt_h</p:attrName>
                                        </p:attrNameLst>
                                      </p:cBhvr>
                                      <p:tavLst>
                                        <p:tav tm="0">
                                          <p:val>
                                            <p:strVal val="ppt_h"/>
                                          </p:val>
                                        </p:tav>
                                        <p:tav tm="100000">
                                          <p:val>
                                            <p:fltVal val="0"/>
                                          </p:val>
                                        </p:tav>
                                      </p:tavLst>
                                    </p:anim>
                                    <p:set>
                                      <p:cBhvr>
                                        <p:cTn id="64" dur="1" fill="hold">
                                          <p:stCondLst>
                                            <p:cond delay="499"/>
                                          </p:stCondLst>
                                        </p:cTn>
                                        <p:tgtEl>
                                          <p:spTgt spid="40"/>
                                        </p:tgtEl>
                                        <p:attrNameLst>
                                          <p:attrName>style.visibility</p:attrName>
                                        </p:attrNameLst>
                                      </p:cBhvr>
                                      <p:to>
                                        <p:strVal val="hidden"/>
                                      </p:to>
                                    </p:set>
                                  </p:childTnLst>
                                </p:cTn>
                              </p:par>
                              <p:par>
                                <p:cTn id="65" presetID="1" presetClass="exit" presetSubtype="0" fill="hold" grpId="2" nodeType="withEffect">
                                  <p:stCondLst>
                                    <p:cond delay="500"/>
                                  </p:stCondLst>
                                  <p:childTnLst>
                                    <p:set>
                                      <p:cBhvr>
                                        <p:cTn id="66"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6" name="50_50.wav"/>
                                        </p:tgtEl>
                                      </p:cMediaNode>
                                    </p:audio>
                                  </p:subTnLst>
                                </p:cTn>
                              </p:par>
                              <p:par>
                                <p:cTn id="67" presetID="1" presetClass="exit" presetSubtype="0" fill="hold" grpId="2" nodeType="withEffect">
                                  <p:stCondLst>
                                    <p:cond delay="500"/>
                                  </p:stCondLst>
                                  <p:childTnLst>
                                    <p:set>
                                      <p:cBhvr>
                                        <p:cTn id="6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39"/>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39"/>
                                        </p:tgtEl>
                                        <p:attrNameLst>
                                          <p:attrName>fillcolor</p:attrName>
                                        </p:attrNameLst>
                                      </p:cBhvr>
                                      <p:to>
                                        <a:schemeClr val="accent2"/>
                                      </p:to>
                                    </p:animClr>
                                    <p:set>
                                      <p:cBhvr>
                                        <p:cTn id="74" dur="500" fill="hold"/>
                                        <p:tgtEl>
                                          <p:spTgt spid="39"/>
                                        </p:tgtEl>
                                        <p:attrNameLst>
                                          <p:attrName>fill.type</p:attrName>
                                        </p:attrNameLst>
                                      </p:cBhvr>
                                      <p:to>
                                        <p:strVal val="solid"/>
                                      </p:to>
                                    </p:set>
                                    <p:set>
                                      <p:cBhvr>
                                        <p:cTn id="75" dur="500" fill="hold"/>
                                        <p:tgtEl>
                                          <p:spTgt spid="39"/>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7" name="audio25.wav"/>
                                        </p:tgtEl>
                                      </p:cMediaNode>
                                    </p:audio>
                                  </p:subTnLst>
                                </p:cTn>
                              </p:par>
                            </p:childTnLst>
                          </p:cTn>
                        </p:par>
                        <p:par>
                          <p:cTn id="76" fill="hold">
                            <p:stCondLst>
                              <p:cond delay="500"/>
                            </p:stCondLst>
                            <p:childTnLst>
                              <p:par>
                                <p:cTn id="77" presetID="1" presetClass="emph" presetSubtype="2" repeatCount="4000" fill="hold" nodeType="afterEffect">
                                  <p:stCondLst>
                                    <p:cond delay="5000"/>
                                  </p:stCondLst>
                                  <p:childTnLst>
                                    <p:animClr clrSpc="rgb" dir="cw">
                                      <p:cBhvr>
                                        <p:cTn id="78" dur="500" fill="hold"/>
                                        <p:tgtEl>
                                          <p:spTgt spid="38"/>
                                        </p:tgtEl>
                                        <p:attrNameLst>
                                          <p:attrName>fillcolor</p:attrName>
                                        </p:attrNameLst>
                                      </p:cBhvr>
                                      <p:to>
                                        <a:srgbClr val="16F82C"/>
                                      </p:to>
                                    </p:animClr>
                                    <p:set>
                                      <p:cBhvr>
                                        <p:cTn id="79" dur="500" fill="hold"/>
                                        <p:tgtEl>
                                          <p:spTgt spid="38"/>
                                        </p:tgtEl>
                                        <p:attrNameLst>
                                          <p:attrName>fill.type</p:attrName>
                                        </p:attrNameLst>
                                      </p:cBhvr>
                                      <p:to>
                                        <p:strVal val="solid"/>
                                      </p:to>
                                    </p:set>
                                    <p:set>
                                      <p:cBhvr>
                                        <p:cTn id="80" dur="500" fill="hold"/>
                                        <p:tgtEl>
                                          <p:spTgt spid="38"/>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9"/>
                  </p:tgtEl>
                </p:cond>
              </p:nextCondLst>
            </p:seq>
            <p:seq concurrent="1" nextAc="seek">
              <p:cTn id="81" restart="whenNotActive" fill="hold" evtFilter="cancelBubble" nodeType="interactiveSeq">
                <p:stCondLst>
                  <p:cond evt="onClick" delay="0">
                    <p:tgtEl>
                      <p:spTgt spid="3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37"/>
                                        </p:tgtEl>
                                        <p:attrNameLst>
                                          <p:attrName>fillcolor</p:attrName>
                                        </p:attrNameLst>
                                      </p:cBhvr>
                                      <p:to>
                                        <a:schemeClr val="accent2"/>
                                      </p:to>
                                    </p:animClr>
                                    <p:set>
                                      <p:cBhvr>
                                        <p:cTn id="86" dur="500" fill="hold"/>
                                        <p:tgtEl>
                                          <p:spTgt spid="37"/>
                                        </p:tgtEl>
                                        <p:attrNameLst>
                                          <p:attrName>fill.type</p:attrName>
                                        </p:attrNameLst>
                                      </p:cBhvr>
                                      <p:to>
                                        <p:strVal val="solid"/>
                                      </p:to>
                                    </p:set>
                                    <p:set>
                                      <p:cBhvr>
                                        <p:cTn id="87" dur="500" fill="hold"/>
                                        <p:tgtEl>
                                          <p:spTgt spid="3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7" name="audio25.wav"/>
                                        </p:tgtEl>
                                      </p:cMediaNode>
                                    </p:audio>
                                  </p:subTnLst>
                                </p:cTn>
                              </p:par>
                            </p:childTnLst>
                          </p:cTn>
                        </p:par>
                        <p:par>
                          <p:cTn id="88" fill="hold">
                            <p:stCondLst>
                              <p:cond delay="500"/>
                            </p:stCondLst>
                            <p:childTnLst>
                              <p:par>
                                <p:cTn id="89" presetID="1" presetClass="emph" presetSubtype="2" repeatCount="4000" fill="hold" nodeType="afterEffect">
                                  <p:stCondLst>
                                    <p:cond delay="5000"/>
                                  </p:stCondLst>
                                  <p:childTnLst>
                                    <p:animClr clrSpc="rgb" dir="cw">
                                      <p:cBhvr>
                                        <p:cTn id="90" dur="500" fill="hold"/>
                                        <p:tgtEl>
                                          <p:spTgt spid="38"/>
                                        </p:tgtEl>
                                        <p:attrNameLst>
                                          <p:attrName>fillcolor</p:attrName>
                                        </p:attrNameLst>
                                      </p:cBhvr>
                                      <p:to>
                                        <a:srgbClr val="16F82C"/>
                                      </p:to>
                                    </p:animClr>
                                    <p:set>
                                      <p:cBhvr>
                                        <p:cTn id="91" dur="500" fill="hold"/>
                                        <p:tgtEl>
                                          <p:spTgt spid="38"/>
                                        </p:tgtEl>
                                        <p:attrNameLst>
                                          <p:attrName>fill.type</p:attrName>
                                        </p:attrNameLst>
                                      </p:cBhvr>
                                      <p:to>
                                        <p:strVal val="solid"/>
                                      </p:to>
                                    </p:set>
                                    <p:set>
                                      <p:cBhvr>
                                        <p:cTn id="92" dur="500" fill="hold"/>
                                        <p:tgtEl>
                                          <p:spTgt spid="38"/>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7"/>
                  </p:tgtEl>
                </p:cond>
              </p:nextCondLst>
            </p:seq>
            <p:seq concurrent="1" nextAc="seek">
              <p:cTn id="93" restart="whenNotActive" fill="hold" evtFilter="cancelBubble" nodeType="interactiveSeq">
                <p:stCondLst>
                  <p:cond evt="onClick" delay="0">
                    <p:tgtEl>
                      <p:spTgt spid="40"/>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500" fill="hold"/>
                                        <p:tgtEl>
                                          <p:spTgt spid="40"/>
                                        </p:tgtEl>
                                        <p:attrNameLst>
                                          <p:attrName>fillcolor</p:attrName>
                                        </p:attrNameLst>
                                      </p:cBhvr>
                                      <p:to>
                                        <a:schemeClr val="accent2"/>
                                      </p:to>
                                    </p:animClr>
                                    <p:set>
                                      <p:cBhvr>
                                        <p:cTn id="98" dur="500" fill="hold"/>
                                        <p:tgtEl>
                                          <p:spTgt spid="40"/>
                                        </p:tgtEl>
                                        <p:attrNameLst>
                                          <p:attrName>fill.type</p:attrName>
                                        </p:attrNameLst>
                                      </p:cBhvr>
                                      <p:to>
                                        <p:strVal val="solid"/>
                                      </p:to>
                                    </p:set>
                                    <p:set>
                                      <p:cBhvr>
                                        <p:cTn id="99" dur="500" fill="hold"/>
                                        <p:tgtEl>
                                          <p:spTgt spid="40"/>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7" name="audio25.wav"/>
                                        </p:tgtEl>
                                      </p:cMediaNode>
                                    </p:audio>
                                  </p:subTnLst>
                                </p:cTn>
                              </p:par>
                            </p:childTnLst>
                          </p:cTn>
                        </p:par>
                        <p:par>
                          <p:cTn id="100" fill="hold">
                            <p:stCondLst>
                              <p:cond delay="500"/>
                            </p:stCondLst>
                            <p:childTnLst>
                              <p:par>
                                <p:cTn id="101" presetID="1" presetClass="emph" presetSubtype="2" repeatCount="4000" fill="hold" nodeType="afterEffect">
                                  <p:stCondLst>
                                    <p:cond delay="5000"/>
                                  </p:stCondLst>
                                  <p:childTnLst>
                                    <p:animClr clrSpc="rgb" dir="cw">
                                      <p:cBhvr>
                                        <p:cTn id="102" dur="500" fill="hold"/>
                                        <p:tgtEl>
                                          <p:spTgt spid="38"/>
                                        </p:tgtEl>
                                        <p:attrNameLst>
                                          <p:attrName>fillcolor</p:attrName>
                                        </p:attrNameLst>
                                      </p:cBhvr>
                                      <p:to>
                                        <a:srgbClr val="16F82C"/>
                                      </p:to>
                                    </p:animClr>
                                    <p:set>
                                      <p:cBhvr>
                                        <p:cTn id="103" dur="500" fill="hold"/>
                                        <p:tgtEl>
                                          <p:spTgt spid="38"/>
                                        </p:tgtEl>
                                        <p:attrNameLst>
                                          <p:attrName>fill.type</p:attrName>
                                        </p:attrNameLst>
                                      </p:cBhvr>
                                      <p:to>
                                        <p:strVal val="solid"/>
                                      </p:to>
                                    </p:set>
                                    <p:set>
                                      <p:cBhvr>
                                        <p:cTn id="104" dur="500" fill="hold"/>
                                        <p:tgtEl>
                                          <p:spTgt spid="38"/>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0"/>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38"/>
                                        </p:tgtEl>
                                        <p:attrNameLst>
                                          <p:attrName>fillcolor</p:attrName>
                                        </p:attrNameLst>
                                      </p:cBhvr>
                                      <p:to>
                                        <a:schemeClr val="accent2"/>
                                      </p:to>
                                    </p:animClr>
                                    <p:set>
                                      <p:cBhvr>
                                        <p:cTn id="110" dur="500" fill="hold"/>
                                        <p:tgtEl>
                                          <p:spTgt spid="38"/>
                                        </p:tgtEl>
                                        <p:attrNameLst>
                                          <p:attrName>fill.type</p:attrName>
                                        </p:attrNameLst>
                                      </p:cBhvr>
                                      <p:to>
                                        <p:strVal val="solid"/>
                                      </p:to>
                                    </p:set>
                                    <p:set>
                                      <p:cBhvr>
                                        <p:cTn id="111" dur="500" fill="hold"/>
                                        <p:tgtEl>
                                          <p:spTgt spid="38"/>
                                        </p:tgtEl>
                                        <p:attrNameLst>
                                          <p:attrName>fill.on</p:attrName>
                                        </p:attrNameLst>
                                      </p:cBhvr>
                                      <p:to>
                                        <p:strVal val="true"/>
                                      </p:to>
                                    </p:set>
                                  </p:childTnLst>
                                  <p:subTnLst>
                                    <p:audio>
                                      <p:cMediaNode>
                                        <p:cTn display="0" masterRel="sameClick">
                                          <p:stCondLst>
                                            <p:cond evt="begin" delay="0">
                                              <p:tn val="108"/>
                                            </p:cond>
                                          </p:stCondLst>
                                          <p:endCondLst>
                                            <p:cond evt="onStopAudio" delay="0">
                                              <p:tgtEl>
                                                <p:sldTgt/>
                                              </p:tgtEl>
                                            </p:cond>
                                          </p:endCondLst>
                                        </p:cTn>
                                        <p:tgtEl>
                                          <p:sndTgt r:embed="rId7" name="audio25.wav"/>
                                        </p:tgtEl>
                                      </p:cMediaNode>
                                    </p:audio>
                                  </p:subTnLst>
                                </p:cTn>
                              </p:par>
                            </p:childTnLst>
                          </p:cTn>
                        </p:par>
                        <p:par>
                          <p:cTn id="112" fill="hold">
                            <p:stCondLst>
                              <p:cond delay="500"/>
                            </p:stCondLst>
                            <p:childTnLst>
                              <p:par>
                                <p:cTn id="113" presetID="1" presetClass="emph" presetSubtype="2" repeatCount="4000" fill="hold" nodeType="afterEffect">
                                  <p:stCondLst>
                                    <p:cond delay="5000"/>
                                  </p:stCondLst>
                                  <p:childTnLst>
                                    <p:animClr clrSpc="rgb" dir="cw">
                                      <p:cBhvr>
                                        <p:cTn id="114" dur="500" fill="hold"/>
                                        <p:tgtEl>
                                          <p:spTgt spid="38"/>
                                        </p:tgtEl>
                                        <p:attrNameLst>
                                          <p:attrName>fillcolor</p:attrName>
                                        </p:attrNameLst>
                                      </p:cBhvr>
                                      <p:to>
                                        <a:srgbClr val="16F82C"/>
                                      </p:to>
                                    </p:animClr>
                                    <p:set>
                                      <p:cBhvr>
                                        <p:cTn id="115" dur="500" fill="hold"/>
                                        <p:tgtEl>
                                          <p:spTgt spid="38"/>
                                        </p:tgtEl>
                                        <p:attrNameLst>
                                          <p:attrName>fill.type</p:attrName>
                                        </p:attrNameLst>
                                      </p:cBhvr>
                                      <p:to>
                                        <p:strVal val="solid"/>
                                      </p:to>
                                    </p:set>
                                    <p:set>
                                      <p:cBhvr>
                                        <p:cTn id="116" dur="500" fill="hold"/>
                                        <p:tgtEl>
                                          <p:spTgt spid="38"/>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38"/>
                  </p:tgtEl>
                </p:cond>
              </p:nextCondLst>
            </p:seq>
            <p:seq concurrent="1" nextAc="seek">
              <p:cTn id="117" restart="whenNotActive" fill="hold" evtFilter="cancelBubble" nodeType="interactiveSeq">
                <p:stCondLst>
                  <p:cond evt="onClick" delay="0">
                    <p:tgtEl>
                      <p:spTgt spid="34"/>
                    </p:tgtEl>
                  </p:cond>
                </p:stCondLst>
                <p:endSync evt="end" delay="0">
                  <p:rtn val="all"/>
                </p:endSync>
                <p:childTnLst>
                  <p:par>
                    <p:cTn id="118" fill="hold">
                      <p:stCondLst>
                        <p:cond delay="0"/>
                      </p:stCondLst>
                      <p:childTnLst>
                        <p:par>
                          <p:cTn id="119" fill="hold">
                            <p:stCondLst>
                              <p:cond delay="0"/>
                            </p:stCondLst>
                            <p:childTnLst>
                              <p:par>
                                <p:cTn id="120" presetID="2" presetClass="mediacall" presetSubtype="0" fill="hold" nodeType="withEffect">
                                  <p:stCondLst>
                                    <p:cond delay="0"/>
                                  </p:stCondLst>
                                  <p:childTnLst>
                                    <p:cmd type="call" cmd="togglePause">
                                      <p:cBhvr>
                                        <p:cTn id="121" dur="1" fill="hold"/>
                                        <p:tgtEl>
                                          <p:spTgt spid="34"/>
                                        </p:tgtEl>
                                      </p:cBhvr>
                                    </p:cmd>
                                  </p:childTnLst>
                                </p:cTn>
                              </p:par>
                            </p:childTnLst>
                          </p:cTn>
                        </p:par>
                      </p:childTnLst>
                    </p:cTn>
                  </p:par>
                </p:childTnLst>
              </p:cTn>
              <p:nextCondLst>
                <p:cond evt="onClick" delay="0">
                  <p:tgtEl>
                    <p:spTgt spid="34"/>
                  </p:tgtEl>
                </p:cond>
              </p:nextCondLst>
            </p:seq>
            <p:seq concurrent="1" nextAc="seek">
              <p:cTn id="122" restart="whenNotActive" fill="hold" evtFilter="cancelBubble" nodeType="interactiveSeq">
                <p:stCondLst>
                  <p:cond evt="onClick" delay="0">
                    <p:tgtEl>
                      <p:spTgt spid="45"/>
                    </p:tgtEl>
                  </p:cond>
                </p:stCondLst>
                <p:endSync evt="end" delay="0">
                  <p:rtn val="all"/>
                </p:endSync>
                <p:childTnLst>
                  <p:par>
                    <p:cTn id="123" fill="hold">
                      <p:stCondLst>
                        <p:cond delay="0"/>
                      </p:stCondLst>
                      <p:childTnLst>
                        <p:par>
                          <p:cTn id="124" fill="hold">
                            <p:stCondLst>
                              <p:cond delay="0"/>
                            </p:stCondLst>
                            <p:childTnLst>
                              <p:par>
                                <p:cTn id="125" presetID="6" presetClass="emph" presetSubtype="0" autoRev="1" fill="hold" nodeType="clickEffect">
                                  <p:stCondLst>
                                    <p:cond delay="0"/>
                                  </p:stCondLst>
                                  <p:childTnLst>
                                    <p:animScale>
                                      <p:cBhvr>
                                        <p:cTn id="126" dur="500" fill="hold"/>
                                        <p:tgtEl>
                                          <p:spTgt spid="45"/>
                                        </p:tgtEl>
                                      </p:cBhvr>
                                      <p:by x="125000" y="125000"/>
                                    </p:animScale>
                                  </p:childTnLst>
                                  <p:subTnLst>
                                    <p:audio>
                                      <p:cMediaNode>
                                        <p:cTn display="0" masterRel="sameClick">
                                          <p:stCondLst>
                                            <p:cond evt="begin" delay="0">
                                              <p:tn val="125"/>
                                            </p:cond>
                                          </p:stCondLst>
                                          <p:endCondLst>
                                            <p:cond evt="onStopAudio" delay="0">
                                              <p:tgtEl>
                                                <p:sldTgt/>
                                              </p:tgtEl>
                                            </p:cond>
                                          </p:endCondLst>
                                        </p:cTn>
                                        <p:tgtEl>
                                          <p:sndTgt r:embed="rId10" name="chuong reo.wav"/>
                                        </p:tgtEl>
                                      </p:cMediaNode>
                                    </p:audio>
                                  </p:subTnLst>
                                </p:cTn>
                              </p:par>
                            </p:childTnLst>
                          </p:cTn>
                        </p:par>
                        <p:par>
                          <p:cTn id="127" fill="hold">
                            <p:stCondLst>
                              <p:cond delay="1000"/>
                            </p:stCondLst>
                            <p:childTnLst>
                              <p:par>
                                <p:cTn id="128" presetID="47" presetClass="entr" presetSubtype="0" fill="hold" nodeType="after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fade">
                                      <p:cBhvr>
                                        <p:cTn id="130" dur="1000"/>
                                        <p:tgtEl>
                                          <p:spTgt spid="49"/>
                                        </p:tgtEl>
                                      </p:cBhvr>
                                    </p:animEffect>
                                    <p:anim calcmode="lin" valueType="num">
                                      <p:cBhvr>
                                        <p:cTn id="131" dur="1000" fill="hold"/>
                                        <p:tgtEl>
                                          <p:spTgt spid="49"/>
                                        </p:tgtEl>
                                        <p:attrNameLst>
                                          <p:attrName>ppt_x</p:attrName>
                                        </p:attrNameLst>
                                      </p:cBhvr>
                                      <p:tavLst>
                                        <p:tav tm="0">
                                          <p:val>
                                            <p:strVal val="#ppt_x"/>
                                          </p:val>
                                        </p:tav>
                                        <p:tav tm="100000">
                                          <p:val>
                                            <p:strVal val="#ppt_x"/>
                                          </p:val>
                                        </p:tav>
                                      </p:tavLst>
                                    </p:anim>
                                    <p:anim calcmode="lin" valueType="num">
                                      <p:cBhvr>
                                        <p:cTn id="132" dur="1000" fill="hold"/>
                                        <p:tgtEl>
                                          <p:spTgt spid="49"/>
                                        </p:tgtEl>
                                        <p:attrNameLst>
                                          <p:attrName>ppt_y</p:attrName>
                                        </p:attrNameLst>
                                      </p:cBhvr>
                                      <p:tavLst>
                                        <p:tav tm="0">
                                          <p:val>
                                            <p:strVal val="#ppt_y-.1"/>
                                          </p:val>
                                        </p:tav>
                                        <p:tav tm="100000">
                                          <p:val>
                                            <p:strVal val="#ppt_y"/>
                                          </p:val>
                                        </p:tav>
                                      </p:tavLst>
                                    </p:anim>
                                  </p:childTnLst>
                                </p:cTn>
                              </p:par>
                            </p:childTnLst>
                          </p:cTn>
                        </p:par>
                        <p:par>
                          <p:cTn id="133" fill="hold">
                            <p:stCondLst>
                              <p:cond delay="2000"/>
                            </p:stCondLst>
                            <p:childTnLst>
                              <p:par>
                                <p:cTn id="134" presetID="2" presetClass="exit" presetSubtype="1" fill="hold" nodeType="afterEffect">
                                  <p:stCondLst>
                                    <p:cond delay="1000"/>
                                  </p:stCondLst>
                                  <p:childTnLst>
                                    <p:anim calcmode="lin" valueType="num">
                                      <p:cBhvr additive="base">
                                        <p:cTn id="135" dur="500"/>
                                        <p:tgtEl>
                                          <p:spTgt spid="49"/>
                                        </p:tgtEl>
                                        <p:attrNameLst>
                                          <p:attrName>ppt_x</p:attrName>
                                        </p:attrNameLst>
                                      </p:cBhvr>
                                      <p:tavLst>
                                        <p:tav tm="0">
                                          <p:val>
                                            <p:strVal val="ppt_x"/>
                                          </p:val>
                                        </p:tav>
                                        <p:tav tm="100000">
                                          <p:val>
                                            <p:strVal val="ppt_x"/>
                                          </p:val>
                                        </p:tav>
                                      </p:tavLst>
                                    </p:anim>
                                    <p:anim calcmode="lin" valueType="num">
                                      <p:cBhvr additive="base">
                                        <p:cTn id="136" dur="500"/>
                                        <p:tgtEl>
                                          <p:spTgt spid="49"/>
                                        </p:tgtEl>
                                        <p:attrNameLst>
                                          <p:attrName>ppt_y</p:attrName>
                                        </p:attrNameLst>
                                      </p:cBhvr>
                                      <p:tavLst>
                                        <p:tav tm="0">
                                          <p:val>
                                            <p:strVal val="ppt_y"/>
                                          </p:val>
                                        </p:tav>
                                        <p:tav tm="100000">
                                          <p:val>
                                            <p:strVal val="0-ppt_h/2"/>
                                          </p:val>
                                        </p:tav>
                                      </p:tavLst>
                                    </p:anim>
                                    <p:set>
                                      <p:cBhvr>
                                        <p:cTn id="13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38" restart="whenNotActive" fill="hold" evtFilter="cancelBubble" nodeType="interactiveSeq">
                <p:stCondLst>
                  <p:cond evt="onClick" delay="0">
                    <p:tgtEl>
                      <p:spTgt spid="46"/>
                    </p:tgtEl>
                  </p:cond>
                </p:stCondLst>
                <p:endSync evt="end" delay="0">
                  <p:rtn val="all"/>
                </p:endSync>
                <p:childTnLst>
                  <p:par>
                    <p:cTn id="139" fill="hold">
                      <p:stCondLst>
                        <p:cond delay="0"/>
                      </p:stCondLst>
                      <p:childTnLst>
                        <p:par>
                          <p:cTn id="140" fill="hold">
                            <p:stCondLst>
                              <p:cond delay="0"/>
                            </p:stCondLst>
                            <p:childTnLst>
                              <p:par>
                                <p:cTn id="141" presetID="6" presetClass="emph" presetSubtype="0" autoRev="1" fill="hold" nodeType="clickEffect">
                                  <p:stCondLst>
                                    <p:cond delay="0"/>
                                  </p:stCondLst>
                                  <p:childTnLst>
                                    <p:animScale>
                                      <p:cBhvr>
                                        <p:cTn id="142" dur="500" fill="hold"/>
                                        <p:tgtEl>
                                          <p:spTgt spid="46"/>
                                        </p:tgtEl>
                                      </p:cBhvr>
                                      <p:by x="125000" y="125000"/>
                                    </p:animScale>
                                  </p:childTnLst>
                                  <p:subTnLst>
                                    <p:audio>
                                      <p:cMediaNode>
                                        <p:cTn display="0" masterRel="sameClick">
                                          <p:stCondLst>
                                            <p:cond evt="begin" delay="0">
                                              <p:tn val="141"/>
                                            </p:cond>
                                          </p:stCondLst>
                                          <p:endCondLst>
                                            <p:cond evt="onStopAudio" delay="0">
                                              <p:tgtEl>
                                                <p:sldTgt/>
                                              </p:tgtEl>
                                            </p:cond>
                                          </p:endCondLst>
                                        </p:cTn>
                                        <p:tgtEl>
                                          <p:sndTgt r:embed="rId11" name="audio1.wav"/>
                                        </p:tgtEl>
                                      </p:cMediaNode>
                                    </p:audio>
                                  </p:subTnLst>
                                </p:cTn>
                              </p:par>
                            </p:childTnLst>
                          </p:cTn>
                        </p:par>
                        <p:par>
                          <p:cTn id="143" fill="hold">
                            <p:stCondLst>
                              <p:cond delay="1000"/>
                            </p:stCondLst>
                            <p:childTnLst>
                              <p:par>
                                <p:cTn id="144" presetID="2" presetClass="entr" presetSubtype="1" fill="hold" nodeType="afterEffect">
                                  <p:stCondLst>
                                    <p:cond delay="1000"/>
                                  </p:stCondLst>
                                  <p:childTnLst>
                                    <p:set>
                                      <p:cBhvr>
                                        <p:cTn id="145" dur="1" fill="hold">
                                          <p:stCondLst>
                                            <p:cond delay="0"/>
                                          </p:stCondLst>
                                        </p:cTn>
                                        <p:tgtEl>
                                          <p:spTgt spid="62"/>
                                        </p:tgtEl>
                                        <p:attrNameLst>
                                          <p:attrName>style.visibility</p:attrName>
                                        </p:attrNameLst>
                                      </p:cBhvr>
                                      <p:to>
                                        <p:strVal val="visible"/>
                                      </p:to>
                                    </p:set>
                                    <p:anim calcmode="lin" valueType="num">
                                      <p:cBhvr additive="base">
                                        <p:cTn id="146" dur="500" fill="hold"/>
                                        <p:tgtEl>
                                          <p:spTgt spid="62"/>
                                        </p:tgtEl>
                                        <p:attrNameLst>
                                          <p:attrName>ppt_x</p:attrName>
                                        </p:attrNameLst>
                                      </p:cBhvr>
                                      <p:tavLst>
                                        <p:tav tm="0">
                                          <p:val>
                                            <p:strVal val="#ppt_x"/>
                                          </p:val>
                                        </p:tav>
                                        <p:tav tm="100000">
                                          <p:val>
                                            <p:strVal val="#ppt_x"/>
                                          </p:val>
                                        </p:tav>
                                      </p:tavLst>
                                    </p:anim>
                                    <p:anim calcmode="lin" valueType="num">
                                      <p:cBhvr additive="base">
                                        <p:cTn id="147"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xit" presetSubtype="1" fill="hold" nodeType="clickEffect">
                                  <p:stCondLst>
                                    <p:cond delay="0"/>
                                  </p:stCondLst>
                                  <p:childTnLst>
                                    <p:anim calcmode="lin" valueType="num">
                                      <p:cBhvr additive="base">
                                        <p:cTn id="151" dur="500"/>
                                        <p:tgtEl>
                                          <p:spTgt spid="62"/>
                                        </p:tgtEl>
                                        <p:attrNameLst>
                                          <p:attrName>ppt_x</p:attrName>
                                        </p:attrNameLst>
                                      </p:cBhvr>
                                      <p:tavLst>
                                        <p:tav tm="0">
                                          <p:val>
                                            <p:strVal val="ppt_x"/>
                                          </p:val>
                                        </p:tav>
                                        <p:tav tm="100000">
                                          <p:val>
                                            <p:strVal val="ppt_x"/>
                                          </p:val>
                                        </p:tav>
                                      </p:tavLst>
                                    </p:anim>
                                    <p:anim calcmode="lin" valueType="num">
                                      <p:cBhvr additive="base">
                                        <p:cTn id="152" dur="500"/>
                                        <p:tgtEl>
                                          <p:spTgt spid="62"/>
                                        </p:tgtEl>
                                        <p:attrNameLst>
                                          <p:attrName>ppt_y</p:attrName>
                                        </p:attrNameLst>
                                      </p:cBhvr>
                                      <p:tavLst>
                                        <p:tav tm="0">
                                          <p:val>
                                            <p:strVal val="ppt_y"/>
                                          </p:val>
                                        </p:tav>
                                        <p:tav tm="100000">
                                          <p:val>
                                            <p:strVal val="0-ppt_h/2"/>
                                          </p:val>
                                        </p:tav>
                                      </p:tavLst>
                                    </p:anim>
                                    <p:set>
                                      <p:cBhvr>
                                        <p:cTn id="15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4" restart="whenNotActive" fill="hold" evtFilter="cancelBubble" nodeType="interactiveSeq">
                <p:stCondLst>
                  <p:cond evt="onClick" delay="0">
                    <p:tgtEl>
                      <p:spTgt spid="63"/>
                    </p:tgtEl>
                  </p:cond>
                </p:stCondLst>
                <p:endSync evt="end" delay="0">
                  <p:rtn val="all"/>
                </p:endSync>
                <p:childTnLst>
                  <p:par>
                    <p:cTn id="155" fill="hold">
                      <p:stCondLst>
                        <p:cond delay="0"/>
                      </p:stCondLst>
                      <p:childTnLst>
                        <p:par>
                          <p:cTn id="156" fill="hold">
                            <p:stCondLst>
                              <p:cond delay="0"/>
                            </p:stCondLst>
                            <p:childTnLst>
                              <p:par>
                                <p:cTn id="157" presetID="6" presetClass="emph" presetSubtype="0" autoRev="1" fill="hold" nodeType="clickEffect">
                                  <p:stCondLst>
                                    <p:cond delay="0"/>
                                  </p:stCondLst>
                                  <p:childTnLst>
                                    <p:animScale>
                                      <p:cBhvr>
                                        <p:cTn id="158" dur="500" fill="hold"/>
                                        <p:tgtEl>
                                          <p:spTgt spid="63"/>
                                        </p:tgtEl>
                                      </p:cBhvr>
                                      <p:by x="125000" y="125000"/>
                                    </p:animScale>
                                  </p:childTnLst>
                                  <p:subTnLst>
                                    <p:audio>
                                      <p:cMediaNode>
                                        <p:cTn display="0" masterRel="sameClick">
                                          <p:stCondLst>
                                            <p:cond evt="begin" delay="0">
                                              <p:tn val="157"/>
                                            </p:cond>
                                          </p:stCondLst>
                                          <p:endCondLst>
                                            <p:cond evt="onStopAudio" delay="0">
                                              <p:tgtEl>
                                                <p:sldTgt/>
                                              </p:tgtEl>
                                            </p:cond>
                                          </p:endCondLst>
                                        </p:cTn>
                                        <p:tgtEl>
                                          <p:sndTgt r:embed="rId11" name="audio1.wav"/>
                                        </p:tgtEl>
                                      </p:cMediaNode>
                                    </p:audio>
                                  </p:subTnLst>
                                </p:cTn>
                              </p:par>
                            </p:childTnLst>
                          </p:cTn>
                        </p:par>
                        <p:par>
                          <p:cTn id="159" fill="hold">
                            <p:stCondLst>
                              <p:cond delay="1000"/>
                            </p:stCondLst>
                            <p:childTnLst>
                              <p:par>
                                <p:cTn id="160" presetID="47" presetClass="entr" presetSubtype="0" fill="hold" nodeType="afterEffect">
                                  <p:stCondLst>
                                    <p:cond delay="250"/>
                                  </p:stCondLst>
                                  <p:childTnLst>
                                    <p:set>
                                      <p:cBhvr>
                                        <p:cTn id="161" dur="1" fill="hold">
                                          <p:stCondLst>
                                            <p:cond delay="0"/>
                                          </p:stCondLst>
                                        </p:cTn>
                                        <p:tgtEl>
                                          <p:spTgt spid="67"/>
                                        </p:tgtEl>
                                        <p:attrNameLst>
                                          <p:attrName>style.visibility</p:attrName>
                                        </p:attrNameLst>
                                      </p:cBhvr>
                                      <p:to>
                                        <p:strVal val="visible"/>
                                      </p:to>
                                    </p:set>
                                    <p:animEffect transition="in" filter="fade">
                                      <p:cBhvr>
                                        <p:cTn id="162" dur="1000"/>
                                        <p:tgtEl>
                                          <p:spTgt spid="67"/>
                                        </p:tgtEl>
                                      </p:cBhvr>
                                    </p:animEffect>
                                    <p:anim calcmode="lin" valueType="num">
                                      <p:cBhvr>
                                        <p:cTn id="163" dur="1000" fill="hold"/>
                                        <p:tgtEl>
                                          <p:spTgt spid="67"/>
                                        </p:tgtEl>
                                        <p:attrNameLst>
                                          <p:attrName>ppt_x</p:attrName>
                                        </p:attrNameLst>
                                      </p:cBhvr>
                                      <p:tavLst>
                                        <p:tav tm="0">
                                          <p:val>
                                            <p:strVal val="#ppt_x"/>
                                          </p:val>
                                        </p:tav>
                                        <p:tav tm="100000">
                                          <p:val>
                                            <p:strVal val="#ppt_x"/>
                                          </p:val>
                                        </p:tav>
                                      </p:tavLst>
                                    </p:anim>
                                    <p:anim calcmode="lin" valueType="num">
                                      <p:cBhvr>
                                        <p:cTn id="16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7" presetClass="exit" presetSubtype="0" fill="hold" nodeType="clickEffect">
                                  <p:stCondLst>
                                    <p:cond delay="0"/>
                                  </p:stCondLst>
                                  <p:childTnLst>
                                    <p:animEffect transition="out" filter="fade">
                                      <p:cBhvr>
                                        <p:cTn id="168" dur="1000"/>
                                        <p:tgtEl>
                                          <p:spTgt spid="67"/>
                                        </p:tgtEl>
                                      </p:cBhvr>
                                    </p:animEffect>
                                    <p:anim calcmode="lin" valueType="num">
                                      <p:cBhvr>
                                        <p:cTn id="169" dur="1000"/>
                                        <p:tgtEl>
                                          <p:spTgt spid="67"/>
                                        </p:tgtEl>
                                        <p:attrNameLst>
                                          <p:attrName>ppt_x</p:attrName>
                                        </p:attrNameLst>
                                      </p:cBhvr>
                                      <p:tavLst>
                                        <p:tav tm="0">
                                          <p:val>
                                            <p:strVal val="ppt_x"/>
                                          </p:val>
                                        </p:tav>
                                        <p:tav tm="100000">
                                          <p:val>
                                            <p:strVal val="ppt_x"/>
                                          </p:val>
                                        </p:tav>
                                      </p:tavLst>
                                    </p:anim>
                                    <p:anim calcmode="lin" valueType="num">
                                      <p:cBhvr>
                                        <p:cTn id="170" dur="1000"/>
                                        <p:tgtEl>
                                          <p:spTgt spid="67"/>
                                        </p:tgtEl>
                                        <p:attrNameLst>
                                          <p:attrName>ppt_y</p:attrName>
                                        </p:attrNameLst>
                                      </p:cBhvr>
                                      <p:tavLst>
                                        <p:tav tm="0">
                                          <p:val>
                                            <p:strVal val="ppt_y"/>
                                          </p:val>
                                        </p:tav>
                                        <p:tav tm="100000">
                                          <p:val>
                                            <p:strVal val="ppt_y-.1"/>
                                          </p:val>
                                        </p:tav>
                                      </p:tavLst>
                                    </p:anim>
                                    <p:set>
                                      <p:cBhvr>
                                        <p:cTn id="17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72" restart="whenNotActive" fill="hold" evtFilter="cancelBubble" nodeType="interactiveSeq">
                <p:stCondLst>
                  <p:cond evt="onClick" delay="0">
                    <p:tgtEl>
                      <p:spTgt spid="44"/>
                    </p:tgtEl>
                  </p:cond>
                </p:stCondLst>
                <p:endSync evt="end" delay="0">
                  <p:rtn val="all"/>
                </p:endSync>
                <p:childTnLst>
                  <p:par>
                    <p:cTn id="173" fill="hold">
                      <p:stCondLst>
                        <p:cond delay="0"/>
                      </p:stCondLst>
                      <p:childTnLst>
                        <p:par>
                          <p:cTn id="174" fill="hold">
                            <p:stCondLst>
                              <p:cond delay="0"/>
                            </p:stCondLst>
                            <p:childTnLst>
                              <p:par>
                                <p:cTn id="175" presetID="6" presetClass="emph" presetSubtype="0" autoRev="1" fill="hold" nodeType="clickEffect">
                                  <p:stCondLst>
                                    <p:cond delay="0"/>
                                  </p:stCondLst>
                                  <p:childTnLst>
                                    <p:animScale>
                                      <p:cBhvr>
                                        <p:cTn id="176" dur="500" fill="hold"/>
                                        <p:tgtEl>
                                          <p:spTgt spid="44"/>
                                        </p:tgtEl>
                                      </p:cBhvr>
                                      <p:by x="125000" y="125000"/>
                                    </p:animScale>
                                  </p:childTnLst>
                                </p:cTn>
                              </p:par>
                            </p:childTnLst>
                          </p:cTn>
                        </p:par>
                      </p:childTnLst>
                    </p:cTn>
                  </p:par>
                </p:childTnLst>
              </p:cTn>
              <p:nextCondLst>
                <p:cond evt="onClick" delay="0">
                  <p:tgtEl>
                    <p:spTgt spid="44"/>
                  </p:tgtEl>
                </p:cond>
              </p:nextCondLst>
            </p:seq>
            <p:seq concurrent="1" nextAc="seek">
              <p:cTn id="177" restart="whenNotActive" fill="hold" evtFilter="cancelBubble" nodeType="interactiveSeq">
                <p:stCondLst>
                  <p:cond evt="onClick" delay="0">
                    <p:tgtEl>
                      <p:spTgt spid="68"/>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grpId="0" nodeType="afterEffect">
                                  <p:stCondLst>
                                    <p:cond delay="1000"/>
                                  </p:stCondLst>
                                  <p:childTnLst>
                                    <p:set>
                                      <p:cBhvr>
                                        <p:cTn id="181" dur="1" fill="hold">
                                          <p:stCondLst>
                                            <p:cond delay="0"/>
                                          </p:stCondLst>
                                        </p:cTn>
                                        <p:tgtEl>
                                          <p:spTgt spid="50"/>
                                        </p:tgtEl>
                                        <p:attrNameLst>
                                          <p:attrName>style.visibility</p:attrName>
                                        </p:attrNameLst>
                                      </p:cBhvr>
                                      <p:to>
                                        <p:strVal val="visible"/>
                                      </p:to>
                                    </p:set>
                                  </p:childTnLst>
                                  <p:subTnLst>
                                    <p:audio>
                                      <p:cMediaNode vol="19000">
                                        <p:cTn display="0" masterRel="sameClick">
                                          <p:stCondLst>
                                            <p:cond evt="begin" delay="0">
                                              <p:tn val="180"/>
                                            </p:cond>
                                          </p:stCondLst>
                                          <p:endCondLst>
                                            <p:cond evt="onStopAudio" delay="0">
                                              <p:tgtEl>
                                                <p:sldTgt/>
                                              </p:tgtEl>
                                            </p:cond>
                                          </p:endCondLst>
                                        </p:cTn>
                                        <p:tgtEl>
                                          <p:sndTgt r:embed="rId12" name="Ding.wav"/>
                                        </p:tgtEl>
                                      </p:cMediaNode>
                                    </p:audio>
                                  </p:subTnLst>
                                </p:cTn>
                              </p:par>
                            </p:childTnLst>
                          </p:cTn>
                        </p:par>
                        <p:par>
                          <p:cTn id="182" fill="hold">
                            <p:stCondLst>
                              <p:cond delay="1000"/>
                            </p:stCondLst>
                            <p:childTnLst>
                              <p:par>
                                <p:cTn id="183" presetID="1" presetClass="entr" presetSubtype="0" fill="hold" grpId="0" nodeType="afterEffect">
                                  <p:stCondLst>
                                    <p:cond delay="1000"/>
                                  </p:stCondLst>
                                  <p:childTnLst>
                                    <p:set>
                                      <p:cBhvr>
                                        <p:cTn id="184" dur="1" fill="hold">
                                          <p:stCondLst>
                                            <p:cond delay="0"/>
                                          </p:stCondLst>
                                        </p:cTn>
                                        <p:tgtEl>
                                          <p:spTgt spid="51"/>
                                        </p:tgtEl>
                                        <p:attrNameLst>
                                          <p:attrName>style.visibility</p:attrName>
                                        </p:attrNameLst>
                                      </p:cBhvr>
                                      <p:to>
                                        <p:strVal val="visible"/>
                                      </p:to>
                                    </p:set>
                                  </p:childTnLst>
                                  <p:subTnLst>
                                    <p:audio>
                                      <p:cMediaNode vol="19000">
                                        <p:cTn display="0" masterRel="sameClick">
                                          <p:stCondLst>
                                            <p:cond evt="begin" delay="0">
                                              <p:tn val="183"/>
                                            </p:cond>
                                          </p:stCondLst>
                                          <p:endCondLst>
                                            <p:cond evt="onStopAudio" delay="0">
                                              <p:tgtEl>
                                                <p:sldTgt/>
                                              </p:tgtEl>
                                            </p:cond>
                                          </p:endCondLst>
                                        </p:cTn>
                                        <p:tgtEl>
                                          <p:sndTgt r:embed="rId12" name="Ding.wav"/>
                                        </p:tgtEl>
                                      </p:cMediaNode>
                                    </p:audio>
                                  </p:subTnLst>
                                </p:cTn>
                              </p:par>
                            </p:childTnLst>
                          </p:cTn>
                        </p:par>
                        <p:par>
                          <p:cTn id="185" fill="hold">
                            <p:stCondLst>
                              <p:cond delay="2000"/>
                            </p:stCondLst>
                            <p:childTnLst>
                              <p:par>
                                <p:cTn id="186" presetID="1" presetClass="entr" presetSubtype="0" fill="hold" grpId="0" nodeType="afterEffect">
                                  <p:stCondLst>
                                    <p:cond delay="1000"/>
                                  </p:stCondLst>
                                  <p:childTnLst>
                                    <p:set>
                                      <p:cBhvr>
                                        <p:cTn id="187" dur="1" fill="hold">
                                          <p:stCondLst>
                                            <p:cond delay="0"/>
                                          </p:stCondLst>
                                        </p:cTn>
                                        <p:tgtEl>
                                          <p:spTgt spid="52"/>
                                        </p:tgtEl>
                                        <p:attrNameLst>
                                          <p:attrName>style.visibility</p:attrName>
                                        </p:attrNameLst>
                                      </p:cBhvr>
                                      <p:to>
                                        <p:strVal val="visible"/>
                                      </p:to>
                                    </p:set>
                                  </p:childTnLst>
                                  <p:subTnLst>
                                    <p:audio>
                                      <p:cMediaNode vol="19000">
                                        <p:cTn display="0" masterRel="sameClick">
                                          <p:stCondLst>
                                            <p:cond evt="begin" delay="0">
                                              <p:tn val="186"/>
                                            </p:cond>
                                          </p:stCondLst>
                                          <p:endCondLst>
                                            <p:cond evt="onStopAudio" delay="0">
                                              <p:tgtEl>
                                                <p:sldTgt/>
                                              </p:tgtEl>
                                            </p:cond>
                                          </p:endCondLst>
                                        </p:cTn>
                                        <p:tgtEl>
                                          <p:sndTgt r:embed="rId12" name="Ding.wav"/>
                                        </p:tgtEl>
                                      </p:cMediaNode>
                                    </p:audio>
                                  </p:subTnLst>
                                </p:cTn>
                              </p:par>
                            </p:childTnLst>
                          </p:cTn>
                        </p:par>
                        <p:par>
                          <p:cTn id="188" fill="hold">
                            <p:stCondLst>
                              <p:cond delay="3000"/>
                            </p:stCondLst>
                            <p:childTnLst>
                              <p:par>
                                <p:cTn id="189" presetID="1" presetClass="entr" presetSubtype="0" fill="hold" grpId="0" nodeType="afterEffect">
                                  <p:stCondLst>
                                    <p:cond delay="1000"/>
                                  </p:stCondLst>
                                  <p:childTnLst>
                                    <p:set>
                                      <p:cBhvr>
                                        <p:cTn id="190" dur="1" fill="hold">
                                          <p:stCondLst>
                                            <p:cond delay="0"/>
                                          </p:stCondLst>
                                        </p:cTn>
                                        <p:tgtEl>
                                          <p:spTgt spid="53"/>
                                        </p:tgtEl>
                                        <p:attrNameLst>
                                          <p:attrName>style.visibility</p:attrName>
                                        </p:attrNameLst>
                                      </p:cBhvr>
                                      <p:to>
                                        <p:strVal val="visible"/>
                                      </p:to>
                                    </p:set>
                                  </p:childTnLst>
                                  <p:subTnLst>
                                    <p:audio>
                                      <p:cMediaNode vol="19000">
                                        <p:cTn display="0" masterRel="sameClick">
                                          <p:stCondLst>
                                            <p:cond evt="begin" delay="0">
                                              <p:tn val="189"/>
                                            </p:cond>
                                          </p:stCondLst>
                                          <p:endCondLst>
                                            <p:cond evt="onStopAudio" delay="0">
                                              <p:tgtEl>
                                                <p:sldTgt/>
                                              </p:tgtEl>
                                            </p:cond>
                                          </p:endCondLst>
                                        </p:cTn>
                                        <p:tgtEl>
                                          <p:sndTgt r:embed="rId12" name="Ding.wav"/>
                                        </p:tgtEl>
                                      </p:cMediaNode>
                                    </p:audio>
                                  </p:subTnLst>
                                </p:cTn>
                              </p:par>
                            </p:childTnLst>
                          </p:cTn>
                        </p:par>
                        <p:par>
                          <p:cTn id="191" fill="hold">
                            <p:stCondLst>
                              <p:cond delay="4000"/>
                            </p:stCondLst>
                            <p:childTnLst>
                              <p:par>
                                <p:cTn id="192" presetID="1" presetClass="entr" presetSubtype="0" fill="hold" grpId="0" nodeType="afterEffect">
                                  <p:stCondLst>
                                    <p:cond delay="1000"/>
                                  </p:stCondLst>
                                  <p:childTnLst>
                                    <p:set>
                                      <p:cBhvr>
                                        <p:cTn id="193" dur="1" fill="hold">
                                          <p:stCondLst>
                                            <p:cond delay="0"/>
                                          </p:stCondLst>
                                        </p:cTn>
                                        <p:tgtEl>
                                          <p:spTgt spid="54"/>
                                        </p:tgtEl>
                                        <p:attrNameLst>
                                          <p:attrName>style.visibility</p:attrName>
                                        </p:attrNameLst>
                                      </p:cBhvr>
                                      <p:to>
                                        <p:strVal val="visible"/>
                                      </p:to>
                                    </p:set>
                                  </p:childTnLst>
                                  <p:subTnLst>
                                    <p:audio>
                                      <p:cMediaNode vol="19000">
                                        <p:cTn display="0" masterRel="sameClick">
                                          <p:stCondLst>
                                            <p:cond evt="begin" delay="0">
                                              <p:tn val="192"/>
                                            </p:cond>
                                          </p:stCondLst>
                                          <p:endCondLst>
                                            <p:cond evt="onStopAudio" delay="0">
                                              <p:tgtEl>
                                                <p:sldTgt/>
                                              </p:tgtEl>
                                            </p:cond>
                                          </p:endCondLst>
                                        </p:cTn>
                                        <p:tgtEl>
                                          <p:sndTgt r:embed="rId12" name="Ding.wav"/>
                                        </p:tgtEl>
                                      </p:cMediaNode>
                                    </p:audio>
                                  </p:subTnLst>
                                </p:cTn>
                              </p:par>
                            </p:childTnLst>
                          </p:cTn>
                        </p:par>
                        <p:par>
                          <p:cTn id="194" fill="hold">
                            <p:stCondLst>
                              <p:cond delay="5000"/>
                            </p:stCondLst>
                            <p:childTnLst>
                              <p:par>
                                <p:cTn id="195" presetID="1" presetClass="entr" presetSubtype="0" fill="hold" grpId="0" nodeType="afterEffect">
                                  <p:stCondLst>
                                    <p:cond delay="1000"/>
                                  </p:stCondLst>
                                  <p:childTnLst>
                                    <p:set>
                                      <p:cBhvr>
                                        <p:cTn id="196" dur="1" fill="hold">
                                          <p:stCondLst>
                                            <p:cond delay="0"/>
                                          </p:stCondLst>
                                        </p:cTn>
                                        <p:tgtEl>
                                          <p:spTgt spid="56"/>
                                        </p:tgtEl>
                                        <p:attrNameLst>
                                          <p:attrName>style.visibility</p:attrName>
                                        </p:attrNameLst>
                                      </p:cBhvr>
                                      <p:to>
                                        <p:strVal val="visible"/>
                                      </p:to>
                                    </p:set>
                                  </p:childTnLst>
                                  <p:subTnLst>
                                    <p:audio>
                                      <p:cMediaNode vol="19000">
                                        <p:cTn display="0" masterRel="sameClick">
                                          <p:stCondLst>
                                            <p:cond evt="begin" delay="0">
                                              <p:tn val="195"/>
                                            </p:cond>
                                          </p:stCondLst>
                                          <p:endCondLst>
                                            <p:cond evt="onStopAudio" delay="0">
                                              <p:tgtEl>
                                                <p:sldTgt/>
                                              </p:tgtEl>
                                            </p:cond>
                                          </p:endCondLst>
                                        </p:cTn>
                                        <p:tgtEl>
                                          <p:sndTgt r:embed="rId12" name="Ding.wav"/>
                                        </p:tgtEl>
                                      </p:cMediaNode>
                                    </p:audio>
                                  </p:subTnLst>
                                </p:cTn>
                              </p:par>
                            </p:childTnLst>
                          </p:cTn>
                        </p:par>
                        <p:par>
                          <p:cTn id="197" fill="hold">
                            <p:stCondLst>
                              <p:cond delay="6000"/>
                            </p:stCondLst>
                            <p:childTnLst>
                              <p:par>
                                <p:cTn id="198" presetID="1" presetClass="entr" presetSubtype="0" fill="hold" grpId="0" nodeType="afterEffect">
                                  <p:stCondLst>
                                    <p:cond delay="1000"/>
                                  </p:stCondLst>
                                  <p:childTnLst>
                                    <p:set>
                                      <p:cBhvr>
                                        <p:cTn id="199" dur="1" fill="hold">
                                          <p:stCondLst>
                                            <p:cond delay="0"/>
                                          </p:stCondLst>
                                        </p:cTn>
                                        <p:tgtEl>
                                          <p:spTgt spid="57"/>
                                        </p:tgtEl>
                                        <p:attrNameLst>
                                          <p:attrName>style.visibility</p:attrName>
                                        </p:attrNameLst>
                                      </p:cBhvr>
                                      <p:to>
                                        <p:strVal val="visible"/>
                                      </p:to>
                                    </p:set>
                                  </p:childTnLst>
                                  <p:subTnLst>
                                    <p:audio>
                                      <p:cMediaNode vol="19000">
                                        <p:cTn display="0" masterRel="sameClick">
                                          <p:stCondLst>
                                            <p:cond evt="begin" delay="0">
                                              <p:tn val="198"/>
                                            </p:cond>
                                          </p:stCondLst>
                                          <p:endCondLst>
                                            <p:cond evt="onStopAudio" delay="0">
                                              <p:tgtEl>
                                                <p:sldTgt/>
                                              </p:tgtEl>
                                            </p:cond>
                                          </p:endCondLst>
                                        </p:cTn>
                                        <p:tgtEl>
                                          <p:sndTgt r:embed="rId12" name="Ding.wav"/>
                                        </p:tgtEl>
                                      </p:cMediaNode>
                                    </p:audio>
                                  </p:subTnLst>
                                </p:cTn>
                              </p:par>
                            </p:childTnLst>
                          </p:cTn>
                        </p:par>
                        <p:par>
                          <p:cTn id="200" fill="hold">
                            <p:stCondLst>
                              <p:cond delay="7000"/>
                            </p:stCondLst>
                            <p:childTnLst>
                              <p:par>
                                <p:cTn id="201" presetID="1" presetClass="entr" presetSubtype="0" fill="hold" grpId="0" nodeType="afterEffect">
                                  <p:stCondLst>
                                    <p:cond delay="1000"/>
                                  </p:stCondLst>
                                  <p:childTnLst>
                                    <p:set>
                                      <p:cBhvr>
                                        <p:cTn id="202" dur="1" fill="hold">
                                          <p:stCondLst>
                                            <p:cond delay="0"/>
                                          </p:stCondLst>
                                        </p:cTn>
                                        <p:tgtEl>
                                          <p:spTgt spid="58"/>
                                        </p:tgtEl>
                                        <p:attrNameLst>
                                          <p:attrName>style.visibility</p:attrName>
                                        </p:attrNameLst>
                                      </p:cBhvr>
                                      <p:to>
                                        <p:strVal val="visible"/>
                                      </p:to>
                                    </p:set>
                                  </p:childTnLst>
                                  <p:subTnLst>
                                    <p:audio>
                                      <p:cMediaNode vol="19000">
                                        <p:cTn display="0" masterRel="sameClick">
                                          <p:stCondLst>
                                            <p:cond evt="begin" delay="0">
                                              <p:tn val="201"/>
                                            </p:cond>
                                          </p:stCondLst>
                                          <p:endCondLst>
                                            <p:cond evt="onStopAudio" delay="0">
                                              <p:tgtEl>
                                                <p:sldTgt/>
                                              </p:tgtEl>
                                            </p:cond>
                                          </p:endCondLst>
                                        </p:cTn>
                                        <p:tgtEl>
                                          <p:sndTgt r:embed="rId12" name="Ding.wav"/>
                                        </p:tgtEl>
                                      </p:cMediaNode>
                                    </p:audio>
                                  </p:subTnLst>
                                </p:cTn>
                              </p:par>
                            </p:childTnLst>
                          </p:cTn>
                        </p:par>
                        <p:par>
                          <p:cTn id="203" fill="hold">
                            <p:stCondLst>
                              <p:cond delay="8000"/>
                            </p:stCondLst>
                            <p:childTnLst>
                              <p:par>
                                <p:cTn id="204" presetID="1" presetClass="entr" presetSubtype="0" fill="hold" grpId="0" nodeType="afterEffect">
                                  <p:stCondLst>
                                    <p:cond delay="1000"/>
                                  </p:stCondLst>
                                  <p:childTnLst>
                                    <p:set>
                                      <p:cBhvr>
                                        <p:cTn id="205" dur="1" fill="hold">
                                          <p:stCondLst>
                                            <p:cond delay="0"/>
                                          </p:stCondLst>
                                        </p:cTn>
                                        <p:tgtEl>
                                          <p:spTgt spid="59"/>
                                        </p:tgtEl>
                                        <p:attrNameLst>
                                          <p:attrName>style.visibility</p:attrName>
                                        </p:attrNameLst>
                                      </p:cBhvr>
                                      <p:to>
                                        <p:strVal val="visible"/>
                                      </p:to>
                                    </p:set>
                                  </p:childTnLst>
                                  <p:subTnLst>
                                    <p:audio>
                                      <p:cMediaNode vol="19000">
                                        <p:cTn display="0" masterRel="sameClick">
                                          <p:stCondLst>
                                            <p:cond evt="begin" delay="0">
                                              <p:tn val="204"/>
                                            </p:cond>
                                          </p:stCondLst>
                                          <p:endCondLst>
                                            <p:cond evt="onStopAudio" delay="0">
                                              <p:tgtEl>
                                                <p:sldTgt/>
                                              </p:tgtEl>
                                            </p:cond>
                                          </p:endCondLst>
                                        </p:cTn>
                                        <p:tgtEl>
                                          <p:sndTgt r:embed="rId12" name="Ding.wav"/>
                                        </p:tgtEl>
                                      </p:cMediaNode>
                                    </p:audio>
                                  </p:subTnLst>
                                </p:cTn>
                              </p:par>
                            </p:childTnLst>
                          </p:cTn>
                        </p:par>
                        <p:par>
                          <p:cTn id="206" fill="hold">
                            <p:stCondLst>
                              <p:cond delay="9000"/>
                            </p:stCondLst>
                            <p:childTnLst>
                              <p:par>
                                <p:cTn id="207" presetID="1" presetClass="entr" presetSubtype="0" fill="hold" grpId="0" nodeType="afterEffect">
                                  <p:stCondLst>
                                    <p:cond delay="1000"/>
                                  </p:stCondLst>
                                  <p:childTnLst>
                                    <p:set>
                                      <p:cBhvr>
                                        <p:cTn id="208" dur="1" fill="hold">
                                          <p:stCondLst>
                                            <p:cond delay="0"/>
                                          </p:stCondLst>
                                        </p:cTn>
                                        <p:tgtEl>
                                          <p:spTgt spid="60"/>
                                        </p:tgtEl>
                                        <p:attrNameLst>
                                          <p:attrName>style.visibility</p:attrName>
                                        </p:attrNameLst>
                                      </p:cBhvr>
                                      <p:to>
                                        <p:strVal val="visible"/>
                                      </p:to>
                                    </p:set>
                                  </p:childTnLst>
                                  <p:subTnLst>
                                    <p:audio>
                                      <p:cMediaNode vol="19000">
                                        <p:cTn display="0" masterRel="sameClick">
                                          <p:stCondLst>
                                            <p:cond evt="begin" delay="0">
                                              <p:tn val="207"/>
                                            </p:cond>
                                          </p:stCondLst>
                                          <p:endCondLst>
                                            <p:cond evt="onStopAudio" delay="0">
                                              <p:tgtEl>
                                                <p:sldTgt/>
                                              </p:tgtEl>
                                            </p:cond>
                                          </p:endCondLst>
                                        </p:cTn>
                                        <p:tgtEl>
                                          <p:sndTgt r:embed="rId12" name="Ding.wav"/>
                                        </p:tgtEl>
                                      </p:cMediaNode>
                                    </p:audio>
                                  </p:subTnLst>
                                </p:cTn>
                              </p:par>
                            </p:childTnLst>
                          </p:cTn>
                        </p:par>
                        <p:par>
                          <p:cTn id="209" fill="hold">
                            <p:stCondLst>
                              <p:cond delay="10000"/>
                            </p:stCondLst>
                            <p:childTnLst>
                              <p:par>
                                <p:cTn id="210" presetID="1" presetClass="entr" presetSubtype="0" fill="hold" grpId="0" nodeType="afterEffect">
                                  <p:stCondLst>
                                    <p:cond delay="1000"/>
                                  </p:stCondLst>
                                  <p:childTnLst>
                                    <p:set>
                                      <p:cBhvr>
                                        <p:cTn id="211" dur="1" fill="hold">
                                          <p:stCondLst>
                                            <p:cond delay="0"/>
                                          </p:stCondLst>
                                        </p:cTn>
                                        <p:tgtEl>
                                          <p:spTgt spid="61"/>
                                        </p:tgtEl>
                                        <p:attrNameLst>
                                          <p:attrName>style.visibility</p:attrName>
                                        </p:attrNameLst>
                                      </p:cBhvr>
                                      <p:to>
                                        <p:strVal val="visible"/>
                                      </p:to>
                                    </p:set>
                                  </p:childTnLst>
                                  <p:subTnLst>
                                    <p:audio>
                                      <p:cMediaNode vol="19000">
                                        <p:cTn display="0" masterRel="sameClick">
                                          <p:stCondLst>
                                            <p:cond evt="begin" delay="0">
                                              <p:tn val="210"/>
                                            </p:cond>
                                          </p:stCondLst>
                                          <p:endCondLst>
                                            <p:cond evt="onStopAudio" delay="0">
                                              <p:tgtEl>
                                                <p:sldTgt/>
                                              </p:tgtEl>
                                            </p:cond>
                                          </p:endCondLst>
                                        </p:cTn>
                                        <p:tgtEl>
                                          <p:sndTgt r:embed="rId12" name="Ding.wav"/>
                                        </p:tgtEl>
                                      </p:cMediaNode>
                                    </p:audio>
                                  </p:subTnLst>
                                </p:cTn>
                              </p:par>
                              <p:par>
                                <p:cTn id="212" presetID="2" presetClass="exit" presetSubtype="1" fill="hold" grpId="1" nodeType="withEffect">
                                  <p:stCondLst>
                                    <p:cond delay="1000"/>
                                  </p:stCondLst>
                                  <p:childTnLst>
                                    <p:anim calcmode="lin" valueType="num">
                                      <p:cBhvr additive="base">
                                        <p:cTn id="213" dur="500"/>
                                        <p:tgtEl>
                                          <p:spTgt spid="50"/>
                                        </p:tgtEl>
                                        <p:attrNameLst>
                                          <p:attrName>ppt_x</p:attrName>
                                        </p:attrNameLst>
                                      </p:cBhvr>
                                      <p:tavLst>
                                        <p:tav tm="0">
                                          <p:val>
                                            <p:strVal val="ppt_x"/>
                                          </p:val>
                                        </p:tav>
                                        <p:tav tm="100000">
                                          <p:val>
                                            <p:strVal val="ppt_x"/>
                                          </p:val>
                                        </p:tav>
                                      </p:tavLst>
                                    </p:anim>
                                    <p:anim calcmode="lin" valueType="num">
                                      <p:cBhvr additive="base">
                                        <p:cTn id="214" dur="500"/>
                                        <p:tgtEl>
                                          <p:spTgt spid="50"/>
                                        </p:tgtEl>
                                        <p:attrNameLst>
                                          <p:attrName>ppt_y</p:attrName>
                                        </p:attrNameLst>
                                      </p:cBhvr>
                                      <p:tavLst>
                                        <p:tav tm="0">
                                          <p:val>
                                            <p:strVal val="ppt_y"/>
                                          </p:val>
                                        </p:tav>
                                        <p:tav tm="100000">
                                          <p:val>
                                            <p:strVal val="0-ppt_h/2"/>
                                          </p:val>
                                        </p:tav>
                                      </p:tavLst>
                                    </p:anim>
                                    <p:set>
                                      <p:cBhvr>
                                        <p:cTn id="215" dur="1" fill="hold">
                                          <p:stCondLst>
                                            <p:cond delay="499"/>
                                          </p:stCondLst>
                                        </p:cTn>
                                        <p:tgtEl>
                                          <p:spTgt spid="50"/>
                                        </p:tgtEl>
                                        <p:attrNameLst>
                                          <p:attrName>style.visibility</p:attrName>
                                        </p:attrNameLst>
                                      </p:cBhvr>
                                      <p:to>
                                        <p:strVal val="hidden"/>
                                      </p:to>
                                    </p:set>
                                  </p:childTnLst>
                                </p:cTn>
                              </p:par>
                              <p:par>
                                <p:cTn id="216" presetID="2" presetClass="exit" presetSubtype="1" fill="hold" grpId="1" nodeType="withEffect">
                                  <p:stCondLst>
                                    <p:cond delay="1000"/>
                                  </p:stCondLst>
                                  <p:childTnLst>
                                    <p:anim calcmode="lin" valueType="num">
                                      <p:cBhvr additive="base">
                                        <p:cTn id="217" dur="500"/>
                                        <p:tgtEl>
                                          <p:spTgt spid="51"/>
                                        </p:tgtEl>
                                        <p:attrNameLst>
                                          <p:attrName>ppt_x</p:attrName>
                                        </p:attrNameLst>
                                      </p:cBhvr>
                                      <p:tavLst>
                                        <p:tav tm="0">
                                          <p:val>
                                            <p:strVal val="ppt_x"/>
                                          </p:val>
                                        </p:tav>
                                        <p:tav tm="100000">
                                          <p:val>
                                            <p:strVal val="ppt_x"/>
                                          </p:val>
                                        </p:tav>
                                      </p:tavLst>
                                    </p:anim>
                                    <p:anim calcmode="lin" valueType="num">
                                      <p:cBhvr additive="base">
                                        <p:cTn id="218" dur="500"/>
                                        <p:tgtEl>
                                          <p:spTgt spid="51"/>
                                        </p:tgtEl>
                                        <p:attrNameLst>
                                          <p:attrName>ppt_y</p:attrName>
                                        </p:attrNameLst>
                                      </p:cBhvr>
                                      <p:tavLst>
                                        <p:tav tm="0">
                                          <p:val>
                                            <p:strVal val="ppt_y"/>
                                          </p:val>
                                        </p:tav>
                                        <p:tav tm="100000">
                                          <p:val>
                                            <p:strVal val="0-ppt_h/2"/>
                                          </p:val>
                                        </p:tav>
                                      </p:tavLst>
                                    </p:anim>
                                    <p:set>
                                      <p:cBhvr>
                                        <p:cTn id="219" dur="1" fill="hold">
                                          <p:stCondLst>
                                            <p:cond delay="499"/>
                                          </p:stCondLst>
                                        </p:cTn>
                                        <p:tgtEl>
                                          <p:spTgt spid="51"/>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52"/>
                                        </p:tgtEl>
                                        <p:attrNameLst>
                                          <p:attrName>ppt_x</p:attrName>
                                        </p:attrNameLst>
                                      </p:cBhvr>
                                      <p:tavLst>
                                        <p:tav tm="0">
                                          <p:val>
                                            <p:strVal val="ppt_x"/>
                                          </p:val>
                                        </p:tav>
                                        <p:tav tm="100000">
                                          <p:val>
                                            <p:strVal val="ppt_x"/>
                                          </p:val>
                                        </p:tav>
                                      </p:tavLst>
                                    </p:anim>
                                    <p:anim calcmode="lin" valueType="num">
                                      <p:cBhvr additive="base">
                                        <p:cTn id="222" dur="500"/>
                                        <p:tgtEl>
                                          <p:spTgt spid="52"/>
                                        </p:tgtEl>
                                        <p:attrNameLst>
                                          <p:attrName>ppt_y</p:attrName>
                                        </p:attrNameLst>
                                      </p:cBhvr>
                                      <p:tavLst>
                                        <p:tav tm="0">
                                          <p:val>
                                            <p:strVal val="ppt_y"/>
                                          </p:val>
                                        </p:tav>
                                        <p:tav tm="100000">
                                          <p:val>
                                            <p:strVal val="0-ppt_h/2"/>
                                          </p:val>
                                        </p:tav>
                                      </p:tavLst>
                                    </p:anim>
                                    <p:set>
                                      <p:cBhvr>
                                        <p:cTn id="223" dur="1" fill="hold">
                                          <p:stCondLst>
                                            <p:cond delay="499"/>
                                          </p:stCondLst>
                                        </p:cTn>
                                        <p:tgtEl>
                                          <p:spTgt spid="52"/>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53"/>
                                        </p:tgtEl>
                                        <p:attrNameLst>
                                          <p:attrName>ppt_x</p:attrName>
                                        </p:attrNameLst>
                                      </p:cBhvr>
                                      <p:tavLst>
                                        <p:tav tm="0">
                                          <p:val>
                                            <p:strVal val="ppt_x"/>
                                          </p:val>
                                        </p:tav>
                                        <p:tav tm="100000">
                                          <p:val>
                                            <p:strVal val="ppt_x"/>
                                          </p:val>
                                        </p:tav>
                                      </p:tavLst>
                                    </p:anim>
                                    <p:anim calcmode="lin" valueType="num">
                                      <p:cBhvr additive="base">
                                        <p:cTn id="226" dur="500"/>
                                        <p:tgtEl>
                                          <p:spTgt spid="53"/>
                                        </p:tgtEl>
                                        <p:attrNameLst>
                                          <p:attrName>ppt_y</p:attrName>
                                        </p:attrNameLst>
                                      </p:cBhvr>
                                      <p:tavLst>
                                        <p:tav tm="0">
                                          <p:val>
                                            <p:strVal val="ppt_y"/>
                                          </p:val>
                                        </p:tav>
                                        <p:tav tm="100000">
                                          <p:val>
                                            <p:strVal val="0-ppt_h/2"/>
                                          </p:val>
                                        </p:tav>
                                      </p:tavLst>
                                    </p:anim>
                                    <p:set>
                                      <p:cBhvr>
                                        <p:cTn id="227" dur="1" fill="hold">
                                          <p:stCondLst>
                                            <p:cond delay="499"/>
                                          </p:stCondLst>
                                        </p:cTn>
                                        <p:tgtEl>
                                          <p:spTgt spid="53"/>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54"/>
                                        </p:tgtEl>
                                        <p:attrNameLst>
                                          <p:attrName>ppt_x</p:attrName>
                                        </p:attrNameLst>
                                      </p:cBhvr>
                                      <p:tavLst>
                                        <p:tav tm="0">
                                          <p:val>
                                            <p:strVal val="ppt_x"/>
                                          </p:val>
                                        </p:tav>
                                        <p:tav tm="100000">
                                          <p:val>
                                            <p:strVal val="ppt_x"/>
                                          </p:val>
                                        </p:tav>
                                      </p:tavLst>
                                    </p:anim>
                                    <p:anim calcmode="lin" valueType="num">
                                      <p:cBhvr additive="base">
                                        <p:cTn id="230" dur="500"/>
                                        <p:tgtEl>
                                          <p:spTgt spid="54"/>
                                        </p:tgtEl>
                                        <p:attrNameLst>
                                          <p:attrName>ppt_y</p:attrName>
                                        </p:attrNameLst>
                                      </p:cBhvr>
                                      <p:tavLst>
                                        <p:tav tm="0">
                                          <p:val>
                                            <p:strVal val="ppt_y"/>
                                          </p:val>
                                        </p:tav>
                                        <p:tav tm="100000">
                                          <p:val>
                                            <p:strVal val="0-ppt_h/2"/>
                                          </p:val>
                                        </p:tav>
                                      </p:tavLst>
                                    </p:anim>
                                    <p:set>
                                      <p:cBhvr>
                                        <p:cTn id="231" dur="1" fill="hold">
                                          <p:stCondLst>
                                            <p:cond delay="499"/>
                                          </p:stCondLst>
                                        </p:cTn>
                                        <p:tgtEl>
                                          <p:spTgt spid="54"/>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56"/>
                                        </p:tgtEl>
                                        <p:attrNameLst>
                                          <p:attrName>ppt_x</p:attrName>
                                        </p:attrNameLst>
                                      </p:cBhvr>
                                      <p:tavLst>
                                        <p:tav tm="0">
                                          <p:val>
                                            <p:strVal val="ppt_x"/>
                                          </p:val>
                                        </p:tav>
                                        <p:tav tm="100000">
                                          <p:val>
                                            <p:strVal val="ppt_x"/>
                                          </p:val>
                                        </p:tav>
                                      </p:tavLst>
                                    </p:anim>
                                    <p:anim calcmode="lin" valueType="num">
                                      <p:cBhvr additive="base">
                                        <p:cTn id="234" dur="500"/>
                                        <p:tgtEl>
                                          <p:spTgt spid="56"/>
                                        </p:tgtEl>
                                        <p:attrNameLst>
                                          <p:attrName>ppt_y</p:attrName>
                                        </p:attrNameLst>
                                      </p:cBhvr>
                                      <p:tavLst>
                                        <p:tav tm="0">
                                          <p:val>
                                            <p:strVal val="ppt_y"/>
                                          </p:val>
                                        </p:tav>
                                        <p:tav tm="100000">
                                          <p:val>
                                            <p:strVal val="0-ppt_h/2"/>
                                          </p:val>
                                        </p:tav>
                                      </p:tavLst>
                                    </p:anim>
                                    <p:set>
                                      <p:cBhvr>
                                        <p:cTn id="235" dur="1" fill="hold">
                                          <p:stCondLst>
                                            <p:cond delay="499"/>
                                          </p:stCondLst>
                                        </p:cTn>
                                        <p:tgtEl>
                                          <p:spTgt spid="56"/>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57"/>
                                        </p:tgtEl>
                                        <p:attrNameLst>
                                          <p:attrName>ppt_x</p:attrName>
                                        </p:attrNameLst>
                                      </p:cBhvr>
                                      <p:tavLst>
                                        <p:tav tm="0">
                                          <p:val>
                                            <p:strVal val="ppt_x"/>
                                          </p:val>
                                        </p:tav>
                                        <p:tav tm="100000">
                                          <p:val>
                                            <p:strVal val="ppt_x"/>
                                          </p:val>
                                        </p:tav>
                                      </p:tavLst>
                                    </p:anim>
                                    <p:anim calcmode="lin" valueType="num">
                                      <p:cBhvr additive="base">
                                        <p:cTn id="238" dur="500"/>
                                        <p:tgtEl>
                                          <p:spTgt spid="57"/>
                                        </p:tgtEl>
                                        <p:attrNameLst>
                                          <p:attrName>ppt_y</p:attrName>
                                        </p:attrNameLst>
                                      </p:cBhvr>
                                      <p:tavLst>
                                        <p:tav tm="0">
                                          <p:val>
                                            <p:strVal val="ppt_y"/>
                                          </p:val>
                                        </p:tav>
                                        <p:tav tm="100000">
                                          <p:val>
                                            <p:strVal val="0-ppt_h/2"/>
                                          </p:val>
                                        </p:tav>
                                      </p:tavLst>
                                    </p:anim>
                                    <p:set>
                                      <p:cBhvr>
                                        <p:cTn id="239" dur="1" fill="hold">
                                          <p:stCondLst>
                                            <p:cond delay="499"/>
                                          </p:stCondLst>
                                        </p:cTn>
                                        <p:tgtEl>
                                          <p:spTgt spid="57"/>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58"/>
                                        </p:tgtEl>
                                        <p:attrNameLst>
                                          <p:attrName>ppt_x</p:attrName>
                                        </p:attrNameLst>
                                      </p:cBhvr>
                                      <p:tavLst>
                                        <p:tav tm="0">
                                          <p:val>
                                            <p:strVal val="ppt_x"/>
                                          </p:val>
                                        </p:tav>
                                        <p:tav tm="100000">
                                          <p:val>
                                            <p:strVal val="ppt_x"/>
                                          </p:val>
                                        </p:tav>
                                      </p:tavLst>
                                    </p:anim>
                                    <p:anim calcmode="lin" valueType="num">
                                      <p:cBhvr additive="base">
                                        <p:cTn id="242" dur="500"/>
                                        <p:tgtEl>
                                          <p:spTgt spid="58"/>
                                        </p:tgtEl>
                                        <p:attrNameLst>
                                          <p:attrName>ppt_y</p:attrName>
                                        </p:attrNameLst>
                                      </p:cBhvr>
                                      <p:tavLst>
                                        <p:tav tm="0">
                                          <p:val>
                                            <p:strVal val="ppt_y"/>
                                          </p:val>
                                        </p:tav>
                                        <p:tav tm="100000">
                                          <p:val>
                                            <p:strVal val="0-ppt_h/2"/>
                                          </p:val>
                                        </p:tav>
                                      </p:tavLst>
                                    </p:anim>
                                    <p:set>
                                      <p:cBhvr>
                                        <p:cTn id="243" dur="1" fill="hold">
                                          <p:stCondLst>
                                            <p:cond delay="499"/>
                                          </p:stCondLst>
                                        </p:cTn>
                                        <p:tgtEl>
                                          <p:spTgt spid="58"/>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59"/>
                                        </p:tgtEl>
                                        <p:attrNameLst>
                                          <p:attrName>ppt_x</p:attrName>
                                        </p:attrNameLst>
                                      </p:cBhvr>
                                      <p:tavLst>
                                        <p:tav tm="0">
                                          <p:val>
                                            <p:strVal val="ppt_x"/>
                                          </p:val>
                                        </p:tav>
                                        <p:tav tm="100000">
                                          <p:val>
                                            <p:strVal val="ppt_x"/>
                                          </p:val>
                                        </p:tav>
                                      </p:tavLst>
                                    </p:anim>
                                    <p:anim calcmode="lin" valueType="num">
                                      <p:cBhvr additive="base">
                                        <p:cTn id="246" dur="500"/>
                                        <p:tgtEl>
                                          <p:spTgt spid="59"/>
                                        </p:tgtEl>
                                        <p:attrNameLst>
                                          <p:attrName>ppt_y</p:attrName>
                                        </p:attrNameLst>
                                      </p:cBhvr>
                                      <p:tavLst>
                                        <p:tav tm="0">
                                          <p:val>
                                            <p:strVal val="ppt_y"/>
                                          </p:val>
                                        </p:tav>
                                        <p:tav tm="100000">
                                          <p:val>
                                            <p:strVal val="0-ppt_h/2"/>
                                          </p:val>
                                        </p:tav>
                                      </p:tavLst>
                                    </p:anim>
                                    <p:set>
                                      <p:cBhvr>
                                        <p:cTn id="247" dur="1" fill="hold">
                                          <p:stCondLst>
                                            <p:cond delay="499"/>
                                          </p:stCondLst>
                                        </p:cTn>
                                        <p:tgtEl>
                                          <p:spTgt spid="59"/>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60"/>
                                        </p:tgtEl>
                                        <p:attrNameLst>
                                          <p:attrName>ppt_x</p:attrName>
                                        </p:attrNameLst>
                                      </p:cBhvr>
                                      <p:tavLst>
                                        <p:tav tm="0">
                                          <p:val>
                                            <p:strVal val="ppt_x"/>
                                          </p:val>
                                        </p:tav>
                                        <p:tav tm="100000">
                                          <p:val>
                                            <p:strVal val="ppt_x"/>
                                          </p:val>
                                        </p:tav>
                                      </p:tavLst>
                                    </p:anim>
                                    <p:anim calcmode="lin" valueType="num">
                                      <p:cBhvr additive="base">
                                        <p:cTn id="250" dur="500"/>
                                        <p:tgtEl>
                                          <p:spTgt spid="60"/>
                                        </p:tgtEl>
                                        <p:attrNameLst>
                                          <p:attrName>ppt_y</p:attrName>
                                        </p:attrNameLst>
                                      </p:cBhvr>
                                      <p:tavLst>
                                        <p:tav tm="0">
                                          <p:val>
                                            <p:strVal val="ppt_y"/>
                                          </p:val>
                                        </p:tav>
                                        <p:tav tm="100000">
                                          <p:val>
                                            <p:strVal val="0-ppt_h/2"/>
                                          </p:val>
                                        </p:tav>
                                      </p:tavLst>
                                    </p:anim>
                                    <p:set>
                                      <p:cBhvr>
                                        <p:cTn id="251" dur="1" fill="hold">
                                          <p:stCondLst>
                                            <p:cond delay="499"/>
                                          </p:stCondLst>
                                        </p:cTn>
                                        <p:tgtEl>
                                          <p:spTgt spid="60"/>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61"/>
                                        </p:tgtEl>
                                        <p:attrNameLst>
                                          <p:attrName>ppt_x</p:attrName>
                                        </p:attrNameLst>
                                      </p:cBhvr>
                                      <p:tavLst>
                                        <p:tav tm="0">
                                          <p:val>
                                            <p:strVal val="ppt_x"/>
                                          </p:val>
                                        </p:tav>
                                        <p:tav tm="100000">
                                          <p:val>
                                            <p:strVal val="ppt_x"/>
                                          </p:val>
                                        </p:tav>
                                      </p:tavLst>
                                    </p:anim>
                                    <p:anim calcmode="lin" valueType="num">
                                      <p:cBhvr additive="base">
                                        <p:cTn id="254" dur="500"/>
                                        <p:tgtEl>
                                          <p:spTgt spid="61"/>
                                        </p:tgtEl>
                                        <p:attrNameLst>
                                          <p:attrName>ppt_y</p:attrName>
                                        </p:attrNameLst>
                                      </p:cBhvr>
                                      <p:tavLst>
                                        <p:tav tm="0">
                                          <p:val>
                                            <p:strVal val="ppt_y"/>
                                          </p:val>
                                        </p:tav>
                                        <p:tav tm="100000">
                                          <p:val>
                                            <p:strVal val="0-ppt_h/2"/>
                                          </p:val>
                                        </p:tav>
                                      </p:tavLst>
                                    </p:anim>
                                    <p:set>
                                      <p:cBhvr>
                                        <p:cTn id="2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video>
              <p:cMediaNode vol="100000" numSld="5">
                <p:cTn id="256" repeatCount="indefinite" fill="hold" display="0">
                  <p:stCondLst>
                    <p:cond delay="indefinite"/>
                  </p:stCondLst>
                  <p:endCondLst>
                    <p:cond evt="onStopAudio" delay="0">
                      <p:tgtEl>
                        <p:sldTgt/>
                      </p:tgtEl>
                    </p:cond>
                  </p:endCondLst>
                </p:cTn>
                <p:tgtEl>
                  <p:spTgt spid="33"/>
                </p:tgtEl>
              </p:cMediaNode>
            </p:video>
            <p:video>
              <p:cMediaNode vol="100000">
                <p:cTn id="257" repeatCount="indefinite" fill="hold" display="0">
                  <p:stCondLst>
                    <p:cond delay="indefinite"/>
                  </p:stCondLst>
                </p:cTn>
                <p:tgtEl>
                  <p:spTgt spid="34"/>
                </p:tgtEl>
              </p:cMediaNode>
            </p:video>
          </p:childTnLst>
        </p:cTn>
      </p:par>
    </p:tnLst>
    <p:bldLst>
      <p:bldP spid="37" grpId="0" animBg="1"/>
      <p:bldP spid="37" grpId="1" animBg="1"/>
      <p:bldP spid="38" grpId="0" animBg="1"/>
      <p:bldP spid="38" grpId="1" animBg="1"/>
      <p:bldP spid="39" grpId="0" animBg="1"/>
      <p:bldP spid="39" grpId="1" animBg="1"/>
      <p:bldP spid="39" grpId="2" animBg="1"/>
      <p:bldP spid="40" grpId="0" animBg="1"/>
      <p:bldP spid="40" grpId="1" animBg="1"/>
      <p:bldP spid="40" grpId="2" animBg="1"/>
      <p:bldP spid="41" grpId="0" animBg="1"/>
      <p:bldP spid="41" grpId="1" animBg="1"/>
      <p:bldP spid="42" grpId="0" animBg="1"/>
      <p:bldP spid="43" grpId="0"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huong reo.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275763" y="3517355"/>
            <a:ext cx="609600" cy="609600"/>
          </a:xfrm>
          <a:prstGeom prst="rect">
            <a:avLst/>
          </a:prstGeom>
        </p:spPr>
      </p:pic>
      <p:pic>
        <p:nvPicPr>
          <p:cNvPr id="111"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4947"/>
            <a:ext cx="12192000" cy="6862948"/>
          </a:xfrm>
          <a:prstGeom prst="rect">
            <a:avLst/>
          </a:prstGeom>
        </p:spPr>
      </p:pic>
      <p:pic>
        <p:nvPicPr>
          <p:cNvPr id="48"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5764" y="-4948"/>
            <a:ext cx="2290053" cy="2256002"/>
          </a:xfrm>
          <a:prstGeom prst="rect">
            <a:avLst/>
          </a:prstGeom>
        </p:spPr>
      </p:pic>
      <p:sp>
        <p:nvSpPr>
          <p:cNvPr id="5" name="khung mờ"/>
          <p:cNvSpPr/>
          <p:nvPr/>
        </p:nvSpPr>
        <p:spPr>
          <a:xfrm>
            <a:off x="0" y="4994022"/>
            <a:ext cx="12192000" cy="18854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đáp án sai 3"/>
          <p:cNvSpPr/>
          <p:nvPr/>
        </p:nvSpPr>
        <p:spPr>
          <a:xfrm>
            <a:off x="5846525" y="5443300"/>
            <a:ext cx="497561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2400" b="1" dirty="0">
                <a:solidFill>
                  <a:prstClr val="white"/>
                </a:solidFill>
              </a:rPr>
              <a:t>    B. </a:t>
            </a:r>
            <a:r>
              <a:rPr lang="en-US" sz="2400" b="1" dirty="0" err="1">
                <a:solidFill>
                  <a:prstClr val="white"/>
                </a:solidFill>
              </a:rPr>
              <a:t>Lục</a:t>
            </a:r>
            <a:r>
              <a:rPr lang="en-US" sz="2400" b="1" dirty="0">
                <a:solidFill>
                  <a:prstClr val="white"/>
                </a:solidFill>
              </a:rPr>
              <a:t> </a:t>
            </a:r>
            <a:r>
              <a:rPr lang="en-US" sz="2400" b="1" dirty="0" err="1">
                <a:solidFill>
                  <a:prstClr val="white"/>
                </a:solidFill>
              </a:rPr>
              <a:t>bát</a:t>
            </a:r>
            <a:endParaRPr lang="vi-VN" sz="2400" b="1" dirty="0">
              <a:solidFill>
                <a:prstClr val="white"/>
              </a:solidFill>
            </a:endParaRPr>
          </a:p>
        </p:txBody>
      </p:sp>
      <p:sp>
        <p:nvSpPr>
          <p:cNvPr id="12" name="đáp án sai 2"/>
          <p:cNvSpPr/>
          <p:nvPr/>
        </p:nvSpPr>
        <p:spPr>
          <a:xfrm>
            <a:off x="5846525" y="6087723"/>
            <a:ext cx="497561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400" b="1" dirty="0">
                <a:solidFill>
                  <a:prstClr val="white"/>
                </a:solidFill>
              </a:rPr>
              <a:t>     D. </a:t>
            </a:r>
            <a:r>
              <a:rPr lang="en-US" sz="2400" b="1" dirty="0" err="1">
                <a:solidFill>
                  <a:prstClr val="white"/>
                </a:solidFill>
              </a:rPr>
              <a:t>Thất</a:t>
            </a:r>
            <a:r>
              <a:rPr lang="en-US" sz="2400" b="1" dirty="0">
                <a:solidFill>
                  <a:prstClr val="white"/>
                </a:solidFill>
              </a:rPr>
              <a:t> </a:t>
            </a:r>
            <a:r>
              <a:rPr lang="en-US" sz="2400" b="1" dirty="0" err="1">
                <a:solidFill>
                  <a:prstClr val="white"/>
                </a:solidFill>
              </a:rPr>
              <a:t>ngôn</a:t>
            </a:r>
            <a:r>
              <a:rPr lang="en-US" sz="2400" b="1" dirty="0">
                <a:solidFill>
                  <a:prstClr val="white"/>
                </a:solidFill>
              </a:rPr>
              <a:t> </a:t>
            </a:r>
            <a:r>
              <a:rPr lang="en-US" sz="2400" b="1" dirty="0" err="1">
                <a:solidFill>
                  <a:prstClr val="white"/>
                </a:solidFill>
              </a:rPr>
              <a:t>tứ</a:t>
            </a:r>
            <a:r>
              <a:rPr lang="en-US" sz="2400" b="1" dirty="0">
                <a:solidFill>
                  <a:prstClr val="white"/>
                </a:solidFill>
              </a:rPr>
              <a:t> </a:t>
            </a:r>
            <a:r>
              <a:rPr lang="en-US" sz="2400" b="1" dirty="0" err="1">
                <a:solidFill>
                  <a:prstClr val="white"/>
                </a:solidFill>
              </a:rPr>
              <a:t>tuyệt</a:t>
            </a:r>
            <a:endParaRPr lang="vi-VN" sz="2400" b="1" dirty="0">
              <a:solidFill>
                <a:prstClr val="white"/>
              </a:solidFill>
            </a:endParaRPr>
          </a:p>
        </p:txBody>
      </p:sp>
      <p:sp>
        <p:nvSpPr>
          <p:cNvPr id="13" name="đáp án sai 1"/>
          <p:cNvSpPr/>
          <p:nvPr/>
        </p:nvSpPr>
        <p:spPr>
          <a:xfrm>
            <a:off x="1152624" y="6129100"/>
            <a:ext cx="4691735"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400" b="1" dirty="0">
                <a:solidFill>
                  <a:prstClr val="white"/>
                </a:solidFill>
              </a:rPr>
              <a:t>      C. </a:t>
            </a:r>
            <a:r>
              <a:rPr lang="en-US" sz="2400" b="1" dirty="0" err="1">
                <a:solidFill>
                  <a:prstClr val="white"/>
                </a:solidFill>
              </a:rPr>
              <a:t>Thất</a:t>
            </a:r>
            <a:r>
              <a:rPr lang="en-US" sz="2400" b="1" dirty="0">
                <a:solidFill>
                  <a:prstClr val="white"/>
                </a:solidFill>
              </a:rPr>
              <a:t> </a:t>
            </a:r>
            <a:r>
              <a:rPr lang="en-US" sz="2400" b="1" dirty="0" err="1">
                <a:solidFill>
                  <a:prstClr val="white"/>
                </a:solidFill>
              </a:rPr>
              <a:t>ngôn</a:t>
            </a:r>
            <a:r>
              <a:rPr lang="en-US" sz="2400" b="1" dirty="0">
                <a:solidFill>
                  <a:prstClr val="white"/>
                </a:solidFill>
              </a:rPr>
              <a:t> </a:t>
            </a:r>
            <a:r>
              <a:rPr lang="en-US" sz="2400" b="1" dirty="0" err="1">
                <a:solidFill>
                  <a:prstClr val="white"/>
                </a:solidFill>
              </a:rPr>
              <a:t>bát</a:t>
            </a:r>
            <a:r>
              <a:rPr lang="en-US" sz="2400" b="1" dirty="0">
                <a:solidFill>
                  <a:prstClr val="white"/>
                </a:solidFill>
              </a:rPr>
              <a:t> </a:t>
            </a:r>
            <a:r>
              <a:rPr lang="en-US" sz="2400" b="1" dirty="0" err="1">
                <a:solidFill>
                  <a:prstClr val="white"/>
                </a:solidFill>
              </a:rPr>
              <a:t>cú</a:t>
            </a:r>
            <a:endParaRPr lang="vi-VN" sz="2400" b="1" dirty="0">
              <a:solidFill>
                <a:prstClr val="white"/>
              </a:solidFill>
            </a:endParaRPr>
          </a:p>
        </p:txBody>
      </p:sp>
      <p:sp>
        <p:nvSpPr>
          <p:cNvPr id="14" name="đáp án đúng"/>
          <p:cNvSpPr/>
          <p:nvPr/>
        </p:nvSpPr>
        <p:spPr>
          <a:xfrm>
            <a:off x="1130864" y="5450899"/>
            <a:ext cx="4691735"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2400" b="1" dirty="0">
                <a:solidFill>
                  <a:prstClr val="white"/>
                </a:solidFill>
              </a:rPr>
              <a:t>A. </a:t>
            </a:r>
            <a:r>
              <a:rPr lang="en-US" sz="2400" b="1" dirty="0" err="1">
                <a:solidFill>
                  <a:prstClr val="white"/>
                </a:solidFill>
              </a:rPr>
              <a:t>Ngũ</a:t>
            </a:r>
            <a:r>
              <a:rPr lang="en-US" sz="2400" b="1" dirty="0">
                <a:solidFill>
                  <a:prstClr val="white"/>
                </a:solidFill>
              </a:rPr>
              <a:t> </a:t>
            </a:r>
            <a:r>
              <a:rPr lang="en-US" sz="2400" b="1" dirty="0" err="1">
                <a:solidFill>
                  <a:prstClr val="white"/>
                </a:solidFill>
              </a:rPr>
              <a:t>ngôn</a:t>
            </a:r>
            <a:endParaRPr lang="vi-VN" sz="2400" b="1" dirty="0">
              <a:solidFill>
                <a:prstClr val="white"/>
              </a:solidFill>
            </a:endParaRPr>
          </a:p>
        </p:txBody>
      </p:sp>
      <p:pic>
        <p:nvPicPr>
          <p:cNvPr id="76" name="5050" descr="50-50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04909" y="80726"/>
            <a:ext cx="433387"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7" name="goi dt" descr="phone a friend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14502" y="80726"/>
            <a:ext cx="43338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8" name="y kien KG" descr="ask the audience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47896" y="80726"/>
            <a:ext cx="46061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7" name="o noi dung cau hoi"/>
          <p:cNvSpPr/>
          <p:nvPr/>
        </p:nvSpPr>
        <p:spPr>
          <a:xfrm>
            <a:off x="374904" y="4114811"/>
            <a:ext cx="11402568" cy="12387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3200" b="1" dirty="0" err="1">
                <a:solidFill>
                  <a:prstClr val="white"/>
                </a:solidFill>
                <a:latin typeface="Times New Roman" pitchFamily="18" charset="0"/>
                <a:cs typeface="Times New Roman" pitchFamily="18" charset="0"/>
              </a:rPr>
              <a:t>Câu</a:t>
            </a:r>
            <a:r>
              <a:rPr lang="en-US" sz="3200" b="1" dirty="0">
                <a:solidFill>
                  <a:prstClr val="white"/>
                </a:solidFill>
                <a:latin typeface="Times New Roman" pitchFamily="18" charset="0"/>
                <a:cs typeface="Times New Roman" pitchFamily="18" charset="0"/>
              </a:rPr>
              <a:t> 3: </a:t>
            </a:r>
            <a:r>
              <a:rPr lang="vi-VN" sz="3200" b="1" dirty="0">
                <a:latin typeface="Times New Roman" pitchFamily="18" charset="0"/>
                <a:cs typeface="Times New Roman" pitchFamily="18" charset="0"/>
              </a:rPr>
              <a:t>Bài thơ Đêm nay Bác không ngủ được viết theo thể thơ nào?</a:t>
            </a:r>
            <a:endParaRPr lang="vi-VN" sz="3200" b="1" dirty="0">
              <a:solidFill>
                <a:prstClr val="white"/>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858047" y="880501"/>
            <a:ext cx="1782032"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43" name="Rounded Rectangle 142"/>
          <p:cNvSpPr/>
          <p:nvPr/>
        </p:nvSpPr>
        <p:spPr>
          <a:xfrm>
            <a:off x="10001861" y="945440"/>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144" name="Rounded Rectangle 143"/>
          <p:cNvSpPr/>
          <p:nvPr/>
        </p:nvSpPr>
        <p:spPr>
          <a:xfrm>
            <a:off x="10000563" y="94581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145" name="Rounded Rectangle 144"/>
          <p:cNvSpPr/>
          <p:nvPr/>
        </p:nvSpPr>
        <p:spPr>
          <a:xfrm>
            <a:off x="9998343" y="945439"/>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146" name="Rounded Rectangle 145"/>
          <p:cNvSpPr/>
          <p:nvPr/>
        </p:nvSpPr>
        <p:spPr>
          <a:xfrm>
            <a:off x="9997515" y="94543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147" name="Rounded Rectangle 146"/>
          <p:cNvSpPr/>
          <p:nvPr/>
        </p:nvSpPr>
        <p:spPr>
          <a:xfrm>
            <a:off x="9998555"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148" name="Rounded Rectangle 147"/>
          <p:cNvSpPr/>
          <p:nvPr/>
        </p:nvSpPr>
        <p:spPr>
          <a:xfrm>
            <a:off x="9998232"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149" name="Rounded Rectangle 148"/>
          <p:cNvSpPr/>
          <p:nvPr/>
        </p:nvSpPr>
        <p:spPr>
          <a:xfrm>
            <a:off x="10001397" y="951771"/>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150" name="Rounded Rectangle 149"/>
          <p:cNvSpPr/>
          <p:nvPr/>
        </p:nvSpPr>
        <p:spPr>
          <a:xfrm>
            <a:off x="10001451"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151" name="Rounded Rectangle 150"/>
          <p:cNvSpPr/>
          <p:nvPr/>
        </p:nvSpPr>
        <p:spPr>
          <a:xfrm>
            <a:off x="9995311"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152" name="Rounded Rectangle 151"/>
          <p:cNvSpPr/>
          <p:nvPr/>
        </p:nvSpPr>
        <p:spPr>
          <a:xfrm>
            <a:off x="9995079"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153" name="Rounded Rectangle 152"/>
          <p:cNvSpPr/>
          <p:nvPr/>
        </p:nvSpPr>
        <p:spPr>
          <a:xfrm>
            <a:off x="10001888" y="95022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rgbClr val="FF0000"/>
                </a:solidFill>
              </a:rPr>
              <a:t>00</a:t>
            </a:r>
          </a:p>
        </p:txBody>
      </p:sp>
      <p:pic>
        <p:nvPicPr>
          <p:cNvPr id="1028"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97693" y="834555"/>
            <a:ext cx="1776515"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0" name="tu vấn tại chỗ"/>
          <p:cNvPicPr>
            <a:picLocks noChangeAspect="1"/>
          </p:cNvPicPr>
          <p:nvPr/>
        </p:nvPicPr>
        <p:blipFill>
          <a:blip r:embed="rId21">
            <a:clrChange>
              <a:clrFrom>
                <a:srgbClr val="F2F200"/>
              </a:clrFrom>
              <a:clrTo>
                <a:srgbClr val="F2F200">
                  <a:alpha val="0"/>
                </a:srgbClr>
              </a:clrTo>
            </a:clrChange>
          </a:blip>
          <a:stretch>
            <a:fillRect/>
          </a:stretch>
        </p:blipFill>
        <p:spPr>
          <a:xfrm>
            <a:off x="10784280" y="80726"/>
            <a:ext cx="48399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1"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28487" y="810163"/>
            <a:ext cx="1742015"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5" name="logo" descr="O-icon"/>
          <p:cNvPicPr>
            <a:picLocks noChangeAspect="1" noChangeArrowheads="1"/>
          </p:cNvPicPr>
          <p:nvPr/>
        </p:nvPicPr>
        <p:blipFill rotWithShape="1">
          <a:blip r:embed="rId23">
            <a:extLst>
              <a:ext uri="{28A0092B-C50C-407E-A947-70E740481C1C}">
                <a14:useLocalDpi xmlns:a14="http://schemas.microsoft.com/office/drawing/2010/main" val="0"/>
              </a:ext>
            </a:extLst>
          </a:blip>
          <a:srcRect l="4532" t="6129" r="4992" b="-1130"/>
          <a:stretch/>
        </p:blipFill>
        <p:spPr bwMode="auto">
          <a:xfrm>
            <a:off x="-392788" y="-596249"/>
            <a:ext cx="3578023" cy="3578022"/>
          </a:xfrm>
          <a:prstGeom prst="rect">
            <a:avLst/>
          </a:prstGeom>
          <a:noFill/>
          <a:extLst>
            <a:ext uri="{909E8E84-426E-40DD-AFC4-6F175D3DCCD1}">
              <a14:hiddenFill xmlns:a14="http://schemas.microsoft.com/office/drawing/2010/main">
                <a:solidFill>
                  <a:srgbClr val="FFFFFF"/>
                </a:solidFill>
              </a14:hiddenFill>
            </a:ext>
          </a:extLst>
        </p:spPr>
      </p:pic>
      <p:sp>
        <p:nvSpPr>
          <p:cNvPr id="94" name="vong tim"/>
          <p:cNvSpPr>
            <a:spLocks noChangeArrowheads="1"/>
          </p:cNvSpPr>
          <p:nvPr/>
        </p:nvSpPr>
        <p:spPr bwMode="auto">
          <a:xfrm rot="18245478" flipH="1">
            <a:off x="1204541" y="-130570"/>
            <a:ext cx="398463" cy="2454471"/>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95" name="vong xanh"/>
          <p:cNvSpPr>
            <a:spLocks noChangeArrowheads="1"/>
          </p:cNvSpPr>
          <p:nvPr/>
        </p:nvSpPr>
        <p:spPr bwMode="auto">
          <a:xfrm rot="3354522">
            <a:off x="1119999" y="-39905"/>
            <a:ext cx="552450" cy="233203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3" name="Picture 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V="1">
            <a:off x="11354528" y="80726"/>
            <a:ext cx="436989"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1312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111"/>
                                        </p:tgtEl>
                                      </p:cBhvr>
                                    </p:cmd>
                                  </p:childTnLst>
                                </p:cTn>
                              </p:par>
                              <p:par>
                                <p:cTn id="7" presetID="8" presetClass="emph" presetSubtype="0" repeatCount="indefinite" fill="hold" grpId="0" nodeType="withEffect">
                                  <p:stCondLst>
                                    <p:cond delay="0"/>
                                  </p:stCondLst>
                                  <p:childTnLst>
                                    <p:animRot by="21600000">
                                      <p:cBhvr>
                                        <p:cTn id="8" dur="5000" fill="hold"/>
                                        <p:tgtEl>
                                          <p:spTgt spid="95"/>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94"/>
                                        </p:tgtEl>
                                        <p:attrNameLst>
                                          <p:attrName>r</p:attrName>
                                        </p:attrNameLst>
                                      </p:cBhvr>
                                    </p:animRot>
                                  </p:childTnLst>
                                </p:cTn>
                              </p:par>
                              <p:par>
                                <p:cTn id="11" presetID="23" presetClass="entr" presetSubtype="3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
                                        </p:tgtEl>
                                        <p:attrNameLst>
                                          <p:attrName>ppt_x</p:attrName>
                                        </p:attrNameLst>
                                      </p:cBhvr>
                                      <p:tavLst>
                                        <p:tav tm="0">
                                          <p:val>
                                            <p:fltVal val="0.5"/>
                                          </p:val>
                                        </p:tav>
                                        <p:tav tm="100000">
                                          <p:val>
                                            <p:strVal val="#ppt_x"/>
                                          </p:val>
                                        </p:tav>
                                      </p:tavLst>
                                    </p:anim>
                                    <p:anim calcmode="lin" valueType="num">
                                      <p:cBhvr>
                                        <p:cTn id="16" dur="500" fill="hold"/>
                                        <p:tgtEl>
                                          <p:spTgt spid="47"/>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audio4.wav"/>
                                        </p:tgtEl>
                                      </p:cMediaNode>
                                    </p:audio>
                                  </p:subTnLst>
                                </p:cTn>
                              </p:par>
                              <p:par>
                                <p:cTn id="17" presetID="23" presetClass="entr" presetSubtype="36"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6*min(max(#ppt_w*#ppt_h,.3),1)-7.4)/-.7*#ppt_w"/>
                                          </p:val>
                                        </p:tav>
                                        <p:tav tm="100000">
                                          <p:val>
                                            <p:strVal val="#ppt_w"/>
                                          </p:val>
                                        </p:tav>
                                      </p:tavLst>
                                    </p:anim>
                                    <p:anim calcmode="lin" valueType="num">
                                      <p:cBhvr>
                                        <p:cTn id="20" dur="500" fill="hold"/>
                                        <p:tgtEl>
                                          <p:spTgt spid="13"/>
                                        </p:tgtEl>
                                        <p:attrNameLst>
                                          <p:attrName>ppt_h</p:attrName>
                                        </p:attrNameLst>
                                      </p:cBhvr>
                                      <p:tavLst>
                                        <p:tav tm="0">
                                          <p:val>
                                            <p:strVal val="(6*min(max(#ppt_w*#ppt_h,.3),1)-7.4)/-.7*#ppt_h"/>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6*min(max(#ppt_w*#ppt_h,.3),1)-7.4)/-.7*#ppt_w"/>
                                          </p:val>
                                        </p:tav>
                                        <p:tav tm="100000">
                                          <p:val>
                                            <p:strVal val="#ppt_w"/>
                                          </p:val>
                                        </p:tav>
                                      </p:tavLst>
                                    </p:anim>
                                    <p:anim calcmode="lin" valueType="num">
                                      <p:cBhvr>
                                        <p:cTn id="26" dur="500" fill="hold"/>
                                        <p:tgtEl>
                                          <p:spTgt spid="11"/>
                                        </p:tgtEl>
                                        <p:attrNameLst>
                                          <p:attrName>ppt_h</p:attrName>
                                        </p:attrNameLst>
                                      </p:cBhvr>
                                      <p:tavLst>
                                        <p:tav tm="0">
                                          <p:val>
                                            <p:strVal val="(6*min(max(#ppt_w*#ppt_h,.3),1)-7.4)/-.7*#ppt_h"/>
                                          </p:val>
                                        </p:tav>
                                        <p:tav tm="100000">
                                          <p:val>
                                            <p:strVal val="#ppt_h"/>
                                          </p:val>
                                        </p:tav>
                                      </p:tavLst>
                                    </p:anim>
                                    <p:anim calcmode="lin" valueType="num">
                                      <p:cBhvr>
                                        <p:cTn id="27" dur="500" fill="hold"/>
                                        <p:tgtEl>
                                          <p:spTgt spid="11"/>
                                        </p:tgtEl>
                                        <p:attrNameLst>
                                          <p:attrName>ppt_x</p:attrName>
                                        </p:attrNameLst>
                                      </p:cBhvr>
                                      <p:tavLst>
                                        <p:tav tm="0">
                                          <p:val>
                                            <p:fltVal val="0.5"/>
                                          </p:val>
                                        </p:tav>
                                        <p:tav tm="100000">
                                          <p:val>
                                            <p:strVal val="#ppt_x"/>
                                          </p:val>
                                        </p:tav>
                                      </p:tavLst>
                                    </p:anim>
                                    <p:anim calcmode="lin" valueType="num">
                                      <p:cBhvr>
                                        <p:cTn id="28" dur="500" fill="hold"/>
                                        <p:tgtEl>
                                          <p:spTgt spid="11"/>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6*min(max(#ppt_w*#ppt_h,.3),1)-7.4)/-.7*#ppt_w"/>
                                          </p:val>
                                        </p:tav>
                                        <p:tav tm="100000">
                                          <p:val>
                                            <p:strVal val="#ppt_w"/>
                                          </p:val>
                                        </p:tav>
                                      </p:tavLst>
                                    </p:anim>
                                    <p:anim calcmode="lin" valueType="num">
                                      <p:cBhvr>
                                        <p:cTn id="32" dur="500" fill="hold"/>
                                        <p:tgtEl>
                                          <p:spTgt spid="14"/>
                                        </p:tgtEl>
                                        <p:attrNameLst>
                                          <p:attrName>ppt_h</p:attrName>
                                        </p:attrNameLst>
                                      </p:cBhvr>
                                      <p:tavLst>
                                        <p:tav tm="0">
                                          <p:val>
                                            <p:strVal val="(6*min(max(#ppt_w*#ppt_h,.3),1)-7.4)/-.7*#ppt_h"/>
                                          </p:val>
                                        </p:tav>
                                        <p:tav tm="100000">
                                          <p:val>
                                            <p:strVal val="#ppt_h"/>
                                          </p:val>
                                        </p:tav>
                                      </p:tavLst>
                                    </p:anim>
                                    <p:anim calcmode="lin" valueType="num">
                                      <p:cBhvr>
                                        <p:cTn id="33" dur="500" fill="hold"/>
                                        <p:tgtEl>
                                          <p:spTgt spid="14"/>
                                        </p:tgtEl>
                                        <p:attrNameLst>
                                          <p:attrName>ppt_x</p:attrName>
                                        </p:attrNameLst>
                                      </p:cBhvr>
                                      <p:tavLst>
                                        <p:tav tm="0">
                                          <p:val>
                                            <p:fltVal val="0.5"/>
                                          </p:val>
                                        </p:tav>
                                        <p:tav tm="100000">
                                          <p:val>
                                            <p:strVal val="#ppt_x"/>
                                          </p:val>
                                        </p:tav>
                                      </p:tavLst>
                                    </p:anim>
                                    <p:anim calcmode="lin" valueType="num">
                                      <p:cBhvr>
                                        <p:cTn id="34" dur="500" fill="hold"/>
                                        <p:tgtEl>
                                          <p:spTgt spid="14"/>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5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6*min(max(#ppt_w*#ppt_h,.3),1)-7.4)/-.7*#ppt_w"/>
                                          </p:val>
                                        </p:tav>
                                        <p:tav tm="100000">
                                          <p:val>
                                            <p:strVal val="#ppt_w"/>
                                          </p:val>
                                        </p:tav>
                                      </p:tavLst>
                                    </p:anim>
                                    <p:anim calcmode="lin" valueType="num">
                                      <p:cBhvr>
                                        <p:cTn id="38" dur="500" fill="hold"/>
                                        <p:tgtEl>
                                          <p:spTgt spid="12"/>
                                        </p:tgtEl>
                                        <p:attrNameLst>
                                          <p:attrName>ppt_h</p:attrName>
                                        </p:attrNameLst>
                                      </p:cBhvr>
                                      <p:tavLst>
                                        <p:tav tm="0">
                                          <p:val>
                                            <p:strVal val="(6*min(max(#ppt_w*#ppt_h,.3),1)-7.4)/-.7*#ppt_h"/>
                                          </p:val>
                                        </p:tav>
                                        <p:tav tm="100000">
                                          <p:val>
                                            <p:strVal val="#ppt_h"/>
                                          </p:val>
                                        </p:tav>
                                      </p:tavLst>
                                    </p:anim>
                                    <p:anim calcmode="lin" valueType="num">
                                      <p:cBhvr>
                                        <p:cTn id="39" dur="500" fill="hold"/>
                                        <p:tgtEl>
                                          <p:spTgt spid="12"/>
                                        </p:tgtEl>
                                        <p:attrNameLst>
                                          <p:attrName>ppt_x</p:attrName>
                                        </p:attrNameLst>
                                      </p:cBhvr>
                                      <p:tavLst>
                                        <p:tav tm="0">
                                          <p:val>
                                            <p:fltVal val="0.5"/>
                                          </p:val>
                                        </p:tav>
                                        <p:tav tm="100000">
                                          <p:val>
                                            <p:strVal val="#ppt_x"/>
                                          </p:val>
                                        </p:tav>
                                      </p:tavLst>
                                    </p:anim>
                                    <p:anim calcmode="lin" valueType="num">
                                      <p:cBhvr>
                                        <p:cTn id="40"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grpId="1" nodeType="click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set>
                                      <p:cBhvr>
                                        <p:cTn id="46"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audio30.wav"/>
                                        </p:tgtEl>
                                      </p:cMediaNode>
                                    </p:audio>
                                  </p:subTnLst>
                                </p:cTn>
                              </p:par>
                              <p:par>
                                <p:cTn id="47" presetID="23" presetClass="exit" presetSubtype="32" fill="hold" grpId="1" nodeType="withEffect">
                                  <p:stCondLst>
                                    <p:cond delay="0"/>
                                  </p:stCondLst>
                                  <p:childTnLst>
                                    <p:anim calcmode="lin" valueType="num">
                                      <p:cBhvr>
                                        <p:cTn id="48" dur="500"/>
                                        <p:tgtEl>
                                          <p:spTgt spid="13"/>
                                        </p:tgtEl>
                                        <p:attrNameLst>
                                          <p:attrName>ppt_w</p:attrName>
                                        </p:attrNameLst>
                                      </p:cBhvr>
                                      <p:tavLst>
                                        <p:tav tm="0">
                                          <p:val>
                                            <p:strVal val="ppt_w"/>
                                          </p:val>
                                        </p:tav>
                                        <p:tav tm="100000">
                                          <p:val>
                                            <p:fltVal val="0"/>
                                          </p:val>
                                        </p:tav>
                                      </p:tavLst>
                                    </p:anim>
                                    <p:anim calcmode="lin" valueType="num">
                                      <p:cBhvr>
                                        <p:cTn id="49" dur="500"/>
                                        <p:tgtEl>
                                          <p:spTgt spid="13"/>
                                        </p:tgtEl>
                                        <p:attrNameLst>
                                          <p:attrName>ppt_h</p:attrName>
                                        </p:attrNameLst>
                                      </p:cBhvr>
                                      <p:tavLst>
                                        <p:tav tm="0">
                                          <p:val>
                                            <p:strVal val="ppt_h"/>
                                          </p:val>
                                        </p:tav>
                                        <p:tav tm="100000">
                                          <p:val>
                                            <p:fltVal val="0"/>
                                          </p:val>
                                        </p:tav>
                                      </p:tavLst>
                                    </p:anim>
                                    <p:set>
                                      <p:cBhvr>
                                        <p:cTn id="50" dur="1" fill="hold">
                                          <p:stCondLst>
                                            <p:cond delay="499"/>
                                          </p:stCondLst>
                                        </p:cTn>
                                        <p:tgtEl>
                                          <p:spTgt spid="13"/>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500"/>
                                        <p:tgtEl>
                                          <p:spTgt spid="11"/>
                                        </p:tgtEl>
                                        <p:attrNameLst>
                                          <p:attrName>ppt_w</p:attrName>
                                        </p:attrNameLst>
                                      </p:cBhvr>
                                      <p:tavLst>
                                        <p:tav tm="0">
                                          <p:val>
                                            <p:strVal val="ppt_w"/>
                                          </p:val>
                                        </p:tav>
                                        <p:tav tm="100000">
                                          <p:val>
                                            <p:fltVal val="0"/>
                                          </p:val>
                                        </p:tav>
                                      </p:tavLst>
                                    </p:anim>
                                    <p:anim calcmode="lin" valueType="num">
                                      <p:cBhvr>
                                        <p:cTn id="53" dur="500"/>
                                        <p:tgtEl>
                                          <p:spTgt spid="11"/>
                                        </p:tgtEl>
                                        <p:attrNameLst>
                                          <p:attrName>ppt_h</p:attrName>
                                        </p:attrNameLst>
                                      </p:cBhvr>
                                      <p:tavLst>
                                        <p:tav tm="0">
                                          <p:val>
                                            <p:strVal val="ppt_h"/>
                                          </p:val>
                                        </p:tav>
                                        <p:tav tm="100000">
                                          <p:val>
                                            <p:fltVal val="0"/>
                                          </p:val>
                                        </p:tav>
                                      </p:tavLst>
                                    </p:anim>
                                    <p:set>
                                      <p:cBhvr>
                                        <p:cTn id="54" dur="1" fill="hold">
                                          <p:stCondLst>
                                            <p:cond delay="499"/>
                                          </p:stCondLst>
                                        </p:cTn>
                                        <p:tgtEl>
                                          <p:spTgt spid="11"/>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set>
                                      <p:cBhvr>
                                        <p:cTn id="58" dur="1" fill="hold">
                                          <p:stCondLst>
                                            <p:cond delay="499"/>
                                          </p:stCondLst>
                                        </p:cTn>
                                        <p:tgtEl>
                                          <p:spTgt spid="14"/>
                                        </p:tgtEl>
                                        <p:attrNameLst>
                                          <p:attrName>style.visibility</p:attrName>
                                        </p:attrNameLst>
                                      </p:cBhvr>
                                      <p:to>
                                        <p:strVal val="hidden"/>
                                      </p:to>
                                    </p:set>
                                  </p:childTnLst>
                                </p:cTn>
                              </p:par>
                              <p:par>
                                <p:cTn id="59" presetID="23" presetClass="exit" presetSubtype="32" fill="hold" grpId="1" nodeType="withEffect">
                                  <p:stCondLst>
                                    <p:cond delay="0"/>
                                  </p:stCondLst>
                                  <p:childTnLst>
                                    <p:anim calcmode="lin" valueType="num">
                                      <p:cBhvr>
                                        <p:cTn id="60" dur="500"/>
                                        <p:tgtEl>
                                          <p:spTgt spid="12"/>
                                        </p:tgtEl>
                                        <p:attrNameLst>
                                          <p:attrName>ppt_w</p:attrName>
                                        </p:attrNameLst>
                                      </p:cBhvr>
                                      <p:tavLst>
                                        <p:tav tm="0">
                                          <p:val>
                                            <p:strVal val="ppt_w"/>
                                          </p:val>
                                        </p:tav>
                                        <p:tav tm="100000">
                                          <p:val>
                                            <p:fltVal val="0"/>
                                          </p:val>
                                        </p:tav>
                                      </p:tavLst>
                                    </p:anim>
                                    <p:anim calcmode="lin" valueType="num">
                                      <p:cBhvr>
                                        <p:cTn id="61" dur="500"/>
                                        <p:tgtEl>
                                          <p:spTgt spid="12"/>
                                        </p:tgtEl>
                                        <p:attrNameLst>
                                          <p:attrName>ppt_h</p:attrName>
                                        </p:attrNameLst>
                                      </p:cBhvr>
                                      <p:tavLst>
                                        <p:tav tm="0">
                                          <p:val>
                                            <p:strVal val="ppt_h"/>
                                          </p:val>
                                        </p:tav>
                                        <p:tav tm="100000">
                                          <p:val>
                                            <p:fltVal val="0"/>
                                          </p:val>
                                        </p:tav>
                                      </p:tavLst>
                                    </p:anim>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77"/>
                    </p:tgtEl>
                  </p:cond>
                </p:stCondLst>
                <p:endSync evt="end" delay="0">
                  <p:rtn val="all"/>
                </p:endSync>
                <p:childTnLst>
                  <p:par>
                    <p:cTn id="64" fill="hold">
                      <p:stCondLst>
                        <p:cond delay="0"/>
                      </p:stCondLst>
                      <p:childTnLst>
                        <p:par>
                          <p:cTn id="65" fill="hold">
                            <p:stCondLst>
                              <p:cond delay="0"/>
                            </p:stCondLst>
                            <p:childTnLst>
                              <p:par>
                                <p:cTn id="66" presetID="6" presetClass="emph" presetSubtype="0" autoRev="1" fill="hold" nodeType="clickEffect">
                                  <p:stCondLst>
                                    <p:cond delay="0"/>
                                  </p:stCondLst>
                                  <p:childTnLst>
                                    <p:animScale>
                                      <p:cBhvr>
                                        <p:cTn id="67" dur="500" fill="hold"/>
                                        <p:tgtEl>
                                          <p:spTgt spid="77"/>
                                        </p:tgtEl>
                                      </p:cBhvr>
                                      <p:by x="125000" y="125000"/>
                                    </p:animScale>
                                  </p:childTnLst>
                                  <p:subTnLst>
                                    <p:audio>
                                      <p:cMediaNode>
                                        <p:cTn display="0" masterRel="sameClick">
                                          <p:stCondLst>
                                            <p:cond evt="begin" delay="0">
                                              <p:tn val="66"/>
                                            </p:cond>
                                          </p:stCondLst>
                                          <p:endCondLst>
                                            <p:cond evt="onStopAudio" delay="0">
                                              <p:tgtEl>
                                                <p:sldTgt/>
                                              </p:tgtEl>
                                            </p:cond>
                                          </p:endCondLst>
                                        </p:cTn>
                                        <p:tgtEl>
                                          <p:sndTgt r:embed="rId6" name="chuong reo.wav"/>
                                        </p:tgtEl>
                                      </p:cMediaNode>
                                    </p:audio>
                                  </p:subTnLst>
                                </p:cTn>
                              </p:par>
                            </p:childTnLst>
                          </p:cTn>
                        </p:par>
                        <p:par>
                          <p:cTn id="68" fill="hold">
                            <p:stCondLst>
                              <p:cond delay="1000"/>
                            </p:stCondLst>
                            <p:childTnLst>
                              <p:par>
                                <p:cTn id="69" presetID="47" presetClass="entr" presetSubtype="0" fill="hold" nodeType="afterEffect">
                                  <p:stCondLst>
                                    <p:cond delay="0"/>
                                  </p:stCondLst>
                                  <p:childTnLst>
                                    <p:set>
                                      <p:cBhvr>
                                        <p:cTn id="70" dur="1" fill="hold">
                                          <p:stCondLst>
                                            <p:cond delay="0"/>
                                          </p:stCondLst>
                                        </p:cTn>
                                        <p:tgtEl>
                                          <p:spTgt spid="1026"/>
                                        </p:tgtEl>
                                        <p:attrNameLst>
                                          <p:attrName>style.visibility</p:attrName>
                                        </p:attrNameLst>
                                      </p:cBhvr>
                                      <p:to>
                                        <p:strVal val="visible"/>
                                      </p:to>
                                    </p:set>
                                    <p:animEffect transition="in" filter="fade">
                                      <p:cBhvr>
                                        <p:cTn id="71" dur="1000"/>
                                        <p:tgtEl>
                                          <p:spTgt spid="1026"/>
                                        </p:tgtEl>
                                      </p:cBhvr>
                                    </p:animEffect>
                                    <p:anim calcmode="lin" valueType="num">
                                      <p:cBhvr>
                                        <p:cTn id="72" dur="1000" fill="hold"/>
                                        <p:tgtEl>
                                          <p:spTgt spid="1026"/>
                                        </p:tgtEl>
                                        <p:attrNameLst>
                                          <p:attrName>ppt_x</p:attrName>
                                        </p:attrNameLst>
                                      </p:cBhvr>
                                      <p:tavLst>
                                        <p:tav tm="0">
                                          <p:val>
                                            <p:strVal val="#ppt_x"/>
                                          </p:val>
                                        </p:tav>
                                        <p:tav tm="100000">
                                          <p:val>
                                            <p:strVal val="#ppt_x"/>
                                          </p:val>
                                        </p:tav>
                                      </p:tavLst>
                                    </p:anim>
                                    <p:anim calcmode="lin" valueType="num">
                                      <p:cBhvr>
                                        <p:cTn id="7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1018" fill="hold"/>
                                        <p:tgtEl>
                                          <p:spTgt spid="10"/>
                                        </p:tgtEl>
                                      </p:cBhvr>
                                    </p:cmd>
                                  </p:childTnLst>
                                </p:cTn>
                              </p:par>
                            </p:childTnLst>
                          </p:cTn>
                        </p:par>
                        <p:par>
                          <p:cTn id="78" fill="hold">
                            <p:stCondLst>
                              <p:cond delay="12018"/>
                            </p:stCondLst>
                            <p:childTnLst>
                              <p:par>
                                <p:cTn id="79" presetID="2" presetClass="exit" presetSubtype="1" fill="hold" nodeType="afterEffect">
                                  <p:stCondLst>
                                    <p:cond delay="1000"/>
                                  </p:stCondLst>
                                  <p:childTnLst>
                                    <p:anim calcmode="lin" valueType="num">
                                      <p:cBhvr additive="base">
                                        <p:cTn id="80" dur="500"/>
                                        <p:tgtEl>
                                          <p:spTgt spid="1026"/>
                                        </p:tgtEl>
                                        <p:attrNameLst>
                                          <p:attrName>ppt_x</p:attrName>
                                        </p:attrNameLst>
                                      </p:cBhvr>
                                      <p:tavLst>
                                        <p:tav tm="0">
                                          <p:val>
                                            <p:strVal val="ppt_x"/>
                                          </p:val>
                                        </p:tav>
                                        <p:tav tm="100000">
                                          <p:val>
                                            <p:strVal val="ppt_x"/>
                                          </p:val>
                                        </p:tav>
                                      </p:tavLst>
                                    </p:anim>
                                    <p:anim calcmode="lin" valueType="num">
                                      <p:cBhvr additive="base">
                                        <p:cTn id="81" dur="500"/>
                                        <p:tgtEl>
                                          <p:spTgt spid="1026"/>
                                        </p:tgtEl>
                                        <p:attrNameLst>
                                          <p:attrName>ppt_y</p:attrName>
                                        </p:attrNameLst>
                                      </p:cBhvr>
                                      <p:tavLst>
                                        <p:tav tm="0">
                                          <p:val>
                                            <p:strVal val="ppt_y"/>
                                          </p:val>
                                        </p:tav>
                                        <p:tav tm="100000">
                                          <p:val>
                                            <p:strVal val="0-ppt_h/2"/>
                                          </p:val>
                                        </p:tav>
                                      </p:tavLst>
                                    </p:anim>
                                    <p:set>
                                      <p:cBhvr>
                                        <p:cTn id="82"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77"/>
                  </p:tgtEl>
                </p:cond>
              </p:nextCondLst>
            </p:seq>
            <p:video>
              <p:cMediaNode vol="80000">
                <p:cTn id="83" repeatCount="2000" fill="hold" display="0">
                  <p:stCondLst>
                    <p:cond delay="indefinite"/>
                  </p:stCondLst>
                  <p:endCondLst>
                    <p:cond evt="onStopAudio" delay="0">
                      <p:tgtEl>
                        <p:sldTgt/>
                      </p:tgtEl>
                    </p:cond>
                  </p:endCondLst>
                </p:cTn>
                <p:tgtEl>
                  <p:spTgt spid="10"/>
                </p:tgtEl>
              </p:cMediaNode>
            </p:video>
            <p:seq concurrent="1" nextAc="seek">
              <p:cTn id="84" restart="whenNotActive" fill="hold" evtFilter="cancelBubble" nodeType="interactiveSeq">
                <p:stCondLst>
                  <p:cond evt="onClick" delay="0">
                    <p:tgtEl>
                      <p:spTgt spid="78"/>
                    </p:tgtEl>
                  </p:cond>
                </p:stCondLst>
                <p:endSync evt="end" delay="0">
                  <p:rtn val="all"/>
                </p:endSync>
                <p:childTnLst>
                  <p:par>
                    <p:cTn id="85" fill="hold">
                      <p:stCondLst>
                        <p:cond delay="0"/>
                      </p:stCondLst>
                      <p:childTnLst>
                        <p:par>
                          <p:cTn id="86" fill="hold">
                            <p:stCondLst>
                              <p:cond delay="0"/>
                            </p:stCondLst>
                            <p:childTnLst>
                              <p:par>
                                <p:cTn id="87" presetID="6" presetClass="emph" presetSubtype="0" autoRev="1" fill="hold" nodeType="clickEffect">
                                  <p:stCondLst>
                                    <p:cond delay="0"/>
                                  </p:stCondLst>
                                  <p:childTnLst>
                                    <p:animScale>
                                      <p:cBhvr>
                                        <p:cTn id="88" dur="500" fill="hold"/>
                                        <p:tgtEl>
                                          <p:spTgt spid="78"/>
                                        </p:tgtEl>
                                      </p:cBhvr>
                                      <p:by x="125000" y="125000"/>
                                    </p:animScale>
                                  </p:childTnLst>
                                  <p:subTnLst>
                                    <p:audio>
                                      <p:cMediaNode>
                                        <p:cTn display="0" masterRel="sameClick">
                                          <p:stCondLst>
                                            <p:cond evt="begin" delay="0">
                                              <p:tn val="87"/>
                                            </p:cond>
                                          </p:stCondLst>
                                          <p:endCondLst>
                                            <p:cond evt="onStopAudio" delay="0">
                                              <p:tgtEl>
                                                <p:sldTgt/>
                                              </p:tgtEl>
                                            </p:cond>
                                          </p:endCondLst>
                                        </p:cTn>
                                        <p:tgtEl>
                                          <p:sndTgt r:embed="rId7" name="audio1.wav"/>
                                        </p:tgtEl>
                                      </p:cMediaNode>
                                    </p:audio>
                                  </p:subTnLst>
                                </p:cTn>
                              </p:par>
                            </p:childTnLst>
                          </p:cTn>
                        </p:par>
                        <p:par>
                          <p:cTn id="89" fill="hold">
                            <p:stCondLst>
                              <p:cond delay="1000"/>
                            </p:stCondLst>
                            <p:childTnLst>
                              <p:par>
                                <p:cTn id="90" presetID="2" presetClass="entr" presetSubtype="1" fill="hold" nodeType="afterEffect">
                                  <p:stCondLst>
                                    <p:cond delay="1000"/>
                                  </p:stCondLst>
                                  <p:childTnLst>
                                    <p:set>
                                      <p:cBhvr>
                                        <p:cTn id="91" dur="1" fill="hold">
                                          <p:stCondLst>
                                            <p:cond delay="0"/>
                                          </p:stCondLst>
                                        </p:cTn>
                                        <p:tgtEl>
                                          <p:spTgt spid="1028"/>
                                        </p:tgtEl>
                                        <p:attrNameLst>
                                          <p:attrName>style.visibility</p:attrName>
                                        </p:attrNameLst>
                                      </p:cBhvr>
                                      <p:to>
                                        <p:strVal val="visible"/>
                                      </p:to>
                                    </p:set>
                                    <p:anim calcmode="lin" valueType="num">
                                      <p:cBhvr additive="base">
                                        <p:cTn id="92" dur="500" fill="hold"/>
                                        <p:tgtEl>
                                          <p:spTgt spid="1028"/>
                                        </p:tgtEl>
                                        <p:attrNameLst>
                                          <p:attrName>ppt_x</p:attrName>
                                        </p:attrNameLst>
                                      </p:cBhvr>
                                      <p:tavLst>
                                        <p:tav tm="0">
                                          <p:val>
                                            <p:strVal val="#ppt_x"/>
                                          </p:val>
                                        </p:tav>
                                        <p:tav tm="100000">
                                          <p:val>
                                            <p:strVal val="#ppt_x"/>
                                          </p:val>
                                        </p:tav>
                                      </p:tavLst>
                                    </p:anim>
                                    <p:anim calcmode="lin" valueType="num">
                                      <p:cBhvr additive="base">
                                        <p:cTn id="93"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xit" presetSubtype="1" fill="hold" nodeType="clickEffect">
                                  <p:stCondLst>
                                    <p:cond delay="0"/>
                                  </p:stCondLst>
                                  <p:childTnLst>
                                    <p:anim calcmode="lin" valueType="num">
                                      <p:cBhvr additive="base">
                                        <p:cTn id="97" dur="500"/>
                                        <p:tgtEl>
                                          <p:spTgt spid="1028"/>
                                        </p:tgtEl>
                                        <p:attrNameLst>
                                          <p:attrName>ppt_x</p:attrName>
                                        </p:attrNameLst>
                                      </p:cBhvr>
                                      <p:tavLst>
                                        <p:tav tm="0">
                                          <p:val>
                                            <p:strVal val="ppt_x"/>
                                          </p:val>
                                        </p:tav>
                                        <p:tav tm="100000">
                                          <p:val>
                                            <p:strVal val="ppt_x"/>
                                          </p:val>
                                        </p:tav>
                                      </p:tavLst>
                                    </p:anim>
                                    <p:anim calcmode="lin" valueType="num">
                                      <p:cBhvr additive="base">
                                        <p:cTn id="98" dur="500"/>
                                        <p:tgtEl>
                                          <p:spTgt spid="1028"/>
                                        </p:tgtEl>
                                        <p:attrNameLst>
                                          <p:attrName>ppt_y</p:attrName>
                                        </p:attrNameLst>
                                      </p:cBhvr>
                                      <p:tavLst>
                                        <p:tav tm="0">
                                          <p:val>
                                            <p:strVal val="ppt_y"/>
                                          </p:val>
                                        </p:tav>
                                        <p:tav tm="100000">
                                          <p:val>
                                            <p:strVal val="0-ppt_h/2"/>
                                          </p:val>
                                        </p:tav>
                                      </p:tavLst>
                                    </p:anim>
                                    <p:set>
                                      <p:cBhvr>
                                        <p:cTn id="9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00" restart="whenNotActive" fill="hold" evtFilter="cancelBubble" nodeType="interactiveSeq">
                <p:stCondLst>
                  <p:cond evt="onClick" delay="0">
                    <p:tgtEl>
                      <p:spTgt spid="100"/>
                    </p:tgtEl>
                  </p:cond>
                </p:stCondLst>
                <p:endSync evt="end" delay="0">
                  <p:rtn val="all"/>
                </p:endSync>
                <p:childTnLst>
                  <p:par>
                    <p:cTn id="101" fill="hold">
                      <p:stCondLst>
                        <p:cond delay="0"/>
                      </p:stCondLst>
                      <p:childTnLst>
                        <p:par>
                          <p:cTn id="102" fill="hold">
                            <p:stCondLst>
                              <p:cond delay="0"/>
                            </p:stCondLst>
                            <p:childTnLst>
                              <p:par>
                                <p:cTn id="103" presetID="6" presetClass="emph" presetSubtype="0" autoRev="1" fill="hold" nodeType="clickEffect">
                                  <p:stCondLst>
                                    <p:cond delay="0"/>
                                  </p:stCondLst>
                                  <p:childTnLst>
                                    <p:animScale>
                                      <p:cBhvr>
                                        <p:cTn id="104" dur="500" fill="hold"/>
                                        <p:tgtEl>
                                          <p:spTgt spid="100"/>
                                        </p:tgtEl>
                                      </p:cBhvr>
                                      <p:by x="125000" y="125000"/>
                                    </p:animScale>
                                  </p:childTnLst>
                                  <p:subTnLst>
                                    <p:audio>
                                      <p:cMediaNode>
                                        <p:cTn display="0" masterRel="sameClick">
                                          <p:stCondLst>
                                            <p:cond evt="begin" delay="0">
                                              <p:tn val="103"/>
                                            </p:cond>
                                          </p:stCondLst>
                                          <p:endCondLst>
                                            <p:cond evt="onStopAudio" delay="0">
                                              <p:tgtEl>
                                                <p:sldTgt/>
                                              </p:tgtEl>
                                            </p:cond>
                                          </p:endCondLst>
                                        </p:cTn>
                                        <p:tgtEl>
                                          <p:sndTgt r:embed="rId7" name="audio1.wav"/>
                                        </p:tgtEl>
                                      </p:cMediaNode>
                                    </p:audio>
                                  </p:subTnLst>
                                </p:cTn>
                              </p:par>
                            </p:childTnLst>
                          </p:cTn>
                        </p:par>
                        <p:par>
                          <p:cTn id="105" fill="hold">
                            <p:stCondLst>
                              <p:cond delay="1000"/>
                            </p:stCondLst>
                            <p:childTnLst>
                              <p:par>
                                <p:cTn id="106" presetID="47" presetClass="entr" presetSubtype="0" fill="hold" nodeType="afterEffect">
                                  <p:stCondLst>
                                    <p:cond delay="250"/>
                                  </p:stCondLst>
                                  <p:childTnLst>
                                    <p:set>
                                      <p:cBhvr>
                                        <p:cTn id="107" dur="1" fill="hold">
                                          <p:stCondLst>
                                            <p:cond delay="0"/>
                                          </p:stCondLst>
                                        </p:cTn>
                                        <p:tgtEl>
                                          <p:spTgt spid="101"/>
                                        </p:tgtEl>
                                        <p:attrNameLst>
                                          <p:attrName>style.visibility</p:attrName>
                                        </p:attrNameLst>
                                      </p:cBhvr>
                                      <p:to>
                                        <p:strVal val="visible"/>
                                      </p:to>
                                    </p:set>
                                    <p:animEffect transition="in" filter="fade">
                                      <p:cBhvr>
                                        <p:cTn id="108" dur="1000"/>
                                        <p:tgtEl>
                                          <p:spTgt spid="101"/>
                                        </p:tgtEl>
                                      </p:cBhvr>
                                    </p:animEffect>
                                    <p:anim calcmode="lin" valueType="num">
                                      <p:cBhvr>
                                        <p:cTn id="109" dur="1000" fill="hold"/>
                                        <p:tgtEl>
                                          <p:spTgt spid="101"/>
                                        </p:tgtEl>
                                        <p:attrNameLst>
                                          <p:attrName>ppt_x</p:attrName>
                                        </p:attrNameLst>
                                      </p:cBhvr>
                                      <p:tavLst>
                                        <p:tav tm="0">
                                          <p:val>
                                            <p:strVal val="#ppt_x"/>
                                          </p:val>
                                        </p:tav>
                                        <p:tav tm="100000">
                                          <p:val>
                                            <p:strVal val="#ppt_x"/>
                                          </p:val>
                                        </p:tav>
                                      </p:tavLst>
                                    </p:anim>
                                    <p:anim calcmode="lin" valueType="num">
                                      <p:cBhvr>
                                        <p:cTn id="110"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7" presetClass="exit" presetSubtype="0" fill="hold" nodeType="clickEffect">
                                  <p:stCondLst>
                                    <p:cond delay="0"/>
                                  </p:stCondLst>
                                  <p:childTnLst>
                                    <p:animEffect transition="out" filter="fade">
                                      <p:cBhvr>
                                        <p:cTn id="114" dur="1000"/>
                                        <p:tgtEl>
                                          <p:spTgt spid="101"/>
                                        </p:tgtEl>
                                      </p:cBhvr>
                                    </p:animEffect>
                                    <p:anim calcmode="lin" valueType="num">
                                      <p:cBhvr>
                                        <p:cTn id="115" dur="1000"/>
                                        <p:tgtEl>
                                          <p:spTgt spid="101"/>
                                        </p:tgtEl>
                                        <p:attrNameLst>
                                          <p:attrName>ppt_x</p:attrName>
                                        </p:attrNameLst>
                                      </p:cBhvr>
                                      <p:tavLst>
                                        <p:tav tm="0">
                                          <p:val>
                                            <p:strVal val="ppt_x"/>
                                          </p:val>
                                        </p:tav>
                                        <p:tav tm="100000">
                                          <p:val>
                                            <p:strVal val="ppt_x"/>
                                          </p:val>
                                        </p:tav>
                                      </p:tavLst>
                                    </p:anim>
                                    <p:anim calcmode="lin" valueType="num">
                                      <p:cBhvr>
                                        <p:cTn id="116" dur="1000"/>
                                        <p:tgtEl>
                                          <p:spTgt spid="101"/>
                                        </p:tgtEl>
                                        <p:attrNameLst>
                                          <p:attrName>ppt_y</p:attrName>
                                        </p:attrNameLst>
                                      </p:cBhvr>
                                      <p:tavLst>
                                        <p:tav tm="0">
                                          <p:val>
                                            <p:strVal val="ppt_y"/>
                                          </p:val>
                                        </p:tav>
                                        <p:tav tm="100000">
                                          <p:val>
                                            <p:strVal val="ppt_y-.1"/>
                                          </p:val>
                                        </p:tav>
                                      </p:tavLst>
                                    </p:anim>
                                    <p:set>
                                      <p:cBhvr>
                                        <p:cTn id="117" dur="1" fill="hold">
                                          <p:stCondLst>
                                            <p:cond delay="9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18" restart="whenNotActive" fill="hold" evtFilter="cancelBubble" nodeType="interactiveSeq">
                <p:stCondLst>
                  <p:cond evt="onClick" delay="0">
                    <p:tgtEl>
                      <p:spTgt spid="13"/>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fill="hold" nodeType="clickEffect">
                                  <p:stCondLst>
                                    <p:cond delay="0"/>
                                  </p:stCondLst>
                                  <p:childTnLst>
                                    <p:animClr clrSpc="rgb" dir="cw">
                                      <p:cBhvr>
                                        <p:cTn id="122" dur="500" fill="hold"/>
                                        <p:tgtEl>
                                          <p:spTgt spid="13"/>
                                        </p:tgtEl>
                                        <p:attrNameLst>
                                          <p:attrName>fillcolor</p:attrName>
                                        </p:attrNameLst>
                                      </p:cBhvr>
                                      <p:to>
                                        <a:schemeClr val="accent2"/>
                                      </p:to>
                                    </p:animClr>
                                    <p:set>
                                      <p:cBhvr>
                                        <p:cTn id="123" dur="500" fill="hold"/>
                                        <p:tgtEl>
                                          <p:spTgt spid="13"/>
                                        </p:tgtEl>
                                        <p:attrNameLst>
                                          <p:attrName>fill.type</p:attrName>
                                        </p:attrNameLst>
                                      </p:cBhvr>
                                      <p:to>
                                        <p:strVal val="solid"/>
                                      </p:to>
                                    </p:set>
                                    <p:set>
                                      <p:cBhvr>
                                        <p:cTn id="124" dur="500" fill="hold"/>
                                        <p:tgtEl>
                                          <p:spTgt spid="13"/>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8" name="audio25.wav"/>
                                        </p:tgtEl>
                                      </p:cMediaNode>
                                    </p:audio>
                                  </p:subTnLst>
                                </p:cTn>
                              </p:par>
                            </p:childTnLst>
                          </p:cTn>
                        </p:par>
                        <p:par>
                          <p:cTn id="125" fill="hold">
                            <p:stCondLst>
                              <p:cond delay="500"/>
                            </p:stCondLst>
                            <p:childTnLst>
                              <p:par>
                                <p:cTn id="126" presetID="1" presetClass="emph" presetSubtype="2" repeatCount="4000" fill="hold" nodeType="afterEffect">
                                  <p:stCondLst>
                                    <p:cond delay="7000"/>
                                  </p:stCondLst>
                                  <p:childTnLst>
                                    <p:animClr clrSpc="rgb" dir="cw">
                                      <p:cBhvr>
                                        <p:cTn id="127" dur="500" fill="hold"/>
                                        <p:tgtEl>
                                          <p:spTgt spid="14"/>
                                        </p:tgtEl>
                                        <p:attrNameLst>
                                          <p:attrName>fillcolor</p:attrName>
                                        </p:attrNameLst>
                                      </p:cBhvr>
                                      <p:to>
                                        <a:srgbClr val="1AF424"/>
                                      </p:to>
                                    </p:animClr>
                                    <p:set>
                                      <p:cBhvr>
                                        <p:cTn id="128" dur="500" fill="hold"/>
                                        <p:tgtEl>
                                          <p:spTgt spid="14"/>
                                        </p:tgtEl>
                                        <p:attrNameLst>
                                          <p:attrName>fill.type</p:attrName>
                                        </p:attrNameLst>
                                      </p:cBhvr>
                                      <p:to>
                                        <p:strVal val="solid"/>
                                      </p:to>
                                    </p:set>
                                    <p:set>
                                      <p:cBhvr>
                                        <p:cTn id="129" dur="500" fill="hold"/>
                                        <p:tgtEl>
                                          <p:spTgt spid="14"/>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9" name="audio26.wav"/>
                                        </p:tgtEl>
                                      </p:cMediaNode>
                                    </p:audio>
                                  </p:subTnLst>
                                </p:cTn>
                              </p:par>
                            </p:childTnLst>
                          </p:cTn>
                        </p:par>
                      </p:childTnLst>
                    </p:cTn>
                  </p:par>
                </p:childTnLst>
              </p:cTn>
              <p:nextCondLst>
                <p:cond evt="onClick" delay="0">
                  <p:tgtEl>
                    <p:spTgt spid="13"/>
                  </p:tgtEl>
                </p:cond>
              </p:nextCondLst>
            </p:seq>
            <p:seq concurrent="1" nextAc="seek">
              <p:cTn id="130" restart="whenNotActive" fill="hold" evtFilter="cancelBubble" nodeType="interactiveSeq">
                <p:stCondLst>
                  <p:cond evt="onClick" delay="0">
                    <p:tgtEl>
                      <p:spTgt spid="11"/>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11"/>
                                        </p:tgtEl>
                                        <p:attrNameLst>
                                          <p:attrName>fillcolor</p:attrName>
                                        </p:attrNameLst>
                                      </p:cBhvr>
                                      <p:to>
                                        <a:schemeClr val="accent2"/>
                                      </p:to>
                                    </p:animClr>
                                    <p:set>
                                      <p:cBhvr>
                                        <p:cTn id="135" dur="500" fill="hold"/>
                                        <p:tgtEl>
                                          <p:spTgt spid="11"/>
                                        </p:tgtEl>
                                        <p:attrNameLst>
                                          <p:attrName>fill.type</p:attrName>
                                        </p:attrNameLst>
                                      </p:cBhvr>
                                      <p:to>
                                        <p:strVal val="solid"/>
                                      </p:to>
                                    </p:set>
                                    <p:set>
                                      <p:cBhvr>
                                        <p:cTn id="136" dur="500" fill="hold"/>
                                        <p:tgtEl>
                                          <p:spTgt spid="11"/>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8" name="audio25.wav"/>
                                        </p:tgtEl>
                                      </p:cMediaNode>
                                    </p:audio>
                                  </p:subTnLst>
                                </p:cTn>
                              </p:par>
                            </p:childTnLst>
                          </p:cTn>
                        </p:par>
                        <p:par>
                          <p:cTn id="137" fill="hold">
                            <p:stCondLst>
                              <p:cond delay="500"/>
                            </p:stCondLst>
                            <p:childTnLst>
                              <p:par>
                                <p:cTn id="138" presetID="1" presetClass="emph" presetSubtype="2" repeatCount="4000" fill="hold" nodeType="afterEffect">
                                  <p:stCondLst>
                                    <p:cond delay="7000"/>
                                  </p:stCondLst>
                                  <p:childTnLst>
                                    <p:animClr clrSpc="rgb" dir="cw">
                                      <p:cBhvr>
                                        <p:cTn id="139" dur="500" fill="hold"/>
                                        <p:tgtEl>
                                          <p:spTgt spid="14"/>
                                        </p:tgtEl>
                                        <p:attrNameLst>
                                          <p:attrName>fillcolor</p:attrName>
                                        </p:attrNameLst>
                                      </p:cBhvr>
                                      <p:to>
                                        <a:srgbClr val="1AF424"/>
                                      </p:to>
                                    </p:animClr>
                                    <p:set>
                                      <p:cBhvr>
                                        <p:cTn id="140" dur="500" fill="hold"/>
                                        <p:tgtEl>
                                          <p:spTgt spid="14"/>
                                        </p:tgtEl>
                                        <p:attrNameLst>
                                          <p:attrName>fill.type</p:attrName>
                                        </p:attrNameLst>
                                      </p:cBhvr>
                                      <p:to>
                                        <p:strVal val="solid"/>
                                      </p:to>
                                    </p:set>
                                    <p:set>
                                      <p:cBhvr>
                                        <p:cTn id="141" dur="500" fill="hold"/>
                                        <p:tgtEl>
                                          <p:spTgt spid="14"/>
                                        </p:tgtEl>
                                        <p:attrNameLst>
                                          <p:attrName>fill.on</p:attrName>
                                        </p:attrNameLst>
                                      </p:cBhvr>
                                      <p:to>
                                        <p:strVal val="true"/>
                                      </p:to>
                                    </p:set>
                                  </p:childTnLst>
                                  <p:subTnLst>
                                    <p:audio>
                                      <p:cMediaNode>
                                        <p:cTn display="0" masterRel="sameClick">
                                          <p:stCondLst>
                                            <p:cond evt="begin" delay="0">
                                              <p:tn val="138"/>
                                            </p:cond>
                                          </p:stCondLst>
                                          <p:endCondLst>
                                            <p:cond evt="onStopAudio" delay="0">
                                              <p:tgtEl>
                                                <p:sldTgt/>
                                              </p:tgtEl>
                                            </p:cond>
                                          </p:endCondLst>
                                        </p:cTn>
                                        <p:tgtEl>
                                          <p:sndTgt r:embed="rId9" name="audio26.wav"/>
                                        </p:tgtEl>
                                      </p:cMediaNode>
                                    </p:audio>
                                  </p:subTnLst>
                                </p:cTn>
                              </p:par>
                            </p:childTnLst>
                          </p:cTn>
                        </p:par>
                      </p:childTnLst>
                    </p:cTn>
                  </p:par>
                </p:childTnLst>
              </p:cTn>
              <p:nextCondLst>
                <p:cond evt="onClick" delay="0">
                  <p:tgtEl>
                    <p:spTgt spid="11"/>
                  </p:tgtEl>
                </p:cond>
              </p:nextCondLst>
            </p:seq>
            <p:seq concurrent="1" nextAc="seek">
              <p:cTn id="142" restart="whenNotActive" fill="hold" evtFilter="cancelBubble" nodeType="interactiveSeq">
                <p:stCondLst>
                  <p:cond evt="onClick" delay="0">
                    <p:tgtEl>
                      <p:spTgt spid="14"/>
                    </p:tgtEl>
                  </p:cond>
                </p:stCondLst>
                <p:endSync evt="end" delay="0">
                  <p:rtn val="all"/>
                </p:endSync>
                <p:childTnLst>
                  <p:par>
                    <p:cTn id="143" fill="hold">
                      <p:stCondLst>
                        <p:cond delay="0"/>
                      </p:stCondLst>
                      <p:childTnLst>
                        <p:par>
                          <p:cTn id="144" fill="hold">
                            <p:stCondLst>
                              <p:cond delay="0"/>
                            </p:stCondLst>
                            <p:childTnLst>
                              <p:par>
                                <p:cTn id="145" presetID="1" presetClass="emph" presetSubtype="2" fill="hold" nodeType="clickEffect">
                                  <p:stCondLst>
                                    <p:cond delay="0"/>
                                  </p:stCondLst>
                                  <p:childTnLst>
                                    <p:animClr clrSpc="rgb" dir="cw">
                                      <p:cBhvr>
                                        <p:cTn id="146" dur="500" fill="hold"/>
                                        <p:tgtEl>
                                          <p:spTgt spid="14"/>
                                        </p:tgtEl>
                                        <p:attrNameLst>
                                          <p:attrName>fillcolor</p:attrName>
                                        </p:attrNameLst>
                                      </p:cBhvr>
                                      <p:to>
                                        <a:schemeClr val="accent2"/>
                                      </p:to>
                                    </p:animClr>
                                    <p:set>
                                      <p:cBhvr>
                                        <p:cTn id="147" dur="500" fill="hold"/>
                                        <p:tgtEl>
                                          <p:spTgt spid="14"/>
                                        </p:tgtEl>
                                        <p:attrNameLst>
                                          <p:attrName>fill.type</p:attrName>
                                        </p:attrNameLst>
                                      </p:cBhvr>
                                      <p:to>
                                        <p:strVal val="solid"/>
                                      </p:to>
                                    </p:set>
                                    <p:set>
                                      <p:cBhvr>
                                        <p:cTn id="148" dur="500" fill="hold"/>
                                        <p:tgtEl>
                                          <p:spTgt spid="14"/>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8" name="audio25.wav"/>
                                        </p:tgtEl>
                                      </p:cMediaNode>
                                    </p:audio>
                                  </p:subTnLst>
                                </p:cTn>
                              </p:par>
                            </p:childTnLst>
                          </p:cTn>
                        </p:par>
                        <p:par>
                          <p:cTn id="149" fill="hold">
                            <p:stCondLst>
                              <p:cond delay="500"/>
                            </p:stCondLst>
                            <p:childTnLst>
                              <p:par>
                                <p:cTn id="150" presetID="1" presetClass="emph" presetSubtype="2" repeatCount="4000" fill="hold" nodeType="afterEffect">
                                  <p:stCondLst>
                                    <p:cond delay="7000"/>
                                  </p:stCondLst>
                                  <p:childTnLst>
                                    <p:animClr clrSpc="rgb" dir="cw">
                                      <p:cBhvr>
                                        <p:cTn id="151" dur="500" fill="hold"/>
                                        <p:tgtEl>
                                          <p:spTgt spid="14"/>
                                        </p:tgtEl>
                                        <p:attrNameLst>
                                          <p:attrName>fillcolor</p:attrName>
                                        </p:attrNameLst>
                                      </p:cBhvr>
                                      <p:to>
                                        <a:srgbClr val="1AF424"/>
                                      </p:to>
                                    </p:animClr>
                                    <p:set>
                                      <p:cBhvr>
                                        <p:cTn id="152" dur="500" fill="hold"/>
                                        <p:tgtEl>
                                          <p:spTgt spid="14"/>
                                        </p:tgtEl>
                                        <p:attrNameLst>
                                          <p:attrName>fill.type</p:attrName>
                                        </p:attrNameLst>
                                      </p:cBhvr>
                                      <p:to>
                                        <p:strVal val="solid"/>
                                      </p:to>
                                    </p:set>
                                    <p:set>
                                      <p:cBhvr>
                                        <p:cTn id="153" dur="500" fill="hold"/>
                                        <p:tgtEl>
                                          <p:spTgt spid="14"/>
                                        </p:tgtEl>
                                        <p:attrNameLst>
                                          <p:attrName>fill.on</p:attrName>
                                        </p:attrNameLst>
                                      </p:cBhvr>
                                      <p:to>
                                        <p:strVal val="true"/>
                                      </p:to>
                                    </p:set>
                                  </p:childTnLst>
                                  <p:subTnLst>
                                    <p:audio>
                                      <p:cMediaNode>
                                        <p:cTn display="0" masterRel="sameClick">
                                          <p:stCondLst>
                                            <p:cond evt="begin" delay="0">
                                              <p:tn val="150"/>
                                            </p:cond>
                                          </p:stCondLst>
                                          <p:endCondLst>
                                            <p:cond evt="onStopAudio" delay="0">
                                              <p:tgtEl>
                                                <p:sldTgt/>
                                              </p:tgtEl>
                                            </p:cond>
                                          </p:endCondLst>
                                        </p:cTn>
                                        <p:tgtEl>
                                          <p:sndTgt r:embed="rId10" name="audio35.wav"/>
                                        </p:tgtEl>
                                      </p:cMediaNode>
                                    </p:audio>
                                  </p:subTnLst>
                                </p:cTn>
                              </p:par>
                            </p:childTnLst>
                          </p:cTn>
                        </p:par>
                      </p:childTnLst>
                    </p:cTn>
                  </p:par>
                </p:childTnLst>
              </p:cTn>
              <p:nextCondLst>
                <p:cond evt="onClick" delay="0">
                  <p:tgtEl>
                    <p:spTgt spid="14"/>
                  </p:tgtEl>
                </p:cond>
              </p:nextCondLst>
            </p:seq>
            <p:seq concurrent="1" nextAc="seek">
              <p:cTn id="154" restart="whenNotActive" fill="hold" evtFilter="cancelBubble" nodeType="interactiveSeq">
                <p:stCondLst>
                  <p:cond evt="onClick" delay="0">
                    <p:tgtEl>
                      <p:spTgt spid="12"/>
                    </p:tgtEl>
                  </p:cond>
                </p:stCondLst>
                <p:endSync evt="end" delay="0">
                  <p:rtn val="all"/>
                </p:endSync>
                <p:childTnLst>
                  <p:par>
                    <p:cTn id="155" fill="hold">
                      <p:stCondLst>
                        <p:cond delay="0"/>
                      </p:stCondLst>
                      <p:childTnLst>
                        <p:par>
                          <p:cTn id="156" fill="hold">
                            <p:stCondLst>
                              <p:cond delay="0"/>
                            </p:stCondLst>
                            <p:childTnLst>
                              <p:par>
                                <p:cTn id="157" presetID="1" presetClass="emph" presetSubtype="2" fill="hold" nodeType="clickEffect">
                                  <p:stCondLst>
                                    <p:cond delay="0"/>
                                  </p:stCondLst>
                                  <p:childTnLst>
                                    <p:animClr clrSpc="rgb" dir="cw">
                                      <p:cBhvr>
                                        <p:cTn id="158" dur="500" fill="hold"/>
                                        <p:tgtEl>
                                          <p:spTgt spid="12"/>
                                        </p:tgtEl>
                                        <p:attrNameLst>
                                          <p:attrName>fillcolor</p:attrName>
                                        </p:attrNameLst>
                                      </p:cBhvr>
                                      <p:to>
                                        <a:schemeClr val="accent2"/>
                                      </p:to>
                                    </p:animClr>
                                    <p:set>
                                      <p:cBhvr>
                                        <p:cTn id="159" dur="500" fill="hold"/>
                                        <p:tgtEl>
                                          <p:spTgt spid="12"/>
                                        </p:tgtEl>
                                        <p:attrNameLst>
                                          <p:attrName>fill.type</p:attrName>
                                        </p:attrNameLst>
                                      </p:cBhvr>
                                      <p:to>
                                        <p:strVal val="solid"/>
                                      </p:to>
                                    </p:set>
                                    <p:set>
                                      <p:cBhvr>
                                        <p:cTn id="160" dur="500" fill="hold"/>
                                        <p:tgtEl>
                                          <p:spTgt spid="12"/>
                                        </p:tgtEl>
                                        <p:attrNameLst>
                                          <p:attrName>fill.on</p:attrName>
                                        </p:attrNameLst>
                                      </p:cBhvr>
                                      <p:to>
                                        <p:strVal val="true"/>
                                      </p:to>
                                    </p:set>
                                  </p:childTnLst>
                                  <p:subTnLst>
                                    <p:audio>
                                      <p:cMediaNode>
                                        <p:cTn display="0" masterRel="sameClick">
                                          <p:stCondLst>
                                            <p:cond evt="begin" delay="0">
                                              <p:tn val="157"/>
                                            </p:cond>
                                          </p:stCondLst>
                                          <p:endCondLst>
                                            <p:cond evt="onStopAudio" delay="0">
                                              <p:tgtEl>
                                                <p:sldTgt/>
                                              </p:tgtEl>
                                            </p:cond>
                                          </p:endCondLst>
                                        </p:cTn>
                                        <p:tgtEl>
                                          <p:sndTgt r:embed="rId8" name="audio25.wav"/>
                                        </p:tgtEl>
                                      </p:cMediaNode>
                                    </p:audio>
                                  </p:subTnLst>
                                </p:cTn>
                              </p:par>
                            </p:childTnLst>
                          </p:cTn>
                        </p:par>
                        <p:par>
                          <p:cTn id="161" fill="hold">
                            <p:stCondLst>
                              <p:cond delay="500"/>
                            </p:stCondLst>
                            <p:childTnLst>
                              <p:par>
                                <p:cTn id="162" presetID="1" presetClass="emph" presetSubtype="2" repeatCount="4000" fill="hold" nodeType="afterEffect">
                                  <p:stCondLst>
                                    <p:cond delay="7000"/>
                                  </p:stCondLst>
                                  <p:childTnLst>
                                    <p:animClr clrSpc="rgb" dir="cw">
                                      <p:cBhvr>
                                        <p:cTn id="163" dur="500" fill="hold"/>
                                        <p:tgtEl>
                                          <p:spTgt spid="14"/>
                                        </p:tgtEl>
                                        <p:attrNameLst>
                                          <p:attrName>fillcolor</p:attrName>
                                        </p:attrNameLst>
                                      </p:cBhvr>
                                      <p:to>
                                        <a:srgbClr val="1AF424"/>
                                      </p:to>
                                    </p:animClr>
                                    <p:set>
                                      <p:cBhvr>
                                        <p:cTn id="164" dur="500" fill="hold"/>
                                        <p:tgtEl>
                                          <p:spTgt spid="14"/>
                                        </p:tgtEl>
                                        <p:attrNameLst>
                                          <p:attrName>fill.type</p:attrName>
                                        </p:attrNameLst>
                                      </p:cBhvr>
                                      <p:to>
                                        <p:strVal val="solid"/>
                                      </p:to>
                                    </p:set>
                                    <p:set>
                                      <p:cBhvr>
                                        <p:cTn id="165" dur="500" fill="hold"/>
                                        <p:tgtEl>
                                          <p:spTgt spid="14"/>
                                        </p:tgtEl>
                                        <p:attrNameLst>
                                          <p:attrName>fill.on</p:attrName>
                                        </p:attrNameLst>
                                      </p:cBhvr>
                                      <p:to>
                                        <p:strVal val="true"/>
                                      </p:to>
                                    </p:set>
                                  </p:childTnLst>
                                  <p:subTnLst>
                                    <p:audio>
                                      <p:cMediaNode>
                                        <p:cTn display="0" masterRel="sameClick">
                                          <p:stCondLst>
                                            <p:cond evt="begin" delay="0">
                                              <p:tn val="162"/>
                                            </p:cond>
                                          </p:stCondLst>
                                          <p:endCondLst>
                                            <p:cond evt="onStopAudio" delay="0">
                                              <p:tgtEl>
                                                <p:sldTgt/>
                                              </p:tgtEl>
                                            </p:cond>
                                          </p:endCondLst>
                                        </p:cTn>
                                        <p:tgtEl>
                                          <p:sndTgt r:embed="rId9" name="audio26.wav"/>
                                        </p:tgtEl>
                                      </p:cMediaNode>
                                    </p:audio>
                                  </p:subTnLst>
                                </p:cTn>
                              </p:par>
                            </p:childTnLst>
                          </p:cTn>
                        </p:par>
                      </p:childTnLst>
                    </p:cTn>
                  </p:par>
                </p:childTnLst>
              </p:cTn>
              <p:nextCondLst>
                <p:cond evt="onClick" delay="0">
                  <p:tgtEl>
                    <p:spTgt spid="12"/>
                  </p:tgtEl>
                </p:cond>
              </p:nextCondLst>
            </p:seq>
            <p:seq concurrent="1" nextAc="seek">
              <p:cTn id="166" restart="whenNotActive" fill="hold" evtFilter="cancelBubble" nodeType="interactiveSeq">
                <p:stCondLst>
                  <p:cond evt="onClick" delay="0">
                    <p:tgtEl>
                      <p:spTgt spid="76"/>
                    </p:tgtEl>
                  </p:cond>
                </p:stCondLst>
                <p:endSync evt="end" delay="0">
                  <p:rtn val="all"/>
                </p:endSync>
                <p:childTnLst>
                  <p:par>
                    <p:cTn id="167" fill="hold">
                      <p:stCondLst>
                        <p:cond delay="0"/>
                      </p:stCondLst>
                      <p:childTnLst>
                        <p:par>
                          <p:cTn id="168" fill="hold">
                            <p:stCondLst>
                              <p:cond delay="0"/>
                            </p:stCondLst>
                            <p:childTnLst>
                              <p:par>
                                <p:cTn id="169" presetID="6" presetClass="emph" presetSubtype="0" autoRev="1" fill="hold" nodeType="clickEffect">
                                  <p:stCondLst>
                                    <p:cond delay="0"/>
                                  </p:stCondLst>
                                  <p:childTnLst>
                                    <p:animScale>
                                      <p:cBhvr>
                                        <p:cTn id="170" dur="500" fill="hold"/>
                                        <p:tgtEl>
                                          <p:spTgt spid="76"/>
                                        </p:tgtEl>
                                      </p:cBhvr>
                                      <p:by x="125000" y="125000"/>
                                    </p:animScale>
                                  </p:childTnLst>
                                </p:cTn>
                              </p:par>
                              <p:par>
                                <p:cTn id="171" presetID="1" presetClass="exit" presetSubtype="0" fill="hold" grpId="2" nodeType="withEffect">
                                  <p:stCondLst>
                                    <p:cond delay="1000"/>
                                  </p:stCondLst>
                                  <p:childTnLst>
                                    <p:set>
                                      <p:cBhvr>
                                        <p:cTn id="172"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11" name="50_50.wav"/>
                                        </p:tgtEl>
                                      </p:cMediaNode>
                                    </p:audio>
                                  </p:subTnLst>
                                </p:cTn>
                              </p:par>
                              <p:par>
                                <p:cTn id="173" presetID="1" presetClass="exit" presetSubtype="0" fill="hold" grpId="2" nodeType="withEffect">
                                  <p:stCondLst>
                                    <p:cond delay="1000"/>
                                  </p:stCondLst>
                                  <p:childTnLst>
                                    <p:set>
                                      <p:cBhvr>
                                        <p:cTn id="17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75" restart="whenNotActive" fill="hold" evtFilter="cancelBubble" nodeType="interactiveSeq">
                <p:stCondLst>
                  <p:cond evt="onClick" delay="0">
                    <p:tgtEl>
                      <p:spTgt spid="111"/>
                    </p:tgtEl>
                  </p:cond>
                </p:stCondLst>
                <p:endSync evt="end" delay="0">
                  <p:rtn val="all"/>
                </p:endSync>
                <p:childTnLst>
                  <p:par>
                    <p:cTn id="176" fill="hold">
                      <p:stCondLst>
                        <p:cond delay="0"/>
                      </p:stCondLst>
                      <p:childTnLst>
                        <p:par>
                          <p:cTn id="177" fill="hold">
                            <p:stCondLst>
                              <p:cond delay="0"/>
                            </p:stCondLst>
                            <p:childTnLst>
                              <p:par>
                                <p:cTn id="178" presetID="2" presetClass="mediacall" presetSubtype="0" fill="hold" nodeType="withEffect">
                                  <p:stCondLst>
                                    <p:cond delay="0"/>
                                  </p:stCondLst>
                                  <p:childTnLst>
                                    <p:cmd type="call" cmd="togglePause">
                                      <p:cBhvr>
                                        <p:cTn id="179" dur="1" fill="hold"/>
                                        <p:tgtEl>
                                          <p:spTgt spid="111"/>
                                        </p:tgtEl>
                                      </p:cBhvr>
                                    </p:cmd>
                                  </p:childTnLst>
                                </p:cTn>
                              </p:par>
                            </p:childTnLst>
                          </p:cTn>
                        </p:par>
                      </p:childTnLst>
                    </p:cTn>
                  </p:par>
                </p:childTnLst>
              </p:cTn>
              <p:nextCondLst>
                <p:cond evt="onClick" delay="0">
                  <p:tgtEl>
                    <p:spTgt spid="111"/>
                  </p:tgtEl>
                </p:cond>
              </p:nextCondLst>
            </p:seq>
            <p:video>
              <p:cMediaNode vol="100000">
                <p:cTn id="180" repeatCount="indefinite" fill="hold" display="0">
                  <p:stCondLst>
                    <p:cond delay="indefinite"/>
                  </p:stCondLst>
                </p:cTn>
                <p:tgtEl>
                  <p:spTgt spid="111"/>
                </p:tgtEl>
              </p:cMediaNode>
            </p:video>
            <p:seq concurrent="1" nextAc="seek">
              <p:cTn id="181" restart="whenNotActive" fill="hold" evtFilter="cancelBubble" nodeType="interactiveSeq">
                <p:stCondLst>
                  <p:cond evt="onClick" delay="0">
                    <p:tgtEl>
                      <p:spTgt spid="3"/>
                    </p:tgtEl>
                  </p:cond>
                </p:stCondLst>
                <p:endSync evt="end" delay="0">
                  <p:rtn val="all"/>
                </p:endSync>
                <p:childTnLst>
                  <p:par>
                    <p:cTn id="182" fill="hold">
                      <p:stCondLst>
                        <p:cond delay="0"/>
                      </p:stCondLst>
                      <p:childTnLst>
                        <p:par>
                          <p:cTn id="183" fill="hold">
                            <p:stCondLst>
                              <p:cond delay="0"/>
                            </p:stCondLst>
                            <p:childTnLst>
                              <p:par>
                                <p:cTn id="184" presetID="1" presetClass="entr" presetSubtype="0" fill="hold" grpId="0" nodeType="afterEffect">
                                  <p:stCondLst>
                                    <p:cond delay="1000"/>
                                  </p:stCondLst>
                                  <p:childTnLst>
                                    <p:set>
                                      <p:cBhvr>
                                        <p:cTn id="185" dur="1" fill="hold">
                                          <p:stCondLst>
                                            <p:cond delay="0"/>
                                          </p:stCondLst>
                                        </p:cTn>
                                        <p:tgtEl>
                                          <p:spTgt spid="143"/>
                                        </p:tgtEl>
                                        <p:attrNameLst>
                                          <p:attrName>style.visibility</p:attrName>
                                        </p:attrNameLst>
                                      </p:cBhvr>
                                      <p:to>
                                        <p:strVal val="visible"/>
                                      </p:to>
                                    </p:set>
                                  </p:childTnLst>
                                  <p:subTnLst>
                                    <p:audio>
                                      <p:cMediaNode vol="19000">
                                        <p:cTn display="0" masterRel="sameClick">
                                          <p:stCondLst>
                                            <p:cond evt="begin" delay="0">
                                              <p:tn val="184"/>
                                            </p:cond>
                                          </p:stCondLst>
                                          <p:endCondLst>
                                            <p:cond evt="onStopAudio" delay="0">
                                              <p:tgtEl>
                                                <p:sldTgt/>
                                              </p:tgtEl>
                                            </p:cond>
                                          </p:endCondLst>
                                        </p:cTn>
                                        <p:tgtEl>
                                          <p:sndTgt r:embed="rId12" name="Ding.wav"/>
                                        </p:tgtEl>
                                      </p:cMediaNode>
                                    </p:audio>
                                  </p:subTnLst>
                                </p:cTn>
                              </p:par>
                            </p:childTnLst>
                          </p:cTn>
                        </p:par>
                        <p:par>
                          <p:cTn id="186" fill="hold">
                            <p:stCondLst>
                              <p:cond delay="1000"/>
                            </p:stCondLst>
                            <p:childTnLst>
                              <p:par>
                                <p:cTn id="187" presetID="1" presetClass="entr" presetSubtype="0" fill="hold" grpId="0" nodeType="afterEffect">
                                  <p:stCondLst>
                                    <p:cond delay="1000"/>
                                  </p:stCondLst>
                                  <p:childTnLst>
                                    <p:set>
                                      <p:cBhvr>
                                        <p:cTn id="188" dur="1" fill="hold">
                                          <p:stCondLst>
                                            <p:cond delay="0"/>
                                          </p:stCondLst>
                                        </p:cTn>
                                        <p:tgtEl>
                                          <p:spTgt spid="144"/>
                                        </p:tgtEl>
                                        <p:attrNameLst>
                                          <p:attrName>style.visibility</p:attrName>
                                        </p:attrNameLst>
                                      </p:cBhvr>
                                      <p:to>
                                        <p:strVal val="visible"/>
                                      </p:to>
                                    </p:set>
                                  </p:childTnLst>
                                  <p:subTnLst>
                                    <p:audio>
                                      <p:cMediaNode vol="19000">
                                        <p:cTn display="0" masterRel="sameClick">
                                          <p:stCondLst>
                                            <p:cond evt="begin" delay="0">
                                              <p:tn val="187"/>
                                            </p:cond>
                                          </p:stCondLst>
                                          <p:endCondLst>
                                            <p:cond evt="onStopAudio" delay="0">
                                              <p:tgtEl>
                                                <p:sldTgt/>
                                              </p:tgtEl>
                                            </p:cond>
                                          </p:endCondLst>
                                        </p:cTn>
                                        <p:tgtEl>
                                          <p:sndTgt r:embed="rId12" name="Ding.wav"/>
                                        </p:tgtEl>
                                      </p:cMediaNode>
                                    </p:audio>
                                  </p:subTnLst>
                                </p:cTn>
                              </p:par>
                            </p:childTnLst>
                          </p:cTn>
                        </p:par>
                        <p:par>
                          <p:cTn id="189" fill="hold">
                            <p:stCondLst>
                              <p:cond delay="2000"/>
                            </p:stCondLst>
                            <p:childTnLst>
                              <p:par>
                                <p:cTn id="190" presetID="1" presetClass="entr" presetSubtype="0" fill="hold" grpId="0" nodeType="afterEffect">
                                  <p:stCondLst>
                                    <p:cond delay="1000"/>
                                  </p:stCondLst>
                                  <p:childTnLst>
                                    <p:set>
                                      <p:cBhvr>
                                        <p:cTn id="191" dur="1" fill="hold">
                                          <p:stCondLst>
                                            <p:cond delay="0"/>
                                          </p:stCondLst>
                                        </p:cTn>
                                        <p:tgtEl>
                                          <p:spTgt spid="145"/>
                                        </p:tgtEl>
                                        <p:attrNameLst>
                                          <p:attrName>style.visibility</p:attrName>
                                        </p:attrNameLst>
                                      </p:cBhvr>
                                      <p:to>
                                        <p:strVal val="visible"/>
                                      </p:to>
                                    </p:set>
                                  </p:childTnLst>
                                  <p:subTnLst>
                                    <p:audio>
                                      <p:cMediaNode vol="19000">
                                        <p:cTn display="0" masterRel="sameClick">
                                          <p:stCondLst>
                                            <p:cond evt="begin" delay="0">
                                              <p:tn val="190"/>
                                            </p:cond>
                                          </p:stCondLst>
                                          <p:endCondLst>
                                            <p:cond evt="onStopAudio" delay="0">
                                              <p:tgtEl>
                                                <p:sldTgt/>
                                              </p:tgtEl>
                                            </p:cond>
                                          </p:endCondLst>
                                        </p:cTn>
                                        <p:tgtEl>
                                          <p:sndTgt r:embed="rId12" name="Ding.wav"/>
                                        </p:tgtEl>
                                      </p:cMediaNode>
                                    </p:audio>
                                  </p:subTnLst>
                                </p:cTn>
                              </p:par>
                            </p:childTnLst>
                          </p:cTn>
                        </p:par>
                        <p:par>
                          <p:cTn id="192" fill="hold">
                            <p:stCondLst>
                              <p:cond delay="3000"/>
                            </p:stCondLst>
                            <p:childTnLst>
                              <p:par>
                                <p:cTn id="193" presetID="1" presetClass="entr" presetSubtype="0" fill="hold" grpId="0" nodeType="afterEffect">
                                  <p:stCondLst>
                                    <p:cond delay="1000"/>
                                  </p:stCondLst>
                                  <p:childTnLst>
                                    <p:set>
                                      <p:cBhvr>
                                        <p:cTn id="194" dur="1" fill="hold">
                                          <p:stCondLst>
                                            <p:cond delay="0"/>
                                          </p:stCondLst>
                                        </p:cTn>
                                        <p:tgtEl>
                                          <p:spTgt spid="146"/>
                                        </p:tgtEl>
                                        <p:attrNameLst>
                                          <p:attrName>style.visibility</p:attrName>
                                        </p:attrNameLst>
                                      </p:cBhvr>
                                      <p:to>
                                        <p:strVal val="visible"/>
                                      </p:to>
                                    </p:set>
                                  </p:childTnLst>
                                  <p:subTnLst>
                                    <p:audio>
                                      <p:cMediaNode vol="19000">
                                        <p:cTn display="0" masterRel="sameClick">
                                          <p:stCondLst>
                                            <p:cond evt="begin" delay="0">
                                              <p:tn val="193"/>
                                            </p:cond>
                                          </p:stCondLst>
                                          <p:endCondLst>
                                            <p:cond evt="onStopAudio" delay="0">
                                              <p:tgtEl>
                                                <p:sldTgt/>
                                              </p:tgtEl>
                                            </p:cond>
                                          </p:endCondLst>
                                        </p:cTn>
                                        <p:tgtEl>
                                          <p:sndTgt r:embed="rId12" name="Ding.wav"/>
                                        </p:tgtEl>
                                      </p:cMediaNode>
                                    </p:audio>
                                  </p:subTnLst>
                                </p:cTn>
                              </p:par>
                            </p:childTnLst>
                          </p:cTn>
                        </p:par>
                        <p:par>
                          <p:cTn id="195" fill="hold">
                            <p:stCondLst>
                              <p:cond delay="4000"/>
                            </p:stCondLst>
                            <p:childTnLst>
                              <p:par>
                                <p:cTn id="196" presetID="1" presetClass="entr" presetSubtype="0" fill="hold" grpId="0" nodeType="afterEffect">
                                  <p:stCondLst>
                                    <p:cond delay="1000"/>
                                  </p:stCondLst>
                                  <p:childTnLst>
                                    <p:set>
                                      <p:cBhvr>
                                        <p:cTn id="197" dur="1" fill="hold">
                                          <p:stCondLst>
                                            <p:cond delay="0"/>
                                          </p:stCondLst>
                                        </p:cTn>
                                        <p:tgtEl>
                                          <p:spTgt spid="147"/>
                                        </p:tgtEl>
                                        <p:attrNameLst>
                                          <p:attrName>style.visibility</p:attrName>
                                        </p:attrNameLst>
                                      </p:cBhvr>
                                      <p:to>
                                        <p:strVal val="visible"/>
                                      </p:to>
                                    </p:set>
                                  </p:childTnLst>
                                  <p:subTnLst>
                                    <p:audio>
                                      <p:cMediaNode vol="19000">
                                        <p:cTn display="0" masterRel="sameClick">
                                          <p:stCondLst>
                                            <p:cond evt="begin" delay="0">
                                              <p:tn val="196"/>
                                            </p:cond>
                                          </p:stCondLst>
                                          <p:endCondLst>
                                            <p:cond evt="onStopAudio" delay="0">
                                              <p:tgtEl>
                                                <p:sldTgt/>
                                              </p:tgtEl>
                                            </p:cond>
                                          </p:endCondLst>
                                        </p:cTn>
                                        <p:tgtEl>
                                          <p:sndTgt r:embed="rId12" name="Ding.wav"/>
                                        </p:tgtEl>
                                      </p:cMediaNode>
                                    </p:audio>
                                  </p:subTnLst>
                                </p:cTn>
                              </p:par>
                            </p:childTnLst>
                          </p:cTn>
                        </p:par>
                        <p:par>
                          <p:cTn id="198" fill="hold">
                            <p:stCondLst>
                              <p:cond delay="5000"/>
                            </p:stCondLst>
                            <p:childTnLst>
                              <p:par>
                                <p:cTn id="199" presetID="1" presetClass="entr" presetSubtype="0" fill="hold" grpId="0" nodeType="afterEffect">
                                  <p:stCondLst>
                                    <p:cond delay="1000"/>
                                  </p:stCondLst>
                                  <p:childTnLst>
                                    <p:set>
                                      <p:cBhvr>
                                        <p:cTn id="200" dur="1" fill="hold">
                                          <p:stCondLst>
                                            <p:cond delay="0"/>
                                          </p:stCondLst>
                                        </p:cTn>
                                        <p:tgtEl>
                                          <p:spTgt spid="148"/>
                                        </p:tgtEl>
                                        <p:attrNameLst>
                                          <p:attrName>style.visibility</p:attrName>
                                        </p:attrNameLst>
                                      </p:cBhvr>
                                      <p:to>
                                        <p:strVal val="visible"/>
                                      </p:to>
                                    </p:set>
                                  </p:childTnLst>
                                  <p:subTnLst>
                                    <p:audio>
                                      <p:cMediaNode vol="19000">
                                        <p:cTn display="0" masterRel="sameClick">
                                          <p:stCondLst>
                                            <p:cond evt="begin" delay="0">
                                              <p:tn val="199"/>
                                            </p:cond>
                                          </p:stCondLst>
                                          <p:endCondLst>
                                            <p:cond evt="onStopAudio" delay="0">
                                              <p:tgtEl>
                                                <p:sldTgt/>
                                              </p:tgtEl>
                                            </p:cond>
                                          </p:endCondLst>
                                        </p:cTn>
                                        <p:tgtEl>
                                          <p:sndTgt r:embed="rId12" name="Ding.wav"/>
                                        </p:tgtEl>
                                      </p:cMediaNode>
                                    </p:audio>
                                  </p:subTnLst>
                                </p:cTn>
                              </p:par>
                            </p:childTnLst>
                          </p:cTn>
                        </p:par>
                        <p:par>
                          <p:cTn id="201" fill="hold">
                            <p:stCondLst>
                              <p:cond delay="6000"/>
                            </p:stCondLst>
                            <p:childTnLst>
                              <p:par>
                                <p:cTn id="202" presetID="1" presetClass="entr" presetSubtype="0" fill="hold" grpId="0" nodeType="afterEffect">
                                  <p:stCondLst>
                                    <p:cond delay="1000"/>
                                  </p:stCondLst>
                                  <p:childTnLst>
                                    <p:set>
                                      <p:cBhvr>
                                        <p:cTn id="203" dur="1" fill="hold">
                                          <p:stCondLst>
                                            <p:cond delay="0"/>
                                          </p:stCondLst>
                                        </p:cTn>
                                        <p:tgtEl>
                                          <p:spTgt spid="149"/>
                                        </p:tgtEl>
                                        <p:attrNameLst>
                                          <p:attrName>style.visibility</p:attrName>
                                        </p:attrNameLst>
                                      </p:cBhvr>
                                      <p:to>
                                        <p:strVal val="visible"/>
                                      </p:to>
                                    </p:set>
                                  </p:childTnLst>
                                  <p:subTnLst>
                                    <p:audio>
                                      <p:cMediaNode vol="19000">
                                        <p:cTn display="0" masterRel="sameClick">
                                          <p:stCondLst>
                                            <p:cond evt="begin" delay="0">
                                              <p:tn val="202"/>
                                            </p:cond>
                                          </p:stCondLst>
                                          <p:endCondLst>
                                            <p:cond evt="onStopAudio" delay="0">
                                              <p:tgtEl>
                                                <p:sldTgt/>
                                              </p:tgtEl>
                                            </p:cond>
                                          </p:endCondLst>
                                        </p:cTn>
                                        <p:tgtEl>
                                          <p:sndTgt r:embed="rId12" name="Ding.wav"/>
                                        </p:tgtEl>
                                      </p:cMediaNode>
                                    </p:audio>
                                  </p:subTnLst>
                                </p:cTn>
                              </p:par>
                            </p:childTnLst>
                          </p:cTn>
                        </p:par>
                        <p:par>
                          <p:cTn id="204" fill="hold">
                            <p:stCondLst>
                              <p:cond delay="7000"/>
                            </p:stCondLst>
                            <p:childTnLst>
                              <p:par>
                                <p:cTn id="205" presetID="1" presetClass="entr" presetSubtype="0" fill="hold" grpId="0" nodeType="afterEffect">
                                  <p:stCondLst>
                                    <p:cond delay="1000"/>
                                  </p:stCondLst>
                                  <p:childTnLst>
                                    <p:set>
                                      <p:cBhvr>
                                        <p:cTn id="206" dur="1" fill="hold">
                                          <p:stCondLst>
                                            <p:cond delay="0"/>
                                          </p:stCondLst>
                                        </p:cTn>
                                        <p:tgtEl>
                                          <p:spTgt spid="150"/>
                                        </p:tgtEl>
                                        <p:attrNameLst>
                                          <p:attrName>style.visibility</p:attrName>
                                        </p:attrNameLst>
                                      </p:cBhvr>
                                      <p:to>
                                        <p:strVal val="visible"/>
                                      </p:to>
                                    </p:set>
                                  </p:childTnLst>
                                  <p:subTnLst>
                                    <p:audio>
                                      <p:cMediaNode vol="19000">
                                        <p:cTn display="0" masterRel="sameClick">
                                          <p:stCondLst>
                                            <p:cond evt="begin" delay="0">
                                              <p:tn val="205"/>
                                            </p:cond>
                                          </p:stCondLst>
                                          <p:endCondLst>
                                            <p:cond evt="onStopAudio" delay="0">
                                              <p:tgtEl>
                                                <p:sldTgt/>
                                              </p:tgtEl>
                                            </p:cond>
                                          </p:endCondLst>
                                        </p:cTn>
                                        <p:tgtEl>
                                          <p:sndTgt r:embed="rId12" name="Ding.wav"/>
                                        </p:tgtEl>
                                      </p:cMediaNode>
                                    </p:audio>
                                  </p:subTnLst>
                                </p:cTn>
                              </p:par>
                            </p:childTnLst>
                          </p:cTn>
                        </p:par>
                        <p:par>
                          <p:cTn id="207" fill="hold">
                            <p:stCondLst>
                              <p:cond delay="8000"/>
                            </p:stCondLst>
                            <p:childTnLst>
                              <p:par>
                                <p:cTn id="208" presetID="1" presetClass="entr" presetSubtype="0" fill="hold" grpId="0" nodeType="afterEffect">
                                  <p:stCondLst>
                                    <p:cond delay="1000"/>
                                  </p:stCondLst>
                                  <p:childTnLst>
                                    <p:set>
                                      <p:cBhvr>
                                        <p:cTn id="209" dur="1" fill="hold">
                                          <p:stCondLst>
                                            <p:cond delay="0"/>
                                          </p:stCondLst>
                                        </p:cTn>
                                        <p:tgtEl>
                                          <p:spTgt spid="151"/>
                                        </p:tgtEl>
                                        <p:attrNameLst>
                                          <p:attrName>style.visibility</p:attrName>
                                        </p:attrNameLst>
                                      </p:cBhvr>
                                      <p:to>
                                        <p:strVal val="visible"/>
                                      </p:to>
                                    </p:set>
                                  </p:childTnLst>
                                  <p:subTnLst>
                                    <p:audio>
                                      <p:cMediaNode vol="19000">
                                        <p:cTn display="0" masterRel="sameClick">
                                          <p:stCondLst>
                                            <p:cond evt="begin" delay="0">
                                              <p:tn val="208"/>
                                            </p:cond>
                                          </p:stCondLst>
                                          <p:endCondLst>
                                            <p:cond evt="onStopAudio" delay="0">
                                              <p:tgtEl>
                                                <p:sldTgt/>
                                              </p:tgtEl>
                                            </p:cond>
                                          </p:endCondLst>
                                        </p:cTn>
                                        <p:tgtEl>
                                          <p:sndTgt r:embed="rId12" name="Ding.wav"/>
                                        </p:tgtEl>
                                      </p:cMediaNode>
                                    </p:audio>
                                  </p:subTnLst>
                                </p:cTn>
                              </p:par>
                            </p:childTnLst>
                          </p:cTn>
                        </p:par>
                        <p:par>
                          <p:cTn id="210" fill="hold">
                            <p:stCondLst>
                              <p:cond delay="9000"/>
                            </p:stCondLst>
                            <p:childTnLst>
                              <p:par>
                                <p:cTn id="211" presetID="1" presetClass="entr" presetSubtype="0" fill="hold" grpId="0" nodeType="afterEffect">
                                  <p:stCondLst>
                                    <p:cond delay="1000"/>
                                  </p:stCondLst>
                                  <p:childTnLst>
                                    <p:set>
                                      <p:cBhvr>
                                        <p:cTn id="212" dur="1" fill="hold">
                                          <p:stCondLst>
                                            <p:cond delay="0"/>
                                          </p:stCondLst>
                                        </p:cTn>
                                        <p:tgtEl>
                                          <p:spTgt spid="152"/>
                                        </p:tgtEl>
                                        <p:attrNameLst>
                                          <p:attrName>style.visibility</p:attrName>
                                        </p:attrNameLst>
                                      </p:cBhvr>
                                      <p:to>
                                        <p:strVal val="visible"/>
                                      </p:to>
                                    </p:set>
                                  </p:childTnLst>
                                  <p:subTnLst>
                                    <p:audio>
                                      <p:cMediaNode vol="19000">
                                        <p:cTn display="0" masterRel="sameClick">
                                          <p:stCondLst>
                                            <p:cond evt="begin" delay="0">
                                              <p:tn val="211"/>
                                            </p:cond>
                                          </p:stCondLst>
                                          <p:endCondLst>
                                            <p:cond evt="onStopAudio" delay="0">
                                              <p:tgtEl>
                                                <p:sldTgt/>
                                              </p:tgtEl>
                                            </p:cond>
                                          </p:endCondLst>
                                        </p:cTn>
                                        <p:tgtEl>
                                          <p:sndTgt r:embed="rId12" name="Ding.wav"/>
                                        </p:tgtEl>
                                      </p:cMediaNode>
                                    </p:audio>
                                  </p:subTnLst>
                                </p:cTn>
                              </p:par>
                            </p:childTnLst>
                          </p:cTn>
                        </p:par>
                        <p:par>
                          <p:cTn id="213" fill="hold">
                            <p:stCondLst>
                              <p:cond delay="10000"/>
                            </p:stCondLst>
                            <p:childTnLst>
                              <p:par>
                                <p:cTn id="214" presetID="1" presetClass="entr" presetSubtype="0" fill="hold" grpId="0" nodeType="afterEffect">
                                  <p:stCondLst>
                                    <p:cond delay="1000"/>
                                  </p:stCondLst>
                                  <p:childTnLst>
                                    <p:set>
                                      <p:cBhvr>
                                        <p:cTn id="215" dur="1" fill="hold">
                                          <p:stCondLst>
                                            <p:cond delay="0"/>
                                          </p:stCondLst>
                                        </p:cTn>
                                        <p:tgtEl>
                                          <p:spTgt spid="153"/>
                                        </p:tgtEl>
                                        <p:attrNameLst>
                                          <p:attrName>style.visibility</p:attrName>
                                        </p:attrNameLst>
                                      </p:cBhvr>
                                      <p:to>
                                        <p:strVal val="visible"/>
                                      </p:to>
                                    </p:set>
                                  </p:childTnLst>
                                  <p:subTnLst>
                                    <p:audio>
                                      <p:cMediaNode vol="19000">
                                        <p:cTn display="0" masterRel="sameClick">
                                          <p:stCondLst>
                                            <p:cond evt="begin" delay="0">
                                              <p:tn val="214"/>
                                            </p:cond>
                                          </p:stCondLst>
                                          <p:endCondLst>
                                            <p:cond evt="onStopAudio" delay="0">
                                              <p:tgtEl>
                                                <p:sldTgt/>
                                              </p:tgtEl>
                                            </p:cond>
                                          </p:endCondLst>
                                        </p:cTn>
                                        <p:tgtEl>
                                          <p:sndTgt r:embed="rId12" name="Ding.wav"/>
                                        </p:tgtEl>
                                      </p:cMediaNode>
                                    </p:audio>
                                  </p:subTnLst>
                                </p:cTn>
                              </p:par>
                              <p:par>
                                <p:cTn id="216" presetID="2" presetClass="exit" presetSubtype="1" fill="hold" grpId="1" nodeType="withEffect">
                                  <p:stCondLst>
                                    <p:cond delay="1000"/>
                                  </p:stCondLst>
                                  <p:childTnLst>
                                    <p:anim calcmode="lin" valueType="num">
                                      <p:cBhvr additive="base">
                                        <p:cTn id="217" dur="500"/>
                                        <p:tgtEl>
                                          <p:spTgt spid="143"/>
                                        </p:tgtEl>
                                        <p:attrNameLst>
                                          <p:attrName>ppt_x</p:attrName>
                                        </p:attrNameLst>
                                      </p:cBhvr>
                                      <p:tavLst>
                                        <p:tav tm="0">
                                          <p:val>
                                            <p:strVal val="ppt_x"/>
                                          </p:val>
                                        </p:tav>
                                        <p:tav tm="100000">
                                          <p:val>
                                            <p:strVal val="ppt_x"/>
                                          </p:val>
                                        </p:tav>
                                      </p:tavLst>
                                    </p:anim>
                                    <p:anim calcmode="lin" valueType="num">
                                      <p:cBhvr additive="base">
                                        <p:cTn id="218" dur="500"/>
                                        <p:tgtEl>
                                          <p:spTgt spid="143"/>
                                        </p:tgtEl>
                                        <p:attrNameLst>
                                          <p:attrName>ppt_y</p:attrName>
                                        </p:attrNameLst>
                                      </p:cBhvr>
                                      <p:tavLst>
                                        <p:tav tm="0">
                                          <p:val>
                                            <p:strVal val="ppt_y"/>
                                          </p:val>
                                        </p:tav>
                                        <p:tav tm="100000">
                                          <p:val>
                                            <p:strVal val="0-ppt_h/2"/>
                                          </p:val>
                                        </p:tav>
                                      </p:tavLst>
                                    </p:anim>
                                    <p:set>
                                      <p:cBhvr>
                                        <p:cTn id="219" dur="1" fill="hold">
                                          <p:stCondLst>
                                            <p:cond delay="499"/>
                                          </p:stCondLst>
                                        </p:cTn>
                                        <p:tgtEl>
                                          <p:spTgt spid="143"/>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144"/>
                                        </p:tgtEl>
                                        <p:attrNameLst>
                                          <p:attrName>ppt_x</p:attrName>
                                        </p:attrNameLst>
                                      </p:cBhvr>
                                      <p:tavLst>
                                        <p:tav tm="0">
                                          <p:val>
                                            <p:strVal val="ppt_x"/>
                                          </p:val>
                                        </p:tav>
                                        <p:tav tm="100000">
                                          <p:val>
                                            <p:strVal val="ppt_x"/>
                                          </p:val>
                                        </p:tav>
                                      </p:tavLst>
                                    </p:anim>
                                    <p:anim calcmode="lin" valueType="num">
                                      <p:cBhvr additive="base">
                                        <p:cTn id="222" dur="500"/>
                                        <p:tgtEl>
                                          <p:spTgt spid="144"/>
                                        </p:tgtEl>
                                        <p:attrNameLst>
                                          <p:attrName>ppt_y</p:attrName>
                                        </p:attrNameLst>
                                      </p:cBhvr>
                                      <p:tavLst>
                                        <p:tav tm="0">
                                          <p:val>
                                            <p:strVal val="ppt_y"/>
                                          </p:val>
                                        </p:tav>
                                        <p:tav tm="100000">
                                          <p:val>
                                            <p:strVal val="0-ppt_h/2"/>
                                          </p:val>
                                        </p:tav>
                                      </p:tavLst>
                                    </p:anim>
                                    <p:set>
                                      <p:cBhvr>
                                        <p:cTn id="223" dur="1" fill="hold">
                                          <p:stCondLst>
                                            <p:cond delay="499"/>
                                          </p:stCondLst>
                                        </p:cTn>
                                        <p:tgtEl>
                                          <p:spTgt spid="144"/>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145"/>
                                        </p:tgtEl>
                                        <p:attrNameLst>
                                          <p:attrName>ppt_x</p:attrName>
                                        </p:attrNameLst>
                                      </p:cBhvr>
                                      <p:tavLst>
                                        <p:tav tm="0">
                                          <p:val>
                                            <p:strVal val="ppt_x"/>
                                          </p:val>
                                        </p:tav>
                                        <p:tav tm="100000">
                                          <p:val>
                                            <p:strVal val="ppt_x"/>
                                          </p:val>
                                        </p:tav>
                                      </p:tavLst>
                                    </p:anim>
                                    <p:anim calcmode="lin" valueType="num">
                                      <p:cBhvr additive="base">
                                        <p:cTn id="226" dur="500"/>
                                        <p:tgtEl>
                                          <p:spTgt spid="145"/>
                                        </p:tgtEl>
                                        <p:attrNameLst>
                                          <p:attrName>ppt_y</p:attrName>
                                        </p:attrNameLst>
                                      </p:cBhvr>
                                      <p:tavLst>
                                        <p:tav tm="0">
                                          <p:val>
                                            <p:strVal val="ppt_y"/>
                                          </p:val>
                                        </p:tav>
                                        <p:tav tm="100000">
                                          <p:val>
                                            <p:strVal val="0-ppt_h/2"/>
                                          </p:val>
                                        </p:tav>
                                      </p:tavLst>
                                    </p:anim>
                                    <p:set>
                                      <p:cBhvr>
                                        <p:cTn id="227" dur="1" fill="hold">
                                          <p:stCondLst>
                                            <p:cond delay="499"/>
                                          </p:stCondLst>
                                        </p:cTn>
                                        <p:tgtEl>
                                          <p:spTgt spid="145"/>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146"/>
                                        </p:tgtEl>
                                        <p:attrNameLst>
                                          <p:attrName>ppt_x</p:attrName>
                                        </p:attrNameLst>
                                      </p:cBhvr>
                                      <p:tavLst>
                                        <p:tav tm="0">
                                          <p:val>
                                            <p:strVal val="ppt_x"/>
                                          </p:val>
                                        </p:tav>
                                        <p:tav tm="100000">
                                          <p:val>
                                            <p:strVal val="ppt_x"/>
                                          </p:val>
                                        </p:tav>
                                      </p:tavLst>
                                    </p:anim>
                                    <p:anim calcmode="lin" valueType="num">
                                      <p:cBhvr additive="base">
                                        <p:cTn id="230" dur="500"/>
                                        <p:tgtEl>
                                          <p:spTgt spid="146"/>
                                        </p:tgtEl>
                                        <p:attrNameLst>
                                          <p:attrName>ppt_y</p:attrName>
                                        </p:attrNameLst>
                                      </p:cBhvr>
                                      <p:tavLst>
                                        <p:tav tm="0">
                                          <p:val>
                                            <p:strVal val="ppt_y"/>
                                          </p:val>
                                        </p:tav>
                                        <p:tav tm="100000">
                                          <p:val>
                                            <p:strVal val="0-ppt_h/2"/>
                                          </p:val>
                                        </p:tav>
                                      </p:tavLst>
                                    </p:anim>
                                    <p:set>
                                      <p:cBhvr>
                                        <p:cTn id="231" dur="1" fill="hold">
                                          <p:stCondLst>
                                            <p:cond delay="499"/>
                                          </p:stCondLst>
                                        </p:cTn>
                                        <p:tgtEl>
                                          <p:spTgt spid="146"/>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147"/>
                                        </p:tgtEl>
                                        <p:attrNameLst>
                                          <p:attrName>ppt_x</p:attrName>
                                        </p:attrNameLst>
                                      </p:cBhvr>
                                      <p:tavLst>
                                        <p:tav tm="0">
                                          <p:val>
                                            <p:strVal val="ppt_x"/>
                                          </p:val>
                                        </p:tav>
                                        <p:tav tm="100000">
                                          <p:val>
                                            <p:strVal val="ppt_x"/>
                                          </p:val>
                                        </p:tav>
                                      </p:tavLst>
                                    </p:anim>
                                    <p:anim calcmode="lin" valueType="num">
                                      <p:cBhvr additive="base">
                                        <p:cTn id="234" dur="500"/>
                                        <p:tgtEl>
                                          <p:spTgt spid="147"/>
                                        </p:tgtEl>
                                        <p:attrNameLst>
                                          <p:attrName>ppt_y</p:attrName>
                                        </p:attrNameLst>
                                      </p:cBhvr>
                                      <p:tavLst>
                                        <p:tav tm="0">
                                          <p:val>
                                            <p:strVal val="ppt_y"/>
                                          </p:val>
                                        </p:tav>
                                        <p:tav tm="100000">
                                          <p:val>
                                            <p:strVal val="0-ppt_h/2"/>
                                          </p:val>
                                        </p:tav>
                                      </p:tavLst>
                                    </p:anim>
                                    <p:set>
                                      <p:cBhvr>
                                        <p:cTn id="235" dur="1" fill="hold">
                                          <p:stCondLst>
                                            <p:cond delay="499"/>
                                          </p:stCondLst>
                                        </p:cTn>
                                        <p:tgtEl>
                                          <p:spTgt spid="147"/>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148"/>
                                        </p:tgtEl>
                                        <p:attrNameLst>
                                          <p:attrName>ppt_x</p:attrName>
                                        </p:attrNameLst>
                                      </p:cBhvr>
                                      <p:tavLst>
                                        <p:tav tm="0">
                                          <p:val>
                                            <p:strVal val="ppt_x"/>
                                          </p:val>
                                        </p:tav>
                                        <p:tav tm="100000">
                                          <p:val>
                                            <p:strVal val="ppt_x"/>
                                          </p:val>
                                        </p:tav>
                                      </p:tavLst>
                                    </p:anim>
                                    <p:anim calcmode="lin" valueType="num">
                                      <p:cBhvr additive="base">
                                        <p:cTn id="238" dur="500"/>
                                        <p:tgtEl>
                                          <p:spTgt spid="148"/>
                                        </p:tgtEl>
                                        <p:attrNameLst>
                                          <p:attrName>ppt_y</p:attrName>
                                        </p:attrNameLst>
                                      </p:cBhvr>
                                      <p:tavLst>
                                        <p:tav tm="0">
                                          <p:val>
                                            <p:strVal val="ppt_y"/>
                                          </p:val>
                                        </p:tav>
                                        <p:tav tm="100000">
                                          <p:val>
                                            <p:strVal val="0-ppt_h/2"/>
                                          </p:val>
                                        </p:tav>
                                      </p:tavLst>
                                    </p:anim>
                                    <p:set>
                                      <p:cBhvr>
                                        <p:cTn id="239" dur="1" fill="hold">
                                          <p:stCondLst>
                                            <p:cond delay="499"/>
                                          </p:stCondLst>
                                        </p:cTn>
                                        <p:tgtEl>
                                          <p:spTgt spid="148"/>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149"/>
                                        </p:tgtEl>
                                        <p:attrNameLst>
                                          <p:attrName>ppt_x</p:attrName>
                                        </p:attrNameLst>
                                      </p:cBhvr>
                                      <p:tavLst>
                                        <p:tav tm="0">
                                          <p:val>
                                            <p:strVal val="ppt_x"/>
                                          </p:val>
                                        </p:tav>
                                        <p:tav tm="100000">
                                          <p:val>
                                            <p:strVal val="ppt_x"/>
                                          </p:val>
                                        </p:tav>
                                      </p:tavLst>
                                    </p:anim>
                                    <p:anim calcmode="lin" valueType="num">
                                      <p:cBhvr additive="base">
                                        <p:cTn id="242" dur="500"/>
                                        <p:tgtEl>
                                          <p:spTgt spid="149"/>
                                        </p:tgtEl>
                                        <p:attrNameLst>
                                          <p:attrName>ppt_y</p:attrName>
                                        </p:attrNameLst>
                                      </p:cBhvr>
                                      <p:tavLst>
                                        <p:tav tm="0">
                                          <p:val>
                                            <p:strVal val="ppt_y"/>
                                          </p:val>
                                        </p:tav>
                                        <p:tav tm="100000">
                                          <p:val>
                                            <p:strVal val="0-ppt_h/2"/>
                                          </p:val>
                                        </p:tav>
                                      </p:tavLst>
                                    </p:anim>
                                    <p:set>
                                      <p:cBhvr>
                                        <p:cTn id="243" dur="1" fill="hold">
                                          <p:stCondLst>
                                            <p:cond delay="499"/>
                                          </p:stCondLst>
                                        </p:cTn>
                                        <p:tgtEl>
                                          <p:spTgt spid="149"/>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150"/>
                                        </p:tgtEl>
                                        <p:attrNameLst>
                                          <p:attrName>ppt_x</p:attrName>
                                        </p:attrNameLst>
                                      </p:cBhvr>
                                      <p:tavLst>
                                        <p:tav tm="0">
                                          <p:val>
                                            <p:strVal val="ppt_x"/>
                                          </p:val>
                                        </p:tav>
                                        <p:tav tm="100000">
                                          <p:val>
                                            <p:strVal val="ppt_x"/>
                                          </p:val>
                                        </p:tav>
                                      </p:tavLst>
                                    </p:anim>
                                    <p:anim calcmode="lin" valueType="num">
                                      <p:cBhvr additive="base">
                                        <p:cTn id="246" dur="500"/>
                                        <p:tgtEl>
                                          <p:spTgt spid="150"/>
                                        </p:tgtEl>
                                        <p:attrNameLst>
                                          <p:attrName>ppt_y</p:attrName>
                                        </p:attrNameLst>
                                      </p:cBhvr>
                                      <p:tavLst>
                                        <p:tav tm="0">
                                          <p:val>
                                            <p:strVal val="ppt_y"/>
                                          </p:val>
                                        </p:tav>
                                        <p:tav tm="100000">
                                          <p:val>
                                            <p:strVal val="0-ppt_h/2"/>
                                          </p:val>
                                        </p:tav>
                                      </p:tavLst>
                                    </p:anim>
                                    <p:set>
                                      <p:cBhvr>
                                        <p:cTn id="247" dur="1" fill="hold">
                                          <p:stCondLst>
                                            <p:cond delay="499"/>
                                          </p:stCondLst>
                                        </p:cTn>
                                        <p:tgtEl>
                                          <p:spTgt spid="150"/>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151"/>
                                        </p:tgtEl>
                                        <p:attrNameLst>
                                          <p:attrName>ppt_x</p:attrName>
                                        </p:attrNameLst>
                                      </p:cBhvr>
                                      <p:tavLst>
                                        <p:tav tm="0">
                                          <p:val>
                                            <p:strVal val="ppt_x"/>
                                          </p:val>
                                        </p:tav>
                                        <p:tav tm="100000">
                                          <p:val>
                                            <p:strVal val="ppt_x"/>
                                          </p:val>
                                        </p:tav>
                                      </p:tavLst>
                                    </p:anim>
                                    <p:anim calcmode="lin" valueType="num">
                                      <p:cBhvr additive="base">
                                        <p:cTn id="250" dur="500"/>
                                        <p:tgtEl>
                                          <p:spTgt spid="151"/>
                                        </p:tgtEl>
                                        <p:attrNameLst>
                                          <p:attrName>ppt_y</p:attrName>
                                        </p:attrNameLst>
                                      </p:cBhvr>
                                      <p:tavLst>
                                        <p:tav tm="0">
                                          <p:val>
                                            <p:strVal val="ppt_y"/>
                                          </p:val>
                                        </p:tav>
                                        <p:tav tm="100000">
                                          <p:val>
                                            <p:strVal val="0-ppt_h/2"/>
                                          </p:val>
                                        </p:tav>
                                      </p:tavLst>
                                    </p:anim>
                                    <p:set>
                                      <p:cBhvr>
                                        <p:cTn id="251" dur="1" fill="hold">
                                          <p:stCondLst>
                                            <p:cond delay="499"/>
                                          </p:stCondLst>
                                        </p:cTn>
                                        <p:tgtEl>
                                          <p:spTgt spid="151"/>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152"/>
                                        </p:tgtEl>
                                        <p:attrNameLst>
                                          <p:attrName>ppt_x</p:attrName>
                                        </p:attrNameLst>
                                      </p:cBhvr>
                                      <p:tavLst>
                                        <p:tav tm="0">
                                          <p:val>
                                            <p:strVal val="ppt_x"/>
                                          </p:val>
                                        </p:tav>
                                        <p:tav tm="100000">
                                          <p:val>
                                            <p:strVal val="ppt_x"/>
                                          </p:val>
                                        </p:tav>
                                      </p:tavLst>
                                    </p:anim>
                                    <p:anim calcmode="lin" valueType="num">
                                      <p:cBhvr additive="base">
                                        <p:cTn id="254" dur="500"/>
                                        <p:tgtEl>
                                          <p:spTgt spid="152"/>
                                        </p:tgtEl>
                                        <p:attrNameLst>
                                          <p:attrName>ppt_y</p:attrName>
                                        </p:attrNameLst>
                                      </p:cBhvr>
                                      <p:tavLst>
                                        <p:tav tm="0">
                                          <p:val>
                                            <p:strVal val="ppt_y"/>
                                          </p:val>
                                        </p:tav>
                                        <p:tav tm="100000">
                                          <p:val>
                                            <p:strVal val="0-ppt_h/2"/>
                                          </p:val>
                                        </p:tav>
                                      </p:tavLst>
                                    </p:anim>
                                    <p:set>
                                      <p:cBhvr>
                                        <p:cTn id="255" dur="1" fill="hold">
                                          <p:stCondLst>
                                            <p:cond delay="499"/>
                                          </p:stCondLst>
                                        </p:cTn>
                                        <p:tgtEl>
                                          <p:spTgt spid="152"/>
                                        </p:tgtEl>
                                        <p:attrNameLst>
                                          <p:attrName>style.visibility</p:attrName>
                                        </p:attrNameLst>
                                      </p:cBhvr>
                                      <p:to>
                                        <p:strVal val="hidden"/>
                                      </p:to>
                                    </p:set>
                                  </p:childTnLst>
                                </p:cTn>
                              </p:par>
                              <p:par>
                                <p:cTn id="256" presetID="2" presetClass="exit" presetSubtype="1" fill="hold" grpId="1" nodeType="withEffect">
                                  <p:stCondLst>
                                    <p:cond delay="1000"/>
                                  </p:stCondLst>
                                  <p:childTnLst>
                                    <p:anim calcmode="lin" valueType="num">
                                      <p:cBhvr additive="base">
                                        <p:cTn id="257" dur="500"/>
                                        <p:tgtEl>
                                          <p:spTgt spid="153"/>
                                        </p:tgtEl>
                                        <p:attrNameLst>
                                          <p:attrName>ppt_x</p:attrName>
                                        </p:attrNameLst>
                                      </p:cBhvr>
                                      <p:tavLst>
                                        <p:tav tm="0">
                                          <p:val>
                                            <p:strVal val="ppt_x"/>
                                          </p:val>
                                        </p:tav>
                                        <p:tav tm="100000">
                                          <p:val>
                                            <p:strVal val="ppt_x"/>
                                          </p:val>
                                        </p:tav>
                                      </p:tavLst>
                                    </p:anim>
                                    <p:anim calcmode="lin" valueType="num">
                                      <p:cBhvr additive="base">
                                        <p:cTn id="258" dur="500"/>
                                        <p:tgtEl>
                                          <p:spTgt spid="153"/>
                                        </p:tgtEl>
                                        <p:attrNameLst>
                                          <p:attrName>ppt_y</p:attrName>
                                        </p:attrNameLst>
                                      </p:cBhvr>
                                      <p:tavLst>
                                        <p:tav tm="0">
                                          <p:val>
                                            <p:strVal val="ppt_y"/>
                                          </p:val>
                                        </p:tav>
                                        <p:tav tm="100000">
                                          <p:val>
                                            <p:strVal val="0-ppt_h/2"/>
                                          </p:val>
                                        </p:tav>
                                      </p:tavLst>
                                    </p:anim>
                                    <p:set>
                                      <p:cBhvr>
                                        <p:cTn id="259" dur="1" fill="hold">
                                          <p:stCondLst>
                                            <p:cond delay="4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1" grpId="0" animBg="1"/>
      <p:bldP spid="11" grpId="1" animBg="1"/>
      <p:bldP spid="11" grpId="2" animBg="1"/>
      <p:bldP spid="12" grpId="0" animBg="1"/>
      <p:bldP spid="12" grpId="1" animBg="1"/>
      <p:bldP spid="12" grpId="2" animBg="1"/>
      <p:bldP spid="13" grpId="0" animBg="1"/>
      <p:bldP spid="13" grpId="1" animBg="1"/>
      <p:bldP spid="14" grpId="0" animBg="1"/>
      <p:bldP spid="14" grpId="1" animBg="1"/>
      <p:bldP spid="47" grpId="0" animBg="1"/>
      <p:bldP spid="47"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94" grpId="0" animBg="1"/>
      <p:bldP spid="9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huong reo.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2853181" y="3057644"/>
            <a:ext cx="608411" cy="609600"/>
          </a:xfrm>
          <a:prstGeom prst="rect">
            <a:avLst/>
          </a:prstGeom>
        </p:spPr>
      </p:pic>
      <p:pic>
        <p:nvPicPr>
          <p:cNvPr id="34"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1" y="-8348"/>
            <a:ext cx="12168227" cy="6858000"/>
          </a:xfrm>
          <a:prstGeom prst="rect">
            <a:avLst/>
          </a:prstGeom>
        </p:spPr>
      </p:pic>
      <p:sp>
        <p:nvSpPr>
          <p:cNvPr id="36" name="khung mờ"/>
          <p:cNvSpPr/>
          <p:nvPr/>
        </p:nvSpPr>
        <p:spPr>
          <a:xfrm>
            <a:off x="1" y="5345226"/>
            <a:ext cx="12168227" cy="150442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37" name="đáp án sai 3"/>
          <p:cNvSpPr/>
          <p:nvPr/>
        </p:nvSpPr>
        <p:spPr>
          <a:xfrm>
            <a:off x="6356217" y="5141317"/>
            <a:ext cx="4699399" cy="646046"/>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200" dirty="0"/>
              <a:t>B</a:t>
            </a:r>
            <a:r>
              <a:rPr lang="en-US" sz="2200" dirty="0"/>
              <a:t>: B</a:t>
            </a:r>
            <a:r>
              <a:rPr lang="vi-VN" sz="2200" dirty="0"/>
              <a:t>ác thương đoàn dân công đêm phải ngủ lại ở trong rừng.</a:t>
            </a:r>
            <a:endParaRPr lang="vi-VN" sz="2200" b="1" dirty="0">
              <a:solidFill>
                <a:prstClr val="white"/>
              </a:solidFill>
            </a:endParaRPr>
          </a:p>
        </p:txBody>
      </p:sp>
      <p:sp>
        <p:nvSpPr>
          <p:cNvPr id="38" name="đáp án Đúng"/>
          <p:cNvSpPr/>
          <p:nvPr/>
        </p:nvSpPr>
        <p:spPr>
          <a:xfrm>
            <a:off x="6228235" y="6039282"/>
            <a:ext cx="469939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pt-BR" sz="2400" dirty="0"/>
              <a:t>D. Cả A, B, C</a:t>
            </a:r>
            <a:endParaRPr lang="vi-VN" sz="2400" b="1" dirty="0">
              <a:solidFill>
                <a:prstClr val="white"/>
              </a:solidFill>
            </a:endParaRPr>
          </a:p>
        </p:txBody>
      </p:sp>
      <p:sp>
        <p:nvSpPr>
          <p:cNvPr id="39" name="đáp án sai 2"/>
          <p:cNvSpPr/>
          <p:nvPr/>
        </p:nvSpPr>
        <p:spPr>
          <a:xfrm>
            <a:off x="174923" y="5244075"/>
            <a:ext cx="5387620" cy="64889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200" dirty="0"/>
              <a:t>A. Bác lo lắng cho những người chiến si ở ngoài chiến trường.</a:t>
            </a:r>
            <a:endParaRPr lang="vi-VN" sz="2200" b="1" dirty="0">
              <a:solidFill>
                <a:prstClr val="white"/>
              </a:solidFill>
            </a:endParaRPr>
          </a:p>
        </p:txBody>
      </p:sp>
      <p:sp>
        <p:nvSpPr>
          <p:cNvPr id="40" name="đáp án sai 1"/>
          <p:cNvSpPr/>
          <p:nvPr/>
        </p:nvSpPr>
        <p:spPr>
          <a:xfrm>
            <a:off x="346967" y="6096869"/>
            <a:ext cx="469939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s-ES" sz="2400" dirty="0"/>
              <a:t>C. </a:t>
            </a:r>
            <a:r>
              <a:rPr lang="es-ES" sz="2400" dirty="0" err="1"/>
              <a:t>Bác</a:t>
            </a:r>
            <a:r>
              <a:rPr lang="es-ES" sz="2400" dirty="0"/>
              <a:t> lo </a:t>
            </a:r>
            <a:r>
              <a:rPr lang="es-ES" sz="2400" dirty="0" err="1"/>
              <a:t>lắng</a:t>
            </a:r>
            <a:r>
              <a:rPr lang="es-ES" sz="2400" dirty="0"/>
              <a:t> </a:t>
            </a:r>
            <a:r>
              <a:rPr lang="es-ES" sz="2400" dirty="0" err="1"/>
              <a:t>cho</a:t>
            </a:r>
            <a:r>
              <a:rPr lang="es-ES" sz="2400" dirty="0"/>
              <a:t> </a:t>
            </a:r>
            <a:r>
              <a:rPr lang="es-ES" sz="2400" dirty="0" err="1"/>
              <a:t>chiến</a:t>
            </a:r>
            <a:r>
              <a:rPr lang="es-ES" sz="2400" dirty="0"/>
              <a:t> </a:t>
            </a:r>
            <a:r>
              <a:rPr lang="es-ES" sz="2400" dirty="0" err="1"/>
              <a:t>dịch</a:t>
            </a:r>
            <a:endParaRPr lang="vi-VN" sz="2400" b="1" dirty="0">
              <a:solidFill>
                <a:prstClr val="white"/>
              </a:solidFill>
            </a:endParaRPr>
          </a:p>
        </p:txBody>
      </p:sp>
      <p:sp>
        <p:nvSpPr>
          <p:cNvPr id="41" name="o noi dung cau hoi"/>
          <p:cNvSpPr/>
          <p:nvPr/>
        </p:nvSpPr>
        <p:spPr>
          <a:xfrm>
            <a:off x="460585" y="3641997"/>
            <a:ext cx="11170435" cy="12387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vi-VN" sz="3200" b="1" dirty="0">
                <a:latin typeface="+mj-lt"/>
              </a:rPr>
              <a:t>Câu </a:t>
            </a:r>
            <a:r>
              <a:rPr lang="en-US" sz="3200" b="1" dirty="0">
                <a:latin typeface="+mj-lt"/>
              </a:rPr>
              <a:t>4</a:t>
            </a:r>
            <a:r>
              <a:rPr lang="vi-VN" sz="3200" b="1" dirty="0">
                <a:latin typeface="+mj-lt"/>
              </a:rPr>
              <a:t>: Tại sao trong đêm ấy Bác Hồ không ngủ?</a:t>
            </a:r>
            <a:endParaRPr lang="en-US" sz="3200" b="1" dirty="0">
              <a:solidFill>
                <a:prstClr val="white"/>
              </a:solidFill>
              <a:latin typeface="+mj-lt"/>
            </a:endParaRPr>
          </a:p>
        </p:txBody>
      </p:sp>
      <p:sp>
        <p:nvSpPr>
          <p:cNvPr id="42" name="vong tim"/>
          <p:cNvSpPr>
            <a:spLocks noChangeArrowheads="1"/>
          </p:cNvSpPr>
          <p:nvPr/>
        </p:nvSpPr>
        <p:spPr bwMode="auto">
          <a:xfrm rot="18245478" flipH="1">
            <a:off x="3721115" y="-77461"/>
            <a:ext cx="398463" cy="2449685"/>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43" name="vong xanh"/>
          <p:cNvSpPr>
            <a:spLocks noChangeArrowheads="1"/>
          </p:cNvSpPr>
          <p:nvPr/>
        </p:nvSpPr>
        <p:spPr bwMode="auto">
          <a:xfrm rot="3354522">
            <a:off x="3578414" y="197834"/>
            <a:ext cx="552450" cy="2327492"/>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44" name="5050" descr="50-50 II"/>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20411" y="72377"/>
            <a:ext cx="43254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5" name="goi dt" descr="phone a friend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02599" y="72377"/>
            <a:ext cx="432540"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6" name="y kien KG" descr="ask the audience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95897" y="72377"/>
            <a:ext cx="45971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75496" y="888282"/>
            <a:ext cx="1778557"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0" name="Rounded Rectangle 49"/>
          <p:cNvSpPr/>
          <p:nvPr/>
        </p:nvSpPr>
        <p:spPr>
          <a:xfrm>
            <a:off x="10229869" y="940039"/>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51" name="Rounded Rectangle 50"/>
          <p:cNvSpPr/>
          <p:nvPr/>
        </p:nvSpPr>
        <p:spPr>
          <a:xfrm>
            <a:off x="10228894" y="94041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52" name="Rounded Rectangle 51"/>
          <p:cNvSpPr/>
          <p:nvPr/>
        </p:nvSpPr>
        <p:spPr>
          <a:xfrm>
            <a:off x="10227229" y="940038"/>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53" name="Rounded Rectangle 52"/>
          <p:cNvSpPr/>
          <p:nvPr/>
        </p:nvSpPr>
        <p:spPr>
          <a:xfrm>
            <a:off x="10226609" y="940034"/>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55" name="Rounded Rectangle 54"/>
          <p:cNvSpPr/>
          <p:nvPr/>
        </p:nvSpPr>
        <p:spPr>
          <a:xfrm>
            <a:off x="10227388"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56" name="Rounded Rectangle 55"/>
          <p:cNvSpPr/>
          <p:nvPr/>
        </p:nvSpPr>
        <p:spPr>
          <a:xfrm>
            <a:off x="10227146"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57" name="Rounded Rectangle 56"/>
          <p:cNvSpPr/>
          <p:nvPr/>
        </p:nvSpPr>
        <p:spPr>
          <a:xfrm>
            <a:off x="10229520" y="946370"/>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58" name="Rounded Rectangle 57"/>
          <p:cNvSpPr/>
          <p:nvPr/>
        </p:nvSpPr>
        <p:spPr>
          <a:xfrm>
            <a:off x="10229560"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59" name="Rounded Rectangle 58"/>
          <p:cNvSpPr/>
          <p:nvPr/>
        </p:nvSpPr>
        <p:spPr>
          <a:xfrm>
            <a:off x="10224956"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60" name="Rounded Rectangle 59"/>
          <p:cNvSpPr/>
          <p:nvPr/>
        </p:nvSpPr>
        <p:spPr>
          <a:xfrm>
            <a:off x="10224782"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61" name="Rounded Rectangle 60"/>
          <p:cNvSpPr/>
          <p:nvPr/>
        </p:nvSpPr>
        <p:spPr>
          <a:xfrm>
            <a:off x="10229889" y="944824"/>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rgbClr val="FF0000"/>
                </a:solidFill>
              </a:rPr>
              <a:t>00</a:t>
            </a:r>
          </a:p>
        </p:txBody>
      </p:sp>
      <p:pic>
        <p:nvPicPr>
          <p:cNvPr id="62"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74577" y="808315"/>
            <a:ext cx="1773051"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3" name="tu vấn tại chỗ"/>
          <p:cNvPicPr>
            <a:picLocks noChangeAspect="1"/>
          </p:cNvPicPr>
          <p:nvPr/>
        </p:nvPicPr>
        <p:blipFill>
          <a:blip r:embed="rId20">
            <a:clrChange>
              <a:clrFrom>
                <a:srgbClr val="F2F200"/>
              </a:clrFrom>
              <a:clrTo>
                <a:srgbClr val="F2F200">
                  <a:alpha val="0"/>
                </a:srgbClr>
              </a:clrTo>
            </a:clrChange>
          </a:blip>
          <a:stretch>
            <a:fillRect/>
          </a:stretch>
        </p:blipFill>
        <p:spPr>
          <a:xfrm>
            <a:off x="10992377" y="72377"/>
            <a:ext cx="483051"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7"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991829" y="801814"/>
            <a:ext cx="1738619"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8" name="Picture 6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V="1">
            <a:off x="11431734" y="72377"/>
            <a:ext cx="436137"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5" name="trieuphu"/>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93959" y="454724"/>
            <a:ext cx="2285588" cy="2256002"/>
          </a:xfrm>
          <a:prstGeom prst="rect">
            <a:avLst/>
          </a:prstGeom>
        </p:spPr>
      </p:pic>
      <p:pic>
        <p:nvPicPr>
          <p:cNvPr id="69" name="logo" descr="O-icon"/>
          <p:cNvPicPr>
            <a:picLocks noChangeAspect="1" noChangeArrowheads="1"/>
          </p:cNvPicPr>
          <p:nvPr/>
        </p:nvPicPr>
        <p:blipFill rotWithShape="1">
          <a:blip r:embed="rId24">
            <a:extLst>
              <a:ext uri="{28A0092B-C50C-407E-A947-70E740481C1C}">
                <a14:useLocalDpi xmlns:a14="http://schemas.microsoft.com/office/drawing/2010/main" val="0"/>
              </a:ext>
            </a:extLst>
          </a:blip>
          <a:srcRect l="4532" t="6129" r="4992" b="-1130"/>
          <a:stretch/>
        </p:blipFill>
        <p:spPr bwMode="auto">
          <a:xfrm>
            <a:off x="71230" y="-268903"/>
            <a:ext cx="3311833" cy="357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9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34"/>
                                        </p:tgtEl>
                                      </p:cBhvr>
                                    </p:cmd>
                                  </p:childTnLst>
                                </p:cTn>
                              </p:par>
                              <p:par>
                                <p:cTn id="7" presetID="8" presetClass="emph" presetSubtype="0" repeatCount="indefinite" fill="hold" grpId="0" nodeType="withEffect">
                                  <p:stCondLst>
                                    <p:cond delay="0"/>
                                  </p:stCondLst>
                                  <p:childTnLst>
                                    <p:animRot by="21600000">
                                      <p:cBhvr>
                                        <p:cTn id="8" dur="5000" fill="hold"/>
                                        <p:tgtEl>
                                          <p:spTgt spid="43"/>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42"/>
                                        </p:tgtEl>
                                        <p:attrNameLst>
                                          <p:attrName>r</p:attrName>
                                        </p:attrNameLst>
                                      </p:cBhvr>
                                    </p:animRot>
                                  </p:childTnLst>
                                </p:cTn>
                              </p:par>
                              <p:par>
                                <p:cTn id="11" presetID="23" presetClass="entr" presetSubtype="36"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strVal val="(6*min(max(#ppt_w*#ppt_h,.3),1)-7.4)/-.7*#ppt_w"/>
                                          </p:val>
                                        </p:tav>
                                        <p:tav tm="100000">
                                          <p:val>
                                            <p:strVal val="#ppt_w"/>
                                          </p:val>
                                        </p:tav>
                                      </p:tavLst>
                                    </p:anim>
                                    <p:anim calcmode="lin" valueType="num">
                                      <p:cBhvr>
                                        <p:cTn id="14" dur="500" fill="hold"/>
                                        <p:tgtEl>
                                          <p:spTgt spid="41"/>
                                        </p:tgtEl>
                                        <p:attrNameLst>
                                          <p:attrName>ppt_h</p:attrName>
                                        </p:attrNameLst>
                                      </p:cBhvr>
                                      <p:tavLst>
                                        <p:tav tm="0">
                                          <p:val>
                                            <p:strVal val="(6*min(max(#ppt_w*#ppt_h,.3),1)-7.4)/-.7*#ppt_h"/>
                                          </p:val>
                                        </p:tav>
                                        <p:tav tm="100000">
                                          <p:val>
                                            <p:strVal val="#ppt_h"/>
                                          </p:val>
                                        </p:tav>
                                      </p:tavLst>
                                    </p:anim>
                                    <p:anim calcmode="lin" valueType="num">
                                      <p:cBhvr>
                                        <p:cTn id="15" dur="500" fill="hold"/>
                                        <p:tgtEl>
                                          <p:spTgt spid="41"/>
                                        </p:tgtEl>
                                        <p:attrNameLst>
                                          <p:attrName>ppt_x</p:attrName>
                                        </p:attrNameLst>
                                      </p:cBhvr>
                                      <p:tavLst>
                                        <p:tav tm="0">
                                          <p:val>
                                            <p:fltVal val="0.5"/>
                                          </p:val>
                                        </p:tav>
                                        <p:tav tm="100000">
                                          <p:val>
                                            <p:strVal val="#ppt_x"/>
                                          </p:val>
                                        </p:tav>
                                      </p:tavLst>
                                    </p:anim>
                                    <p:anim calcmode="lin" valueType="num">
                                      <p:cBhvr>
                                        <p:cTn id="16" dur="500" fill="hold"/>
                                        <p:tgtEl>
                                          <p:spTgt spid="41"/>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audio4.wav"/>
                                        </p:tgtEl>
                                      </p:cMediaNode>
                                    </p:audio>
                                  </p:subTnLst>
                                </p:cTn>
                              </p:par>
                              <p:par>
                                <p:cTn id="17" presetID="23" presetClass="entr" presetSubtype="36" fill="hold" grpId="0" nodeType="withEffect">
                                  <p:stCondLst>
                                    <p:cond delay="50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strVal val="(6*min(max(#ppt_w*#ppt_h,.3),1)-7.4)/-.7*#ppt_w"/>
                                          </p:val>
                                        </p:tav>
                                        <p:tav tm="100000">
                                          <p:val>
                                            <p:strVal val="#ppt_w"/>
                                          </p:val>
                                        </p:tav>
                                      </p:tavLst>
                                    </p:anim>
                                    <p:anim calcmode="lin" valueType="num">
                                      <p:cBhvr>
                                        <p:cTn id="20" dur="500" fill="hold"/>
                                        <p:tgtEl>
                                          <p:spTgt spid="39"/>
                                        </p:tgtEl>
                                        <p:attrNameLst>
                                          <p:attrName>ppt_h</p:attrName>
                                        </p:attrNameLst>
                                      </p:cBhvr>
                                      <p:tavLst>
                                        <p:tav tm="0">
                                          <p:val>
                                            <p:strVal val="(6*min(max(#ppt_w*#ppt_h,.3),1)-7.4)/-.7*#ppt_h"/>
                                          </p:val>
                                        </p:tav>
                                        <p:tav tm="100000">
                                          <p:val>
                                            <p:strVal val="#ppt_h"/>
                                          </p:val>
                                        </p:tav>
                                      </p:tavLst>
                                    </p:anim>
                                    <p:anim calcmode="lin" valueType="num">
                                      <p:cBhvr>
                                        <p:cTn id="21" dur="500" fill="hold"/>
                                        <p:tgtEl>
                                          <p:spTgt spid="39"/>
                                        </p:tgtEl>
                                        <p:attrNameLst>
                                          <p:attrName>ppt_x</p:attrName>
                                        </p:attrNameLst>
                                      </p:cBhvr>
                                      <p:tavLst>
                                        <p:tav tm="0">
                                          <p:val>
                                            <p:fltVal val="0.5"/>
                                          </p:val>
                                        </p:tav>
                                        <p:tav tm="100000">
                                          <p:val>
                                            <p:strVal val="#ppt_x"/>
                                          </p:val>
                                        </p:tav>
                                      </p:tavLst>
                                    </p:anim>
                                    <p:anim calcmode="lin" valueType="num">
                                      <p:cBhvr>
                                        <p:cTn id="22" dur="500" fill="hold"/>
                                        <p:tgtEl>
                                          <p:spTgt spid="3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strVal val="(6*min(max(#ppt_w*#ppt_h,.3),1)-7.4)/-.7*#ppt_w"/>
                                          </p:val>
                                        </p:tav>
                                        <p:tav tm="100000">
                                          <p:val>
                                            <p:strVal val="#ppt_w"/>
                                          </p:val>
                                        </p:tav>
                                      </p:tavLst>
                                    </p:anim>
                                    <p:anim calcmode="lin" valueType="num">
                                      <p:cBhvr>
                                        <p:cTn id="26" dur="500" fill="hold"/>
                                        <p:tgtEl>
                                          <p:spTgt spid="37"/>
                                        </p:tgtEl>
                                        <p:attrNameLst>
                                          <p:attrName>ppt_h</p:attrName>
                                        </p:attrNameLst>
                                      </p:cBhvr>
                                      <p:tavLst>
                                        <p:tav tm="0">
                                          <p:val>
                                            <p:strVal val="(6*min(max(#ppt_w*#ppt_h,.3),1)-7.4)/-.7*#ppt_h"/>
                                          </p:val>
                                        </p:tav>
                                        <p:tav tm="100000">
                                          <p:val>
                                            <p:strVal val="#ppt_h"/>
                                          </p:val>
                                        </p:tav>
                                      </p:tavLst>
                                    </p:anim>
                                    <p:anim calcmode="lin" valueType="num">
                                      <p:cBhvr>
                                        <p:cTn id="27" dur="500" fill="hold"/>
                                        <p:tgtEl>
                                          <p:spTgt spid="37"/>
                                        </p:tgtEl>
                                        <p:attrNameLst>
                                          <p:attrName>ppt_x</p:attrName>
                                        </p:attrNameLst>
                                      </p:cBhvr>
                                      <p:tavLst>
                                        <p:tav tm="0">
                                          <p:val>
                                            <p:fltVal val="0.5"/>
                                          </p:val>
                                        </p:tav>
                                        <p:tav tm="100000">
                                          <p:val>
                                            <p:strVal val="#ppt_x"/>
                                          </p:val>
                                        </p:tav>
                                      </p:tavLst>
                                    </p:anim>
                                    <p:anim calcmode="lin" valueType="num">
                                      <p:cBhvr>
                                        <p:cTn id="28" dur="500" fill="hold"/>
                                        <p:tgtEl>
                                          <p:spTgt spid="37"/>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strVal val="(6*min(max(#ppt_w*#ppt_h,.3),1)-7.4)/-.7*#ppt_w"/>
                                          </p:val>
                                        </p:tav>
                                        <p:tav tm="100000">
                                          <p:val>
                                            <p:strVal val="#ppt_w"/>
                                          </p:val>
                                        </p:tav>
                                      </p:tavLst>
                                    </p:anim>
                                    <p:anim calcmode="lin" valueType="num">
                                      <p:cBhvr>
                                        <p:cTn id="32" dur="500" fill="hold"/>
                                        <p:tgtEl>
                                          <p:spTgt spid="38"/>
                                        </p:tgtEl>
                                        <p:attrNameLst>
                                          <p:attrName>ppt_h</p:attrName>
                                        </p:attrNameLst>
                                      </p:cBhvr>
                                      <p:tavLst>
                                        <p:tav tm="0">
                                          <p:val>
                                            <p:strVal val="(6*min(max(#ppt_w*#ppt_h,.3),1)-7.4)/-.7*#ppt_h"/>
                                          </p:val>
                                        </p:tav>
                                        <p:tav tm="100000">
                                          <p:val>
                                            <p:strVal val="#ppt_h"/>
                                          </p:val>
                                        </p:tav>
                                      </p:tavLst>
                                    </p:anim>
                                    <p:anim calcmode="lin" valueType="num">
                                      <p:cBhvr>
                                        <p:cTn id="33" dur="500" fill="hold"/>
                                        <p:tgtEl>
                                          <p:spTgt spid="38"/>
                                        </p:tgtEl>
                                        <p:attrNameLst>
                                          <p:attrName>ppt_x</p:attrName>
                                        </p:attrNameLst>
                                      </p:cBhvr>
                                      <p:tavLst>
                                        <p:tav tm="0">
                                          <p:val>
                                            <p:fltVal val="0.5"/>
                                          </p:val>
                                        </p:tav>
                                        <p:tav tm="100000">
                                          <p:val>
                                            <p:strVal val="#ppt_x"/>
                                          </p:val>
                                        </p:tav>
                                      </p:tavLst>
                                    </p:anim>
                                    <p:anim calcmode="lin" valueType="num">
                                      <p:cBhvr>
                                        <p:cTn id="34" dur="500" fill="hold"/>
                                        <p:tgtEl>
                                          <p:spTgt spid="38"/>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5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40"/>
                                        </p:tgtEl>
                                        <p:attrNameLst>
                                          <p:attrName>ppt_x</p:attrName>
                                        </p:attrNameLst>
                                      </p:cBhvr>
                                      <p:tavLst>
                                        <p:tav tm="0">
                                          <p:val>
                                            <p:fltVal val="0.5"/>
                                          </p:val>
                                        </p:tav>
                                        <p:tav tm="100000">
                                          <p:val>
                                            <p:strVal val="#ppt_x"/>
                                          </p:val>
                                        </p:tav>
                                      </p:tavLst>
                                    </p:anim>
                                    <p:anim calcmode="lin" valueType="num">
                                      <p:cBhvr>
                                        <p:cTn id="40"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grpId="1" nodeType="clickEffect">
                                  <p:stCondLst>
                                    <p:cond delay="0"/>
                                  </p:stCondLst>
                                  <p:childTnLst>
                                    <p:anim calcmode="lin" valueType="num">
                                      <p:cBhvr>
                                        <p:cTn id="44" dur="500"/>
                                        <p:tgtEl>
                                          <p:spTgt spid="41"/>
                                        </p:tgtEl>
                                        <p:attrNameLst>
                                          <p:attrName>ppt_w</p:attrName>
                                        </p:attrNameLst>
                                      </p:cBhvr>
                                      <p:tavLst>
                                        <p:tav tm="0">
                                          <p:val>
                                            <p:strVal val="ppt_w"/>
                                          </p:val>
                                        </p:tav>
                                        <p:tav tm="100000">
                                          <p:val>
                                            <p:fltVal val="0"/>
                                          </p:val>
                                        </p:tav>
                                      </p:tavLst>
                                    </p:anim>
                                    <p:anim calcmode="lin" valueType="num">
                                      <p:cBhvr>
                                        <p:cTn id="45" dur="500"/>
                                        <p:tgtEl>
                                          <p:spTgt spid="41"/>
                                        </p:tgtEl>
                                        <p:attrNameLst>
                                          <p:attrName>ppt_h</p:attrName>
                                        </p:attrNameLst>
                                      </p:cBhvr>
                                      <p:tavLst>
                                        <p:tav tm="0">
                                          <p:val>
                                            <p:strVal val="ppt_h"/>
                                          </p:val>
                                        </p:tav>
                                        <p:tav tm="100000">
                                          <p:val>
                                            <p:fltVal val="0"/>
                                          </p:val>
                                        </p:tav>
                                      </p:tavLst>
                                    </p:anim>
                                    <p:set>
                                      <p:cBhvr>
                                        <p:cTn id="46"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audio12.wav"/>
                                        </p:tgtEl>
                                      </p:cMediaNode>
                                    </p:audio>
                                  </p:subTnLst>
                                </p:cTn>
                              </p:par>
                              <p:par>
                                <p:cTn id="47" presetID="23" presetClass="exit" presetSubtype="32" fill="hold" grpId="1" nodeType="withEffect">
                                  <p:stCondLst>
                                    <p:cond delay="0"/>
                                  </p:stCondLst>
                                  <p:childTnLst>
                                    <p:anim calcmode="lin" valueType="num">
                                      <p:cBhvr>
                                        <p:cTn id="48" dur="500"/>
                                        <p:tgtEl>
                                          <p:spTgt spid="39"/>
                                        </p:tgtEl>
                                        <p:attrNameLst>
                                          <p:attrName>ppt_w</p:attrName>
                                        </p:attrNameLst>
                                      </p:cBhvr>
                                      <p:tavLst>
                                        <p:tav tm="0">
                                          <p:val>
                                            <p:strVal val="ppt_w"/>
                                          </p:val>
                                        </p:tav>
                                        <p:tav tm="100000">
                                          <p:val>
                                            <p:fltVal val="0"/>
                                          </p:val>
                                        </p:tav>
                                      </p:tavLst>
                                    </p:anim>
                                    <p:anim calcmode="lin" valueType="num">
                                      <p:cBhvr>
                                        <p:cTn id="49" dur="500"/>
                                        <p:tgtEl>
                                          <p:spTgt spid="39"/>
                                        </p:tgtEl>
                                        <p:attrNameLst>
                                          <p:attrName>ppt_h</p:attrName>
                                        </p:attrNameLst>
                                      </p:cBhvr>
                                      <p:tavLst>
                                        <p:tav tm="0">
                                          <p:val>
                                            <p:strVal val="ppt_h"/>
                                          </p:val>
                                        </p:tav>
                                        <p:tav tm="100000">
                                          <p:val>
                                            <p:fltVal val="0"/>
                                          </p:val>
                                        </p:tav>
                                      </p:tavLst>
                                    </p:anim>
                                    <p:set>
                                      <p:cBhvr>
                                        <p:cTn id="50" dur="1" fill="hold">
                                          <p:stCondLst>
                                            <p:cond delay="499"/>
                                          </p:stCondLst>
                                        </p:cTn>
                                        <p:tgtEl>
                                          <p:spTgt spid="39"/>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500"/>
                                        <p:tgtEl>
                                          <p:spTgt spid="37"/>
                                        </p:tgtEl>
                                        <p:attrNameLst>
                                          <p:attrName>ppt_w</p:attrName>
                                        </p:attrNameLst>
                                      </p:cBhvr>
                                      <p:tavLst>
                                        <p:tav tm="0">
                                          <p:val>
                                            <p:strVal val="ppt_w"/>
                                          </p:val>
                                        </p:tav>
                                        <p:tav tm="100000">
                                          <p:val>
                                            <p:fltVal val="0"/>
                                          </p:val>
                                        </p:tav>
                                      </p:tavLst>
                                    </p:anim>
                                    <p:anim calcmode="lin" valueType="num">
                                      <p:cBhvr>
                                        <p:cTn id="53" dur="500"/>
                                        <p:tgtEl>
                                          <p:spTgt spid="37"/>
                                        </p:tgtEl>
                                        <p:attrNameLst>
                                          <p:attrName>ppt_h</p:attrName>
                                        </p:attrNameLst>
                                      </p:cBhvr>
                                      <p:tavLst>
                                        <p:tav tm="0">
                                          <p:val>
                                            <p:strVal val="ppt_h"/>
                                          </p:val>
                                        </p:tav>
                                        <p:tav tm="100000">
                                          <p:val>
                                            <p:fltVal val="0"/>
                                          </p:val>
                                        </p:tav>
                                      </p:tavLst>
                                    </p:anim>
                                    <p:set>
                                      <p:cBhvr>
                                        <p:cTn id="54" dur="1" fill="hold">
                                          <p:stCondLst>
                                            <p:cond delay="499"/>
                                          </p:stCondLst>
                                        </p:cTn>
                                        <p:tgtEl>
                                          <p:spTgt spid="37"/>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500"/>
                                        <p:tgtEl>
                                          <p:spTgt spid="38"/>
                                        </p:tgtEl>
                                        <p:attrNameLst>
                                          <p:attrName>ppt_w</p:attrName>
                                        </p:attrNameLst>
                                      </p:cBhvr>
                                      <p:tavLst>
                                        <p:tav tm="0">
                                          <p:val>
                                            <p:strVal val="ppt_w"/>
                                          </p:val>
                                        </p:tav>
                                        <p:tav tm="100000">
                                          <p:val>
                                            <p:fltVal val="0"/>
                                          </p:val>
                                        </p:tav>
                                      </p:tavLst>
                                    </p:anim>
                                    <p:anim calcmode="lin" valueType="num">
                                      <p:cBhvr>
                                        <p:cTn id="57" dur="500"/>
                                        <p:tgtEl>
                                          <p:spTgt spid="38"/>
                                        </p:tgtEl>
                                        <p:attrNameLst>
                                          <p:attrName>ppt_h</p:attrName>
                                        </p:attrNameLst>
                                      </p:cBhvr>
                                      <p:tavLst>
                                        <p:tav tm="0">
                                          <p:val>
                                            <p:strVal val="ppt_h"/>
                                          </p:val>
                                        </p:tav>
                                        <p:tav tm="100000">
                                          <p:val>
                                            <p:fltVal val="0"/>
                                          </p:val>
                                        </p:tav>
                                      </p:tavLst>
                                    </p:anim>
                                    <p:set>
                                      <p:cBhvr>
                                        <p:cTn id="58" dur="1" fill="hold">
                                          <p:stCondLst>
                                            <p:cond delay="499"/>
                                          </p:stCondLst>
                                        </p:cTn>
                                        <p:tgtEl>
                                          <p:spTgt spid="38"/>
                                        </p:tgtEl>
                                        <p:attrNameLst>
                                          <p:attrName>style.visibility</p:attrName>
                                        </p:attrNameLst>
                                      </p:cBhvr>
                                      <p:to>
                                        <p:strVal val="hidden"/>
                                      </p:to>
                                    </p:set>
                                  </p:childTnLst>
                                </p:cTn>
                              </p:par>
                              <p:par>
                                <p:cTn id="59" presetID="23" presetClass="exit" presetSubtype="32" fill="hold" grpId="1" nodeType="withEffect">
                                  <p:stCondLst>
                                    <p:cond delay="0"/>
                                  </p:stCondLst>
                                  <p:childTnLst>
                                    <p:anim calcmode="lin" valueType="num">
                                      <p:cBhvr>
                                        <p:cTn id="60" dur="500"/>
                                        <p:tgtEl>
                                          <p:spTgt spid="40"/>
                                        </p:tgtEl>
                                        <p:attrNameLst>
                                          <p:attrName>ppt_w</p:attrName>
                                        </p:attrNameLst>
                                      </p:cBhvr>
                                      <p:tavLst>
                                        <p:tav tm="0">
                                          <p:val>
                                            <p:strVal val="ppt_w"/>
                                          </p:val>
                                        </p:tav>
                                        <p:tav tm="100000">
                                          <p:val>
                                            <p:fltVal val="0"/>
                                          </p:val>
                                        </p:tav>
                                      </p:tavLst>
                                    </p:anim>
                                    <p:anim calcmode="lin" valueType="num">
                                      <p:cBhvr>
                                        <p:cTn id="61" dur="500"/>
                                        <p:tgtEl>
                                          <p:spTgt spid="40"/>
                                        </p:tgtEl>
                                        <p:attrNameLst>
                                          <p:attrName>ppt_h</p:attrName>
                                        </p:attrNameLst>
                                      </p:cBhvr>
                                      <p:tavLst>
                                        <p:tav tm="0">
                                          <p:val>
                                            <p:strVal val="ppt_h"/>
                                          </p:val>
                                        </p:tav>
                                        <p:tav tm="100000">
                                          <p:val>
                                            <p:fltVal val="0"/>
                                          </p:val>
                                        </p:tav>
                                      </p:tavLst>
                                    </p:anim>
                                    <p:set>
                                      <p:cBhvr>
                                        <p:cTn id="62" dur="1" fill="hold">
                                          <p:stCondLst>
                                            <p:cond delay="499"/>
                                          </p:stCondLst>
                                        </p:cTn>
                                        <p:tgtEl>
                                          <p:spTgt spid="40"/>
                                        </p:tgtEl>
                                        <p:attrNameLst>
                                          <p:attrName>style.visibility</p:attrName>
                                        </p:attrNameLst>
                                      </p:cBhvr>
                                      <p:to>
                                        <p:strVal val="hidden"/>
                                      </p:to>
                                    </p:set>
                                  </p:childTnLst>
                                </p:cTn>
                              </p:par>
                              <p:par>
                                <p:cTn id="63" presetID="1" presetClass="exit" presetSubtype="0" fill="hold" grpId="2" nodeType="withEffect">
                                  <p:stCondLst>
                                    <p:cond delay="500"/>
                                  </p:stCondLst>
                                  <p:childTnLst>
                                    <p:set>
                                      <p:cBhvr>
                                        <p:cTn id="6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6" name="50_50.wav"/>
                                        </p:tgtEl>
                                      </p:cMediaNode>
                                    </p:audio>
                                  </p:subTnLst>
                                </p:cTn>
                              </p:par>
                              <p:par>
                                <p:cTn id="65" presetID="1" presetClass="exit" presetSubtype="0" fill="hold" grpId="2" nodeType="withEffect">
                                  <p:stCondLst>
                                    <p:cond delay="50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1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39"/>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39"/>
                                        </p:tgtEl>
                                        <p:attrNameLst>
                                          <p:attrName>fillcolor</p:attrName>
                                        </p:attrNameLst>
                                      </p:cBhvr>
                                      <p:to>
                                        <a:schemeClr val="accent2"/>
                                      </p:to>
                                    </p:animClr>
                                    <p:set>
                                      <p:cBhvr>
                                        <p:cTn id="76" dur="500" fill="hold"/>
                                        <p:tgtEl>
                                          <p:spTgt spid="39"/>
                                        </p:tgtEl>
                                        <p:attrNameLst>
                                          <p:attrName>fill.type</p:attrName>
                                        </p:attrNameLst>
                                      </p:cBhvr>
                                      <p:to>
                                        <p:strVal val="solid"/>
                                      </p:to>
                                    </p:set>
                                    <p:set>
                                      <p:cBhvr>
                                        <p:cTn id="77" dur="500" fill="hold"/>
                                        <p:tgtEl>
                                          <p:spTgt spid="39"/>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7" name="audio25.wav"/>
                                        </p:tgtEl>
                                      </p:cMediaNode>
                                    </p:audio>
                                  </p:subTnLst>
                                </p:cTn>
                              </p:par>
                            </p:childTnLst>
                          </p:cTn>
                        </p:par>
                        <p:par>
                          <p:cTn id="78" fill="hold">
                            <p:stCondLst>
                              <p:cond delay="500"/>
                            </p:stCondLst>
                            <p:childTnLst>
                              <p:par>
                                <p:cTn id="79" presetID="1" presetClass="emph" presetSubtype="2" repeatCount="4000" fill="hold" nodeType="afterEffect">
                                  <p:stCondLst>
                                    <p:cond delay="5000"/>
                                  </p:stCondLst>
                                  <p:childTnLst>
                                    <p:animClr clrSpc="rgb" dir="cw">
                                      <p:cBhvr>
                                        <p:cTn id="80" dur="500" fill="hold"/>
                                        <p:tgtEl>
                                          <p:spTgt spid="38"/>
                                        </p:tgtEl>
                                        <p:attrNameLst>
                                          <p:attrName>fillcolor</p:attrName>
                                        </p:attrNameLst>
                                      </p:cBhvr>
                                      <p:to>
                                        <a:srgbClr val="16F82C"/>
                                      </p:to>
                                    </p:animClr>
                                    <p:set>
                                      <p:cBhvr>
                                        <p:cTn id="81" dur="500" fill="hold"/>
                                        <p:tgtEl>
                                          <p:spTgt spid="38"/>
                                        </p:tgtEl>
                                        <p:attrNameLst>
                                          <p:attrName>fill.type</p:attrName>
                                        </p:attrNameLst>
                                      </p:cBhvr>
                                      <p:to>
                                        <p:strVal val="solid"/>
                                      </p:to>
                                    </p:set>
                                    <p:set>
                                      <p:cBhvr>
                                        <p:cTn id="82" dur="500" fill="hold"/>
                                        <p:tgtEl>
                                          <p:spTgt spid="38"/>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9"/>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37"/>
                                        </p:tgtEl>
                                        <p:attrNameLst>
                                          <p:attrName>fillcolor</p:attrName>
                                        </p:attrNameLst>
                                      </p:cBhvr>
                                      <p:to>
                                        <a:schemeClr val="accent2"/>
                                      </p:to>
                                    </p:animClr>
                                    <p:set>
                                      <p:cBhvr>
                                        <p:cTn id="88" dur="500" fill="hold"/>
                                        <p:tgtEl>
                                          <p:spTgt spid="37"/>
                                        </p:tgtEl>
                                        <p:attrNameLst>
                                          <p:attrName>fill.type</p:attrName>
                                        </p:attrNameLst>
                                      </p:cBhvr>
                                      <p:to>
                                        <p:strVal val="solid"/>
                                      </p:to>
                                    </p:set>
                                    <p:set>
                                      <p:cBhvr>
                                        <p:cTn id="89" dur="500" fill="hold"/>
                                        <p:tgtEl>
                                          <p:spTgt spid="37"/>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7" name="audio25.wav"/>
                                        </p:tgtEl>
                                      </p:cMediaNode>
                                    </p:audio>
                                  </p:subTnLst>
                                </p:cTn>
                              </p:par>
                            </p:childTnLst>
                          </p:cTn>
                        </p:par>
                        <p:par>
                          <p:cTn id="90" fill="hold">
                            <p:stCondLst>
                              <p:cond delay="500"/>
                            </p:stCondLst>
                            <p:childTnLst>
                              <p:par>
                                <p:cTn id="91" presetID="1" presetClass="emph" presetSubtype="2" repeatCount="4000" fill="hold" nodeType="afterEffect">
                                  <p:stCondLst>
                                    <p:cond delay="5000"/>
                                  </p:stCondLst>
                                  <p:childTnLst>
                                    <p:animClr clrSpc="rgb" dir="cw">
                                      <p:cBhvr>
                                        <p:cTn id="92" dur="500" fill="hold"/>
                                        <p:tgtEl>
                                          <p:spTgt spid="38"/>
                                        </p:tgtEl>
                                        <p:attrNameLst>
                                          <p:attrName>fillcolor</p:attrName>
                                        </p:attrNameLst>
                                      </p:cBhvr>
                                      <p:to>
                                        <a:srgbClr val="16F82C"/>
                                      </p:to>
                                    </p:animClr>
                                    <p:set>
                                      <p:cBhvr>
                                        <p:cTn id="93" dur="500" fill="hold"/>
                                        <p:tgtEl>
                                          <p:spTgt spid="38"/>
                                        </p:tgtEl>
                                        <p:attrNameLst>
                                          <p:attrName>fill.type</p:attrName>
                                        </p:attrNameLst>
                                      </p:cBhvr>
                                      <p:to>
                                        <p:strVal val="solid"/>
                                      </p:to>
                                    </p:set>
                                    <p:set>
                                      <p:cBhvr>
                                        <p:cTn id="94" dur="500" fill="hold"/>
                                        <p:tgtEl>
                                          <p:spTgt spid="38"/>
                                        </p:tgtEl>
                                        <p:attrNameLst>
                                          <p:attrName>fill.on</p:attrName>
                                        </p:attrNameLst>
                                      </p:cBhvr>
                                      <p:to>
                                        <p:strVal val="true"/>
                                      </p:to>
                                    </p:set>
                                  </p:childTnLst>
                                  <p:subTnLst>
                                    <p:audio>
                                      <p:cMediaNode>
                                        <p:cTn display="0" masterRel="sameClick">
                                          <p:stCondLst>
                                            <p:cond evt="begin" delay="0">
                                              <p:tn val="91"/>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7"/>
                  </p:tgtEl>
                </p:cond>
              </p:nextCondLst>
            </p:seq>
            <p:seq concurrent="1" nextAc="seek">
              <p:cTn id="95" restart="whenNotActive" fill="hold" evtFilter="cancelBubble" nodeType="interactiveSeq">
                <p:stCondLst>
                  <p:cond evt="onClick" delay="0">
                    <p:tgtEl>
                      <p:spTgt spid="40"/>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500" fill="hold"/>
                                        <p:tgtEl>
                                          <p:spTgt spid="40"/>
                                        </p:tgtEl>
                                        <p:attrNameLst>
                                          <p:attrName>fillcolor</p:attrName>
                                        </p:attrNameLst>
                                      </p:cBhvr>
                                      <p:to>
                                        <a:schemeClr val="accent2"/>
                                      </p:to>
                                    </p:animClr>
                                    <p:set>
                                      <p:cBhvr>
                                        <p:cTn id="100" dur="500" fill="hold"/>
                                        <p:tgtEl>
                                          <p:spTgt spid="40"/>
                                        </p:tgtEl>
                                        <p:attrNameLst>
                                          <p:attrName>fill.type</p:attrName>
                                        </p:attrNameLst>
                                      </p:cBhvr>
                                      <p:to>
                                        <p:strVal val="solid"/>
                                      </p:to>
                                    </p:set>
                                    <p:set>
                                      <p:cBhvr>
                                        <p:cTn id="101" dur="500" fill="hold"/>
                                        <p:tgtEl>
                                          <p:spTgt spid="40"/>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7" name="audio25.wav"/>
                                        </p:tgtEl>
                                      </p:cMediaNode>
                                    </p:audio>
                                  </p:subTnLst>
                                </p:cTn>
                              </p:par>
                            </p:childTnLst>
                          </p:cTn>
                        </p:par>
                        <p:par>
                          <p:cTn id="102" fill="hold">
                            <p:stCondLst>
                              <p:cond delay="500"/>
                            </p:stCondLst>
                            <p:childTnLst>
                              <p:par>
                                <p:cTn id="103" presetID="1" presetClass="emph" presetSubtype="2" repeatCount="4000" fill="hold" nodeType="afterEffect">
                                  <p:stCondLst>
                                    <p:cond delay="5000"/>
                                  </p:stCondLst>
                                  <p:childTnLst>
                                    <p:animClr clrSpc="rgb" dir="cw">
                                      <p:cBhvr>
                                        <p:cTn id="104" dur="500" fill="hold"/>
                                        <p:tgtEl>
                                          <p:spTgt spid="38"/>
                                        </p:tgtEl>
                                        <p:attrNameLst>
                                          <p:attrName>fillcolor</p:attrName>
                                        </p:attrNameLst>
                                      </p:cBhvr>
                                      <p:to>
                                        <a:srgbClr val="16F82C"/>
                                      </p:to>
                                    </p:animClr>
                                    <p:set>
                                      <p:cBhvr>
                                        <p:cTn id="105" dur="500" fill="hold"/>
                                        <p:tgtEl>
                                          <p:spTgt spid="38"/>
                                        </p:tgtEl>
                                        <p:attrNameLst>
                                          <p:attrName>fill.type</p:attrName>
                                        </p:attrNameLst>
                                      </p:cBhvr>
                                      <p:to>
                                        <p:strVal val="solid"/>
                                      </p:to>
                                    </p:set>
                                    <p:set>
                                      <p:cBhvr>
                                        <p:cTn id="106" dur="500" fill="hold"/>
                                        <p:tgtEl>
                                          <p:spTgt spid="3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0"/>
                  </p:tgtEl>
                </p:cond>
              </p:nextCondLst>
            </p:seq>
            <p:seq concurrent="1" nextAc="seek">
              <p:cTn id="107" restart="whenNotActive" fill="hold" evtFilter="cancelBubble" nodeType="interactiveSeq">
                <p:stCondLst>
                  <p:cond evt="onClick" delay="0">
                    <p:tgtEl>
                      <p:spTgt spid="38"/>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500" fill="hold"/>
                                        <p:tgtEl>
                                          <p:spTgt spid="38"/>
                                        </p:tgtEl>
                                        <p:attrNameLst>
                                          <p:attrName>fillcolor</p:attrName>
                                        </p:attrNameLst>
                                      </p:cBhvr>
                                      <p:to>
                                        <a:schemeClr val="accent2"/>
                                      </p:to>
                                    </p:animClr>
                                    <p:set>
                                      <p:cBhvr>
                                        <p:cTn id="112" dur="500" fill="hold"/>
                                        <p:tgtEl>
                                          <p:spTgt spid="38"/>
                                        </p:tgtEl>
                                        <p:attrNameLst>
                                          <p:attrName>fill.type</p:attrName>
                                        </p:attrNameLst>
                                      </p:cBhvr>
                                      <p:to>
                                        <p:strVal val="solid"/>
                                      </p:to>
                                    </p:set>
                                    <p:set>
                                      <p:cBhvr>
                                        <p:cTn id="113" dur="500" fill="hold"/>
                                        <p:tgtEl>
                                          <p:spTgt spid="38"/>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7" name="audio25.wav"/>
                                        </p:tgtEl>
                                      </p:cMediaNode>
                                    </p:audio>
                                  </p:subTnLst>
                                </p:cTn>
                              </p:par>
                            </p:childTnLst>
                          </p:cTn>
                        </p:par>
                        <p:par>
                          <p:cTn id="114" fill="hold">
                            <p:stCondLst>
                              <p:cond delay="500"/>
                            </p:stCondLst>
                            <p:childTnLst>
                              <p:par>
                                <p:cTn id="115" presetID="1" presetClass="emph" presetSubtype="2" repeatCount="4000" fill="hold" nodeType="afterEffect">
                                  <p:stCondLst>
                                    <p:cond delay="5000"/>
                                  </p:stCondLst>
                                  <p:childTnLst>
                                    <p:animClr clrSpc="rgb" dir="cw">
                                      <p:cBhvr>
                                        <p:cTn id="116" dur="500" fill="hold"/>
                                        <p:tgtEl>
                                          <p:spTgt spid="38"/>
                                        </p:tgtEl>
                                        <p:attrNameLst>
                                          <p:attrName>fillcolor</p:attrName>
                                        </p:attrNameLst>
                                      </p:cBhvr>
                                      <p:to>
                                        <a:srgbClr val="16F82C"/>
                                      </p:to>
                                    </p:animClr>
                                    <p:set>
                                      <p:cBhvr>
                                        <p:cTn id="117" dur="500" fill="hold"/>
                                        <p:tgtEl>
                                          <p:spTgt spid="38"/>
                                        </p:tgtEl>
                                        <p:attrNameLst>
                                          <p:attrName>fill.type</p:attrName>
                                        </p:attrNameLst>
                                      </p:cBhvr>
                                      <p:to>
                                        <p:strVal val="solid"/>
                                      </p:to>
                                    </p:set>
                                    <p:set>
                                      <p:cBhvr>
                                        <p:cTn id="118" dur="500" fill="hold"/>
                                        <p:tgtEl>
                                          <p:spTgt spid="38"/>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38"/>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 presetClass="mediacall" presetSubtype="0" fill="hold" nodeType="withEffect">
                                  <p:stCondLst>
                                    <p:cond delay="0"/>
                                  </p:stCondLst>
                                  <p:childTnLst>
                                    <p:cmd type="call" cmd="togglePause">
                                      <p:cBhvr>
                                        <p:cTn id="123" dur="1" fill="hold"/>
                                        <p:tgtEl>
                                          <p:spTgt spid="34"/>
                                        </p:tgtEl>
                                      </p:cBhvr>
                                    </p:cmd>
                                  </p:childTnLst>
                                </p:cTn>
                              </p:par>
                            </p:childTnLst>
                          </p:cTn>
                        </p:par>
                      </p:childTnLst>
                    </p:cTn>
                  </p:par>
                </p:childTnLst>
              </p:cTn>
              <p:nextCondLst>
                <p:cond evt="onClick" delay="0">
                  <p:tgtEl>
                    <p:spTgt spid="34"/>
                  </p:tgtEl>
                </p:cond>
              </p:nextCondLst>
            </p:seq>
            <p:seq concurrent="1" nextAc="seek">
              <p:cTn id="124" restart="whenNotActive" fill="hold" evtFilter="cancelBubble" nodeType="interactiveSeq">
                <p:stCondLst>
                  <p:cond evt="onClick" delay="0">
                    <p:tgtEl>
                      <p:spTgt spid="45"/>
                    </p:tgtEl>
                  </p:cond>
                </p:stCondLst>
                <p:endSync evt="end" delay="0">
                  <p:rtn val="all"/>
                </p:endSync>
                <p:childTnLst>
                  <p:par>
                    <p:cTn id="125" fill="hold">
                      <p:stCondLst>
                        <p:cond delay="0"/>
                      </p:stCondLst>
                      <p:childTnLst>
                        <p:par>
                          <p:cTn id="126" fill="hold">
                            <p:stCondLst>
                              <p:cond delay="0"/>
                            </p:stCondLst>
                            <p:childTnLst>
                              <p:par>
                                <p:cTn id="127" presetID="6" presetClass="emph" presetSubtype="0" autoRev="1" fill="hold" nodeType="clickEffect">
                                  <p:stCondLst>
                                    <p:cond delay="0"/>
                                  </p:stCondLst>
                                  <p:childTnLst>
                                    <p:animScale>
                                      <p:cBhvr>
                                        <p:cTn id="128" dur="500" fill="hold"/>
                                        <p:tgtEl>
                                          <p:spTgt spid="45"/>
                                        </p:tgtEl>
                                      </p:cBhvr>
                                      <p:by x="125000" y="125000"/>
                                    </p:animScale>
                                  </p:childTnLst>
                                  <p:subTnLst>
                                    <p:audio>
                                      <p:cMediaNode>
                                        <p:cTn display="0" masterRel="sameClick">
                                          <p:stCondLst>
                                            <p:cond evt="begin" delay="0">
                                              <p:tn val="127"/>
                                            </p:cond>
                                          </p:stCondLst>
                                          <p:endCondLst>
                                            <p:cond evt="onStopAudio" delay="0">
                                              <p:tgtEl>
                                                <p:sldTgt/>
                                              </p:tgtEl>
                                            </p:cond>
                                          </p:endCondLst>
                                        </p:cTn>
                                        <p:tgtEl>
                                          <p:sndTgt r:embed="rId10" name="chuong reo.wav"/>
                                        </p:tgtEl>
                                      </p:cMediaNode>
                                    </p:audio>
                                  </p:subTnLst>
                                </p:cTn>
                              </p:par>
                            </p:childTnLst>
                          </p:cTn>
                        </p:par>
                        <p:par>
                          <p:cTn id="129" fill="hold">
                            <p:stCondLst>
                              <p:cond delay="1000"/>
                            </p:stCondLst>
                            <p:childTnLst>
                              <p:par>
                                <p:cTn id="130" presetID="47" presetClass="entr" presetSubtype="0" fill="hold" nodeType="after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1000"/>
                                        <p:tgtEl>
                                          <p:spTgt spid="49"/>
                                        </p:tgtEl>
                                      </p:cBhvr>
                                    </p:animEffect>
                                    <p:anim calcmode="lin" valueType="num">
                                      <p:cBhvr>
                                        <p:cTn id="133" dur="1000" fill="hold"/>
                                        <p:tgtEl>
                                          <p:spTgt spid="49"/>
                                        </p:tgtEl>
                                        <p:attrNameLst>
                                          <p:attrName>ppt_x</p:attrName>
                                        </p:attrNameLst>
                                      </p:cBhvr>
                                      <p:tavLst>
                                        <p:tav tm="0">
                                          <p:val>
                                            <p:strVal val="#ppt_x"/>
                                          </p:val>
                                        </p:tav>
                                        <p:tav tm="100000">
                                          <p:val>
                                            <p:strVal val="#ppt_x"/>
                                          </p:val>
                                        </p:tav>
                                      </p:tavLst>
                                    </p:anim>
                                    <p:anim calcmode="lin" valueType="num">
                                      <p:cBhvr>
                                        <p:cTn id="134" dur="1000" fill="hold"/>
                                        <p:tgtEl>
                                          <p:spTgt spid="49"/>
                                        </p:tgtEl>
                                        <p:attrNameLst>
                                          <p:attrName>ppt_y</p:attrName>
                                        </p:attrNameLst>
                                      </p:cBhvr>
                                      <p:tavLst>
                                        <p:tav tm="0">
                                          <p:val>
                                            <p:strVal val="#ppt_y-.1"/>
                                          </p:val>
                                        </p:tav>
                                        <p:tav tm="100000">
                                          <p:val>
                                            <p:strVal val="#ppt_y"/>
                                          </p:val>
                                        </p:tav>
                                      </p:tavLst>
                                    </p:anim>
                                  </p:childTnLst>
                                </p:cTn>
                              </p:par>
                            </p:childTnLst>
                          </p:cTn>
                        </p:par>
                        <p:par>
                          <p:cTn id="135" fill="hold">
                            <p:stCondLst>
                              <p:cond delay="2000"/>
                            </p:stCondLst>
                            <p:childTnLst>
                              <p:par>
                                <p:cTn id="136" presetID="2" presetClass="exit" presetSubtype="1" fill="hold" nodeType="afterEffect">
                                  <p:stCondLst>
                                    <p:cond delay="1000"/>
                                  </p:stCondLst>
                                  <p:childTnLst>
                                    <p:anim calcmode="lin" valueType="num">
                                      <p:cBhvr additive="base">
                                        <p:cTn id="137" dur="500"/>
                                        <p:tgtEl>
                                          <p:spTgt spid="49"/>
                                        </p:tgtEl>
                                        <p:attrNameLst>
                                          <p:attrName>ppt_x</p:attrName>
                                        </p:attrNameLst>
                                      </p:cBhvr>
                                      <p:tavLst>
                                        <p:tav tm="0">
                                          <p:val>
                                            <p:strVal val="ppt_x"/>
                                          </p:val>
                                        </p:tav>
                                        <p:tav tm="100000">
                                          <p:val>
                                            <p:strVal val="ppt_x"/>
                                          </p:val>
                                        </p:tav>
                                      </p:tavLst>
                                    </p:anim>
                                    <p:anim calcmode="lin" valueType="num">
                                      <p:cBhvr additive="base">
                                        <p:cTn id="138" dur="500"/>
                                        <p:tgtEl>
                                          <p:spTgt spid="49"/>
                                        </p:tgtEl>
                                        <p:attrNameLst>
                                          <p:attrName>ppt_y</p:attrName>
                                        </p:attrNameLst>
                                      </p:cBhvr>
                                      <p:tavLst>
                                        <p:tav tm="0">
                                          <p:val>
                                            <p:strVal val="ppt_y"/>
                                          </p:val>
                                        </p:tav>
                                        <p:tav tm="100000">
                                          <p:val>
                                            <p:strVal val="0-ppt_h/2"/>
                                          </p:val>
                                        </p:tav>
                                      </p:tavLst>
                                    </p:anim>
                                    <p:set>
                                      <p:cBhvr>
                                        <p:cTn id="13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0" restart="whenNotActive" fill="hold" evtFilter="cancelBubble" nodeType="interactiveSeq">
                <p:stCondLst>
                  <p:cond evt="onClick" delay="0">
                    <p:tgtEl>
                      <p:spTgt spid="46"/>
                    </p:tgtEl>
                  </p:cond>
                </p:stCondLst>
                <p:endSync evt="end" delay="0">
                  <p:rtn val="all"/>
                </p:endSync>
                <p:childTnLst>
                  <p:par>
                    <p:cTn id="141" fill="hold">
                      <p:stCondLst>
                        <p:cond delay="0"/>
                      </p:stCondLst>
                      <p:childTnLst>
                        <p:par>
                          <p:cTn id="142" fill="hold">
                            <p:stCondLst>
                              <p:cond delay="0"/>
                            </p:stCondLst>
                            <p:childTnLst>
                              <p:par>
                                <p:cTn id="143" presetID="6" presetClass="emph" presetSubtype="0" autoRev="1" fill="hold" nodeType="clickEffect">
                                  <p:stCondLst>
                                    <p:cond delay="0"/>
                                  </p:stCondLst>
                                  <p:childTnLst>
                                    <p:animScale>
                                      <p:cBhvr>
                                        <p:cTn id="144" dur="500" fill="hold"/>
                                        <p:tgtEl>
                                          <p:spTgt spid="46"/>
                                        </p:tgtEl>
                                      </p:cBhvr>
                                      <p:by x="125000" y="125000"/>
                                    </p:animScale>
                                  </p:childTnLst>
                                  <p:subTnLst>
                                    <p:audio>
                                      <p:cMediaNode>
                                        <p:cTn display="0" masterRel="sameClick">
                                          <p:stCondLst>
                                            <p:cond evt="begin" delay="0">
                                              <p:tn val="143"/>
                                            </p:cond>
                                          </p:stCondLst>
                                          <p:endCondLst>
                                            <p:cond evt="onStopAudio" delay="0">
                                              <p:tgtEl>
                                                <p:sldTgt/>
                                              </p:tgtEl>
                                            </p:cond>
                                          </p:endCondLst>
                                        </p:cTn>
                                        <p:tgtEl>
                                          <p:sndTgt r:embed="rId11" name="audio1.wav"/>
                                        </p:tgtEl>
                                      </p:cMediaNode>
                                    </p:audio>
                                  </p:subTnLst>
                                </p:cTn>
                              </p:par>
                            </p:childTnLst>
                          </p:cTn>
                        </p:par>
                        <p:par>
                          <p:cTn id="145" fill="hold">
                            <p:stCondLst>
                              <p:cond delay="1000"/>
                            </p:stCondLst>
                            <p:childTnLst>
                              <p:par>
                                <p:cTn id="146" presetID="2" presetClass="entr" presetSubtype="1" fill="hold" nodeType="afterEffect">
                                  <p:stCondLst>
                                    <p:cond delay="1000"/>
                                  </p:stCondLst>
                                  <p:childTnLst>
                                    <p:set>
                                      <p:cBhvr>
                                        <p:cTn id="147" dur="1" fill="hold">
                                          <p:stCondLst>
                                            <p:cond delay="0"/>
                                          </p:stCondLst>
                                        </p:cTn>
                                        <p:tgtEl>
                                          <p:spTgt spid="62"/>
                                        </p:tgtEl>
                                        <p:attrNameLst>
                                          <p:attrName>style.visibility</p:attrName>
                                        </p:attrNameLst>
                                      </p:cBhvr>
                                      <p:to>
                                        <p:strVal val="visible"/>
                                      </p:to>
                                    </p:set>
                                    <p:anim calcmode="lin" valueType="num">
                                      <p:cBhvr additive="base">
                                        <p:cTn id="148" dur="500" fill="hold"/>
                                        <p:tgtEl>
                                          <p:spTgt spid="62"/>
                                        </p:tgtEl>
                                        <p:attrNameLst>
                                          <p:attrName>ppt_x</p:attrName>
                                        </p:attrNameLst>
                                      </p:cBhvr>
                                      <p:tavLst>
                                        <p:tav tm="0">
                                          <p:val>
                                            <p:strVal val="#ppt_x"/>
                                          </p:val>
                                        </p:tav>
                                        <p:tav tm="100000">
                                          <p:val>
                                            <p:strVal val="#ppt_x"/>
                                          </p:val>
                                        </p:tav>
                                      </p:tavLst>
                                    </p:anim>
                                    <p:anim calcmode="lin" valueType="num">
                                      <p:cBhvr additive="base">
                                        <p:cTn id="149"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xit" presetSubtype="1" fill="hold" nodeType="clickEffect">
                                  <p:stCondLst>
                                    <p:cond delay="0"/>
                                  </p:stCondLst>
                                  <p:childTnLst>
                                    <p:anim calcmode="lin" valueType="num">
                                      <p:cBhvr additive="base">
                                        <p:cTn id="153" dur="500"/>
                                        <p:tgtEl>
                                          <p:spTgt spid="62"/>
                                        </p:tgtEl>
                                        <p:attrNameLst>
                                          <p:attrName>ppt_x</p:attrName>
                                        </p:attrNameLst>
                                      </p:cBhvr>
                                      <p:tavLst>
                                        <p:tav tm="0">
                                          <p:val>
                                            <p:strVal val="ppt_x"/>
                                          </p:val>
                                        </p:tav>
                                        <p:tav tm="100000">
                                          <p:val>
                                            <p:strVal val="ppt_x"/>
                                          </p:val>
                                        </p:tav>
                                      </p:tavLst>
                                    </p:anim>
                                    <p:anim calcmode="lin" valueType="num">
                                      <p:cBhvr additive="base">
                                        <p:cTn id="154" dur="500"/>
                                        <p:tgtEl>
                                          <p:spTgt spid="62"/>
                                        </p:tgtEl>
                                        <p:attrNameLst>
                                          <p:attrName>ppt_y</p:attrName>
                                        </p:attrNameLst>
                                      </p:cBhvr>
                                      <p:tavLst>
                                        <p:tav tm="0">
                                          <p:val>
                                            <p:strVal val="ppt_y"/>
                                          </p:val>
                                        </p:tav>
                                        <p:tav tm="100000">
                                          <p:val>
                                            <p:strVal val="0-ppt_h/2"/>
                                          </p:val>
                                        </p:tav>
                                      </p:tavLst>
                                    </p:anim>
                                    <p:set>
                                      <p:cBhvr>
                                        <p:cTn id="15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6" restart="whenNotActive" fill="hold" evtFilter="cancelBubble" nodeType="interactiveSeq">
                <p:stCondLst>
                  <p:cond evt="onClick" delay="0">
                    <p:tgtEl>
                      <p:spTgt spid="63"/>
                    </p:tgtEl>
                  </p:cond>
                </p:stCondLst>
                <p:endSync evt="end" delay="0">
                  <p:rtn val="all"/>
                </p:endSync>
                <p:childTnLst>
                  <p:par>
                    <p:cTn id="157" fill="hold">
                      <p:stCondLst>
                        <p:cond delay="0"/>
                      </p:stCondLst>
                      <p:childTnLst>
                        <p:par>
                          <p:cTn id="158" fill="hold">
                            <p:stCondLst>
                              <p:cond delay="0"/>
                            </p:stCondLst>
                            <p:childTnLst>
                              <p:par>
                                <p:cTn id="159" presetID="6" presetClass="emph" presetSubtype="0" autoRev="1" fill="hold" nodeType="clickEffect">
                                  <p:stCondLst>
                                    <p:cond delay="0"/>
                                  </p:stCondLst>
                                  <p:childTnLst>
                                    <p:animScale>
                                      <p:cBhvr>
                                        <p:cTn id="160" dur="500" fill="hold"/>
                                        <p:tgtEl>
                                          <p:spTgt spid="63"/>
                                        </p:tgtEl>
                                      </p:cBhvr>
                                      <p:by x="125000" y="125000"/>
                                    </p:animScale>
                                  </p:childTnLst>
                                  <p:subTnLst>
                                    <p:audio>
                                      <p:cMediaNode>
                                        <p:cTn display="0" masterRel="sameClick">
                                          <p:stCondLst>
                                            <p:cond evt="begin" delay="0">
                                              <p:tn val="159"/>
                                            </p:cond>
                                          </p:stCondLst>
                                          <p:endCondLst>
                                            <p:cond evt="onStopAudio" delay="0">
                                              <p:tgtEl>
                                                <p:sldTgt/>
                                              </p:tgtEl>
                                            </p:cond>
                                          </p:endCondLst>
                                        </p:cTn>
                                        <p:tgtEl>
                                          <p:sndTgt r:embed="rId11" name="audio1.wav"/>
                                        </p:tgtEl>
                                      </p:cMediaNode>
                                    </p:audio>
                                  </p:subTnLst>
                                </p:cTn>
                              </p:par>
                            </p:childTnLst>
                          </p:cTn>
                        </p:par>
                        <p:par>
                          <p:cTn id="161" fill="hold">
                            <p:stCondLst>
                              <p:cond delay="1000"/>
                            </p:stCondLst>
                            <p:childTnLst>
                              <p:par>
                                <p:cTn id="162" presetID="47" presetClass="entr" presetSubtype="0" fill="hold" nodeType="afterEffect">
                                  <p:stCondLst>
                                    <p:cond delay="250"/>
                                  </p:stCondLst>
                                  <p:childTnLst>
                                    <p:set>
                                      <p:cBhvr>
                                        <p:cTn id="163" dur="1" fill="hold">
                                          <p:stCondLst>
                                            <p:cond delay="0"/>
                                          </p:stCondLst>
                                        </p:cTn>
                                        <p:tgtEl>
                                          <p:spTgt spid="67"/>
                                        </p:tgtEl>
                                        <p:attrNameLst>
                                          <p:attrName>style.visibility</p:attrName>
                                        </p:attrNameLst>
                                      </p:cBhvr>
                                      <p:to>
                                        <p:strVal val="visible"/>
                                      </p:to>
                                    </p:set>
                                    <p:animEffect transition="in" filter="fade">
                                      <p:cBhvr>
                                        <p:cTn id="164" dur="1000"/>
                                        <p:tgtEl>
                                          <p:spTgt spid="67"/>
                                        </p:tgtEl>
                                      </p:cBhvr>
                                    </p:animEffect>
                                    <p:anim calcmode="lin" valueType="num">
                                      <p:cBhvr>
                                        <p:cTn id="165" dur="1000" fill="hold"/>
                                        <p:tgtEl>
                                          <p:spTgt spid="67"/>
                                        </p:tgtEl>
                                        <p:attrNameLst>
                                          <p:attrName>ppt_x</p:attrName>
                                        </p:attrNameLst>
                                      </p:cBhvr>
                                      <p:tavLst>
                                        <p:tav tm="0">
                                          <p:val>
                                            <p:strVal val="#ppt_x"/>
                                          </p:val>
                                        </p:tav>
                                        <p:tav tm="100000">
                                          <p:val>
                                            <p:strVal val="#ppt_x"/>
                                          </p:val>
                                        </p:tav>
                                      </p:tavLst>
                                    </p:anim>
                                    <p:anim calcmode="lin" valueType="num">
                                      <p:cBhvr>
                                        <p:cTn id="166"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xit" presetSubtype="0" fill="hold" nodeType="clickEffect">
                                  <p:stCondLst>
                                    <p:cond delay="0"/>
                                  </p:stCondLst>
                                  <p:childTnLst>
                                    <p:animEffect transition="out" filter="fade">
                                      <p:cBhvr>
                                        <p:cTn id="170" dur="1000"/>
                                        <p:tgtEl>
                                          <p:spTgt spid="67"/>
                                        </p:tgtEl>
                                      </p:cBhvr>
                                    </p:animEffect>
                                    <p:anim calcmode="lin" valueType="num">
                                      <p:cBhvr>
                                        <p:cTn id="171" dur="1000"/>
                                        <p:tgtEl>
                                          <p:spTgt spid="67"/>
                                        </p:tgtEl>
                                        <p:attrNameLst>
                                          <p:attrName>ppt_x</p:attrName>
                                        </p:attrNameLst>
                                      </p:cBhvr>
                                      <p:tavLst>
                                        <p:tav tm="0">
                                          <p:val>
                                            <p:strVal val="ppt_x"/>
                                          </p:val>
                                        </p:tav>
                                        <p:tav tm="100000">
                                          <p:val>
                                            <p:strVal val="ppt_x"/>
                                          </p:val>
                                        </p:tav>
                                      </p:tavLst>
                                    </p:anim>
                                    <p:anim calcmode="lin" valueType="num">
                                      <p:cBhvr>
                                        <p:cTn id="172" dur="1000"/>
                                        <p:tgtEl>
                                          <p:spTgt spid="67"/>
                                        </p:tgtEl>
                                        <p:attrNameLst>
                                          <p:attrName>ppt_y</p:attrName>
                                        </p:attrNameLst>
                                      </p:cBhvr>
                                      <p:tavLst>
                                        <p:tav tm="0">
                                          <p:val>
                                            <p:strVal val="ppt_y"/>
                                          </p:val>
                                        </p:tav>
                                        <p:tav tm="100000">
                                          <p:val>
                                            <p:strVal val="ppt_y-.1"/>
                                          </p:val>
                                        </p:tav>
                                      </p:tavLst>
                                    </p:anim>
                                    <p:set>
                                      <p:cBhvr>
                                        <p:cTn id="173"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74" restart="whenNotActive" fill="hold" evtFilter="cancelBubble" nodeType="interactiveSeq">
                <p:stCondLst>
                  <p:cond evt="onClick" delay="0">
                    <p:tgtEl>
                      <p:spTgt spid="44"/>
                    </p:tgtEl>
                  </p:cond>
                </p:stCondLst>
                <p:endSync evt="end" delay="0">
                  <p:rtn val="all"/>
                </p:endSync>
                <p:childTnLst>
                  <p:par>
                    <p:cTn id="175" fill="hold">
                      <p:stCondLst>
                        <p:cond delay="0"/>
                      </p:stCondLst>
                      <p:childTnLst>
                        <p:par>
                          <p:cTn id="176" fill="hold">
                            <p:stCondLst>
                              <p:cond delay="0"/>
                            </p:stCondLst>
                            <p:childTnLst>
                              <p:par>
                                <p:cTn id="177" presetID="6" presetClass="emph" presetSubtype="0" autoRev="1" fill="hold" nodeType="clickEffect">
                                  <p:stCondLst>
                                    <p:cond delay="0"/>
                                  </p:stCondLst>
                                  <p:childTnLst>
                                    <p:animScale>
                                      <p:cBhvr>
                                        <p:cTn id="178" dur="500" fill="hold"/>
                                        <p:tgtEl>
                                          <p:spTgt spid="44"/>
                                        </p:tgtEl>
                                      </p:cBhvr>
                                      <p:by x="125000" y="125000"/>
                                    </p:animScale>
                                  </p:childTnLst>
                                </p:cTn>
                              </p:par>
                            </p:childTnLst>
                          </p:cTn>
                        </p:par>
                      </p:childTnLst>
                    </p:cTn>
                  </p:par>
                </p:childTnLst>
              </p:cTn>
              <p:nextCondLst>
                <p:cond evt="onClick" delay="0">
                  <p:tgtEl>
                    <p:spTgt spid="44"/>
                  </p:tgtEl>
                </p:cond>
              </p:nextCondLst>
            </p:seq>
            <p:seq concurrent="1" nextAc="seek">
              <p:cTn id="179" restart="whenNotActive" fill="hold" evtFilter="cancelBubble" nodeType="interactiveSeq">
                <p:stCondLst>
                  <p:cond evt="onClick" delay="0">
                    <p:tgtEl>
                      <p:spTgt spid="68"/>
                    </p:tgtEl>
                  </p:cond>
                </p:stCondLst>
                <p:endSync evt="end" delay="0">
                  <p:rtn val="all"/>
                </p:endSync>
                <p:childTnLst>
                  <p:par>
                    <p:cTn id="180" fill="hold">
                      <p:stCondLst>
                        <p:cond delay="0"/>
                      </p:stCondLst>
                      <p:childTnLst>
                        <p:par>
                          <p:cTn id="181" fill="hold">
                            <p:stCondLst>
                              <p:cond delay="0"/>
                            </p:stCondLst>
                            <p:childTnLst>
                              <p:par>
                                <p:cTn id="182" presetID="1" presetClass="entr" presetSubtype="0" fill="hold" grpId="0" nodeType="afterEffect">
                                  <p:stCondLst>
                                    <p:cond delay="1000"/>
                                  </p:stCondLst>
                                  <p:childTnLst>
                                    <p:set>
                                      <p:cBhvr>
                                        <p:cTn id="183" dur="1" fill="hold">
                                          <p:stCondLst>
                                            <p:cond delay="0"/>
                                          </p:stCondLst>
                                        </p:cTn>
                                        <p:tgtEl>
                                          <p:spTgt spid="50"/>
                                        </p:tgtEl>
                                        <p:attrNameLst>
                                          <p:attrName>style.visibility</p:attrName>
                                        </p:attrNameLst>
                                      </p:cBhvr>
                                      <p:to>
                                        <p:strVal val="visible"/>
                                      </p:to>
                                    </p:set>
                                  </p:childTnLst>
                                  <p:subTnLst>
                                    <p:audio>
                                      <p:cMediaNode vol="19000">
                                        <p:cTn display="0" masterRel="sameClick">
                                          <p:stCondLst>
                                            <p:cond evt="begin" delay="0">
                                              <p:tn val="182"/>
                                            </p:cond>
                                          </p:stCondLst>
                                          <p:endCondLst>
                                            <p:cond evt="onStopAudio" delay="0">
                                              <p:tgtEl>
                                                <p:sldTgt/>
                                              </p:tgtEl>
                                            </p:cond>
                                          </p:endCondLst>
                                        </p:cTn>
                                        <p:tgtEl>
                                          <p:sndTgt r:embed="rId12" name="Ding.wav"/>
                                        </p:tgtEl>
                                      </p:cMediaNode>
                                    </p:audio>
                                  </p:subTnLst>
                                </p:cTn>
                              </p:par>
                            </p:childTnLst>
                          </p:cTn>
                        </p:par>
                        <p:par>
                          <p:cTn id="184" fill="hold">
                            <p:stCondLst>
                              <p:cond delay="1000"/>
                            </p:stCondLst>
                            <p:childTnLst>
                              <p:par>
                                <p:cTn id="185" presetID="1" presetClass="entr" presetSubtype="0" fill="hold" grpId="0" nodeType="afterEffect">
                                  <p:stCondLst>
                                    <p:cond delay="1000"/>
                                  </p:stCondLst>
                                  <p:childTnLst>
                                    <p:set>
                                      <p:cBhvr>
                                        <p:cTn id="186" dur="1" fill="hold">
                                          <p:stCondLst>
                                            <p:cond delay="0"/>
                                          </p:stCondLst>
                                        </p:cTn>
                                        <p:tgtEl>
                                          <p:spTgt spid="51"/>
                                        </p:tgtEl>
                                        <p:attrNameLst>
                                          <p:attrName>style.visibility</p:attrName>
                                        </p:attrNameLst>
                                      </p:cBhvr>
                                      <p:to>
                                        <p:strVal val="visible"/>
                                      </p:to>
                                    </p:set>
                                  </p:childTnLst>
                                  <p:subTnLst>
                                    <p:audio>
                                      <p:cMediaNode vol="19000">
                                        <p:cTn display="0" masterRel="sameClick">
                                          <p:stCondLst>
                                            <p:cond evt="begin" delay="0">
                                              <p:tn val="185"/>
                                            </p:cond>
                                          </p:stCondLst>
                                          <p:endCondLst>
                                            <p:cond evt="onStopAudio" delay="0">
                                              <p:tgtEl>
                                                <p:sldTgt/>
                                              </p:tgtEl>
                                            </p:cond>
                                          </p:endCondLst>
                                        </p:cTn>
                                        <p:tgtEl>
                                          <p:sndTgt r:embed="rId12" name="Ding.wav"/>
                                        </p:tgtEl>
                                      </p:cMediaNode>
                                    </p:audio>
                                  </p:subTnLst>
                                </p:cTn>
                              </p:par>
                            </p:childTnLst>
                          </p:cTn>
                        </p:par>
                        <p:par>
                          <p:cTn id="187" fill="hold">
                            <p:stCondLst>
                              <p:cond delay="2000"/>
                            </p:stCondLst>
                            <p:childTnLst>
                              <p:par>
                                <p:cTn id="188" presetID="1" presetClass="entr" presetSubtype="0" fill="hold" grpId="0" nodeType="afterEffect">
                                  <p:stCondLst>
                                    <p:cond delay="1000"/>
                                  </p:stCondLst>
                                  <p:childTnLst>
                                    <p:set>
                                      <p:cBhvr>
                                        <p:cTn id="189" dur="1" fill="hold">
                                          <p:stCondLst>
                                            <p:cond delay="0"/>
                                          </p:stCondLst>
                                        </p:cTn>
                                        <p:tgtEl>
                                          <p:spTgt spid="52"/>
                                        </p:tgtEl>
                                        <p:attrNameLst>
                                          <p:attrName>style.visibility</p:attrName>
                                        </p:attrNameLst>
                                      </p:cBhvr>
                                      <p:to>
                                        <p:strVal val="visible"/>
                                      </p:to>
                                    </p:set>
                                  </p:childTnLst>
                                  <p:subTnLst>
                                    <p:audio>
                                      <p:cMediaNode vol="19000">
                                        <p:cTn display="0" masterRel="sameClick">
                                          <p:stCondLst>
                                            <p:cond evt="begin" delay="0">
                                              <p:tn val="188"/>
                                            </p:cond>
                                          </p:stCondLst>
                                          <p:endCondLst>
                                            <p:cond evt="onStopAudio" delay="0">
                                              <p:tgtEl>
                                                <p:sldTgt/>
                                              </p:tgtEl>
                                            </p:cond>
                                          </p:endCondLst>
                                        </p:cTn>
                                        <p:tgtEl>
                                          <p:sndTgt r:embed="rId12" name="Ding.wav"/>
                                        </p:tgtEl>
                                      </p:cMediaNode>
                                    </p:audio>
                                  </p:subTnLst>
                                </p:cTn>
                              </p:par>
                            </p:childTnLst>
                          </p:cTn>
                        </p:par>
                        <p:par>
                          <p:cTn id="190" fill="hold">
                            <p:stCondLst>
                              <p:cond delay="3000"/>
                            </p:stCondLst>
                            <p:childTnLst>
                              <p:par>
                                <p:cTn id="191" presetID="1" presetClass="entr" presetSubtype="0" fill="hold" grpId="0" nodeType="afterEffect">
                                  <p:stCondLst>
                                    <p:cond delay="1000"/>
                                  </p:stCondLst>
                                  <p:childTnLst>
                                    <p:set>
                                      <p:cBhvr>
                                        <p:cTn id="192" dur="1" fill="hold">
                                          <p:stCondLst>
                                            <p:cond delay="0"/>
                                          </p:stCondLst>
                                        </p:cTn>
                                        <p:tgtEl>
                                          <p:spTgt spid="53"/>
                                        </p:tgtEl>
                                        <p:attrNameLst>
                                          <p:attrName>style.visibility</p:attrName>
                                        </p:attrNameLst>
                                      </p:cBhvr>
                                      <p:to>
                                        <p:strVal val="visible"/>
                                      </p:to>
                                    </p:set>
                                  </p:childTnLst>
                                  <p:subTnLst>
                                    <p:audio>
                                      <p:cMediaNode vol="19000">
                                        <p:cTn display="0" masterRel="sameClick">
                                          <p:stCondLst>
                                            <p:cond evt="begin" delay="0">
                                              <p:tn val="191"/>
                                            </p:cond>
                                          </p:stCondLst>
                                          <p:endCondLst>
                                            <p:cond evt="onStopAudio" delay="0">
                                              <p:tgtEl>
                                                <p:sldTgt/>
                                              </p:tgtEl>
                                            </p:cond>
                                          </p:endCondLst>
                                        </p:cTn>
                                        <p:tgtEl>
                                          <p:sndTgt r:embed="rId12" name="Ding.wav"/>
                                        </p:tgtEl>
                                      </p:cMediaNode>
                                    </p:audio>
                                  </p:subTnLst>
                                </p:cTn>
                              </p:par>
                            </p:childTnLst>
                          </p:cTn>
                        </p:par>
                        <p:par>
                          <p:cTn id="193" fill="hold">
                            <p:stCondLst>
                              <p:cond delay="4000"/>
                            </p:stCondLst>
                            <p:childTnLst>
                              <p:par>
                                <p:cTn id="194" presetID="1" presetClass="entr" presetSubtype="0" fill="hold" grpId="0" nodeType="afterEffect">
                                  <p:stCondLst>
                                    <p:cond delay="1000"/>
                                  </p:stCondLst>
                                  <p:childTnLst>
                                    <p:set>
                                      <p:cBhvr>
                                        <p:cTn id="195" dur="1" fill="hold">
                                          <p:stCondLst>
                                            <p:cond delay="0"/>
                                          </p:stCondLst>
                                        </p:cTn>
                                        <p:tgtEl>
                                          <p:spTgt spid="55"/>
                                        </p:tgtEl>
                                        <p:attrNameLst>
                                          <p:attrName>style.visibility</p:attrName>
                                        </p:attrNameLst>
                                      </p:cBhvr>
                                      <p:to>
                                        <p:strVal val="visible"/>
                                      </p:to>
                                    </p:set>
                                  </p:childTnLst>
                                  <p:subTnLst>
                                    <p:audio>
                                      <p:cMediaNode vol="19000">
                                        <p:cTn display="0" masterRel="sameClick">
                                          <p:stCondLst>
                                            <p:cond evt="begin" delay="0">
                                              <p:tn val="194"/>
                                            </p:cond>
                                          </p:stCondLst>
                                          <p:endCondLst>
                                            <p:cond evt="onStopAudio" delay="0">
                                              <p:tgtEl>
                                                <p:sldTgt/>
                                              </p:tgtEl>
                                            </p:cond>
                                          </p:endCondLst>
                                        </p:cTn>
                                        <p:tgtEl>
                                          <p:sndTgt r:embed="rId12" name="Ding.wav"/>
                                        </p:tgtEl>
                                      </p:cMediaNode>
                                    </p:audio>
                                  </p:subTnLst>
                                </p:cTn>
                              </p:par>
                            </p:childTnLst>
                          </p:cTn>
                        </p:par>
                        <p:par>
                          <p:cTn id="196" fill="hold">
                            <p:stCondLst>
                              <p:cond delay="5000"/>
                            </p:stCondLst>
                            <p:childTnLst>
                              <p:par>
                                <p:cTn id="197" presetID="1" presetClass="entr" presetSubtype="0" fill="hold" grpId="0" nodeType="afterEffect">
                                  <p:stCondLst>
                                    <p:cond delay="1000"/>
                                  </p:stCondLst>
                                  <p:childTnLst>
                                    <p:set>
                                      <p:cBhvr>
                                        <p:cTn id="198" dur="1" fill="hold">
                                          <p:stCondLst>
                                            <p:cond delay="0"/>
                                          </p:stCondLst>
                                        </p:cTn>
                                        <p:tgtEl>
                                          <p:spTgt spid="56"/>
                                        </p:tgtEl>
                                        <p:attrNameLst>
                                          <p:attrName>style.visibility</p:attrName>
                                        </p:attrNameLst>
                                      </p:cBhvr>
                                      <p:to>
                                        <p:strVal val="visible"/>
                                      </p:to>
                                    </p:set>
                                  </p:childTnLst>
                                  <p:subTnLst>
                                    <p:audio>
                                      <p:cMediaNode vol="19000">
                                        <p:cTn display="0" masterRel="sameClick">
                                          <p:stCondLst>
                                            <p:cond evt="begin" delay="0">
                                              <p:tn val="197"/>
                                            </p:cond>
                                          </p:stCondLst>
                                          <p:endCondLst>
                                            <p:cond evt="onStopAudio" delay="0">
                                              <p:tgtEl>
                                                <p:sldTgt/>
                                              </p:tgtEl>
                                            </p:cond>
                                          </p:endCondLst>
                                        </p:cTn>
                                        <p:tgtEl>
                                          <p:sndTgt r:embed="rId12" name="Ding.wav"/>
                                        </p:tgtEl>
                                      </p:cMediaNode>
                                    </p:audio>
                                  </p:subTnLst>
                                </p:cTn>
                              </p:par>
                            </p:childTnLst>
                          </p:cTn>
                        </p:par>
                        <p:par>
                          <p:cTn id="199" fill="hold">
                            <p:stCondLst>
                              <p:cond delay="6000"/>
                            </p:stCondLst>
                            <p:childTnLst>
                              <p:par>
                                <p:cTn id="200" presetID="1" presetClass="entr" presetSubtype="0" fill="hold" grpId="0" nodeType="afterEffect">
                                  <p:stCondLst>
                                    <p:cond delay="1000"/>
                                  </p:stCondLst>
                                  <p:childTnLst>
                                    <p:set>
                                      <p:cBhvr>
                                        <p:cTn id="201" dur="1" fill="hold">
                                          <p:stCondLst>
                                            <p:cond delay="0"/>
                                          </p:stCondLst>
                                        </p:cTn>
                                        <p:tgtEl>
                                          <p:spTgt spid="57"/>
                                        </p:tgtEl>
                                        <p:attrNameLst>
                                          <p:attrName>style.visibility</p:attrName>
                                        </p:attrNameLst>
                                      </p:cBhvr>
                                      <p:to>
                                        <p:strVal val="visible"/>
                                      </p:to>
                                    </p:set>
                                  </p:childTnLst>
                                  <p:subTnLst>
                                    <p:audio>
                                      <p:cMediaNode vol="19000">
                                        <p:cTn display="0" masterRel="sameClick">
                                          <p:stCondLst>
                                            <p:cond evt="begin" delay="0">
                                              <p:tn val="200"/>
                                            </p:cond>
                                          </p:stCondLst>
                                          <p:endCondLst>
                                            <p:cond evt="onStopAudio" delay="0">
                                              <p:tgtEl>
                                                <p:sldTgt/>
                                              </p:tgtEl>
                                            </p:cond>
                                          </p:endCondLst>
                                        </p:cTn>
                                        <p:tgtEl>
                                          <p:sndTgt r:embed="rId12" name="Ding.wav"/>
                                        </p:tgtEl>
                                      </p:cMediaNode>
                                    </p:audio>
                                  </p:subTnLst>
                                </p:cTn>
                              </p:par>
                            </p:childTnLst>
                          </p:cTn>
                        </p:par>
                        <p:par>
                          <p:cTn id="202" fill="hold">
                            <p:stCondLst>
                              <p:cond delay="7000"/>
                            </p:stCondLst>
                            <p:childTnLst>
                              <p:par>
                                <p:cTn id="203" presetID="1" presetClass="entr" presetSubtype="0" fill="hold" grpId="0" nodeType="afterEffect">
                                  <p:stCondLst>
                                    <p:cond delay="1000"/>
                                  </p:stCondLst>
                                  <p:childTnLst>
                                    <p:set>
                                      <p:cBhvr>
                                        <p:cTn id="204" dur="1" fill="hold">
                                          <p:stCondLst>
                                            <p:cond delay="0"/>
                                          </p:stCondLst>
                                        </p:cTn>
                                        <p:tgtEl>
                                          <p:spTgt spid="58"/>
                                        </p:tgtEl>
                                        <p:attrNameLst>
                                          <p:attrName>style.visibility</p:attrName>
                                        </p:attrNameLst>
                                      </p:cBhvr>
                                      <p:to>
                                        <p:strVal val="visible"/>
                                      </p:to>
                                    </p:set>
                                  </p:childTnLst>
                                  <p:subTnLst>
                                    <p:audio>
                                      <p:cMediaNode vol="19000">
                                        <p:cTn display="0" masterRel="sameClick">
                                          <p:stCondLst>
                                            <p:cond evt="begin" delay="0">
                                              <p:tn val="203"/>
                                            </p:cond>
                                          </p:stCondLst>
                                          <p:endCondLst>
                                            <p:cond evt="onStopAudio" delay="0">
                                              <p:tgtEl>
                                                <p:sldTgt/>
                                              </p:tgtEl>
                                            </p:cond>
                                          </p:endCondLst>
                                        </p:cTn>
                                        <p:tgtEl>
                                          <p:sndTgt r:embed="rId12" name="Ding.wav"/>
                                        </p:tgtEl>
                                      </p:cMediaNode>
                                    </p:audio>
                                  </p:subTnLst>
                                </p:cTn>
                              </p:par>
                            </p:childTnLst>
                          </p:cTn>
                        </p:par>
                        <p:par>
                          <p:cTn id="205" fill="hold">
                            <p:stCondLst>
                              <p:cond delay="8000"/>
                            </p:stCondLst>
                            <p:childTnLst>
                              <p:par>
                                <p:cTn id="206" presetID="1" presetClass="entr" presetSubtype="0" fill="hold" grpId="0" nodeType="afterEffect">
                                  <p:stCondLst>
                                    <p:cond delay="1000"/>
                                  </p:stCondLst>
                                  <p:childTnLst>
                                    <p:set>
                                      <p:cBhvr>
                                        <p:cTn id="207" dur="1" fill="hold">
                                          <p:stCondLst>
                                            <p:cond delay="0"/>
                                          </p:stCondLst>
                                        </p:cTn>
                                        <p:tgtEl>
                                          <p:spTgt spid="59"/>
                                        </p:tgtEl>
                                        <p:attrNameLst>
                                          <p:attrName>style.visibility</p:attrName>
                                        </p:attrNameLst>
                                      </p:cBhvr>
                                      <p:to>
                                        <p:strVal val="visible"/>
                                      </p:to>
                                    </p:set>
                                  </p:childTnLst>
                                  <p:subTnLst>
                                    <p:audio>
                                      <p:cMediaNode vol="19000">
                                        <p:cTn display="0" masterRel="sameClick">
                                          <p:stCondLst>
                                            <p:cond evt="begin" delay="0">
                                              <p:tn val="206"/>
                                            </p:cond>
                                          </p:stCondLst>
                                          <p:endCondLst>
                                            <p:cond evt="onStopAudio" delay="0">
                                              <p:tgtEl>
                                                <p:sldTgt/>
                                              </p:tgtEl>
                                            </p:cond>
                                          </p:endCondLst>
                                        </p:cTn>
                                        <p:tgtEl>
                                          <p:sndTgt r:embed="rId12" name="Ding.wav"/>
                                        </p:tgtEl>
                                      </p:cMediaNode>
                                    </p:audio>
                                  </p:subTnLst>
                                </p:cTn>
                              </p:par>
                            </p:childTnLst>
                          </p:cTn>
                        </p:par>
                        <p:par>
                          <p:cTn id="208" fill="hold">
                            <p:stCondLst>
                              <p:cond delay="9000"/>
                            </p:stCondLst>
                            <p:childTnLst>
                              <p:par>
                                <p:cTn id="209" presetID="1" presetClass="entr" presetSubtype="0" fill="hold" grpId="0" nodeType="afterEffect">
                                  <p:stCondLst>
                                    <p:cond delay="1000"/>
                                  </p:stCondLst>
                                  <p:childTnLst>
                                    <p:set>
                                      <p:cBhvr>
                                        <p:cTn id="210" dur="1" fill="hold">
                                          <p:stCondLst>
                                            <p:cond delay="0"/>
                                          </p:stCondLst>
                                        </p:cTn>
                                        <p:tgtEl>
                                          <p:spTgt spid="60"/>
                                        </p:tgtEl>
                                        <p:attrNameLst>
                                          <p:attrName>style.visibility</p:attrName>
                                        </p:attrNameLst>
                                      </p:cBhvr>
                                      <p:to>
                                        <p:strVal val="visible"/>
                                      </p:to>
                                    </p:set>
                                  </p:childTnLst>
                                  <p:subTnLst>
                                    <p:audio>
                                      <p:cMediaNode vol="19000">
                                        <p:cTn display="0" masterRel="sameClick">
                                          <p:stCondLst>
                                            <p:cond evt="begin" delay="0">
                                              <p:tn val="209"/>
                                            </p:cond>
                                          </p:stCondLst>
                                          <p:endCondLst>
                                            <p:cond evt="onStopAudio" delay="0">
                                              <p:tgtEl>
                                                <p:sldTgt/>
                                              </p:tgtEl>
                                            </p:cond>
                                          </p:endCondLst>
                                        </p:cTn>
                                        <p:tgtEl>
                                          <p:sndTgt r:embed="rId12" name="Ding.wav"/>
                                        </p:tgtEl>
                                      </p:cMediaNode>
                                    </p:audio>
                                  </p:subTnLst>
                                </p:cTn>
                              </p:par>
                            </p:childTnLst>
                          </p:cTn>
                        </p:par>
                        <p:par>
                          <p:cTn id="211" fill="hold">
                            <p:stCondLst>
                              <p:cond delay="10000"/>
                            </p:stCondLst>
                            <p:childTnLst>
                              <p:par>
                                <p:cTn id="212" presetID="1" presetClass="entr" presetSubtype="0" fill="hold" grpId="0" nodeType="afterEffect">
                                  <p:stCondLst>
                                    <p:cond delay="1000"/>
                                  </p:stCondLst>
                                  <p:childTnLst>
                                    <p:set>
                                      <p:cBhvr>
                                        <p:cTn id="213" dur="1" fill="hold">
                                          <p:stCondLst>
                                            <p:cond delay="0"/>
                                          </p:stCondLst>
                                        </p:cTn>
                                        <p:tgtEl>
                                          <p:spTgt spid="61"/>
                                        </p:tgtEl>
                                        <p:attrNameLst>
                                          <p:attrName>style.visibility</p:attrName>
                                        </p:attrNameLst>
                                      </p:cBhvr>
                                      <p:to>
                                        <p:strVal val="visible"/>
                                      </p:to>
                                    </p:set>
                                  </p:childTnLst>
                                  <p:subTnLst>
                                    <p:audio>
                                      <p:cMediaNode vol="19000">
                                        <p:cTn display="0" masterRel="sameClick">
                                          <p:stCondLst>
                                            <p:cond evt="begin" delay="0">
                                              <p:tn val="212"/>
                                            </p:cond>
                                          </p:stCondLst>
                                          <p:endCondLst>
                                            <p:cond evt="onStopAudio" delay="0">
                                              <p:tgtEl>
                                                <p:sldTgt/>
                                              </p:tgtEl>
                                            </p:cond>
                                          </p:endCondLst>
                                        </p:cTn>
                                        <p:tgtEl>
                                          <p:sndTgt r:embed="rId12" name="Ding.wav"/>
                                        </p:tgtEl>
                                      </p:cMediaNode>
                                    </p:audio>
                                  </p:subTnLst>
                                </p:cTn>
                              </p:par>
                              <p:par>
                                <p:cTn id="214" presetID="2" presetClass="exit" presetSubtype="1" fill="hold" grpId="1" nodeType="withEffect">
                                  <p:stCondLst>
                                    <p:cond delay="1000"/>
                                  </p:stCondLst>
                                  <p:childTnLst>
                                    <p:anim calcmode="lin" valueType="num">
                                      <p:cBhvr additive="base">
                                        <p:cTn id="215" dur="500"/>
                                        <p:tgtEl>
                                          <p:spTgt spid="50"/>
                                        </p:tgtEl>
                                        <p:attrNameLst>
                                          <p:attrName>ppt_x</p:attrName>
                                        </p:attrNameLst>
                                      </p:cBhvr>
                                      <p:tavLst>
                                        <p:tav tm="0">
                                          <p:val>
                                            <p:strVal val="ppt_x"/>
                                          </p:val>
                                        </p:tav>
                                        <p:tav tm="100000">
                                          <p:val>
                                            <p:strVal val="ppt_x"/>
                                          </p:val>
                                        </p:tav>
                                      </p:tavLst>
                                    </p:anim>
                                    <p:anim calcmode="lin" valueType="num">
                                      <p:cBhvr additive="base">
                                        <p:cTn id="216" dur="500"/>
                                        <p:tgtEl>
                                          <p:spTgt spid="50"/>
                                        </p:tgtEl>
                                        <p:attrNameLst>
                                          <p:attrName>ppt_y</p:attrName>
                                        </p:attrNameLst>
                                      </p:cBhvr>
                                      <p:tavLst>
                                        <p:tav tm="0">
                                          <p:val>
                                            <p:strVal val="ppt_y"/>
                                          </p:val>
                                        </p:tav>
                                        <p:tav tm="100000">
                                          <p:val>
                                            <p:strVal val="0-ppt_h/2"/>
                                          </p:val>
                                        </p:tav>
                                      </p:tavLst>
                                    </p:anim>
                                    <p:set>
                                      <p:cBhvr>
                                        <p:cTn id="217" dur="1" fill="hold">
                                          <p:stCondLst>
                                            <p:cond delay="499"/>
                                          </p:stCondLst>
                                        </p:cTn>
                                        <p:tgtEl>
                                          <p:spTgt spid="50"/>
                                        </p:tgtEl>
                                        <p:attrNameLst>
                                          <p:attrName>style.visibility</p:attrName>
                                        </p:attrNameLst>
                                      </p:cBhvr>
                                      <p:to>
                                        <p:strVal val="hidden"/>
                                      </p:to>
                                    </p:set>
                                  </p:childTnLst>
                                </p:cTn>
                              </p:par>
                              <p:par>
                                <p:cTn id="218" presetID="2" presetClass="exit" presetSubtype="1" fill="hold" grpId="1" nodeType="withEffect">
                                  <p:stCondLst>
                                    <p:cond delay="1000"/>
                                  </p:stCondLst>
                                  <p:childTnLst>
                                    <p:anim calcmode="lin" valueType="num">
                                      <p:cBhvr additive="base">
                                        <p:cTn id="219" dur="500"/>
                                        <p:tgtEl>
                                          <p:spTgt spid="51"/>
                                        </p:tgtEl>
                                        <p:attrNameLst>
                                          <p:attrName>ppt_x</p:attrName>
                                        </p:attrNameLst>
                                      </p:cBhvr>
                                      <p:tavLst>
                                        <p:tav tm="0">
                                          <p:val>
                                            <p:strVal val="ppt_x"/>
                                          </p:val>
                                        </p:tav>
                                        <p:tav tm="100000">
                                          <p:val>
                                            <p:strVal val="ppt_x"/>
                                          </p:val>
                                        </p:tav>
                                      </p:tavLst>
                                    </p:anim>
                                    <p:anim calcmode="lin" valueType="num">
                                      <p:cBhvr additive="base">
                                        <p:cTn id="220" dur="500"/>
                                        <p:tgtEl>
                                          <p:spTgt spid="51"/>
                                        </p:tgtEl>
                                        <p:attrNameLst>
                                          <p:attrName>ppt_y</p:attrName>
                                        </p:attrNameLst>
                                      </p:cBhvr>
                                      <p:tavLst>
                                        <p:tav tm="0">
                                          <p:val>
                                            <p:strVal val="ppt_y"/>
                                          </p:val>
                                        </p:tav>
                                        <p:tav tm="100000">
                                          <p:val>
                                            <p:strVal val="0-ppt_h/2"/>
                                          </p:val>
                                        </p:tav>
                                      </p:tavLst>
                                    </p:anim>
                                    <p:set>
                                      <p:cBhvr>
                                        <p:cTn id="221" dur="1" fill="hold">
                                          <p:stCondLst>
                                            <p:cond delay="499"/>
                                          </p:stCondLst>
                                        </p:cTn>
                                        <p:tgtEl>
                                          <p:spTgt spid="51"/>
                                        </p:tgtEl>
                                        <p:attrNameLst>
                                          <p:attrName>style.visibility</p:attrName>
                                        </p:attrNameLst>
                                      </p:cBhvr>
                                      <p:to>
                                        <p:strVal val="hidden"/>
                                      </p:to>
                                    </p:set>
                                  </p:childTnLst>
                                </p:cTn>
                              </p:par>
                              <p:par>
                                <p:cTn id="222" presetID="2" presetClass="exit" presetSubtype="1" fill="hold" grpId="1" nodeType="withEffect">
                                  <p:stCondLst>
                                    <p:cond delay="1000"/>
                                  </p:stCondLst>
                                  <p:childTnLst>
                                    <p:anim calcmode="lin" valueType="num">
                                      <p:cBhvr additive="base">
                                        <p:cTn id="223" dur="500"/>
                                        <p:tgtEl>
                                          <p:spTgt spid="52"/>
                                        </p:tgtEl>
                                        <p:attrNameLst>
                                          <p:attrName>ppt_x</p:attrName>
                                        </p:attrNameLst>
                                      </p:cBhvr>
                                      <p:tavLst>
                                        <p:tav tm="0">
                                          <p:val>
                                            <p:strVal val="ppt_x"/>
                                          </p:val>
                                        </p:tav>
                                        <p:tav tm="100000">
                                          <p:val>
                                            <p:strVal val="ppt_x"/>
                                          </p:val>
                                        </p:tav>
                                      </p:tavLst>
                                    </p:anim>
                                    <p:anim calcmode="lin" valueType="num">
                                      <p:cBhvr additive="base">
                                        <p:cTn id="224" dur="500"/>
                                        <p:tgtEl>
                                          <p:spTgt spid="52"/>
                                        </p:tgtEl>
                                        <p:attrNameLst>
                                          <p:attrName>ppt_y</p:attrName>
                                        </p:attrNameLst>
                                      </p:cBhvr>
                                      <p:tavLst>
                                        <p:tav tm="0">
                                          <p:val>
                                            <p:strVal val="ppt_y"/>
                                          </p:val>
                                        </p:tav>
                                        <p:tav tm="100000">
                                          <p:val>
                                            <p:strVal val="0-ppt_h/2"/>
                                          </p:val>
                                        </p:tav>
                                      </p:tavLst>
                                    </p:anim>
                                    <p:set>
                                      <p:cBhvr>
                                        <p:cTn id="225" dur="1" fill="hold">
                                          <p:stCondLst>
                                            <p:cond delay="499"/>
                                          </p:stCondLst>
                                        </p:cTn>
                                        <p:tgtEl>
                                          <p:spTgt spid="52"/>
                                        </p:tgtEl>
                                        <p:attrNameLst>
                                          <p:attrName>style.visibility</p:attrName>
                                        </p:attrNameLst>
                                      </p:cBhvr>
                                      <p:to>
                                        <p:strVal val="hidden"/>
                                      </p:to>
                                    </p:set>
                                  </p:childTnLst>
                                </p:cTn>
                              </p:par>
                              <p:par>
                                <p:cTn id="226" presetID="2" presetClass="exit" presetSubtype="1" fill="hold" grpId="1" nodeType="withEffect">
                                  <p:stCondLst>
                                    <p:cond delay="1000"/>
                                  </p:stCondLst>
                                  <p:childTnLst>
                                    <p:anim calcmode="lin" valueType="num">
                                      <p:cBhvr additive="base">
                                        <p:cTn id="227" dur="500"/>
                                        <p:tgtEl>
                                          <p:spTgt spid="53"/>
                                        </p:tgtEl>
                                        <p:attrNameLst>
                                          <p:attrName>ppt_x</p:attrName>
                                        </p:attrNameLst>
                                      </p:cBhvr>
                                      <p:tavLst>
                                        <p:tav tm="0">
                                          <p:val>
                                            <p:strVal val="ppt_x"/>
                                          </p:val>
                                        </p:tav>
                                        <p:tav tm="100000">
                                          <p:val>
                                            <p:strVal val="ppt_x"/>
                                          </p:val>
                                        </p:tav>
                                      </p:tavLst>
                                    </p:anim>
                                    <p:anim calcmode="lin" valueType="num">
                                      <p:cBhvr additive="base">
                                        <p:cTn id="228" dur="500"/>
                                        <p:tgtEl>
                                          <p:spTgt spid="53"/>
                                        </p:tgtEl>
                                        <p:attrNameLst>
                                          <p:attrName>ppt_y</p:attrName>
                                        </p:attrNameLst>
                                      </p:cBhvr>
                                      <p:tavLst>
                                        <p:tav tm="0">
                                          <p:val>
                                            <p:strVal val="ppt_y"/>
                                          </p:val>
                                        </p:tav>
                                        <p:tav tm="100000">
                                          <p:val>
                                            <p:strVal val="0-ppt_h/2"/>
                                          </p:val>
                                        </p:tav>
                                      </p:tavLst>
                                    </p:anim>
                                    <p:set>
                                      <p:cBhvr>
                                        <p:cTn id="229" dur="1" fill="hold">
                                          <p:stCondLst>
                                            <p:cond delay="499"/>
                                          </p:stCondLst>
                                        </p:cTn>
                                        <p:tgtEl>
                                          <p:spTgt spid="53"/>
                                        </p:tgtEl>
                                        <p:attrNameLst>
                                          <p:attrName>style.visibility</p:attrName>
                                        </p:attrNameLst>
                                      </p:cBhvr>
                                      <p:to>
                                        <p:strVal val="hidden"/>
                                      </p:to>
                                    </p:set>
                                  </p:childTnLst>
                                </p:cTn>
                              </p:par>
                              <p:par>
                                <p:cTn id="230" presetID="2" presetClass="exit" presetSubtype="1" fill="hold" grpId="1" nodeType="withEffect">
                                  <p:stCondLst>
                                    <p:cond delay="1000"/>
                                  </p:stCondLst>
                                  <p:childTnLst>
                                    <p:anim calcmode="lin" valueType="num">
                                      <p:cBhvr additive="base">
                                        <p:cTn id="231" dur="500"/>
                                        <p:tgtEl>
                                          <p:spTgt spid="55"/>
                                        </p:tgtEl>
                                        <p:attrNameLst>
                                          <p:attrName>ppt_x</p:attrName>
                                        </p:attrNameLst>
                                      </p:cBhvr>
                                      <p:tavLst>
                                        <p:tav tm="0">
                                          <p:val>
                                            <p:strVal val="ppt_x"/>
                                          </p:val>
                                        </p:tav>
                                        <p:tav tm="100000">
                                          <p:val>
                                            <p:strVal val="ppt_x"/>
                                          </p:val>
                                        </p:tav>
                                      </p:tavLst>
                                    </p:anim>
                                    <p:anim calcmode="lin" valueType="num">
                                      <p:cBhvr additive="base">
                                        <p:cTn id="232" dur="500"/>
                                        <p:tgtEl>
                                          <p:spTgt spid="55"/>
                                        </p:tgtEl>
                                        <p:attrNameLst>
                                          <p:attrName>ppt_y</p:attrName>
                                        </p:attrNameLst>
                                      </p:cBhvr>
                                      <p:tavLst>
                                        <p:tav tm="0">
                                          <p:val>
                                            <p:strVal val="ppt_y"/>
                                          </p:val>
                                        </p:tav>
                                        <p:tav tm="100000">
                                          <p:val>
                                            <p:strVal val="0-ppt_h/2"/>
                                          </p:val>
                                        </p:tav>
                                      </p:tavLst>
                                    </p:anim>
                                    <p:set>
                                      <p:cBhvr>
                                        <p:cTn id="233" dur="1" fill="hold">
                                          <p:stCondLst>
                                            <p:cond delay="499"/>
                                          </p:stCondLst>
                                        </p:cTn>
                                        <p:tgtEl>
                                          <p:spTgt spid="55"/>
                                        </p:tgtEl>
                                        <p:attrNameLst>
                                          <p:attrName>style.visibility</p:attrName>
                                        </p:attrNameLst>
                                      </p:cBhvr>
                                      <p:to>
                                        <p:strVal val="hidden"/>
                                      </p:to>
                                    </p:set>
                                  </p:childTnLst>
                                </p:cTn>
                              </p:par>
                              <p:par>
                                <p:cTn id="234" presetID="2" presetClass="exit" presetSubtype="1" fill="hold" grpId="1" nodeType="withEffect">
                                  <p:stCondLst>
                                    <p:cond delay="1000"/>
                                  </p:stCondLst>
                                  <p:childTnLst>
                                    <p:anim calcmode="lin" valueType="num">
                                      <p:cBhvr additive="base">
                                        <p:cTn id="235" dur="500"/>
                                        <p:tgtEl>
                                          <p:spTgt spid="56"/>
                                        </p:tgtEl>
                                        <p:attrNameLst>
                                          <p:attrName>ppt_x</p:attrName>
                                        </p:attrNameLst>
                                      </p:cBhvr>
                                      <p:tavLst>
                                        <p:tav tm="0">
                                          <p:val>
                                            <p:strVal val="ppt_x"/>
                                          </p:val>
                                        </p:tav>
                                        <p:tav tm="100000">
                                          <p:val>
                                            <p:strVal val="ppt_x"/>
                                          </p:val>
                                        </p:tav>
                                      </p:tavLst>
                                    </p:anim>
                                    <p:anim calcmode="lin" valueType="num">
                                      <p:cBhvr additive="base">
                                        <p:cTn id="236" dur="500"/>
                                        <p:tgtEl>
                                          <p:spTgt spid="56"/>
                                        </p:tgtEl>
                                        <p:attrNameLst>
                                          <p:attrName>ppt_y</p:attrName>
                                        </p:attrNameLst>
                                      </p:cBhvr>
                                      <p:tavLst>
                                        <p:tav tm="0">
                                          <p:val>
                                            <p:strVal val="ppt_y"/>
                                          </p:val>
                                        </p:tav>
                                        <p:tav tm="100000">
                                          <p:val>
                                            <p:strVal val="0-ppt_h/2"/>
                                          </p:val>
                                        </p:tav>
                                      </p:tavLst>
                                    </p:anim>
                                    <p:set>
                                      <p:cBhvr>
                                        <p:cTn id="237" dur="1" fill="hold">
                                          <p:stCondLst>
                                            <p:cond delay="499"/>
                                          </p:stCondLst>
                                        </p:cTn>
                                        <p:tgtEl>
                                          <p:spTgt spid="56"/>
                                        </p:tgtEl>
                                        <p:attrNameLst>
                                          <p:attrName>style.visibility</p:attrName>
                                        </p:attrNameLst>
                                      </p:cBhvr>
                                      <p:to>
                                        <p:strVal val="hidden"/>
                                      </p:to>
                                    </p:set>
                                  </p:childTnLst>
                                </p:cTn>
                              </p:par>
                              <p:par>
                                <p:cTn id="238" presetID="2" presetClass="exit" presetSubtype="1" fill="hold" grpId="1" nodeType="withEffect">
                                  <p:stCondLst>
                                    <p:cond delay="1000"/>
                                  </p:stCondLst>
                                  <p:childTnLst>
                                    <p:anim calcmode="lin" valueType="num">
                                      <p:cBhvr additive="base">
                                        <p:cTn id="239" dur="500"/>
                                        <p:tgtEl>
                                          <p:spTgt spid="57"/>
                                        </p:tgtEl>
                                        <p:attrNameLst>
                                          <p:attrName>ppt_x</p:attrName>
                                        </p:attrNameLst>
                                      </p:cBhvr>
                                      <p:tavLst>
                                        <p:tav tm="0">
                                          <p:val>
                                            <p:strVal val="ppt_x"/>
                                          </p:val>
                                        </p:tav>
                                        <p:tav tm="100000">
                                          <p:val>
                                            <p:strVal val="ppt_x"/>
                                          </p:val>
                                        </p:tav>
                                      </p:tavLst>
                                    </p:anim>
                                    <p:anim calcmode="lin" valueType="num">
                                      <p:cBhvr additive="base">
                                        <p:cTn id="240" dur="500"/>
                                        <p:tgtEl>
                                          <p:spTgt spid="57"/>
                                        </p:tgtEl>
                                        <p:attrNameLst>
                                          <p:attrName>ppt_y</p:attrName>
                                        </p:attrNameLst>
                                      </p:cBhvr>
                                      <p:tavLst>
                                        <p:tav tm="0">
                                          <p:val>
                                            <p:strVal val="ppt_y"/>
                                          </p:val>
                                        </p:tav>
                                        <p:tav tm="100000">
                                          <p:val>
                                            <p:strVal val="0-ppt_h/2"/>
                                          </p:val>
                                        </p:tav>
                                      </p:tavLst>
                                    </p:anim>
                                    <p:set>
                                      <p:cBhvr>
                                        <p:cTn id="241" dur="1" fill="hold">
                                          <p:stCondLst>
                                            <p:cond delay="499"/>
                                          </p:stCondLst>
                                        </p:cTn>
                                        <p:tgtEl>
                                          <p:spTgt spid="57"/>
                                        </p:tgtEl>
                                        <p:attrNameLst>
                                          <p:attrName>style.visibility</p:attrName>
                                        </p:attrNameLst>
                                      </p:cBhvr>
                                      <p:to>
                                        <p:strVal val="hidden"/>
                                      </p:to>
                                    </p:set>
                                  </p:childTnLst>
                                </p:cTn>
                              </p:par>
                              <p:par>
                                <p:cTn id="242" presetID="2" presetClass="exit" presetSubtype="1" fill="hold" grpId="1" nodeType="withEffect">
                                  <p:stCondLst>
                                    <p:cond delay="1000"/>
                                  </p:stCondLst>
                                  <p:childTnLst>
                                    <p:anim calcmode="lin" valueType="num">
                                      <p:cBhvr additive="base">
                                        <p:cTn id="243" dur="500"/>
                                        <p:tgtEl>
                                          <p:spTgt spid="58"/>
                                        </p:tgtEl>
                                        <p:attrNameLst>
                                          <p:attrName>ppt_x</p:attrName>
                                        </p:attrNameLst>
                                      </p:cBhvr>
                                      <p:tavLst>
                                        <p:tav tm="0">
                                          <p:val>
                                            <p:strVal val="ppt_x"/>
                                          </p:val>
                                        </p:tav>
                                        <p:tav tm="100000">
                                          <p:val>
                                            <p:strVal val="ppt_x"/>
                                          </p:val>
                                        </p:tav>
                                      </p:tavLst>
                                    </p:anim>
                                    <p:anim calcmode="lin" valueType="num">
                                      <p:cBhvr additive="base">
                                        <p:cTn id="244" dur="500"/>
                                        <p:tgtEl>
                                          <p:spTgt spid="58"/>
                                        </p:tgtEl>
                                        <p:attrNameLst>
                                          <p:attrName>ppt_y</p:attrName>
                                        </p:attrNameLst>
                                      </p:cBhvr>
                                      <p:tavLst>
                                        <p:tav tm="0">
                                          <p:val>
                                            <p:strVal val="ppt_y"/>
                                          </p:val>
                                        </p:tav>
                                        <p:tav tm="100000">
                                          <p:val>
                                            <p:strVal val="0-ppt_h/2"/>
                                          </p:val>
                                        </p:tav>
                                      </p:tavLst>
                                    </p:anim>
                                    <p:set>
                                      <p:cBhvr>
                                        <p:cTn id="245" dur="1" fill="hold">
                                          <p:stCondLst>
                                            <p:cond delay="499"/>
                                          </p:stCondLst>
                                        </p:cTn>
                                        <p:tgtEl>
                                          <p:spTgt spid="58"/>
                                        </p:tgtEl>
                                        <p:attrNameLst>
                                          <p:attrName>style.visibility</p:attrName>
                                        </p:attrNameLst>
                                      </p:cBhvr>
                                      <p:to>
                                        <p:strVal val="hidden"/>
                                      </p:to>
                                    </p:set>
                                  </p:childTnLst>
                                </p:cTn>
                              </p:par>
                              <p:par>
                                <p:cTn id="246" presetID="2" presetClass="exit" presetSubtype="1" fill="hold" grpId="1" nodeType="withEffect">
                                  <p:stCondLst>
                                    <p:cond delay="1000"/>
                                  </p:stCondLst>
                                  <p:childTnLst>
                                    <p:anim calcmode="lin" valueType="num">
                                      <p:cBhvr additive="base">
                                        <p:cTn id="247" dur="500"/>
                                        <p:tgtEl>
                                          <p:spTgt spid="59"/>
                                        </p:tgtEl>
                                        <p:attrNameLst>
                                          <p:attrName>ppt_x</p:attrName>
                                        </p:attrNameLst>
                                      </p:cBhvr>
                                      <p:tavLst>
                                        <p:tav tm="0">
                                          <p:val>
                                            <p:strVal val="ppt_x"/>
                                          </p:val>
                                        </p:tav>
                                        <p:tav tm="100000">
                                          <p:val>
                                            <p:strVal val="ppt_x"/>
                                          </p:val>
                                        </p:tav>
                                      </p:tavLst>
                                    </p:anim>
                                    <p:anim calcmode="lin" valueType="num">
                                      <p:cBhvr additive="base">
                                        <p:cTn id="248" dur="500"/>
                                        <p:tgtEl>
                                          <p:spTgt spid="59"/>
                                        </p:tgtEl>
                                        <p:attrNameLst>
                                          <p:attrName>ppt_y</p:attrName>
                                        </p:attrNameLst>
                                      </p:cBhvr>
                                      <p:tavLst>
                                        <p:tav tm="0">
                                          <p:val>
                                            <p:strVal val="ppt_y"/>
                                          </p:val>
                                        </p:tav>
                                        <p:tav tm="100000">
                                          <p:val>
                                            <p:strVal val="0-ppt_h/2"/>
                                          </p:val>
                                        </p:tav>
                                      </p:tavLst>
                                    </p:anim>
                                    <p:set>
                                      <p:cBhvr>
                                        <p:cTn id="249" dur="1" fill="hold">
                                          <p:stCondLst>
                                            <p:cond delay="499"/>
                                          </p:stCondLst>
                                        </p:cTn>
                                        <p:tgtEl>
                                          <p:spTgt spid="59"/>
                                        </p:tgtEl>
                                        <p:attrNameLst>
                                          <p:attrName>style.visibility</p:attrName>
                                        </p:attrNameLst>
                                      </p:cBhvr>
                                      <p:to>
                                        <p:strVal val="hidden"/>
                                      </p:to>
                                    </p:set>
                                  </p:childTnLst>
                                </p:cTn>
                              </p:par>
                              <p:par>
                                <p:cTn id="250" presetID="2" presetClass="exit" presetSubtype="1" fill="hold" grpId="1" nodeType="withEffect">
                                  <p:stCondLst>
                                    <p:cond delay="1000"/>
                                  </p:stCondLst>
                                  <p:childTnLst>
                                    <p:anim calcmode="lin" valueType="num">
                                      <p:cBhvr additive="base">
                                        <p:cTn id="251" dur="500"/>
                                        <p:tgtEl>
                                          <p:spTgt spid="60"/>
                                        </p:tgtEl>
                                        <p:attrNameLst>
                                          <p:attrName>ppt_x</p:attrName>
                                        </p:attrNameLst>
                                      </p:cBhvr>
                                      <p:tavLst>
                                        <p:tav tm="0">
                                          <p:val>
                                            <p:strVal val="ppt_x"/>
                                          </p:val>
                                        </p:tav>
                                        <p:tav tm="100000">
                                          <p:val>
                                            <p:strVal val="ppt_x"/>
                                          </p:val>
                                        </p:tav>
                                      </p:tavLst>
                                    </p:anim>
                                    <p:anim calcmode="lin" valueType="num">
                                      <p:cBhvr additive="base">
                                        <p:cTn id="252" dur="500"/>
                                        <p:tgtEl>
                                          <p:spTgt spid="60"/>
                                        </p:tgtEl>
                                        <p:attrNameLst>
                                          <p:attrName>ppt_y</p:attrName>
                                        </p:attrNameLst>
                                      </p:cBhvr>
                                      <p:tavLst>
                                        <p:tav tm="0">
                                          <p:val>
                                            <p:strVal val="ppt_y"/>
                                          </p:val>
                                        </p:tav>
                                        <p:tav tm="100000">
                                          <p:val>
                                            <p:strVal val="0-ppt_h/2"/>
                                          </p:val>
                                        </p:tav>
                                      </p:tavLst>
                                    </p:anim>
                                    <p:set>
                                      <p:cBhvr>
                                        <p:cTn id="253" dur="1" fill="hold">
                                          <p:stCondLst>
                                            <p:cond delay="499"/>
                                          </p:stCondLst>
                                        </p:cTn>
                                        <p:tgtEl>
                                          <p:spTgt spid="60"/>
                                        </p:tgtEl>
                                        <p:attrNameLst>
                                          <p:attrName>style.visibility</p:attrName>
                                        </p:attrNameLst>
                                      </p:cBhvr>
                                      <p:to>
                                        <p:strVal val="hidden"/>
                                      </p:to>
                                    </p:set>
                                  </p:childTnLst>
                                </p:cTn>
                              </p:par>
                              <p:par>
                                <p:cTn id="254" presetID="2" presetClass="exit" presetSubtype="1" fill="hold" grpId="1" nodeType="withEffect">
                                  <p:stCondLst>
                                    <p:cond delay="1000"/>
                                  </p:stCondLst>
                                  <p:childTnLst>
                                    <p:anim calcmode="lin" valueType="num">
                                      <p:cBhvr additive="base">
                                        <p:cTn id="255" dur="500"/>
                                        <p:tgtEl>
                                          <p:spTgt spid="61"/>
                                        </p:tgtEl>
                                        <p:attrNameLst>
                                          <p:attrName>ppt_x</p:attrName>
                                        </p:attrNameLst>
                                      </p:cBhvr>
                                      <p:tavLst>
                                        <p:tav tm="0">
                                          <p:val>
                                            <p:strVal val="ppt_x"/>
                                          </p:val>
                                        </p:tav>
                                        <p:tav tm="100000">
                                          <p:val>
                                            <p:strVal val="ppt_x"/>
                                          </p:val>
                                        </p:tav>
                                      </p:tavLst>
                                    </p:anim>
                                    <p:anim calcmode="lin" valueType="num">
                                      <p:cBhvr additive="base">
                                        <p:cTn id="256" dur="500"/>
                                        <p:tgtEl>
                                          <p:spTgt spid="61"/>
                                        </p:tgtEl>
                                        <p:attrNameLst>
                                          <p:attrName>ppt_y</p:attrName>
                                        </p:attrNameLst>
                                      </p:cBhvr>
                                      <p:tavLst>
                                        <p:tav tm="0">
                                          <p:val>
                                            <p:strVal val="ppt_y"/>
                                          </p:val>
                                        </p:tav>
                                        <p:tav tm="100000">
                                          <p:val>
                                            <p:strVal val="0-ppt_h/2"/>
                                          </p:val>
                                        </p:tav>
                                      </p:tavLst>
                                    </p:anim>
                                    <p:set>
                                      <p:cBhvr>
                                        <p:cTn id="25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video>
              <p:cMediaNode vol="80000">
                <p:cTn id="258" repeatCount="2000" fill="hold" display="0">
                  <p:stCondLst>
                    <p:cond delay="indefinite"/>
                  </p:stCondLst>
                  <p:endCondLst>
                    <p:cond evt="onStopAudio" delay="0">
                      <p:tgtEl>
                        <p:sldTgt/>
                      </p:tgtEl>
                    </p:cond>
                  </p:endCondLst>
                </p:cTn>
                <p:tgtEl>
                  <p:spTgt spid="33"/>
                </p:tgtEl>
              </p:cMediaNode>
            </p:video>
            <p:video>
              <p:cMediaNode vol="80000">
                <p:cTn id="259" repeatCount="indefinite" fill="hold" display="0">
                  <p:stCondLst>
                    <p:cond delay="indefinite"/>
                  </p:stCondLst>
                </p:cTn>
                <p:tgtEl>
                  <p:spTgt spid="34"/>
                </p:tgtEl>
              </p:cMediaNode>
            </p:video>
          </p:childTnLst>
        </p:cTn>
      </p:par>
    </p:tnLst>
    <p:bldLst>
      <p:bldP spid="37" grpId="0" animBg="1"/>
      <p:bldP spid="37" grpId="1" animBg="1"/>
      <p:bldP spid="38" grpId="0" animBg="1"/>
      <p:bldP spid="38" grpId="1" animBg="1"/>
      <p:bldP spid="39" grpId="0" animBg="1"/>
      <p:bldP spid="39" grpId="1" animBg="1"/>
      <p:bldP spid="39" grpId="2" animBg="1"/>
      <p:bldP spid="40" grpId="0" animBg="1"/>
      <p:bldP spid="40" grpId="1" animBg="1"/>
      <p:bldP spid="40" grpId="2" animBg="1"/>
      <p:bldP spid="41" grpId="0" animBg="1"/>
      <p:bldP spid="41" grpId="1" animBg="1"/>
      <p:bldP spid="42" grpId="0" animBg="1"/>
      <p:bldP spid="43" grpId="0" animBg="1"/>
      <p:bldP spid="50" grpId="0" animBg="1"/>
      <p:bldP spid="50" grpId="1" animBg="1"/>
      <p:bldP spid="51" grpId="0" animBg="1"/>
      <p:bldP spid="51" grpId="1" animBg="1"/>
      <p:bldP spid="52" grpId="0" animBg="1"/>
      <p:bldP spid="52" grpId="1" animBg="1"/>
      <p:bldP spid="53" grpId="0" animBg="1"/>
      <p:bldP spid="53"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huong reo.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1504165" y="3065993"/>
            <a:ext cx="457200" cy="609600"/>
          </a:xfrm>
          <a:prstGeom prst="rect">
            <a:avLst/>
          </a:prstGeom>
        </p:spPr>
      </p:pic>
      <p:pic>
        <p:nvPicPr>
          <p:cNvPr id="54"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1"/>
            <a:ext cx="12192000" cy="6858000"/>
          </a:xfrm>
          <a:prstGeom prst="rect">
            <a:avLst/>
          </a:prstGeom>
        </p:spPr>
      </p:pic>
      <p:pic>
        <p:nvPicPr>
          <p:cNvPr id="48"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61999" y="354932"/>
            <a:ext cx="1717540" cy="2256002"/>
          </a:xfrm>
          <a:prstGeom prst="rect">
            <a:avLst/>
          </a:prstGeom>
        </p:spPr>
      </p:pic>
      <p:sp>
        <p:nvSpPr>
          <p:cNvPr id="11" name="đáp án sai 3"/>
          <p:cNvSpPr/>
          <p:nvPr/>
        </p:nvSpPr>
        <p:spPr>
          <a:xfrm>
            <a:off x="6121879" y="4691003"/>
            <a:ext cx="4366615" cy="646046"/>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400" dirty="0"/>
              <a:t>B. Cả cuộc đời Bác dành </a:t>
            </a:r>
            <a:r>
              <a:rPr lang="en-US" sz="2400" dirty="0" err="1"/>
              <a:t>trọn</a:t>
            </a:r>
            <a:r>
              <a:rPr lang="en-US" sz="2400" dirty="0"/>
              <a:t> </a:t>
            </a:r>
            <a:r>
              <a:rPr lang="vi-VN" sz="2400" dirty="0"/>
              <a:t>vẹn cho dân, cho nước. </a:t>
            </a:r>
            <a:endParaRPr lang="vi-VN" sz="2200" b="1" dirty="0">
              <a:solidFill>
                <a:prstClr val="white"/>
              </a:solidFill>
            </a:endParaRPr>
          </a:p>
        </p:txBody>
      </p:sp>
      <p:sp>
        <p:nvSpPr>
          <p:cNvPr id="12" name="đáp án Đúng"/>
          <p:cNvSpPr/>
          <p:nvPr/>
        </p:nvSpPr>
        <p:spPr>
          <a:xfrm>
            <a:off x="6243727" y="5524301"/>
            <a:ext cx="4244760" cy="6131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pt-BR" sz="2400" dirty="0"/>
              <a:t>D. Cả A, B, C</a:t>
            </a:r>
            <a:endParaRPr lang="vi-VN" sz="2400" b="1" dirty="0">
              <a:solidFill>
                <a:prstClr val="white"/>
              </a:solidFill>
            </a:endParaRPr>
          </a:p>
        </p:txBody>
      </p:sp>
      <p:sp>
        <p:nvSpPr>
          <p:cNvPr id="13" name="đáp án sai 2"/>
          <p:cNvSpPr/>
          <p:nvPr/>
        </p:nvSpPr>
        <p:spPr>
          <a:xfrm>
            <a:off x="1127455" y="4691013"/>
            <a:ext cx="4564391" cy="64889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400" dirty="0"/>
              <a:t>A. Đêm nay chỉ là một trong rất nhiều đêm Bác không ngủ </a:t>
            </a:r>
            <a:endParaRPr lang="vi-VN" sz="2200" b="1" dirty="0">
              <a:solidFill>
                <a:prstClr val="white"/>
              </a:solidFill>
            </a:endParaRPr>
          </a:p>
        </p:txBody>
      </p:sp>
      <p:sp>
        <p:nvSpPr>
          <p:cNvPr id="14" name="đáp án sai 1"/>
          <p:cNvSpPr/>
          <p:nvPr/>
        </p:nvSpPr>
        <p:spPr>
          <a:xfrm>
            <a:off x="1162269" y="5524302"/>
            <a:ext cx="4529571" cy="6131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400" dirty="0"/>
              <a:t>C. </a:t>
            </a:r>
            <a:r>
              <a:rPr lang="en-US" sz="2400" dirty="0" err="1"/>
              <a:t>Đó</a:t>
            </a:r>
            <a:r>
              <a:rPr lang="en-US" sz="2400" dirty="0"/>
              <a:t> </a:t>
            </a:r>
            <a:r>
              <a:rPr lang="en-US" sz="2400" dirty="0" err="1"/>
              <a:t>chính</a:t>
            </a:r>
            <a:r>
              <a:rPr lang="en-US" sz="2400" dirty="0"/>
              <a:t> </a:t>
            </a:r>
            <a:r>
              <a:rPr lang="en-US" sz="2400" dirty="0" err="1"/>
              <a:t>là</a:t>
            </a:r>
            <a:r>
              <a:rPr lang="en-US" sz="2400" dirty="0"/>
              <a:t> </a:t>
            </a:r>
            <a:r>
              <a:rPr lang="en-US" sz="2400" dirty="0" err="1"/>
              <a:t>lẽ</a:t>
            </a:r>
            <a:r>
              <a:rPr lang="en-US" sz="2400" dirty="0"/>
              <a:t> </a:t>
            </a:r>
            <a:r>
              <a:rPr lang="en-US" sz="2400" dirty="0" err="1"/>
              <a:t>sống</a:t>
            </a:r>
            <a:r>
              <a:rPr lang="en-US" sz="2400" dirty="0"/>
              <a:t> “ </a:t>
            </a:r>
            <a:r>
              <a:rPr lang="en-US" sz="2400" dirty="0" err="1"/>
              <a:t>Nâng</a:t>
            </a:r>
            <a:r>
              <a:rPr lang="en-US" sz="2400" dirty="0"/>
              <a:t> </a:t>
            </a:r>
            <a:r>
              <a:rPr lang="en-US" sz="2400" dirty="0" err="1"/>
              <a:t>niu</a:t>
            </a:r>
            <a:r>
              <a:rPr lang="en-US" sz="2400" dirty="0"/>
              <a:t> </a:t>
            </a:r>
            <a:r>
              <a:rPr lang="en-US" sz="2400" dirty="0" err="1"/>
              <a:t>cho</a:t>
            </a:r>
            <a:r>
              <a:rPr lang="en-US" sz="2400" dirty="0"/>
              <a:t> </a:t>
            </a:r>
            <a:r>
              <a:rPr lang="en-US" sz="2400" dirty="0" err="1"/>
              <a:t>tất</a:t>
            </a:r>
            <a:r>
              <a:rPr lang="en-US" sz="2400" dirty="0"/>
              <a:t> </a:t>
            </a:r>
            <a:r>
              <a:rPr lang="en-US" sz="2400" dirty="0" err="1"/>
              <a:t>cả</a:t>
            </a:r>
            <a:r>
              <a:rPr lang="en-US" sz="2400" dirty="0"/>
              <a:t>, </a:t>
            </a:r>
            <a:r>
              <a:rPr lang="en-US" sz="2400" dirty="0" err="1"/>
              <a:t>chỉ</a:t>
            </a:r>
            <a:r>
              <a:rPr lang="en-US" sz="2400" dirty="0"/>
              <a:t> </a:t>
            </a:r>
            <a:r>
              <a:rPr lang="en-US" sz="2400" dirty="0" err="1"/>
              <a:t>quên</a:t>
            </a:r>
            <a:r>
              <a:rPr lang="en-US" sz="2400" dirty="0"/>
              <a:t> </a:t>
            </a:r>
            <a:r>
              <a:rPr lang="en-US" sz="2400" dirty="0" err="1"/>
              <a:t>mình</a:t>
            </a:r>
            <a:r>
              <a:rPr lang="en-US" sz="2400" dirty="0"/>
              <a:t>” </a:t>
            </a:r>
            <a:endParaRPr lang="vi-VN" sz="2400" b="1" dirty="0">
              <a:solidFill>
                <a:prstClr val="white"/>
              </a:solidFill>
            </a:endParaRPr>
          </a:p>
        </p:txBody>
      </p:sp>
      <p:sp>
        <p:nvSpPr>
          <p:cNvPr id="47" name="o noi dung cau hoi"/>
          <p:cNvSpPr/>
          <p:nvPr/>
        </p:nvSpPr>
        <p:spPr>
          <a:xfrm>
            <a:off x="1304407" y="3088721"/>
            <a:ext cx="9433048" cy="12387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vi-VN" sz="3100" b="1" dirty="0">
                <a:latin typeface="+mj-lt"/>
              </a:rPr>
              <a:t>Câu </a:t>
            </a:r>
            <a:r>
              <a:rPr lang="en-US" sz="3100" b="1" dirty="0">
                <a:latin typeface="+mj-lt"/>
              </a:rPr>
              <a:t>5</a:t>
            </a:r>
            <a:r>
              <a:rPr lang="vi-VN" sz="3100" b="1" dirty="0">
                <a:latin typeface="+mj-lt"/>
              </a:rPr>
              <a:t>: Ý nghĩa của 3 câu kết bài thơ: </a:t>
            </a:r>
            <a:endParaRPr lang="en-US" sz="3100" b="1" dirty="0">
              <a:latin typeface="+mj-lt"/>
            </a:endParaRPr>
          </a:p>
          <a:p>
            <a:pPr algn="ctr">
              <a:defRPr/>
            </a:pPr>
            <a:r>
              <a:rPr lang="en-US" sz="3100" b="1" dirty="0">
                <a:latin typeface="+mj-lt"/>
              </a:rPr>
              <a:t>“</a:t>
            </a:r>
            <a:r>
              <a:rPr lang="vi-VN" sz="3100" b="1" i="1" dirty="0">
                <a:latin typeface="+mj-lt"/>
              </a:rPr>
              <a:t>Đêm nay Bác không ngủ</a:t>
            </a:r>
            <a:r>
              <a:rPr lang="en-US" sz="3100" b="1" i="1" dirty="0">
                <a:latin typeface="+mj-lt"/>
              </a:rPr>
              <a:t>/ </a:t>
            </a:r>
            <a:r>
              <a:rPr lang="vi-VN" sz="3100" b="1" i="1" dirty="0">
                <a:latin typeface="+mj-lt"/>
              </a:rPr>
              <a:t>Vì một lẽ thường tình</a:t>
            </a:r>
            <a:r>
              <a:rPr lang="en-US" sz="3100" b="1" i="1" dirty="0">
                <a:latin typeface="+mj-lt"/>
              </a:rPr>
              <a:t>/</a:t>
            </a:r>
            <a:r>
              <a:rPr lang="vi-VN" sz="3100" b="1" i="1" dirty="0">
                <a:latin typeface="+mj-lt"/>
              </a:rPr>
              <a:t> </a:t>
            </a:r>
            <a:endParaRPr lang="en-US" sz="3100" b="1" i="1" dirty="0">
              <a:latin typeface="+mj-lt"/>
            </a:endParaRPr>
          </a:p>
          <a:p>
            <a:pPr algn="ctr">
              <a:defRPr/>
            </a:pPr>
            <a:r>
              <a:rPr lang="vi-VN" sz="3100" b="1" i="1" dirty="0">
                <a:latin typeface="+mj-lt"/>
              </a:rPr>
              <a:t>Bác là Hồ Chí Minh</a:t>
            </a:r>
            <a:r>
              <a:rPr lang="en-US" sz="3100" b="1" i="1" dirty="0">
                <a:latin typeface="+mj-lt"/>
              </a:rPr>
              <a:t>”</a:t>
            </a:r>
            <a:endParaRPr lang="en-US" sz="3100" b="1" i="1" dirty="0">
              <a:solidFill>
                <a:prstClr val="white"/>
              </a:solidFill>
              <a:latin typeface="+mj-lt"/>
            </a:endParaRPr>
          </a:p>
        </p:txBody>
      </p:sp>
      <p:pic>
        <p:nvPicPr>
          <p:cNvPr id="25" name="logo" descr="O-icon"/>
          <p:cNvPicPr>
            <a:picLocks noChangeAspect="1" noChangeArrowheads="1"/>
          </p:cNvPicPr>
          <p:nvPr/>
        </p:nvPicPr>
        <p:blipFill rotWithShape="1">
          <a:blip r:embed="rId16">
            <a:extLst>
              <a:ext uri="{28A0092B-C50C-407E-A947-70E740481C1C}">
                <a14:useLocalDpi xmlns:a14="http://schemas.microsoft.com/office/drawing/2010/main" val="0"/>
              </a:ext>
            </a:extLst>
          </a:blip>
          <a:srcRect l="4532" t="6129" r="4992" b="-1130"/>
          <a:stretch/>
        </p:blipFill>
        <p:spPr bwMode="auto">
          <a:xfrm>
            <a:off x="1304408" y="-469901"/>
            <a:ext cx="2683517" cy="3578022"/>
          </a:xfrm>
          <a:prstGeom prst="rect">
            <a:avLst/>
          </a:prstGeom>
          <a:noFill/>
          <a:extLst>
            <a:ext uri="{909E8E84-426E-40DD-AFC4-6F175D3DCCD1}">
              <a14:hiddenFill xmlns:a14="http://schemas.microsoft.com/office/drawing/2010/main">
                <a:solidFill>
                  <a:srgbClr val="FFFFFF"/>
                </a:solidFill>
              </a14:hiddenFill>
            </a:ext>
          </a:extLst>
        </p:spPr>
      </p:pic>
      <p:sp>
        <p:nvSpPr>
          <p:cNvPr id="94" name="vong tim"/>
          <p:cNvSpPr>
            <a:spLocks noChangeArrowheads="1"/>
          </p:cNvSpPr>
          <p:nvPr/>
        </p:nvSpPr>
        <p:spPr bwMode="auto">
          <a:xfrm rot="18245478" flipH="1">
            <a:off x="2472990" y="405939"/>
            <a:ext cx="398463" cy="1840853"/>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95" name="vong xanh"/>
          <p:cNvSpPr>
            <a:spLocks noChangeArrowheads="1"/>
          </p:cNvSpPr>
          <p:nvPr/>
        </p:nvSpPr>
        <p:spPr bwMode="auto">
          <a:xfrm rot="3354522">
            <a:off x="2317714" y="333297"/>
            <a:ext cx="552450" cy="174902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64" name="5050" descr="50-50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27681" y="80726"/>
            <a:ext cx="325040"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5" name="goi dt" descr="phone a friend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09879" y="80726"/>
            <a:ext cx="325039"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6" name="y kien KG" descr="ask the audience II"/>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09923" y="80726"/>
            <a:ext cx="345460"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2"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67535" y="880501"/>
            <a:ext cx="1336524"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3" name="Rounded Rectangle 82"/>
          <p:cNvSpPr/>
          <p:nvPr/>
        </p:nvSpPr>
        <p:spPr>
          <a:xfrm>
            <a:off x="8995124" y="948389"/>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84" name="Rounded Rectangle 83"/>
          <p:cNvSpPr/>
          <p:nvPr/>
        </p:nvSpPr>
        <p:spPr>
          <a:xfrm>
            <a:off x="8994151" y="94876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85" name="Rounded Rectangle 84"/>
          <p:cNvSpPr/>
          <p:nvPr/>
        </p:nvSpPr>
        <p:spPr>
          <a:xfrm>
            <a:off x="8992484" y="948388"/>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86" name="Rounded Rectangle 85"/>
          <p:cNvSpPr/>
          <p:nvPr/>
        </p:nvSpPr>
        <p:spPr>
          <a:xfrm>
            <a:off x="8991864" y="948384"/>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87" name="Rounded Rectangle 86"/>
          <p:cNvSpPr/>
          <p:nvPr/>
        </p:nvSpPr>
        <p:spPr>
          <a:xfrm>
            <a:off x="8992643"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88" name="Rounded Rectangle 87"/>
          <p:cNvSpPr/>
          <p:nvPr/>
        </p:nvSpPr>
        <p:spPr>
          <a:xfrm>
            <a:off x="8992403"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89" name="Rounded Rectangle 88"/>
          <p:cNvSpPr/>
          <p:nvPr/>
        </p:nvSpPr>
        <p:spPr>
          <a:xfrm>
            <a:off x="8994775" y="954720"/>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90" name="Rounded Rectangle 89"/>
          <p:cNvSpPr/>
          <p:nvPr/>
        </p:nvSpPr>
        <p:spPr>
          <a:xfrm>
            <a:off x="8994815"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91" name="Rounded Rectangle 90"/>
          <p:cNvSpPr/>
          <p:nvPr/>
        </p:nvSpPr>
        <p:spPr>
          <a:xfrm>
            <a:off x="8990211"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92" name="Rounded Rectangle 91"/>
          <p:cNvSpPr/>
          <p:nvPr/>
        </p:nvSpPr>
        <p:spPr>
          <a:xfrm>
            <a:off x="8990037"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93" name="Rounded Rectangle 92"/>
          <p:cNvSpPr/>
          <p:nvPr/>
        </p:nvSpPr>
        <p:spPr>
          <a:xfrm>
            <a:off x="8995144" y="953174"/>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rgbClr val="FF0000"/>
                </a:solidFill>
              </a:rPr>
              <a:t>00</a:t>
            </a:r>
          </a:p>
        </p:txBody>
      </p:sp>
      <p:pic>
        <p:nvPicPr>
          <p:cNvPr id="96"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97269" y="834555"/>
            <a:ext cx="1332387"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97" name="tu vấn tại chỗ"/>
          <p:cNvPicPr>
            <a:picLocks noChangeAspect="1"/>
          </p:cNvPicPr>
          <p:nvPr/>
        </p:nvPicPr>
        <p:blipFill>
          <a:blip r:embed="rId22">
            <a:clrChange>
              <a:clrFrom>
                <a:srgbClr val="F2F200"/>
              </a:clrFrom>
              <a:clrTo>
                <a:srgbClr val="F2F200">
                  <a:alpha val="0"/>
                </a:srgbClr>
              </a:clrTo>
            </a:clrChange>
          </a:blip>
          <a:stretch>
            <a:fillRect/>
          </a:stretch>
        </p:blipFill>
        <p:spPr>
          <a:xfrm>
            <a:off x="9612209" y="80726"/>
            <a:ext cx="362995"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8" name="Picture 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720369" y="810165"/>
            <a:ext cx="1306511"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99" name="Picture 9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V="1">
            <a:off x="10039901" y="80726"/>
            <a:ext cx="32774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62286183"/>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54"/>
                                        </p:tgtEl>
                                      </p:cBhvr>
                                    </p:cmd>
                                  </p:childTnLst>
                                </p:cTn>
                              </p:par>
                              <p:par>
                                <p:cTn id="7" presetID="8" presetClass="emph" presetSubtype="0" repeatCount="indefinite" fill="hold" grpId="0" nodeType="withEffect">
                                  <p:stCondLst>
                                    <p:cond delay="0"/>
                                  </p:stCondLst>
                                  <p:childTnLst>
                                    <p:animRot by="21600000">
                                      <p:cBhvr>
                                        <p:cTn id="8" dur="5000" fill="hold"/>
                                        <p:tgtEl>
                                          <p:spTgt spid="95"/>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94"/>
                                        </p:tgtEl>
                                        <p:attrNameLst>
                                          <p:attrName>r</p:attrName>
                                        </p:attrNameLst>
                                      </p:cBhvr>
                                    </p:animRot>
                                  </p:childTnLst>
                                </p:cTn>
                              </p:par>
                              <p:par>
                                <p:cTn id="11" presetID="23" presetClass="entr" presetSubtype="3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
                                        </p:tgtEl>
                                        <p:attrNameLst>
                                          <p:attrName>ppt_x</p:attrName>
                                        </p:attrNameLst>
                                      </p:cBhvr>
                                      <p:tavLst>
                                        <p:tav tm="0">
                                          <p:val>
                                            <p:fltVal val="0.5"/>
                                          </p:val>
                                        </p:tav>
                                        <p:tav tm="100000">
                                          <p:val>
                                            <p:strVal val="#ppt_x"/>
                                          </p:val>
                                        </p:tav>
                                      </p:tavLst>
                                    </p:anim>
                                    <p:anim calcmode="lin" valueType="num">
                                      <p:cBhvr>
                                        <p:cTn id="16" dur="500" fill="hold"/>
                                        <p:tgtEl>
                                          <p:spTgt spid="47"/>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audio4.wav"/>
                                        </p:tgtEl>
                                      </p:cMediaNode>
                                    </p:audio>
                                  </p:subTnLst>
                                </p:cTn>
                              </p:par>
                              <p:par>
                                <p:cTn id="17" presetID="23" presetClass="entr" presetSubtype="36"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6*min(max(#ppt_w*#ppt_h,.3),1)-7.4)/-.7*#ppt_w"/>
                                          </p:val>
                                        </p:tav>
                                        <p:tav tm="100000">
                                          <p:val>
                                            <p:strVal val="#ppt_w"/>
                                          </p:val>
                                        </p:tav>
                                      </p:tavLst>
                                    </p:anim>
                                    <p:anim calcmode="lin" valueType="num">
                                      <p:cBhvr>
                                        <p:cTn id="20" dur="500" fill="hold"/>
                                        <p:tgtEl>
                                          <p:spTgt spid="13"/>
                                        </p:tgtEl>
                                        <p:attrNameLst>
                                          <p:attrName>ppt_h</p:attrName>
                                        </p:attrNameLst>
                                      </p:cBhvr>
                                      <p:tavLst>
                                        <p:tav tm="0">
                                          <p:val>
                                            <p:strVal val="(6*min(max(#ppt_w*#ppt_h,.3),1)-7.4)/-.7*#ppt_h"/>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6*min(max(#ppt_w*#ppt_h,.3),1)-7.4)/-.7*#ppt_w"/>
                                          </p:val>
                                        </p:tav>
                                        <p:tav tm="100000">
                                          <p:val>
                                            <p:strVal val="#ppt_w"/>
                                          </p:val>
                                        </p:tav>
                                      </p:tavLst>
                                    </p:anim>
                                    <p:anim calcmode="lin" valueType="num">
                                      <p:cBhvr>
                                        <p:cTn id="26" dur="500" fill="hold"/>
                                        <p:tgtEl>
                                          <p:spTgt spid="11"/>
                                        </p:tgtEl>
                                        <p:attrNameLst>
                                          <p:attrName>ppt_h</p:attrName>
                                        </p:attrNameLst>
                                      </p:cBhvr>
                                      <p:tavLst>
                                        <p:tav tm="0">
                                          <p:val>
                                            <p:strVal val="(6*min(max(#ppt_w*#ppt_h,.3),1)-7.4)/-.7*#ppt_h"/>
                                          </p:val>
                                        </p:tav>
                                        <p:tav tm="100000">
                                          <p:val>
                                            <p:strVal val="#ppt_h"/>
                                          </p:val>
                                        </p:tav>
                                      </p:tavLst>
                                    </p:anim>
                                    <p:anim calcmode="lin" valueType="num">
                                      <p:cBhvr>
                                        <p:cTn id="27" dur="500" fill="hold"/>
                                        <p:tgtEl>
                                          <p:spTgt spid="11"/>
                                        </p:tgtEl>
                                        <p:attrNameLst>
                                          <p:attrName>ppt_x</p:attrName>
                                        </p:attrNameLst>
                                      </p:cBhvr>
                                      <p:tavLst>
                                        <p:tav tm="0">
                                          <p:val>
                                            <p:fltVal val="0.5"/>
                                          </p:val>
                                        </p:tav>
                                        <p:tav tm="100000">
                                          <p:val>
                                            <p:strVal val="#ppt_x"/>
                                          </p:val>
                                        </p:tav>
                                      </p:tavLst>
                                    </p:anim>
                                    <p:anim calcmode="lin" valueType="num">
                                      <p:cBhvr>
                                        <p:cTn id="28" dur="500" fill="hold"/>
                                        <p:tgtEl>
                                          <p:spTgt spid="11"/>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strVal val="(6*min(max(#ppt_w*#ppt_h,.3),1)-7.4)/-.7*#ppt_w"/>
                                          </p:val>
                                        </p:tav>
                                        <p:tav tm="100000">
                                          <p:val>
                                            <p:strVal val="#ppt_w"/>
                                          </p:val>
                                        </p:tav>
                                      </p:tavLst>
                                    </p:anim>
                                    <p:anim calcmode="lin" valueType="num">
                                      <p:cBhvr>
                                        <p:cTn id="32" dur="500" fill="hold"/>
                                        <p:tgtEl>
                                          <p:spTgt spid="12"/>
                                        </p:tgtEl>
                                        <p:attrNameLst>
                                          <p:attrName>ppt_h</p:attrName>
                                        </p:attrNameLst>
                                      </p:cBhvr>
                                      <p:tavLst>
                                        <p:tav tm="0">
                                          <p:val>
                                            <p:strVal val="(6*min(max(#ppt_w*#ppt_h,.3),1)-7.4)/-.7*#ppt_h"/>
                                          </p:val>
                                        </p:tav>
                                        <p:tav tm="100000">
                                          <p:val>
                                            <p:strVal val="#ppt_h"/>
                                          </p:val>
                                        </p:tav>
                                      </p:tavLst>
                                    </p:anim>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5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strVal val="(6*min(max(#ppt_w*#ppt_h,.3),1)-7.4)/-.7*#ppt_w"/>
                                          </p:val>
                                        </p:tav>
                                        <p:tav tm="100000">
                                          <p:val>
                                            <p:strVal val="#ppt_w"/>
                                          </p:val>
                                        </p:tav>
                                      </p:tavLst>
                                    </p:anim>
                                    <p:anim calcmode="lin" valueType="num">
                                      <p:cBhvr>
                                        <p:cTn id="38" dur="500" fill="hold"/>
                                        <p:tgtEl>
                                          <p:spTgt spid="14"/>
                                        </p:tgtEl>
                                        <p:attrNameLst>
                                          <p:attrName>ppt_h</p:attrName>
                                        </p:attrNameLst>
                                      </p:cBhvr>
                                      <p:tavLst>
                                        <p:tav tm="0">
                                          <p:val>
                                            <p:strVal val="(6*min(max(#ppt_w*#ppt_h,.3),1)-7.4)/-.7*#ppt_h"/>
                                          </p:val>
                                        </p:tav>
                                        <p:tav tm="100000">
                                          <p:val>
                                            <p:strVal val="#ppt_h"/>
                                          </p:val>
                                        </p:tav>
                                      </p:tavLst>
                                    </p:anim>
                                    <p:anim calcmode="lin" valueType="num">
                                      <p:cBhvr>
                                        <p:cTn id="39" dur="500" fill="hold"/>
                                        <p:tgtEl>
                                          <p:spTgt spid="14"/>
                                        </p:tgtEl>
                                        <p:attrNameLst>
                                          <p:attrName>ppt_x</p:attrName>
                                        </p:attrNameLst>
                                      </p:cBhvr>
                                      <p:tavLst>
                                        <p:tav tm="0">
                                          <p:val>
                                            <p:fltVal val="0.5"/>
                                          </p:val>
                                        </p:tav>
                                        <p:tav tm="100000">
                                          <p:val>
                                            <p:strVal val="#ppt_x"/>
                                          </p:val>
                                        </p:tav>
                                      </p:tavLst>
                                    </p:anim>
                                    <p:anim calcmode="lin" valueType="num">
                                      <p:cBhvr>
                                        <p:cTn id="40"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grpId="1" nodeType="click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set>
                                      <p:cBhvr>
                                        <p:cTn id="46"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audio12.wav"/>
                                        </p:tgtEl>
                                      </p:cMediaNode>
                                    </p:audio>
                                  </p:subTnLst>
                                </p:cTn>
                              </p:par>
                              <p:par>
                                <p:cTn id="47" presetID="23" presetClass="exit" presetSubtype="32" fill="hold" grpId="1" nodeType="withEffect">
                                  <p:stCondLst>
                                    <p:cond delay="0"/>
                                  </p:stCondLst>
                                  <p:childTnLst>
                                    <p:anim calcmode="lin" valueType="num">
                                      <p:cBhvr>
                                        <p:cTn id="48" dur="500"/>
                                        <p:tgtEl>
                                          <p:spTgt spid="13"/>
                                        </p:tgtEl>
                                        <p:attrNameLst>
                                          <p:attrName>ppt_w</p:attrName>
                                        </p:attrNameLst>
                                      </p:cBhvr>
                                      <p:tavLst>
                                        <p:tav tm="0">
                                          <p:val>
                                            <p:strVal val="ppt_w"/>
                                          </p:val>
                                        </p:tav>
                                        <p:tav tm="100000">
                                          <p:val>
                                            <p:fltVal val="0"/>
                                          </p:val>
                                        </p:tav>
                                      </p:tavLst>
                                    </p:anim>
                                    <p:anim calcmode="lin" valueType="num">
                                      <p:cBhvr>
                                        <p:cTn id="49" dur="500"/>
                                        <p:tgtEl>
                                          <p:spTgt spid="13"/>
                                        </p:tgtEl>
                                        <p:attrNameLst>
                                          <p:attrName>ppt_h</p:attrName>
                                        </p:attrNameLst>
                                      </p:cBhvr>
                                      <p:tavLst>
                                        <p:tav tm="0">
                                          <p:val>
                                            <p:strVal val="ppt_h"/>
                                          </p:val>
                                        </p:tav>
                                        <p:tav tm="100000">
                                          <p:val>
                                            <p:fltVal val="0"/>
                                          </p:val>
                                        </p:tav>
                                      </p:tavLst>
                                    </p:anim>
                                    <p:set>
                                      <p:cBhvr>
                                        <p:cTn id="50" dur="1" fill="hold">
                                          <p:stCondLst>
                                            <p:cond delay="499"/>
                                          </p:stCondLst>
                                        </p:cTn>
                                        <p:tgtEl>
                                          <p:spTgt spid="13"/>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500"/>
                                        <p:tgtEl>
                                          <p:spTgt spid="11"/>
                                        </p:tgtEl>
                                        <p:attrNameLst>
                                          <p:attrName>ppt_w</p:attrName>
                                        </p:attrNameLst>
                                      </p:cBhvr>
                                      <p:tavLst>
                                        <p:tav tm="0">
                                          <p:val>
                                            <p:strVal val="ppt_w"/>
                                          </p:val>
                                        </p:tav>
                                        <p:tav tm="100000">
                                          <p:val>
                                            <p:fltVal val="0"/>
                                          </p:val>
                                        </p:tav>
                                      </p:tavLst>
                                    </p:anim>
                                    <p:anim calcmode="lin" valueType="num">
                                      <p:cBhvr>
                                        <p:cTn id="53" dur="500"/>
                                        <p:tgtEl>
                                          <p:spTgt spid="11"/>
                                        </p:tgtEl>
                                        <p:attrNameLst>
                                          <p:attrName>ppt_h</p:attrName>
                                        </p:attrNameLst>
                                      </p:cBhvr>
                                      <p:tavLst>
                                        <p:tav tm="0">
                                          <p:val>
                                            <p:strVal val="ppt_h"/>
                                          </p:val>
                                        </p:tav>
                                        <p:tav tm="100000">
                                          <p:val>
                                            <p:fltVal val="0"/>
                                          </p:val>
                                        </p:tav>
                                      </p:tavLst>
                                    </p:anim>
                                    <p:set>
                                      <p:cBhvr>
                                        <p:cTn id="54" dur="1" fill="hold">
                                          <p:stCondLst>
                                            <p:cond delay="499"/>
                                          </p:stCondLst>
                                        </p:cTn>
                                        <p:tgtEl>
                                          <p:spTgt spid="11"/>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500"/>
                                        <p:tgtEl>
                                          <p:spTgt spid="12"/>
                                        </p:tgtEl>
                                        <p:attrNameLst>
                                          <p:attrName>ppt_w</p:attrName>
                                        </p:attrNameLst>
                                      </p:cBhvr>
                                      <p:tavLst>
                                        <p:tav tm="0">
                                          <p:val>
                                            <p:strVal val="ppt_w"/>
                                          </p:val>
                                        </p:tav>
                                        <p:tav tm="100000">
                                          <p:val>
                                            <p:fltVal val="0"/>
                                          </p:val>
                                        </p:tav>
                                      </p:tavLst>
                                    </p:anim>
                                    <p:anim calcmode="lin" valueType="num">
                                      <p:cBhvr>
                                        <p:cTn id="57" dur="500"/>
                                        <p:tgtEl>
                                          <p:spTgt spid="12"/>
                                        </p:tgtEl>
                                        <p:attrNameLst>
                                          <p:attrName>ppt_h</p:attrName>
                                        </p:attrNameLst>
                                      </p:cBhvr>
                                      <p:tavLst>
                                        <p:tav tm="0">
                                          <p:val>
                                            <p:strVal val="ppt_h"/>
                                          </p:val>
                                        </p:tav>
                                        <p:tav tm="100000">
                                          <p:val>
                                            <p:fltVal val="0"/>
                                          </p:val>
                                        </p:tav>
                                      </p:tavLst>
                                    </p:anim>
                                    <p:set>
                                      <p:cBhvr>
                                        <p:cTn id="58" dur="1" fill="hold">
                                          <p:stCondLst>
                                            <p:cond delay="499"/>
                                          </p:stCondLst>
                                        </p:cTn>
                                        <p:tgtEl>
                                          <p:spTgt spid="12"/>
                                        </p:tgtEl>
                                        <p:attrNameLst>
                                          <p:attrName>style.visibility</p:attrName>
                                        </p:attrNameLst>
                                      </p:cBhvr>
                                      <p:to>
                                        <p:strVal val="hidden"/>
                                      </p:to>
                                    </p:set>
                                  </p:childTnLst>
                                </p:cTn>
                              </p:par>
                              <p:par>
                                <p:cTn id="59" presetID="23" presetClass="exit" presetSubtype="32" fill="hold" grpId="1" nodeType="withEffect">
                                  <p:stCondLst>
                                    <p:cond delay="0"/>
                                  </p:stCondLst>
                                  <p:childTnLst>
                                    <p:anim calcmode="lin" valueType="num">
                                      <p:cBhvr>
                                        <p:cTn id="60" dur="500"/>
                                        <p:tgtEl>
                                          <p:spTgt spid="14"/>
                                        </p:tgtEl>
                                        <p:attrNameLst>
                                          <p:attrName>ppt_w</p:attrName>
                                        </p:attrNameLst>
                                      </p:cBhvr>
                                      <p:tavLst>
                                        <p:tav tm="0">
                                          <p:val>
                                            <p:strVal val="ppt_w"/>
                                          </p:val>
                                        </p:tav>
                                        <p:tav tm="100000">
                                          <p:val>
                                            <p:fltVal val="0"/>
                                          </p:val>
                                        </p:tav>
                                      </p:tavLst>
                                    </p:anim>
                                    <p:anim calcmode="lin" valueType="num">
                                      <p:cBhvr>
                                        <p:cTn id="61" dur="500"/>
                                        <p:tgtEl>
                                          <p:spTgt spid="14"/>
                                        </p:tgtEl>
                                        <p:attrNameLst>
                                          <p:attrName>ppt_h</p:attrName>
                                        </p:attrNameLst>
                                      </p:cBhvr>
                                      <p:tavLst>
                                        <p:tav tm="0">
                                          <p:val>
                                            <p:strVal val="ppt_h"/>
                                          </p:val>
                                        </p:tav>
                                        <p:tav tm="100000">
                                          <p:val>
                                            <p:fltVal val="0"/>
                                          </p:val>
                                        </p:tav>
                                      </p:tavLst>
                                    </p:anim>
                                    <p:set>
                                      <p:cBhvr>
                                        <p:cTn id="62" dur="1" fill="hold">
                                          <p:stCondLst>
                                            <p:cond delay="499"/>
                                          </p:stCondLst>
                                        </p:cTn>
                                        <p:tgtEl>
                                          <p:spTgt spid="14"/>
                                        </p:tgtEl>
                                        <p:attrNameLst>
                                          <p:attrName>style.visibility</p:attrName>
                                        </p:attrNameLst>
                                      </p:cBhvr>
                                      <p:to>
                                        <p:strVal val="hidden"/>
                                      </p:to>
                                    </p:set>
                                  </p:childTnLst>
                                </p:cTn>
                              </p:par>
                              <p:par>
                                <p:cTn id="63" presetID="1" presetClass="exit" presetSubtype="0" fill="hold" grpId="2" nodeType="withEffect">
                                  <p:stCondLst>
                                    <p:cond delay="500"/>
                                  </p:stCondLst>
                                  <p:childTnLst>
                                    <p:set>
                                      <p:cBhvr>
                                        <p:cTn id="64"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6" name="50_50.wav"/>
                                        </p:tgtEl>
                                      </p:cMediaNode>
                                    </p:audio>
                                  </p:subTnLst>
                                </p:cTn>
                              </p:par>
                              <p:par>
                                <p:cTn id="65" presetID="1" presetClass="exit" presetSubtype="0" fill="hold" grpId="2" nodeType="withEffect">
                                  <p:stCondLst>
                                    <p:cond delay="50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repeatCount="2000" fill="hold" display="0">
                  <p:stCondLst>
                    <p:cond delay="indefinite"/>
                  </p:stCondLst>
                  <p:endCondLst>
                    <p:cond evt="onStopAudio" delay="0">
                      <p:tgtEl>
                        <p:sldTgt/>
                      </p:tgtEl>
                    </p:cond>
                  </p:endCondLst>
                </p:cTn>
                <p:tgtEl>
                  <p:spTgt spid="10"/>
                </p:tgtEl>
              </p:cMediaNode>
            </p:video>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13"/>
                                        </p:tgtEl>
                                        <p:attrNameLst>
                                          <p:attrName>fillcolor</p:attrName>
                                        </p:attrNameLst>
                                      </p:cBhvr>
                                      <p:to>
                                        <a:schemeClr val="accent2"/>
                                      </p:to>
                                    </p:animClr>
                                    <p:set>
                                      <p:cBhvr>
                                        <p:cTn id="77" dur="500" fill="hold"/>
                                        <p:tgtEl>
                                          <p:spTgt spid="13"/>
                                        </p:tgtEl>
                                        <p:attrNameLst>
                                          <p:attrName>fill.type</p:attrName>
                                        </p:attrNameLst>
                                      </p:cBhvr>
                                      <p:to>
                                        <p:strVal val="solid"/>
                                      </p:to>
                                    </p:set>
                                    <p:set>
                                      <p:cBhvr>
                                        <p:cTn id="78" dur="500" fill="hold"/>
                                        <p:tgtEl>
                                          <p:spTgt spid="1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7" name="audio25.wav"/>
                                        </p:tgtEl>
                                      </p:cMediaNode>
                                    </p:audio>
                                  </p:subTnLst>
                                </p:cTn>
                              </p:par>
                            </p:childTnLst>
                          </p:cTn>
                        </p:par>
                        <p:par>
                          <p:cTn id="79" fill="hold">
                            <p:stCondLst>
                              <p:cond delay="500"/>
                            </p:stCondLst>
                            <p:childTnLst>
                              <p:par>
                                <p:cTn id="80" presetID="1" presetClass="emph" presetSubtype="2" repeatCount="4000" fill="hold" nodeType="afterEffect">
                                  <p:stCondLst>
                                    <p:cond delay="5000"/>
                                  </p:stCondLst>
                                  <p:childTnLst>
                                    <p:animClr clrSpc="rgb" dir="cw">
                                      <p:cBhvr>
                                        <p:cTn id="81" dur="500" fill="hold"/>
                                        <p:tgtEl>
                                          <p:spTgt spid="12"/>
                                        </p:tgtEl>
                                        <p:attrNameLst>
                                          <p:attrName>fillcolor</p:attrName>
                                        </p:attrNameLst>
                                      </p:cBhvr>
                                      <p:to>
                                        <a:srgbClr val="16F82C"/>
                                      </p:to>
                                    </p:animClr>
                                    <p:set>
                                      <p:cBhvr>
                                        <p:cTn id="82" dur="500" fill="hold"/>
                                        <p:tgtEl>
                                          <p:spTgt spid="12"/>
                                        </p:tgtEl>
                                        <p:attrNameLst>
                                          <p:attrName>fill.type</p:attrName>
                                        </p:attrNameLst>
                                      </p:cBhvr>
                                      <p:to>
                                        <p:strVal val="solid"/>
                                      </p:to>
                                    </p:set>
                                    <p:set>
                                      <p:cBhvr>
                                        <p:cTn id="83" dur="500" fill="hold"/>
                                        <p:tgtEl>
                                          <p:spTgt spid="12"/>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13"/>
                  </p:tgtEl>
                </p:cond>
              </p:nextCondLst>
            </p:seq>
            <p:seq concurrent="1" nextAc="seek">
              <p:cTn id="84" restart="whenNotActive" fill="hold" evtFilter="cancelBubble" nodeType="interactiveSeq">
                <p:stCondLst>
                  <p:cond evt="onClick" delay="0">
                    <p:tgtEl>
                      <p:spTgt spid="11"/>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1"/>
                                        </p:tgtEl>
                                        <p:attrNameLst>
                                          <p:attrName>fillcolor</p:attrName>
                                        </p:attrNameLst>
                                      </p:cBhvr>
                                      <p:to>
                                        <a:schemeClr val="accent2"/>
                                      </p:to>
                                    </p:animClr>
                                    <p:set>
                                      <p:cBhvr>
                                        <p:cTn id="89" dur="500" fill="hold"/>
                                        <p:tgtEl>
                                          <p:spTgt spid="11"/>
                                        </p:tgtEl>
                                        <p:attrNameLst>
                                          <p:attrName>fill.type</p:attrName>
                                        </p:attrNameLst>
                                      </p:cBhvr>
                                      <p:to>
                                        <p:strVal val="solid"/>
                                      </p:to>
                                    </p:set>
                                    <p:set>
                                      <p:cBhvr>
                                        <p:cTn id="90" dur="500" fill="hold"/>
                                        <p:tgtEl>
                                          <p:spTgt spid="11"/>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7" name="audio25.wav"/>
                                        </p:tgtEl>
                                      </p:cMediaNode>
                                    </p:audio>
                                  </p:subTnLst>
                                </p:cTn>
                              </p:par>
                            </p:childTnLst>
                          </p:cTn>
                        </p:par>
                        <p:par>
                          <p:cTn id="91" fill="hold">
                            <p:stCondLst>
                              <p:cond delay="500"/>
                            </p:stCondLst>
                            <p:childTnLst>
                              <p:par>
                                <p:cTn id="92" presetID="1" presetClass="emph" presetSubtype="2" repeatCount="4000" fill="hold" nodeType="afterEffect">
                                  <p:stCondLst>
                                    <p:cond delay="5000"/>
                                  </p:stCondLst>
                                  <p:childTnLst>
                                    <p:animClr clrSpc="rgb" dir="cw">
                                      <p:cBhvr>
                                        <p:cTn id="93" dur="500" fill="hold"/>
                                        <p:tgtEl>
                                          <p:spTgt spid="12"/>
                                        </p:tgtEl>
                                        <p:attrNameLst>
                                          <p:attrName>fillcolor</p:attrName>
                                        </p:attrNameLst>
                                      </p:cBhvr>
                                      <p:to>
                                        <a:srgbClr val="16F82C"/>
                                      </p:to>
                                    </p:animClr>
                                    <p:set>
                                      <p:cBhvr>
                                        <p:cTn id="94" dur="500" fill="hold"/>
                                        <p:tgtEl>
                                          <p:spTgt spid="12"/>
                                        </p:tgtEl>
                                        <p:attrNameLst>
                                          <p:attrName>fill.type</p:attrName>
                                        </p:attrNameLst>
                                      </p:cBhvr>
                                      <p:to>
                                        <p:strVal val="solid"/>
                                      </p:to>
                                    </p:set>
                                    <p:set>
                                      <p:cBhvr>
                                        <p:cTn id="95" dur="500" fill="hold"/>
                                        <p:tgtEl>
                                          <p:spTgt spid="12"/>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14"/>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14"/>
                                        </p:tgtEl>
                                        <p:attrNameLst>
                                          <p:attrName>fillcolor</p:attrName>
                                        </p:attrNameLst>
                                      </p:cBhvr>
                                      <p:to>
                                        <a:schemeClr val="accent2"/>
                                      </p:to>
                                    </p:animClr>
                                    <p:set>
                                      <p:cBhvr>
                                        <p:cTn id="101" dur="500" fill="hold"/>
                                        <p:tgtEl>
                                          <p:spTgt spid="14"/>
                                        </p:tgtEl>
                                        <p:attrNameLst>
                                          <p:attrName>fill.type</p:attrName>
                                        </p:attrNameLst>
                                      </p:cBhvr>
                                      <p:to>
                                        <p:strVal val="solid"/>
                                      </p:to>
                                    </p:set>
                                    <p:set>
                                      <p:cBhvr>
                                        <p:cTn id="102" dur="500" fill="hold"/>
                                        <p:tgtEl>
                                          <p:spTgt spid="14"/>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7" name="audio25.wav"/>
                                        </p:tgtEl>
                                      </p:cMediaNode>
                                    </p:audio>
                                  </p:subTnLst>
                                </p:cTn>
                              </p:par>
                            </p:childTnLst>
                          </p:cTn>
                        </p:par>
                        <p:par>
                          <p:cTn id="103" fill="hold">
                            <p:stCondLst>
                              <p:cond delay="500"/>
                            </p:stCondLst>
                            <p:childTnLst>
                              <p:par>
                                <p:cTn id="104" presetID="1" presetClass="emph" presetSubtype="2" repeatCount="4000" fill="hold" nodeType="afterEffect">
                                  <p:stCondLst>
                                    <p:cond delay="5000"/>
                                  </p:stCondLst>
                                  <p:childTnLst>
                                    <p:animClr clrSpc="rgb" dir="cw">
                                      <p:cBhvr>
                                        <p:cTn id="105" dur="500" fill="hold"/>
                                        <p:tgtEl>
                                          <p:spTgt spid="12"/>
                                        </p:tgtEl>
                                        <p:attrNameLst>
                                          <p:attrName>fillcolor</p:attrName>
                                        </p:attrNameLst>
                                      </p:cBhvr>
                                      <p:to>
                                        <a:srgbClr val="16F82C"/>
                                      </p:to>
                                    </p:animClr>
                                    <p:set>
                                      <p:cBhvr>
                                        <p:cTn id="106" dur="500" fill="hold"/>
                                        <p:tgtEl>
                                          <p:spTgt spid="12"/>
                                        </p:tgtEl>
                                        <p:attrNameLst>
                                          <p:attrName>fill.type</p:attrName>
                                        </p:attrNameLst>
                                      </p:cBhvr>
                                      <p:to>
                                        <p:strVal val="solid"/>
                                      </p:to>
                                    </p:set>
                                    <p:set>
                                      <p:cBhvr>
                                        <p:cTn id="107" dur="500" fill="hold"/>
                                        <p:tgtEl>
                                          <p:spTgt spid="12"/>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14"/>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500" fill="hold"/>
                                        <p:tgtEl>
                                          <p:spTgt spid="12"/>
                                        </p:tgtEl>
                                        <p:attrNameLst>
                                          <p:attrName>fillcolor</p:attrName>
                                        </p:attrNameLst>
                                      </p:cBhvr>
                                      <p:to>
                                        <a:schemeClr val="accent2"/>
                                      </p:to>
                                    </p:animClr>
                                    <p:set>
                                      <p:cBhvr>
                                        <p:cTn id="113" dur="500" fill="hold"/>
                                        <p:tgtEl>
                                          <p:spTgt spid="12"/>
                                        </p:tgtEl>
                                        <p:attrNameLst>
                                          <p:attrName>fill.type</p:attrName>
                                        </p:attrNameLst>
                                      </p:cBhvr>
                                      <p:to>
                                        <p:strVal val="solid"/>
                                      </p:to>
                                    </p:set>
                                    <p:set>
                                      <p:cBhvr>
                                        <p:cTn id="114" dur="500" fill="hold"/>
                                        <p:tgtEl>
                                          <p:spTgt spid="12"/>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7" name="audio25.wav"/>
                                        </p:tgtEl>
                                      </p:cMediaNode>
                                    </p:audio>
                                  </p:subTnLst>
                                </p:cTn>
                              </p:par>
                            </p:childTnLst>
                          </p:cTn>
                        </p:par>
                        <p:par>
                          <p:cTn id="115" fill="hold">
                            <p:stCondLst>
                              <p:cond delay="500"/>
                            </p:stCondLst>
                            <p:childTnLst>
                              <p:par>
                                <p:cTn id="116" presetID="1" presetClass="emph" presetSubtype="2" repeatCount="4000" fill="hold" nodeType="afterEffect">
                                  <p:stCondLst>
                                    <p:cond delay="5000"/>
                                  </p:stCondLst>
                                  <p:childTnLst>
                                    <p:animClr clrSpc="rgb" dir="cw">
                                      <p:cBhvr>
                                        <p:cTn id="117" dur="500" fill="hold"/>
                                        <p:tgtEl>
                                          <p:spTgt spid="12"/>
                                        </p:tgtEl>
                                        <p:attrNameLst>
                                          <p:attrName>fillcolor</p:attrName>
                                        </p:attrNameLst>
                                      </p:cBhvr>
                                      <p:to>
                                        <a:srgbClr val="16F82C"/>
                                      </p:to>
                                    </p:animClr>
                                    <p:set>
                                      <p:cBhvr>
                                        <p:cTn id="118" dur="500" fill="hold"/>
                                        <p:tgtEl>
                                          <p:spTgt spid="12"/>
                                        </p:tgtEl>
                                        <p:attrNameLst>
                                          <p:attrName>fill.type</p:attrName>
                                        </p:attrNameLst>
                                      </p:cBhvr>
                                      <p:to>
                                        <p:strVal val="solid"/>
                                      </p:to>
                                    </p:set>
                                    <p:set>
                                      <p:cBhvr>
                                        <p:cTn id="119" dur="500" fill="hold"/>
                                        <p:tgtEl>
                                          <p:spTgt spid="12"/>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54"/>
                    </p:tgtEl>
                  </p:cond>
                </p:stCondLst>
                <p:endSync evt="end" delay="0">
                  <p:rtn val="all"/>
                </p:endSync>
                <p:childTnLst>
                  <p:par>
                    <p:cTn id="121" fill="hold">
                      <p:stCondLst>
                        <p:cond delay="0"/>
                      </p:stCondLst>
                      <p:childTnLst>
                        <p:par>
                          <p:cTn id="122" fill="hold">
                            <p:stCondLst>
                              <p:cond delay="0"/>
                            </p:stCondLst>
                            <p:childTnLst>
                              <p:par>
                                <p:cTn id="123" presetID="2" presetClass="mediacall" presetSubtype="0" fill="hold" nodeType="withEffect">
                                  <p:stCondLst>
                                    <p:cond delay="0"/>
                                  </p:stCondLst>
                                  <p:childTnLst>
                                    <p:cmd type="call" cmd="togglePause">
                                      <p:cBhvr>
                                        <p:cTn id="124" dur="1" fill="hold"/>
                                        <p:tgtEl>
                                          <p:spTgt spid="54"/>
                                        </p:tgtEl>
                                      </p:cBhvr>
                                    </p:cmd>
                                  </p:childTnLst>
                                </p:cTn>
                              </p:par>
                            </p:childTnLst>
                          </p:cTn>
                        </p:par>
                      </p:childTnLst>
                    </p:cTn>
                  </p:par>
                </p:childTnLst>
              </p:cTn>
              <p:nextCondLst>
                <p:cond evt="onClick" delay="0">
                  <p:tgtEl>
                    <p:spTgt spid="54"/>
                  </p:tgtEl>
                </p:cond>
              </p:nextCondLst>
            </p:seq>
            <p:video>
              <p:cMediaNode vol="80000">
                <p:cTn id="125" repeatCount="indefinite" fill="hold" display="0">
                  <p:stCondLst>
                    <p:cond delay="indefinite"/>
                  </p:stCondLst>
                </p:cTn>
                <p:tgtEl>
                  <p:spTgt spid="54"/>
                </p:tgtEl>
              </p:cMediaNode>
            </p:video>
            <p:seq concurrent="1" nextAc="seek">
              <p:cTn id="126" restart="whenNotActive" fill="hold" evtFilter="cancelBubble" nodeType="interactiveSeq">
                <p:stCondLst>
                  <p:cond evt="onClick" delay="0">
                    <p:tgtEl>
                      <p:spTgt spid="65"/>
                    </p:tgtEl>
                  </p:cond>
                </p:stCondLst>
                <p:endSync evt="end" delay="0">
                  <p:rtn val="all"/>
                </p:endSync>
                <p:childTnLst>
                  <p:par>
                    <p:cTn id="127" fill="hold">
                      <p:stCondLst>
                        <p:cond delay="0"/>
                      </p:stCondLst>
                      <p:childTnLst>
                        <p:par>
                          <p:cTn id="128" fill="hold">
                            <p:stCondLst>
                              <p:cond delay="0"/>
                            </p:stCondLst>
                            <p:childTnLst>
                              <p:par>
                                <p:cTn id="129" presetID="6" presetClass="emph" presetSubtype="0" autoRev="1" fill="hold" nodeType="clickEffect">
                                  <p:stCondLst>
                                    <p:cond delay="0"/>
                                  </p:stCondLst>
                                  <p:childTnLst>
                                    <p:animScale>
                                      <p:cBhvr>
                                        <p:cTn id="130" dur="500" fill="hold"/>
                                        <p:tgtEl>
                                          <p:spTgt spid="65"/>
                                        </p:tgtEl>
                                      </p:cBhvr>
                                      <p:by x="125000" y="125000"/>
                                    </p:animScale>
                                  </p:childTnLst>
                                  <p:subTnLst>
                                    <p:audio>
                                      <p:cMediaNode>
                                        <p:cTn display="0" masterRel="sameClick">
                                          <p:stCondLst>
                                            <p:cond evt="begin" delay="0">
                                              <p:tn val="129"/>
                                            </p:cond>
                                          </p:stCondLst>
                                          <p:endCondLst>
                                            <p:cond evt="onStopAudio" delay="0">
                                              <p:tgtEl>
                                                <p:sldTgt/>
                                              </p:tgtEl>
                                            </p:cond>
                                          </p:endCondLst>
                                        </p:cTn>
                                        <p:tgtEl>
                                          <p:sndTgt r:embed="rId10" name="chuong reo.wav"/>
                                        </p:tgtEl>
                                      </p:cMediaNode>
                                    </p:audio>
                                  </p:subTnLst>
                                </p:cTn>
                              </p:par>
                            </p:childTnLst>
                          </p:cTn>
                        </p:par>
                        <p:par>
                          <p:cTn id="131" fill="hold">
                            <p:stCondLst>
                              <p:cond delay="1000"/>
                            </p:stCondLst>
                            <p:childTnLst>
                              <p:par>
                                <p:cTn id="132" presetID="47" presetClass="entr" presetSubtype="0" fill="hold" nodeType="after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fade">
                                      <p:cBhvr>
                                        <p:cTn id="134" dur="1000"/>
                                        <p:tgtEl>
                                          <p:spTgt spid="82"/>
                                        </p:tgtEl>
                                      </p:cBhvr>
                                    </p:animEffect>
                                    <p:anim calcmode="lin" valueType="num">
                                      <p:cBhvr>
                                        <p:cTn id="135" dur="1000" fill="hold"/>
                                        <p:tgtEl>
                                          <p:spTgt spid="82"/>
                                        </p:tgtEl>
                                        <p:attrNameLst>
                                          <p:attrName>ppt_x</p:attrName>
                                        </p:attrNameLst>
                                      </p:cBhvr>
                                      <p:tavLst>
                                        <p:tav tm="0">
                                          <p:val>
                                            <p:strVal val="#ppt_x"/>
                                          </p:val>
                                        </p:tav>
                                        <p:tav tm="100000">
                                          <p:val>
                                            <p:strVal val="#ppt_x"/>
                                          </p:val>
                                        </p:tav>
                                      </p:tavLst>
                                    </p:anim>
                                    <p:anim calcmode="lin" valueType="num">
                                      <p:cBhvr>
                                        <p:cTn id="136" dur="1000" fill="hold"/>
                                        <p:tgtEl>
                                          <p:spTgt spid="82"/>
                                        </p:tgtEl>
                                        <p:attrNameLst>
                                          <p:attrName>ppt_y</p:attrName>
                                        </p:attrNameLst>
                                      </p:cBhvr>
                                      <p:tavLst>
                                        <p:tav tm="0">
                                          <p:val>
                                            <p:strVal val="#ppt_y-.1"/>
                                          </p:val>
                                        </p:tav>
                                        <p:tav tm="100000">
                                          <p:val>
                                            <p:strVal val="#ppt_y"/>
                                          </p:val>
                                        </p:tav>
                                      </p:tavLst>
                                    </p:anim>
                                  </p:childTnLst>
                                </p:cTn>
                              </p:par>
                            </p:childTnLst>
                          </p:cTn>
                        </p:par>
                        <p:par>
                          <p:cTn id="137" fill="hold">
                            <p:stCondLst>
                              <p:cond delay="2000"/>
                            </p:stCondLst>
                            <p:childTnLst>
                              <p:par>
                                <p:cTn id="138" presetID="2" presetClass="exit" presetSubtype="1" fill="hold" nodeType="afterEffect">
                                  <p:stCondLst>
                                    <p:cond delay="1000"/>
                                  </p:stCondLst>
                                  <p:childTnLst>
                                    <p:anim calcmode="lin" valueType="num">
                                      <p:cBhvr additive="base">
                                        <p:cTn id="139" dur="500"/>
                                        <p:tgtEl>
                                          <p:spTgt spid="82"/>
                                        </p:tgtEl>
                                        <p:attrNameLst>
                                          <p:attrName>ppt_x</p:attrName>
                                        </p:attrNameLst>
                                      </p:cBhvr>
                                      <p:tavLst>
                                        <p:tav tm="0">
                                          <p:val>
                                            <p:strVal val="ppt_x"/>
                                          </p:val>
                                        </p:tav>
                                        <p:tav tm="100000">
                                          <p:val>
                                            <p:strVal val="ppt_x"/>
                                          </p:val>
                                        </p:tav>
                                      </p:tavLst>
                                    </p:anim>
                                    <p:anim calcmode="lin" valueType="num">
                                      <p:cBhvr additive="base">
                                        <p:cTn id="140" dur="500"/>
                                        <p:tgtEl>
                                          <p:spTgt spid="82"/>
                                        </p:tgtEl>
                                        <p:attrNameLst>
                                          <p:attrName>ppt_y</p:attrName>
                                        </p:attrNameLst>
                                      </p:cBhvr>
                                      <p:tavLst>
                                        <p:tav tm="0">
                                          <p:val>
                                            <p:strVal val="ppt_y"/>
                                          </p:val>
                                        </p:tav>
                                        <p:tav tm="100000">
                                          <p:val>
                                            <p:strVal val="0-ppt_h/2"/>
                                          </p:val>
                                        </p:tav>
                                      </p:tavLst>
                                    </p:anim>
                                    <p:set>
                                      <p:cBhvr>
                                        <p:cTn id="141"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42" restart="whenNotActive" fill="hold" evtFilter="cancelBubble" nodeType="interactiveSeq">
                <p:stCondLst>
                  <p:cond evt="onClick" delay="0">
                    <p:tgtEl>
                      <p:spTgt spid="66"/>
                    </p:tgtEl>
                  </p:cond>
                </p:stCondLst>
                <p:endSync evt="end" delay="0">
                  <p:rtn val="all"/>
                </p:endSync>
                <p:childTnLst>
                  <p:par>
                    <p:cTn id="143" fill="hold">
                      <p:stCondLst>
                        <p:cond delay="0"/>
                      </p:stCondLst>
                      <p:childTnLst>
                        <p:par>
                          <p:cTn id="144" fill="hold">
                            <p:stCondLst>
                              <p:cond delay="0"/>
                            </p:stCondLst>
                            <p:childTnLst>
                              <p:par>
                                <p:cTn id="145" presetID="6" presetClass="emph" presetSubtype="0" autoRev="1" fill="hold" nodeType="clickEffect">
                                  <p:stCondLst>
                                    <p:cond delay="0"/>
                                  </p:stCondLst>
                                  <p:childTnLst>
                                    <p:animScale>
                                      <p:cBhvr>
                                        <p:cTn id="146" dur="500" fill="hold"/>
                                        <p:tgtEl>
                                          <p:spTgt spid="66"/>
                                        </p:tgtEl>
                                      </p:cBhvr>
                                      <p:by x="125000" y="125000"/>
                                    </p:animScale>
                                  </p:childTnLst>
                                  <p:subTnLst>
                                    <p:audio>
                                      <p:cMediaNode>
                                        <p:cTn display="0" masterRel="sameClick">
                                          <p:stCondLst>
                                            <p:cond evt="begin" delay="0">
                                              <p:tn val="145"/>
                                            </p:cond>
                                          </p:stCondLst>
                                          <p:endCondLst>
                                            <p:cond evt="onStopAudio" delay="0">
                                              <p:tgtEl>
                                                <p:sldTgt/>
                                              </p:tgtEl>
                                            </p:cond>
                                          </p:endCondLst>
                                        </p:cTn>
                                        <p:tgtEl>
                                          <p:sndTgt r:embed="rId11" name="audio1.wav"/>
                                        </p:tgtEl>
                                      </p:cMediaNode>
                                    </p:audio>
                                  </p:subTnLst>
                                </p:cTn>
                              </p:par>
                            </p:childTnLst>
                          </p:cTn>
                        </p:par>
                        <p:par>
                          <p:cTn id="147" fill="hold">
                            <p:stCondLst>
                              <p:cond delay="1000"/>
                            </p:stCondLst>
                            <p:childTnLst>
                              <p:par>
                                <p:cTn id="148" presetID="2" presetClass="entr" presetSubtype="1" fill="hold" nodeType="afterEffect">
                                  <p:stCondLst>
                                    <p:cond delay="1000"/>
                                  </p:stCondLst>
                                  <p:childTnLst>
                                    <p:set>
                                      <p:cBhvr>
                                        <p:cTn id="149" dur="1" fill="hold">
                                          <p:stCondLst>
                                            <p:cond delay="0"/>
                                          </p:stCondLst>
                                        </p:cTn>
                                        <p:tgtEl>
                                          <p:spTgt spid="96"/>
                                        </p:tgtEl>
                                        <p:attrNameLst>
                                          <p:attrName>style.visibility</p:attrName>
                                        </p:attrNameLst>
                                      </p:cBhvr>
                                      <p:to>
                                        <p:strVal val="visible"/>
                                      </p:to>
                                    </p:set>
                                    <p:anim calcmode="lin" valueType="num">
                                      <p:cBhvr additive="base">
                                        <p:cTn id="150" dur="500" fill="hold"/>
                                        <p:tgtEl>
                                          <p:spTgt spid="96"/>
                                        </p:tgtEl>
                                        <p:attrNameLst>
                                          <p:attrName>ppt_x</p:attrName>
                                        </p:attrNameLst>
                                      </p:cBhvr>
                                      <p:tavLst>
                                        <p:tav tm="0">
                                          <p:val>
                                            <p:strVal val="#ppt_x"/>
                                          </p:val>
                                        </p:tav>
                                        <p:tav tm="100000">
                                          <p:val>
                                            <p:strVal val="#ppt_x"/>
                                          </p:val>
                                        </p:tav>
                                      </p:tavLst>
                                    </p:anim>
                                    <p:anim calcmode="lin" valueType="num">
                                      <p:cBhvr additive="base">
                                        <p:cTn id="151" dur="500" fill="hold"/>
                                        <p:tgtEl>
                                          <p:spTgt spid="96"/>
                                        </p:tgtEl>
                                        <p:attrNameLst>
                                          <p:attrName>ppt_y</p:attrName>
                                        </p:attrNameLst>
                                      </p:cBhvr>
                                      <p:tavLst>
                                        <p:tav tm="0">
                                          <p:val>
                                            <p:strVal val="0-#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xit" presetSubtype="1" fill="hold" nodeType="clickEffect">
                                  <p:stCondLst>
                                    <p:cond delay="0"/>
                                  </p:stCondLst>
                                  <p:childTnLst>
                                    <p:anim calcmode="lin" valueType="num">
                                      <p:cBhvr additive="base">
                                        <p:cTn id="155" dur="500"/>
                                        <p:tgtEl>
                                          <p:spTgt spid="96"/>
                                        </p:tgtEl>
                                        <p:attrNameLst>
                                          <p:attrName>ppt_x</p:attrName>
                                        </p:attrNameLst>
                                      </p:cBhvr>
                                      <p:tavLst>
                                        <p:tav tm="0">
                                          <p:val>
                                            <p:strVal val="ppt_x"/>
                                          </p:val>
                                        </p:tav>
                                        <p:tav tm="100000">
                                          <p:val>
                                            <p:strVal val="ppt_x"/>
                                          </p:val>
                                        </p:tav>
                                      </p:tavLst>
                                    </p:anim>
                                    <p:anim calcmode="lin" valueType="num">
                                      <p:cBhvr additive="base">
                                        <p:cTn id="156" dur="500"/>
                                        <p:tgtEl>
                                          <p:spTgt spid="96"/>
                                        </p:tgtEl>
                                        <p:attrNameLst>
                                          <p:attrName>ppt_y</p:attrName>
                                        </p:attrNameLst>
                                      </p:cBhvr>
                                      <p:tavLst>
                                        <p:tav tm="0">
                                          <p:val>
                                            <p:strVal val="ppt_y"/>
                                          </p:val>
                                        </p:tav>
                                        <p:tav tm="100000">
                                          <p:val>
                                            <p:strVal val="0-ppt_h/2"/>
                                          </p:val>
                                        </p:tav>
                                      </p:tavLst>
                                    </p:anim>
                                    <p:set>
                                      <p:cBhvr>
                                        <p:cTn id="157"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58" restart="whenNotActive" fill="hold" evtFilter="cancelBubble" nodeType="interactiveSeq">
                <p:stCondLst>
                  <p:cond evt="onClick" delay="0">
                    <p:tgtEl>
                      <p:spTgt spid="97"/>
                    </p:tgtEl>
                  </p:cond>
                </p:stCondLst>
                <p:endSync evt="end" delay="0">
                  <p:rtn val="all"/>
                </p:endSync>
                <p:childTnLst>
                  <p:par>
                    <p:cTn id="159" fill="hold">
                      <p:stCondLst>
                        <p:cond delay="0"/>
                      </p:stCondLst>
                      <p:childTnLst>
                        <p:par>
                          <p:cTn id="160" fill="hold">
                            <p:stCondLst>
                              <p:cond delay="0"/>
                            </p:stCondLst>
                            <p:childTnLst>
                              <p:par>
                                <p:cTn id="161" presetID="6" presetClass="emph" presetSubtype="0" autoRev="1" fill="hold" nodeType="clickEffect">
                                  <p:stCondLst>
                                    <p:cond delay="0"/>
                                  </p:stCondLst>
                                  <p:childTnLst>
                                    <p:animScale>
                                      <p:cBhvr>
                                        <p:cTn id="162" dur="500" fill="hold"/>
                                        <p:tgtEl>
                                          <p:spTgt spid="97"/>
                                        </p:tgtEl>
                                      </p:cBhvr>
                                      <p:by x="125000" y="125000"/>
                                    </p:animScale>
                                  </p:childTnLst>
                                  <p:subTnLst>
                                    <p:audio>
                                      <p:cMediaNode>
                                        <p:cTn display="0" masterRel="sameClick">
                                          <p:stCondLst>
                                            <p:cond evt="begin" delay="0">
                                              <p:tn val="161"/>
                                            </p:cond>
                                          </p:stCondLst>
                                          <p:endCondLst>
                                            <p:cond evt="onStopAudio" delay="0">
                                              <p:tgtEl>
                                                <p:sldTgt/>
                                              </p:tgtEl>
                                            </p:cond>
                                          </p:endCondLst>
                                        </p:cTn>
                                        <p:tgtEl>
                                          <p:sndTgt r:embed="rId11" name="audio1.wav"/>
                                        </p:tgtEl>
                                      </p:cMediaNode>
                                    </p:audio>
                                  </p:subTnLst>
                                </p:cTn>
                              </p:par>
                            </p:childTnLst>
                          </p:cTn>
                        </p:par>
                        <p:par>
                          <p:cTn id="163" fill="hold">
                            <p:stCondLst>
                              <p:cond delay="1000"/>
                            </p:stCondLst>
                            <p:childTnLst>
                              <p:par>
                                <p:cTn id="164" presetID="47" presetClass="entr" presetSubtype="0" fill="hold" nodeType="afterEffect">
                                  <p:stCondLst>
                                    <p:cond delay="250"/>
                                  </p:stCondLst>
                                  <p:childTnLst>
                                    <p:set>
                                      <p:cBhvr>
                                        <p:cTn id="165" dur="1" fill="hold">
                                          <p:stCondLst>
                                            <p:cond delay="0"/>
                                          </p:stCondLst>
                                        </p:cTn>
                                        <p:tgtEl>
                                          <p:spTgt spid="98"/>
                                        </p:tgtEl>
                                        <p:attrNameLst>
                                          <p:attrName>style.visibility</p:attrName>
                                        </p:attrNameLst>
                                      </p:cBhvr>
                                      <p:to>
                                        <p:strVal val="visible"/>
                                      </p:to>
                                    </p:set>
                                    <p:animEffect transition="in" filter="fade">
                                      <p:cBhvr>
                                        <p:cTn id="166" dur="1000"/>
                                        <p:tgtEl>
                                          <p:spTgt spid="98"/>
                                        </p:tgtEl>
                                      </p:cBhvr>
                                    </p:animEffect>
                                    <p:anim calcmode="lin" valueType="num">
                                      <p:cBhvr>
                                        <p:cTn id="167" dur="1000" fill="hold"/>
                                        <p:tgtEl>
                                          <p:spTgt spid="98"/>
                                        </p:tgtEl>
                                        <p:attrNameLst>
                                          <p:attrName>ppt_x</p:attrName>
                                        </p:attrNameLst>
                                      </p:cBhvr>
                                      <p:tavLst>
                                        <p:tav tm="0">
                                          <p:val>
                                            <p:strVal val="#ppt_x"/>
                                          </p:val>
                                        </p:tav>
                                        <p:tav tm="100000">
                                          <p:val>
                                            <p:strVal val="#ppt_x"/>
                                          </p:val>
                                        </p:tav>
                                      </p:tavLst>
                                    </p:anim>
                                    <p:anim calcmode="lin" valueType="num">
                                      <p:cBhvr>
                                        <p:cTn id="168"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xit" presetSubtype="0" fill="hold" nodeType="clickEffect">
                                  <p:stCondLst>
                                    <p:cond delay="0"/>
                                  </p:stCondLst>
                                  <p:childTnLst>
                                    <p:animEffect transition="out" filter="fade">
                                      <p:cBhvr>
                                        <p:cTn id="172" dur="1000"/>
                                        <p:tgtEl>
                                          <p:spTgt spid="98"/>
                                        </p:tgtEl>
                                      </p:cBhvr>
                                    </p:animEffect>
                                    <p:anim calcmode="lin" valueType="num">
                                      <p:cBhvr>
                                        <p:cTn id="173" dur="1000"/>
                                        <p:tgtEl>
                                          <p:spTgt spid="98"/>
                                        </p:tgtEl>
                                        <p:attrNameLst>
                                          <p:attrName>ppt_x</p:attrName>
                                        </p:attrNameLst>
                                      </p:cBhvr>
                                      <p:tavLst>
                                        <p:tav tm="0">
                                          <p:val>
                                            <p:strVal val="ppt_x"/>
                                          </p:val>
                                        </p:tav>
                                        <p:tav tm="100000">
                                          <p:val>
                                            <p:strVal val="ppt_x"/>
                                          </p:val>
                                        </p:tav>
                                      </p:tavLst>
                                    </p:anim>
                                    <p:anim calcmode="lin" valueType="num">
                                      <p:cBhvr>
                                        <p:cTn id="174" dur="1000"/>
                                        <p:tgtEl>
                                          <p:spTgt spid="98"/>
                                        </p:tgtEl>
                                        <p:attrNameLst>
                                          <p:attrName>ppt_y</p:attrName>
                                        </p:attrNameLst>
                                      </p:cBhvr>
                                      <p:tavLst>
                                        <p:tav tm="0">
                                          <p:val>
                                            <p:strVal val="ppt_y"/>
                                          </p:val>
                                        </p:tav>
                                        <p:tav tm="100000">
                                          <p:val>
                                            <p:strVal val="ppt_y-.1"/>
                                          </p:val>
                                        </p:tav>
                                      </p:tavLst>
                                    </p:anim>
                                    <p:set>
                                      <p:cBhvr>
                                        <p:cTn id="175" dur="1" fill="hold">
                                          <p:stCondLst>
                                            <p:cond delay="9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76" restart="whenNotActive" fill="hold" evtFilter="cancelBubble" nodeType="interactiveSeq">
                <p:stCondLst>
                  <p:cond evt="onClick" delay="0">
                    <p:tgtEl>
                      <p:spTgt spid="64"/>
                    </p:tgtEl>
                  </p:cond>
                </p:stCondLst>
                <p:endSync evt="end" delay="0">
                  <p:rtn val="all"/>
                </p:endSync>
                <p:childTnLst>
                  <p:par>
                    <p:cTn id="177" fill="hold">
                      <p:stCondLst>
                        <p:cond delay="0"/>
                      </p:stCondLst>
                      <p:childTnLst>
                        <p:par>
                          <p:cTn id="178" fill="hold">
                            <p:stCondLst>
                              <p:cond delay="0"/>
                            </p:stCondLst>
                            <p:childTnLst>
                              <p:par>
                                <p:cTn id="179" presetID="6" presetClass="emph" presetSubtype="0" autoRev="1" fill="hold" nodeType="clickEffect">
                                  <p:stCondLst>
                                    <p:cond delay="0"/>
                                  </p:stCondLst>
                                  <p:childTnLst>
                                    <p:animScale>
                                      <p:cBhvr>
                                        <p:cTn id="180" dur="500" fill="hold"/>
                                        <p:tgtEl>
                                          <p:spTgt spid="64"/>
                                        </p:tgtEl>
                                      </p:cBhvr>
                                      <p:by x="125000" y="125000"/>
                                    </p:animScale>
                                  </p:childTnLst>
                                </p:cTn>
                              </p:par>
                            </p:childTnLst>
                          </p:cTn>
                        </p:par>
                      </p:childTnLst>
                    </p:cTn>
                  </p:par>
                </p:childTnLst>
              </p:cTn>
              <p:nextCondLst>
                <p:cond evt="onClick" delay="0">
                  <p:tgtEl>
                    <p:spTgt spid="64"/>
                  </p:tgtEl>
                </p:cond>
              </p:nextCondLst>
            </p:seq>
            <p:seq concurrent="1" nextAc="seek">
              <p:cTn id="181" restart="whenNotActive" fill="hold" evtFilter="cancelBubble" nodeType="interactiveSeq">
                <p:stCondLst>
                  <p:cond evt="onClick" delay="0">
                    <p:tgtEl>
                      <p:spTgt spid="99"/>
                    </p:tgtEl>
                  </p:cond>
                </p:stCondLst>
                <p:endSync evt="end" delay="0">
                  <p:rtn val="all"/>
                </p:endSync>
                <p:childTnLst>
                  <p:par>
                    <p:cTn id="182" fill="hold">
                      <p:stCondLst>
                        <p:cond delay="0"/>
                      </p:stCondLst>
                      <p:childTnLst>
                        <p:par>
                          <p:cTn id="183" fill="hold">
                            <p:stCondLst>
                              <p:cond delay="0"/>
                            </p:stCondLst>
                            <p:childTnLst>
                              <p:par>
                                <p:cTn id="184" presetID="1" presetClass="entr" presetSubtype="0" fill="hold" grpId="0" nodeType="afterEffect">
                                  <p:stCondLst>
                                    <p:cond delay="1000"/>
                                  </p:stCondLst>
                                  <p:childTnLst>
                                    <p:set>
                                      <p:cBhvr>
                                        <p:cTn id="185" dur="1" fill="hold">
                                          <p:stCondLst>
                                            <p:cond delay="0"/>
                                          </p:stCondLst>
                                        </p:cTn>
                                        <p:tgtEl>
                                          <p:spTgt spid="83"/>
                                        </p:tgtEl>
                                        <p:attrNameLst>
                                          <p:attrName>style.visibility</p:attrName>
                                        </p:attrNameLst>
                                      </p:cBhvr>
                                      <p:to>
                                        <p:strVal val="visible"/>
                                      </p:to>
                                    </p:set>
                                  </p:childTnLst>
                                  <p:subTnLst>
                                    <p:audio>
                                      <p:cMediaNode vol="19000">
                                        <p:cTn display="0" masterRel="sameClick">
                                          <p:stCondLst>
                                            <p:cond evt="begin" delay="0">
                                              <p:tn val="184"/>
                                            </p:cond>
                                          </p:stCondLst>
                                          <p:endCondLst>
                                            <p:cond evt="onStopAudio" delay="0">
                                              <p:tgtEl>
                                                <p:sldTgt/>
                                              </p:tgtEl>
                                            </p:cond>
                                          </p:endCondLst>
                                        </p:cTn>
                                        <p:tgtEl>
                                          <p:sndTgt r:embed="rId12" name="Ding.wav"/>
                                        </p:tgtEl>
                                      </p:cMediaNode>
                                    </p:audio>
                                  </p:subTnLst>
                                </p:cTn>
                              </p:par>
                            </p:childTnLst>
                          </p:cTn>
                        </p:par>
                        <p:par>
                          <p:cTn id="186" fill="hold">
                            <p:stCondLst>
                              <p:cond delay="1000"/>
                            </p:stCondLst>
                            <p:childTnLst>
                              <p:par>
                                <p:cTn id="187" presetID="1" presetClass="entr" presetSubtype="0" fill="hold" grpId="0" nodeType="afterEffect">
                                  <p:stCondLst>
                                    <p:cond delay="1000"/>
                                  </p:stCondLst>
                                  <p:childTnLst>
                                    <p:set>
                                      <p:cBhvr>
                                        <p:cTn id="188" dur="1" fill="hold">
                                          <p:stCondLst>
                                            <p:cond delay="0"/>
                                          </p:stCondLst>
                                        </p:cTn>
                                        <p:tgtEl>
                                          <p:spTgt spid="84"/>
                                        </p:tgtEl>
                                        <p:attrNameLst>
                                          <p:attrName>style.visibility</p:attrName>
                                        </p:attrNameLst>
                                      </p:cBhvr>
                                      <p:to>
                                        <p:strVal val="visible"/>
                                      </p:to>
                                    </p:set>
                                  </p:childTnLst>
                                  <p:subTnLst>
                                    <p:audio>
                                      <p:cMediaNode vol="19000">
                                        <p:cTn display="0" masterRel="sameClick">
                                          <p:stCondLst>
                                            <p:cond evt="begin" delay="0">
                                              <p:tn val="187"/>
                                            </p:cond>
                                          </p:stCondLst>
                                          <p:endCondLst>
                                            <p:cond evt="onStopAudio" delay="0">
                                              <p:tgtEl>
                                                <p:sldTgt/>
                                              </p:tgtEl>
                                            </p:cond>
                                          </p:endCondLst>
                                        </p:cTn>
                                        <p:tgtEl>
                                          <p:sndTgt r:embed="rId12" name="Ding.wav"/>
                                        </p:tgtEl>
                                      </p:cMediaNode>
                                    </p:audio>
                                  </p:subTnLst>
                                </p:cTn>
                              </p:par>
                            </p:childTnLst>
                          </p:cTn>
                        </p:par>
                        <p:par>
                          <p:cTn id="189" fill="hold">
                            <p:stCondLst>
                              <p:cond delay="2000"/>
                            </p:stCondLst>
                            <p:childTnLst>
                              <p:par>
                                <p:cTn id="190" presetID="1" presetClass="entr" presetSubtype="0" fill="hold" grpId="0" nodeType="afterEffect">
                                  <p:stCondLst>
                                    <p:cond delay="1000"/>
                                  </p:stCondLst>
                                  <p:childTnLst>
                                    <p:set>
                                      <p:cBhvr>
                                        <p:cTn id="191" dur="1" fill="hold">
                                          <p:stCondLst>
                                            <p:cond delay="0"/>
                                          </p:stCondLst>
                                        </p:cTn>
                                        <p:tgtEl>
                                          <p:spTgt spid="85"/>
                                        </p:tgtEl>
                                        <p:attrNameLst>
                                          <p:attrName>style.visibility</p:attrName>
                                        </p:attrNameLst>
                                      </p:cBhvr>
                                      <p:to>
                                        <p:strVal val="visible"/>
                                      </p:to>
                                    </p:set>
                                  </p:childTnLst>
                                  <p:subTnLst>
                                    <p:audio>
                                      <p:cMediaNode vol="19000">
                                        <p:cTn display="0" masterRel="sameClick">
                                          <p:stCondLst>
                                            <p:cond evt="begin" delay="0">
                                              <p:tn val="190"/>
                                            </p:cond>
                                          </p:stCondLst>
                                          <p:endCondLst>
                                            <p:cond evt="onStopAudio" delay="0">
                                              <p:tgtEl>
                                                <p:sldTgt/>
                                              </p:tgtEl>
                                            </p:cond>
                                          </p:endCondLst>
                                        </p:cTn>
                                        <p:tgtEl>
                                          <p:sndTgt r:embed="rId12" name="Ding.wav"/>
                                        </p:tgtEl>
                                      </p:cMediaNode>
                                    </p:audio>
                                  </p:subTnLst>
                                </p:cTn>
                              </p:par>
                            </p:childTnLst>
                          </p:cTn>
                        </p:par>
                        <p:par>
                          <p:cTn id="192" fill="hold">
                            <p:stCondLst>
                              <p:cond delay="3000"/>
                            </p:stCondLst>
                            <p:childTnLst>
                              <p:par>
                                <p:cTn id="193" presetID="1" presetClass="entr" presetSubtype="0" fill="hold" grpId="0" nodeType="afterEffect">
                                  <p:stCondLst>
                                    <p:cond delay="1000"/>
                                  </p:stCondLst>
                                  <p:childTnLst>
                                    <p:set>
                                      <p:cBhvr>
                                        <p:cTn id="194" dur="1" fill="hold">
                                          <p:stCondLst>
                                            <p:cond delay="0"/>
                                          </p:stCondLst>
                                        </p:cTn>
                                        <p:tgtEl>
                                          <p:spTgt spid="86"/>
                                        </p:tgtEl>
                                        <p:attrNameLst>
                                          <p:attrName>style.visibility</p:attrName>
                                        </p:attrNameLst>
                                      </p:cBhvr>
                                      <p:to>
                                        <p:strVal val="visible"/>
                                      </p:to>
                                    </p:set>
                                  </p:childTnLst>
                                  <p:subTnLst>
                                    <p:audio>
                                      <p:cMediaNode vol="19000">
                                        <p:cTn display="0" masterRel="sameClick">
                                          <p:stCondLst>
                                            <p:cond evt="begin" delay="0">
                                              <p:tn val="193"/>
                                            </p:cond>
                                          </p:stCondLst>
                                          <p:endCondLst>
                                            <p:cond evt="onStopAudio" delay="0">
                                              <p:tgtEl>
                                                <p:sldTgt/>
                                              </p:tgtEl>
                                            </p:cond>
                                          </p:endCondLst>
                                        </p:cTn>
                                        <p:tgtEl>
                                          <p:sndTgt r:embed="rId12" name="Ding.wav"/>
                                        </p:tgtEl>
                                      </p:cMediaNode>
                                    </p:audio>
                                  </p:subTnLst>
                                </p:cTn>
                              </p:par>
                            </p:childTnLst>
                          </p:cTn>
                        </p:par>
                        <p:par>
                          <p:cTn id="195" fill="hold">
                            <p:stCondLst>
                              <p:cond delay="4000"/>
                            </p:stCondLst>
                            <p:childTnLst>
                              <p:par>
                                <p:cTn id="196" presetID="1" presetClass="entr" presetSubtype="0" fill="hold" grpId="0" nodeType="afterEffect">
                                  <p:stCondLst>
                                    <p:cond delay="1000"/>
                                  </p:stCondLst>
                                  <p:childTnLst>
                                    <p:set>
                                      <p:cBhvr>
                                        <p:cTn id="197" dur="1" fill="hold">
                                          <p:stCondLst>
                                            <p:cond delay="0"/>
                                          </p:stCondLst>
                                        </p:cTn>
                                        <p:tgtEl>
                                          <p:spTgt spid="87"/>
                                        </p:tgtEl>
                                        <p:attrNameLst>
                                          <p:attrName>style.visibility</p:attrName>
                                        </p:attrNameLst>
                                      </p:cBhvr>
                                      <p:to>
                                        <p:strVal val="visible"/>
                                      </p:to>
                                    </p:set>
                                  </p:childTnLst>
                                  <p:subTnLst>
                                    <p:audio>
                                      <p:cMediaNode vol="19000">
                                        <p:cTn display="0" masterRel="sameClick">
                                          <p:stCondLst>
                                            <p:cond evt="begin" delay="0">
                                              <p:tn val="196"/>
                                            </p:cond>
                                          </p:stCondLst>
                                          <p:endCondLst>
                                            <p:cond evt="onStopAudio" delay="0">
                                              <p:tgtEl>
                                                <p:sldTgt/>
                                              </p:tgtEl>
                                            </p:cond>
                                          </p:endCondLst>
                                        </p:cTn>
                                        <p:tgtEl>
                                          <p:sndTgt r:embed="rId12" name="Ding.wav"/>
                                        </p:tgtEl>
                                      </p:cMediaNode>
                                    </p:audio>
                                  </p:subTnLst>
                                </p:cTn>
                              </p:par>
                            </p:childTnLst>
                          </p:cTn>
                        </p:par>
                        <p:par>
                          <p:cTn id="198" fill="hold">
                            <p:stCondLst>
                              <p:cond delay="5000"/>
                            </p:stCondLst>
                            <p:childTnLst>
                              <p:par>
                                <p:cTn id="199" presetID="1" presetClass="entr" presetSubtype="0" fill="hold" grpId="0" nodeType="afterEffect">
                                  <p:stCondLst>
                                    <p:cond delay="1000"/>
                                  </p:stCondLst>
                                  <p:childTnLst>
                                    <p:set>
                                      <p:cBhvr>
                                        <p:cTn id="200" dur="1" fill="hold">
                                          <p:stCondLst>
                                            <p:cond delay="0"/>
                                          </p:stCondLst>
                                        </p:cTn>
                                        <p:tgtEl>
                                          <p:spTgt spid="88"/>
                                        </p:tgtEl>
                                        <p:attrNameLst>
                                          <p:attrName>style.visibility</p:attrName>
                                        </p:attrNameLst>
                                      </p:cBhvr>
                                      <p:to>
                                        <p:strVal val="visible"/>
                                      </p:to>
                                    </p:set>
                                  </p:childTnLst>
                                  <p:subTnLst>
                                    <p:audio>
                                      <p:cMediaNode vol="19000">
                                        <p:cTn display="0" masterRel="sameClick">
                                          <p:stCondLst>
                                            <p:cond evt="begin" delay="0">
                                              <p:tn val="199"/>
                                            </p:cond>
                                          </p:stCondLst>
                                          <p:endCondLst>
                                            <p:cond evt="onStopAudio" delay="0">
                                              <p:tgtEl>
                                                <p:sldTgt/>
                                              </p:tgtEl>
                                            </p:cond>
                                          </p:endCondLst>
                                        </p:cTn>
                                        <p:tgtEl>
                                          <p:sndTgt r:embed="rId12" name="Ding.wav"/>
                                        </p:tgtEl>
                                      </p:cMediaNode>
                                    </p:audio>
                                  </p:subTnLst>
                                </p:cTn>
                              </p:par>
                            </p:childTnLst>
                          </p:cTn>
                        </p:par>
                        <p:par>
                          <p:cTn id="201" fill="hold">
                            <p:stCondLst>
                              <p:cond delay="6000"/>
                            </p:stCondLst>
                            <p:childTnLst>
                              <p:par>
                                <p:cTn id="202" presetID="1" presetClass="entr" presetSubtype="0" fill="hold" grpId="0" nodeType="afterEffect">
                                  <p:stCondLst>
                                    <p:cond delay="1000"/>
                                  </p:stCondLst>
                                  <p:childTnLst>
                                    <p:set>
                                      <p:cBhvr>
                                        <p:cTn id="203" dur="1" fill="hold">
                                          <p:stCondLst>
                                            <p:cond delay="0"/>
                                          </p:stCondLst>
                                        </p:cTn>
                                        <p:tgtEl>
                                          <p:spTgt spid="89"/>
                                        </p:tgtEl>
                                        <p:attrNameLst>
                                          <p:attrName>style.visibility</p:attrName>
                                        </p:attrNameLst>
                                      </p:cBhvr>
                                      <p:to>
                                        <p:strVal val="visible"/>
                                      </p:to>
                                    </p:set>
                                  </p:childTnLst>
                                  <p:subTnLst>
                                    <p:audio>
                                      <p:cMediaNode vol="19000">
                                        <p:cTn display="0" masterRel="sameClick">
                                          <p:stCondLst>
                                            <p:cond evt="begin" delay="0">
                                              <p:tn val="202"/>
                                            </p:cond>
                                          </p:stCondLst>
                                          <p:endCondLst>
                                            <p:cond evt="onStopAudio" delay="0">
                                              <p:tgtEl>
                                                <p:sldTgt/>
                                              </p:tgtEl>
                                            </p:cond>
                                          </p:endCondLst>
                                        </p:cTn>
                                        <p:tgtEl>
                                          <p:sndTgt r:embed="rId12" name="Ding.wav"/>
                                        </p:tgtEl>
                                      </p:cMediaNode>
                                    </p:audio>
                                  </p:subTnLst>
                                </p:cTn>
                              </p:par>
                            </p:childTnLst>
                          </p:cTn>
                        </p:par>
                        <p:par>
                          <p:cTn id="204" fill="hold">
                            <p:stCondLst>
                              <p:cond delay="7000"/>
                            </p:stCondLst>
                            <p:childTnLst>
                              <p:par>
                                <p:cTn id="205" presetID="1" presetClass="entr" presetSubtype="0" fill="hold" grpId="0" nodeType="afterEffect">
                                  <p:stCondLst>
                                    <p:cond delay="1000"/>
                                  </p:stCondLst>
                                  <p:childTnLst>
                                    <p:set>
                                      <p:cBhvr>
                                        <p:cTn id="206" dur="1" fill="hold">
                                          <p:stCondLst>
                                            <p:cond delay="0"/>
                                          </p:stCondLst>
                                        </p:cTn>
                                        <p:tgtEl>
                                          <p:spTgt spid="90"/>
                                        </p:tgtEl>
                                        <p:attrNameLst>
                                          <p:attrName>style.visibility</p:attrName>
                                        </p:attrNameLst>
                                      </p:cBhvr>
                                      <p:to>
                                        <p:strVal val="visible"/>
                                      </p:to>
                                    </p:set>
                                  </p:childTnLst>
                                  <p:subTnLst>
                                    <p:audio>
                                      <p:cMediaNode vol="19000">
                                        <p:cTn display="0" masterRel="sameClick">
                                          <p:stCondLst>
                                            <p:cond evt="begin" delay="0">
                                              <p:tn val="205"/>
                                            </p:cond>
                                          </p:stCondLst>
                                          <p:endCondLst>
                                            <p:cond evt="onStopAudio" delay="0">
                                              <p:tgtEl>
                                                <p:sldTgt/>
                                              </p:tgtEl>
                                            </p:cond>
                                          </p:endCondLst>
                                        </p:cTn>
                                        <p:tgtEl>
                                          <p:sndTgt r:embed="rId12" name="Ding.wav"/>
                                        </p:tgtEl>
                                      </p:cMediaNode>
                                    </p:audio>
                                  </p:subTnLst>
                                </p:cTn>
                              </p:par>
                            </p:childTnLst>
                          </p:cTn>
                        </p:par>
                        <p:par>
                          <p:cTn id="207" fill="hold">
                            <p:stCondLst>
                              <p:cond delay="8000"/>
                            </p:stCondLst>
                            <p:childTnLst>
                              <p:par>
                                <p:cTn id="208" presetID="1" presetClass="entr" presetSubtype="0" fill="hold" grpId="0" nodeType="afterEffect">
                                  <p:stCondLst>
                                    <p:cond delay="1000"/>
                                  </p:stCondLst>
                                  <p:childTnLst>
                                    <p:set>
                                      <p:cBhvr>
                                        <p:cTn id="209" dur="1" fill="hold">
                                          <p:stCondLst>
                                            <p:cond delay="0"/>
                                          </p:stCondLst>
                                        </p:cTn>
                                        <p:tgtEl>
                                          <p:spTgt spid="91"/>
                                        </p:tgtEl>
                                        <p:attrNameLst>
                                          <p:attrName>style.visibility</p:attrName>
                                        </p:attrNameLst>
                                      </p:cBhvr>
                                      <p:to>
                                        <p:strVal val="visible"/>
                                      </p:to>
                                    </p:set>
                                  </p:childTnLst>
                                  <p:subTnLst>
                                    <p:audio>
                                      <p:cMediaNode vol="19000">
                                        <p:cTn display="0" masterRel="sameClick">
                                          <p:stCondLst>
                                            <p:cond evt="begin" delay="0">
                                              <p:tn val="208"/>
                                            </p:cond>
                                          </p:stCondLst>
                                          <p:endCondLst>
                                            <p:cond evt="onStopAudio" delay="0">
                                              <p:tgtEl>
                                                <p:sldTgt/>
                                              </p:tgtEl>
                                            </p:cond>
                                          </p:endCondLst>
                                        </p:cTn>
                                        <p:tgtEl>
                                          <p:sndTgt r:embed="rId12" name="Ding.wav"/>
                                        </p:tgtEl>
                                      </p:cMediaNode>
                                    </p:audio>
                                  </p:subTnLst>
                                </p:cTn>
                              </p:par>
                            </p:childTnLst>
                          </p:cTn>
                        </p:par>
                        <p:par>
                          <p:cTn id="210" fill="hold">
                            <p:stCondLst>
                              <p:cond delay="9000"/>
                            </p:stCondLst>
                            <p:childTnLst>
                              <p:par>
                                <p:cTn id="211" presetID="1" presetClass="entr" presetSubtype="0" fill="hold" grpId="0" nodeType="afterEffect">
                                  <p:stCondLst>
                                    <p:cond delay="1000"/>
                                  </p:stCondLst>
                                  <p:childTnLst>
                                    <p:set>
                                      <p:cBhvr>
                                        <p:cTn id="212" dur="1" fill="hold">
                                          <p:stCondLst>
                                            <p:cond delay="0"/>
                                          </p:stCondLst>
                                        </p:cTn>
                                        <p:tgtEl>
                                          <p:spTgt spid="92"/>
                                        </p:tgtEl>
                                        <p:attrNameLst>
                                          <p:attrName>style.visibility</p:attrName>
                                        </p:attrNameLst>
                                      </p:cBhvr>
                                      <p:to>
                                        <p:strVal val="visible"/>
                                      </p:to>
                                    </p:set>
                                  </p:childTnLst>
                                  <p:subTnLst>
                                    <p:audio>
                                      <p:cMediaNode vol="19000">
                                        <p:cTn display="0" masterRel="sameClick">
                                          <p:stCondLst>
                                            <p:cond evt="begin" delay="0">
                                              <p:tn val="211"/>
                                            </p:cond>
                                          </p:stCondLst>
                                          <p:endCondLst>
                                            <p:cond evt="onStopAudio" delay="0">
                                              <p:tgtEl>
                                                <p:sldTgt/>
                                              </p:tgtEl>
                                            </p:cond>
                                          </p:endCondLst>
                                        </p:cTn>
                                        <p:tgtEl>
                                          <p:sndTgt r:embed="rId12" name="Ding.wav"/>
                                        </p:tgtEl>
                                      </p:cMediaNode>
                                    </p:audio>
                                  </p:subTnLst>
                                </p:cTn>
                              </p:par>
                            </p:childTnLst>
                          </p:cTn>
                        </p:par>
                        <p:par>
                          <p:cTn id="213" fill="hold">
                            <p:stCondLst>
                              <p:cond delay="10000"/>
                            </p:stCondLst>
                            <p:childTnLst>
                              <p:par>
                                <p:cTn id="214" presetID="1" presetClass="entr" presetSubtype="0" fill="hold" grpId="0" nodeType="afterEffect">
                                  <p:stCondLst>
                                    <p:cond delay="1000"/>
                                  </p:stCondLst>
                                  <p:childTnLst>
                                    <p:set>
                                      <p:cBhvr>
                                        <p:cTn id="215" dur="1" fill="hold">
                                          <p:stCondLst>
                                            <p:cond delay="0"/>
                                          </p:stCondLst>
                                        </p:cTn>
                                        <p:tgtEl>
                                          <p:spTgt spid="93"/>
                                        </p:tgtEl>
                                        <p:attrNameLst>
                                          <p:attrName>style.visibility</p:attrName>
                                        </p:attrNameLst>
                                      </p:cBhvr>
                                      <p:to>
                                        <p:strVal val="visible"/>
                                      </p:to>
                                    </p:set>
                                  </p:childTnLst>
                                  <p:subTnLst>
                                    <p:audio>
                                      <p:cMediaNode vol="19000">
                                        <p:cTn display="0" masterRel="sameClick">
                                          <p:stCondLst>
                                            <p:cond evt="begin" delay="0">
                                              <p:tn val="214"/>
                                            </p:cond>
                                          </p:stCondLst>
                                          <p:endCondLst>
                                            <p:cond evt="onStopAudio" delay="0">
                                              <p:tgtEl>
                                                <p:sldTgt/>
                                              </p:tgtEl>
                                            </p:cond>
                                          </p:endCondLst>
                                        </p:cTn>
                                        <p:tgtEl>
                                          <p:sndTgt r:embed="rId12" name="Ding.wav"/>
                                        </p:tgtEl>
                                      </p:cMediaNode>
                                    </p:audio>
                                  </p:subTnLst>
                                </p:cTn>
                              </p:par>
                              <p:par>
                                <p:cTn id="216" presetID="2" presetClass="exit" presetSubtype="1" fill="hold" grpId="1" nodeType="withEffect">
                                  <p:stCondLst>
                                    <p:cond delay="1000"/>
                                  </p:stCondLst>
                                  <p:childTnLst>
                                    <p:anim calcmode="lin" valueType="num">
                                      <p:cBhvr additive="base">
                                        <p:cTn id="217" dur="500"/>
                                        <p:tgtEl>
                                          <p:spTgt spid="83"/>
                                        </p:tgtEl>
                                        <p:attrNameLst>
                                          <p:attrName>ppt_x</p:attrName>
                                        </p:attrNameLst>
                                      </p:cBhvr>
                                      <p:tavLst>
                                        <p:tav tm="0">
                                          <p:val>
                                            <p:strVal val="ppt_x"/>
                                          </p:val>
                                        </p:tav>
                                        <p:tav tm="100000">
                                          <p:val>
                                            <p:strVal val="ppt_x"/>
                                          </p:val>
                                        </p:tav>
                                      </p:tavLst>
                                    </p:anim>
                                    <p:anim calcmode="lin" valueType="num">
                                      <p:cBhvr additive="base">
                                        <p:cTn id="218" dur="500"/>
                                        <p:tgtEl>
                                          <p:spTgt spid="83"/>
                                        </p:tgtEl>
                                        <p:attrNameLst>
                                          <p:attrName>ppt_y</p:attrName>
                                        </p:attrNameLst>
                                      </p:cBhvr>
                                      <p:tavLst>
                                        <p:tav tm="0">
                                          <p:val>
                                            <p:strVal val="ppt_y"/>
                                          </p:val>
                                        </p:tav>
                                        <p:tav tm="100000">
                                          <p:val>
                                            <p:strVal val="0-ppt_h/2"/>
                                          </p:val>
                                        </p:tav>
                                      </p:tavLst>
                                    </p:anim>
                                    <p:set>
                                      <p:cBhvr>
                                        <p:cTn id="219" dur="1" fill="hold">
                                          <p:stCondLst>
                                            <p:cond delay="499"/>
                                          </p:stCondLst>
                                        </p:cTn>
                                        <p:tgtEl>
                                          <p:spTgt spid="83"/>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84"/>
                                        </p:tgtEl>
                                        <p:attrNameLst>
                                          <p:attrName>ppt_x</p:attrName>
                                        </p:attrNameLst>
                                      </p:cBhvr>
                                      <p:tavLst>
                                        <p:tav tm="0">
                                          <p:val>
                                            <p:strVal val="ppt_x"/>
                                          </p:val>
                                        </p:tav>
                                        <p:tav tm="100000">
                                          <p:val>
                                            <p:strVal val="ppt_x"/>
                                          </p:val>
                                        </p:tav>
                                      </p:tavLst>
                                    </p:anim>
                                    <p:anim calcmode="lin" valueType="num">
                                      <p:cBhvr additive="base">
                                        <p:cTn id="222" dur="500"/>
                                        <p:tgtEl>
                                          <p:spTgt spid="84"/>
                                        </p:tgtEl>
                                        <p:attrNameLst>
                                          <p:attrName>ppt_y</p:attrName>
                                        </p:attrNameLst>
                                      </p:cBhvr>
                                      <p:tavLst>
                                        <p:tav tm="0">
                                          <p:val>
                                            <p:strVal val="ppt_y"/>
                                          </p:val>
                                        </p:tav>
                                        <p:tav tm="100000">
                                          <p:val>
                                            <p:strVal val="0-ppt_h/2"/>
                                          </p:val>
                                        </p:tav>
                                      </p:tavLst>
                                    </p:anim>
                                    <p:set>
                                      <p:cBhvr>
                                        <p:cTn id="223" dur="1" fill="hold">
                                          <p:stCondLst>
                                            <p:cond delay="499"/>
                                          </p:stCondLst>
                                        </p:cTn>
                                        <p:tgtEl>
                                          <p:spTgt spid="84"/>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85"/>
                                        </p:tgtEl>
                                        <p:attrNameLst>
                                          <p:attrName>ppt_x</p:attrName>
                                        </p:attrNameLst>
                                      </p:cBhvr>
                                      <p:tavLst>
                                        <p:tav tm="0">
                                          <p:val>
                                            <p:strVal val="ppt_x"/>
                                          </p:val>
                                        </p:tav>
                                        <p:tav tm="100000">
                                          <p:val>
                                            <p:strVal val="ppt_x"/>
                                          </p:val>
                                        </p:tav>
                                      </p:tavLst>
                                    </p:anim>
                                    <p:anim calcmode="lin" valueType="num">
                                      <p:cBhvr additive="base">
                                        <p:cTn id="226" dur="500"/>
                                        <p:tgtEl>
                                          <p:spTgt spid="85"/>
                                        </p:tgtEl>
                                        <p:attrNameLst>
                                          <p:attrName>ppt_y</p:attrName>
                                        </p:attrNameLst>
                                      </p:cBhvr>
                                      <p:tavLst>
                                        <p:tav tm="0">
                                          <p:val>
                                            <p:strVal val="ppt_y"/>
                                          </p:val>
                                        </p:tav>
                                        <p:tav tm="100000">
                                          <p:val>
                                            <p:strVal val="0-ppt_h/2"/>
                                          </p:val>
                                        </p:tav>
                                      </p:tavLst>
                                    </p:anim>
                                    <p:set>
                                      <p:cBhvr>
                                        <p:cTn id="227" dur="1" fill="hold">
                                          <p:stCondLst>
                                            <p:cond delay="499"/>
                                          </p:stCondLst>
                                        </p:cTn>
                                        <p:tgtEl>
                                          <p:spTgt spid="85"/>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86"/>
                                        </p:tgtEl>
                                        <p:attrNameLst>
                                          <p:attrName>ppt_x</p:attrName>
                                        </p:attrNameLst>
                                      </p:cBhvr>
                                      <p:tavLst>
                                        <p:tav tm="0">
                                          <p:val>
                                            <p:strVal val="ppt_x"/>
                                          </p:val>
                                        </p:tav>
                                        <p:tav tm="100000">
                                          <p:val>
                                            <p:strVal val="ppt_x"/>
                                          </p:val>
                                        </p:tav>
                                      </p:tavLst>
                                    </p:anim>
                                    <p:anim calcmode="lin" valueType="num">
                                      <p:cBhvr additive="base">
                                        <p:cTn id="230" dur="500"/>
                                        <p:tgtEl>
                                          <p:spTgt spid="86"/>
                                        </p:tgtEl>
                                        <p:attrNameLst>
                                          <p:attrName>ppt_y</p:attrName>
                                        </p:attrNameLst>
                                      </p:cBhvr>
                                      <p:tavLst>
                                        <p:tav tm="0">
                                          <p:val>
                                            <p:strVal val="ppt_y"/>
                                          </p:val>
                                        </p:tav>
                                        <p:tav tm="100000">
                                          <p:val>
                                            <p:strVal val="0-ppt_h/2"/>
                                          </p:val>
                                        </p:tav>
                                      </p:tavLst>
                                    </p:anim>
                                    <p:set>
                                      <p:cBhvr>
                                        <p:cTn id="231" dur="1" fill="hold">
                                          <p:stCondLst>
                                            <p:cond delay="499"/>
                                          </p:stCondLst>
                                        </p:cTn>
                                        <p:tgtEl>
                                          <p:spTgt spid="86"/>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87"/>
                                        </p:tgtEl>
                                        <p:attrNameLst>
                                          <p:attrName>ppt_x</p:attrName>
                                        </p:attrNameLst>
                                      </p:cBhvr>
                                      <p:tavLst>
                                        <p:tav tm="0">
                                          <p:val>
                                            <p:strVal val="ppt_x"/>
                                          </p:val>
                                        </p:tav>
                                        <p:tav tm="100000">
                                          <p:val>
                                            <p:strVal val="ppt_x"/>
                                          </p:val>
                                        </p:tav>
                                      </p:tavLst>
                                    </p:anim>
                                    <p:anim calcmode="lin" valueType="num">
                                      <p:cBhvr additive="base">
                                        <p:cTn id="234" dur="500"/>
                                        <p:tgtEl>
                                          <p:spTgt spid="87"/>
                                        </p:tgtEl>
                                        <p:attrNameLst>
                                          <p:attrName>ppt_y</p:attrName>
                                        </p:attrNameLst>
                                      </p:cBhvr>
                                      <p:tavLst>
                                        <p:tav tm="0">
                                          <p:val>
                                            <p:strVal val="ppt_y"/>
                                          </p:val>
                                        </p:tav>
                                        <p:tav tm="100000">
                                          <p:val>
                                            <p:strVal val="0-ppt_h/2"/>
                                          </p:val>
                                        </p:tav>
                                      </p:tavLst>
                                    </p:anim>
                                    <p:set>
                                      <p:cBhvr>
                                        <p:cTn id="235" dur="1" fill="hold">
                                          <p:stCondLst>
                                            <p:cond delay="499"/>
                                          </p:stCondLst>
                                        </p:cTn>
                                        <p:tgtEl>
                                          <p:spTgt spid="87"/>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88"/>
                                        </p:tgtEl>
                                        <p:attrNameLst>
                                          <p:attrName>ppt_x</p:attrName>
                                        </p:attrNameLst>
                                      </p:cBhvr>
                                      <p:tavLst>
                                        <p:tav tm="0">
                                          <p:val>
                                            <p:strVal val="ppt_x"/>
                                          </p:val>
                                        </p:tav>
                                        <p:tav tm="100000">
                                          <p:val>
                                            <p:strVal val="ppt_x"/>
                                          </p:val>
                                        </p:tav>
                                      </p:tavLst>
                                    </p:anim>
                                    <p:anim calcmode="lin" valueType="num">
                                      <p:cBhvr additive="base">
                                        <p:cTn id="238" dur="500"/>
                                        <p:tgtEl>
                                          <p:spTgt spid="88"/>
                                        </p:tgtEl>
                                        <p:attrNameLst>
                                          <p:attrName>ppt_y</p:attrName>
                                        </p:attrNameLst>
                                      </p:cBhvr>
                                      <p:tavLst>
                                        <p:tav tm="0">
                                          <p:val>
                                            <p:strVal val="ppt_y"/>
                                          </p:val>
                                        </p:tav>
                                        <p:tav tm="100000">
                                          <p:val>
                                            <p:strVal val="0-ppt_h/2"/>
                                          </p:val>
                                        </p:tav>
                                      </p:tavLst>
                                    </p:anim>
                                    <p:set>
                                      <p:cBhvr>
                                        <p:cTn id="239" dur="1" fill="hold">
                                          <p:stCondLst>
                                            <p:cond delay="499"/>
                                          </p:stCondLst>
                                        </p:cTn>
                                        <p:tgtEl>
                                          <p:spTgt spid="88"/>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89"/>
                                        </p:tgtEl>
                                        <p:attrNameLst>
                                          <p:attrName>ppt_x</p:attrName>
                                        </p:attrNameLst>
                                      </p:cBhvr>
                                      <p:tavLst>
                                        <p:tav tm="0">
                                          <p:val>
                                            <p:strVal val="ppt_x"/>
                                          </p:val>
                                        </p:tav>
                                        <p:tav tm="100000">
                                          <p:val>
                                            <p:strVal val="ppt_x"/>
                                          </p:val>
                                        </p:tav>
                                      </p:tavLst>
                                    </p:anim>
                                    <p:anim calcmode="lin" valueType="num">
                                      <p:cBhvr additive="base">
                                        <p:cTn id="242" dur="500"/>
                                        <p:tgtEl>
                                          <p:spTgt spid="89"/>
                                        </p:tgtEl>
                                        <p:attrNameLst>
                                          <p:attrName>ppt_y</p:attrName>
                                        </p:attrNameLst>
                                      </p:cBhvr>
                                      <p:tavLst>
                                        <p:tav tm="0">
                                          <p:val>
                                            <p:strVal val="ppt_y"/>
                                          </p:val>
                                        </p:tav>
                                        <p:tav tm="100000">
                                          <p:val>
                                            <p:strVal val="0-ppt_h/2"/>
                                          </p:val>
                                        </p:tav>
                                      </p:tavLst>
                                    </p:anim>
                                    <p:set>
                                      <p:cBhvr>
                                        <p:cTn id="243" dur="1" fill="hold">
                                          <p:stCondLst>
                                            <p:cond delay="499"/>
                                          </p:stCondLst>
                                        </p:cTn>
                                        <p:tgtEl>
                                          <p:spTgt spid="89"/>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90"/>
                                        </p:tgtEl>
                                        <p:attrNameLst>
                                          <p:attrName>ppt_x</p:attrName>
                                        </p:attrNameLst>
                                      </p:cBhvr>
                                      <p:tavLst>
                                        <p:tav tm="0">
                                          <p:val>
                                            <p:strVal val="ppt_x"/>
                                          </p:val>
                                        </p:tav>
                                        <p:tav tm="100000">
                                          <p:val>
                                            <p:strVal val="ppt_x"/>
                                          </p:val>
                                        </p:tav>
                                      </p:tavLst>
                                    </p:anim>
                                    <p:anim calcmode="lin" valueType="num">
                                      <p:cBhvr additive="base">
                                        <p:cTn id="246" dur="500"/>
                                        <p:tgtEl>
                                          <p:spTgt spid="90"/>
                                        </p:tgtEl>
                                        <p:attrNameLst>
                                          <p:attrName>ppt_y</p:attrName>
                                        </p:attrNameLst>
                                      </p:cBhvr>
                                      <p:tavLst>
                                        <p:tav tm="0">
                                          <p:val>
                                            <p:strVal val="ppt_y"/>
                                          </p:val>
                                        </p:tav>
                                        <p:tav tm="100000">
                                          <p:val>
                                            <p:strVal val="0-ppt_h/2"/>
                                          </p:val>
                                        </p:tav>
                                      </p:tavLst>
                                    </p:anim>
                                    <p:set>
                                      <p:cBhvr>
                                        <p:cTn id="247" dur="1" fill="hold">
                                          <p:stCondLst>
                                            <p:cond delay="499"/>
                                          </p:stCondLst>
                                        </p:cTn>
                                        <p:tgtEl>
                                          <p:spTgt spid="90"/>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91"/>
                                        </p:tgtEl>
                                        <p:attrNameLst>
                                          <p:attrName>ppt_x</p:attrName>
                                        </p:attrNameLst>
                                      </p:cBhvr>
                                      <p:tavLst>
                                        <p:tav tm="0">
                                          <p:val>
                                            <p:strVal val="ppt_x"/>
                                          </p:val>
                                        </p:tav>
                                        <p:tav tm="100000">
                                          <p:val>
                                            <p:strVal val="ppt_x"/>
                                          </p:val>
                                        </p:tav>
                                      </p:tavLst>
                                    </p:anim>
                                    <p:anim calcmode="lin" valueType="num">
                                      <p:cBhvr additive="base">
                                        <p:cTn id="250" dur="500"/>
                                        <p:tgtEl>
                                          <p:spTgt spid="91"/>
                                        </p:tgtEl>
                                        <p:attrNameLst>
                                          <p:attrName>ppt_y</p:attrName>
                                        </p:attrNameLst>
                                      </p:cBhvr>
                                      <p:tavLst>
                                        <p:tav tm="0">
                                          <p:val>
                                            <p:strVal val="ppt_y"/>
                                          </p:val>
                                        </p:tav>
                                        <p:tav tm="100000">
                                          <p:val>
                                            <p:strVal val="0-ppt_h/2"/>
                                          </p:val>
                                        </p:tav>
                                      </p:tavLst>
                                    </p:anim>
                                    <p:set>
                                      <p:cBhvr>
                                        <p:cTn id="251" dur="1" fill="hold">
                                          <p:stCondLst>
                                            <p:cond delay="499"/>
                                          </p:stCondLst>
                                        </p:cTn>
                                        <p:tgtEl>
                                          <p:spTgt spid="91"/>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92"/>
                                        </p:tgtEl>
                                        <p:attrNameLst>
                                          <p:attrName>ppt_x</p:attrName>
                                        </p:attrNameLst>
                                      </p:cBhvr>
                                      <p:tavLst>
                                        <p:tav tm="0">
                                          <p:val>
                                            <p:strVal val="ppt_x"/>
                                          </p:val>
                                        </p:tav>
                                        <p:tav tm="100000">
                                          <p:val>
                                            <p:strVal val="ppt_x"/>
                                          </p:val>
                                        </p:tav>
                                      </p:tavLst>
                                    </p:anim>
                                    <p:anim calcmode="lin" valueType="num">
                                      <p:cBhvr additive="base">
                                        <p:cTn id="254" dur="500"/>
                                        <p:tgtEl>
                                          <p:spTgt spid="92"/>
                                        </p:tgtEl>
                                        <p:attrNameLst>
                                          <p:attrName>ppt_y</p:attrName>
                                        </p:attrNameLst>
                                      </p:cBhvr>
                                      <p:tavLst>
                                        <p:tav tm="0">
                                          <p:val>
                                            <p:strVal val="ppt_y"/>
                                          </p:val>
                                        </p:tav>
                                        <p:tav tm="100000">
                                          <p:val>
                                            <p:strVal val="0-ppt_h/2"/>
                                          </p:val>
                                        </p:tav>
                                      </p:tavLst>
                                    </p:anim>
                                    <p:set>
                                      <p:cBhvr>
                                        <p:cTn id="255" dur="1" fill="hold">
                                          <p:stCondLst>
                                            <p:cond delay="499"/>
                                          </p:stCondLst>
                                        </p:cTn>
                                        <p:tgtEl>
                                          <p:spTgt spid="92"/>
                                        </p:tgtEl>
                                        <p:attrNameLst>
                                          <p:attrName>style.visibility</p:attrName>
                                        </p:attrNameLst>
                                      </p:cBhvr>
                                      <p:to>
                                        <p:strVal val="hidden"/>
                                      </p:to>
                                    </p:set>
                                  </p:childTnLst>
                                </p:cTn>
                              </p:par>
                              <p:par>
                                <p:cTn id="256" presetID="2" presetClass="exit" presetSubtype="1" fill="hold" grpId="1" nodeType="withEffect">
                                  <p:stCondLst>
                                    <p:cond delay="1000"/>
                                  </p:stCondLst>
                                  <p:childTnLst>
                                    <p:anim calcmode="lin" valueType="num">
                                      <p:cBhvr additive="base">
                                        <p:cTn id="257" dur="500"/>
                                        <p:tgtEl>
                                          <p:spTgt spid="93"/>
                                        </p:tgtEl>
                                        <p:attrNameLst>
                                          <p:attrName>ppt_x</p:attrName>
                                        </p:attrNameLst>
                                      </p:cBhvr>
                                      <p:tavLst>
                                        <p:tav tm="0">
                                          <p:val>
                                            <p:strVal val="ppt_x"/>
                                          </p:val>
                                        </p:tav>
                                        <p:tav tm="100000">
                                          <p:val>
                                            <p:strVal val="ppt_x"/>
                                          </p:val>
                                        </p:tav>
                                      </p:tavLst>
                                    </p:anim>
                                    <p:anim calcmode="lin" valueType="num">
                                      <p:cBhvr additive="base">
                                        <p:cTn id="258" dur="500"/>
                                        <p:tgtEl>
                                          <p:spTgt spid="93"/>
                                        </p:tgtEl>
                                        <p:attrNameLst>
                                          <p:attrName>ppt_y</p:attrName>
                                        </p:attrNameLst>
                                      </p:cBhvr>
                                      <p:tavLst>
                                        <p:tav tm="0">
                                          <p:val>
                                            <p:strVal val="ppt_y"/>
                                          </p:val>
                                        </p:tav>
                                        <p:tav tm="100000">
                                          <p:val>
                                            <p:strVal val="0-ppt_h/2"/>
                                          </p:val>
                                        </p:tav>
                                      </p:tavLst>
                                    </p:anim>
                                    <p:set>
                                      <p:cBhvr>
                                        <p:cTn id="25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11" grpId="0" animBg="1"/>
      <p:bldP spid="11" grpId="1" animBg="1"/>
      <p:bldP spid="12" grpId="0" animBg="1"/>
      <p:bldP spid="12" grpId="1" animBg="1"/>
      <p:bldP spid="13" grpId="0" animBg="1"/>
      <p:bldP spid="13" grpId="1" animBg="1"/>
      <p:bldP spid="13" grpId="2" animBg="1"/>
      <p:bldP spid="14" grpId="0" animBg="1"/>
      <p:bldP spid="14" grpId="1" animBg="1"/>
      <p:bldP spid="14" grpId="2" animBg="1"/>
      <p:bldP spid="47" grpId="0" animBg="1"/>
      <p:bldP spid="47" grpId="1" animBg="1"/>
      <p:bldP spid="94" grpId="0" animBg="1"/>
      <p:bldP spid="95" grpId="0"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666DE11-17E1-4DC7-B2B7-6DA2E6A9C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52E493E-0B27-4F3C-AA01-17F0A2564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four assorted-title books">
            <a:extLst>
              <a:ext uri="{FF2B5EF4-FFF2-40B4-BE49-F238E27FC236}">
                <a16:creationId xmlns:a16="http://schemas.microsoft.com/office/drawing/2014/main" id="{0BF4D9B6-0278-134E-9238-A607CB5CE3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00" r="-1" b="15648"/>
          <a:stretch/>
        </p:blipFill>
        <p:spPr bwMode="auto">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22534" name="Content Placeholder 22533">
            <a:extLst>
              <a:ext uri="{FF2B5EF4-FFF2-40B4-BE49-F238E27FC236}">
                <a16:creationId xmlns:a16="http://schemas.microsoft.com/office/drawing/2014/main" id="{CCCF8C83-56A6-42E8-9E0D-81C2D9F9D02C}"/>
              </a:ext>
            </a:extLst>
          </p:cNvPr>
          <p:cNvSpPr>
            <a:spLocks noGrp="1"/>
          </p:cNvSpPr>
          <p:nvPr>
            <p:ph idx="1"/>
          </p:nvPr>
        </p:nvSpPr>
        <p:spPr>
          <a:xfrm>
            <a:off x="5611792" y="1979396"/>
            <a:ext cx="6773120" cy="1930718"/>
          </a:xfrm>
        </p:spPr>
        <p:txBody>
          <a:bodyPr>
            <a:noAutofit/>
          </a:bodyPr>
          <a:lstStyle/>
          <a:p>
            <a:pPr marL="0" indent="0" algn="ctr">
              <a:buNone/>
            </a:pPr>
            <a:r>
              <a:rPr lang="en-US" sz="6500" b="1" i="1" dirty="0" err="1">
                <a:solidFill>
                  <a:srgbClr val="494F4B"/>
                </a:solidFill>
                <a:latin typeface="Times New Roman" panose="02020603050405020304" pitchFamily="18" charset="0"/>
                <a:cs typeface="Times New Roman" panose="02020603050405020304" pitchFamily="18" charset="0"/>
              </a:rPr>
              <a:t>Chúc</a:t>
            </a:r>
            <a:r>
              <a:rPr lang="en-US" sz="6500" b="1" i="1" dirty="0">
                <a:solidFill>
                  <a:srgbClr val="494F4B"/>
                </a:solidFill>
                <a:latin typeface="Times New Roman" panose="02020603050405020304" pitchFamily="18" charset="0"/>
                <a:cs typeface="Times New Roman" panose="02020603050405020304" pitchFamily="18" charset="0"/>
              </a:rPr>
              <a:t> </a:t>
            </a:r>
            <a:r>
              <a:rPr lang="en-US" sz="6500" b="1" i="1" dirty="0" err="1">
                <a:solidFill>
                  <a:srgbClr val="494F4B"/>
                </a:solidFill>
                <a:latin typeface="Times New Roman" panose="02020603050405020304" pitchFamily="18" charset="0"/>
                <a:cs typeface="Times New Roman" panose="02020603050405020304" pitchFamily="18" charset="0"/>
              </a:rPr>
              <a:t>các</a:t>
            </a:r>
            <a:r>
              <a:rPr lang="en-US" sz="6500" b="1" i="1" dirty="0">
                <a:solidFill>
                  <a:srgbClr val="494F4B"/>
                </a:solidFill>
                <a:latin typeface="Times New Roman" panose="02020603050405020304" pitchFamily="18" charset="0"/>
                <a:cs typeface="Times New Roman" panose="02020603050405020304" pitchFamily="18" charset="0"/>
              </a:rPr>
              <a:t> </a:t>
            </a:r>
            <a:r>
              <a:rPr lang="en-US" sz="6500" b="1" i="1" dirty="0" err="1">
                <a:solidFill>
                  <a:srgbClr val="494F4B"/>
                </a:solidFill>
                <a:latin typeface="Times New Roman" panose="02020603050405020304" pitchFamily="18" charset="0"/>
                <a:cs typeface="Times New Roman" panose="02020603050405020304" pitchFamily="18" charset="0"/>
              </a:rPr>
              <a:t>em</a:t>
            </a:r>
            <a:r>
              <a:rPr lang="en-US" sz="6500" b="1" i="1" dirty="0">
                <a:solidFill>
                  <a:srgbClr val="494F4B"/>
                </a:solidFill>
                <a:latin typeface="Times New Roman" panose="02020603050405020304" pitchFamily="18" charset="0"/>
                <a:cs typeface="Times New Roman" panose="02020603050405020304" pitchFamily="18" charset="0"/>
              </a:rPr>
              <a:t> </a:t>
            </a:r>
            <a:r>
              <a:rPr lang="en-US" sz="6500" b="1" i="1" dirty="0" err="1">
                <a:solidFill>
                  <a:srgbClr val="494F4B"/>
                </a:solidFill>
                <a:latin typeface="Times New Roman" panose="02020603050405020304" pitchFamily="18" charset="0"/>
                <a:cs typeface="Times New Roman" panose="02020603050405020304" pitchFamily="18" charset="0"/>
              </a:rPr>
              <a:t>một</a:t>
            </a:r>
            <a:r>
              <a:rPr lang="en-US" sz="6500" b="1" i="1" dirty="0">
                <a:solidFill>
                  <a:srgbClr val="494F4B"/>
                </a:solidFill>
                <a:latin typeface="Times New Roman" panose="02020603050405020304" pitchFamily="18" charset="0"/>
                <a:cs typeface="Times New Roman" panose="02020603050405020304" pitchFamily="18" charset="0"/>
              </a:rPr>
              <a:t> </a:t>
            </a:r>
            <a:r>
              <a:rPr lang="en-US" sz="6500" b="1" i="1" dirty="0" err="1">
                <a:solidFill>
                  <a:srgbClr val="494F4B"/>
                </a:solidFill>
                <a:latin typeface="Times New Roman" panose="02020603050405020304" pitchFamily="18" charset="0"/>
                <a:cs typeface="Times New Roman" panose="02020603050405020304" pitchFamily="18" charset="0"/>
              </a:rPr>
              <a:t>ngày</a:t>
            </a:r>
            <a:r>
              <a:rPr lang="en-US" sz="6500" b="1" i="1" dirty="0">
                <a:solidFill>
                  <a:srgbClr val="494F4B"/>
                </a:solidFill>
                <a:latin typeface="Times New Roman" panose="02020603050405020304" pitchFamily="18" charset="0"/>
                <a:cs typeface="Times New Roman" panose="02020603050405020304" pitchFamily="18" charset="0"/>
              </a:rPr>
              <a:t> </a:t>
            </a:r>
            <a:r>
              <a:rPr lang="en-US" sz="6500" b="1" i="1" dirty="0" err="1">
                <a:solidFill>
                  <a:srgbClr val="494F4B"/>
                </a:solidFill>
                <a:latin typeface="Times New Roman" panose="02020603050405020304" pitchFamily="18" charset="0"/>
                <a:cs typeface="Times New Roman" panose="02020603050405020304" pitchFamily="18" charset="0"/>
              </a:rPr>
              <a:t>tốt</a:t>
            </a:r>
            <a:r>
              <a:rPr lang="en-US" sz="6500" b="1" i="1" dirty="0">
                <a:solidFill>
                  <a:srgbClr val="494F4B"/>
                </a:solidFill>
                <a:latin typeface="Times New Roman" panose="02020603050405020304" pitchFamily="18" charset="0"/>
                <a:cs typeface="Times New Roman" panose="02020603050405020304" pitchFamily="18" charset="0"/>
              </a:rPr>
              <a:t> </a:t>
            </a:r>
            <a:r>
              <a:rPr lang="en-US" sz="6500" b="1" i="1" dirty="0" err="1">
                <a:solidFill>
                  <a:srgbClr val="494F4B"/>
                </a:solidFill>
                <a:latin typeface="Times New Roman" panose="02020603050405020304" pitchFamily="18" charset="0"/>
                <a:cs typeface="Times New Roman" panose="02020603050405020304" pitchFamily="18" charset="0"/>
              </a:rPr>
              <a:t>lành</a:t>
            </a:r>
            <a:r>
              <a:rPr lang="en-US" sz="6500" b="1" i="1" dirty="0">
                <a:solidFill>
                  <a:srgbClr val="494F4B"/>
                </a:solidFill>
                <a:latin typeface="Times New Roman" panose="02020603050405020304" pitchFamily="18" charset="0"/>
                <a:cs typeface="Times New Roman" panose="02020603050405020304" pitchFamily="18" charset="0"/>
              </a:rPr>
              <a:t>!</a:t>
            </a:r>
          </a:p>
        </p:txBody>
      </p:sp>
      <p:sp>
        <p:nvSpPr>
          <p:cNvPr id="11" name="Subtitle 2">
            <a:extLst>
              <a:ext uri="{FF2B5EF4-FFF2-40B4-BE49-F238E27FC236}">
                <a16:creationId xmlns:a16="http://schemas.microsoft.com/office/drawing/2014/main" id="{2F4FCA54-2DAB-524D-A194-FF38098E3A53}"/>
              </a:ext>
            </a:extLst>
          </p:cNvPr>
          <p:cNvSpPr txBox="1">
            <a:spLocks/>
          </p:cNvSpPr>
          <p:nvPr/>
        </p:nvSpPr>
        <p:spPr>
          <a:xfrm>
            <a:off x="7254173" y="4211057"/>
            <a:ext cx="3488358" cy="429369"/>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VN" sz="1800" b="1" dirty="0">
                <a:solidFill>
                  <a:schemeClr val="accent4">
                    <a:lumMod val="75000"/>
                  </a:schemeClr>
                </a:solidFill>
                <a:latin typeface="Times New Roman" panose="02020603050405020304" pitchFamily="18" charset="0"/>
                <a:cs typeface="Times New Roman" panose="02020603050405020304" pitchFamily="18" charset="0"/>
              </a:rPr>
              <a:t>GV: PHẠM THỊ KIM DUNG</a:t>
            </a:r>
          </a:p>
        </p:txBody>
      </p:sp>
    </p:spTree>
    <p:extLst>
      <p:ext uri="{BB962C8B-B14F-4D97-AF65-F5344CB8AC3E}">
        <p14:creationId xmlns:p14="http://schemas.microsoft.com/office/powerpoint/2010/main" val="341506483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D705D9-7390-4F7B-9D62-039F3DCA3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ình ảnh màu hiếm về Chủ tịch Hồ Chí Minh (P3) - Giáo dục Việt Nam">
            <a:extLst>
              <a:ext uri="{FF2B5EF4-FFF2-40B4-BE49-F238E27FC236}">
                <a16:creationId xmlns:a16="http://schemas.microsoft.com/office/drawing/2014/main" id="{C9A89A69-EB5A-E545-98B5-D28CB2BA81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18"/>
          <a:stretch/>
        </p:blipFill>
        <p:spPr bwMode="auto">
          <a:xfrm>
            <a:off x="7590808" y="10"/>
            <a:ext cx="4601192" cy="6857990"/>
          </a:xfrm>
          <a:custGeom>
            <a:avLst/>
            <a:gdLst/>
            <a:ahLst/>
            <a:cxnLst/>
            <a:rect l="l" t="t" r="r" b="b"/>
            <a:pathLst>
              <a:path w="4601192" h="6858000">
                <a:moveTo>
                  <a:pt x="738252" y="0"/>
                </a:moveTo>
                <a:lnTo>
                  <a:pt x="4601192" y="0"/>
                </a:lnTo>
                <a:lnTo>
                  <a:pt x="4601192" y="6858000"/>
                </a:lnTo>
                <a:lnTo>
                  <a:pt x="26600" y="6858000"/>
                </a:lnTo>
                <a:cubicBezTo>
                  <a:pt x="26892" y="6848886"/>
                  <a:pt x="27183" y="6839772"/>
                  <a:pt x="27474" y="6830658"/>
                </a:cubicBezTo>
                <a:cubicBezTo>
                  <a:pt x="26407" y="6820509"/>
                  <a:pt x="23746" y="6812097"/>
                  <a:pt x="18997" y="6807120"/>
                </a:cubicBezTo>
                <a:cubicBezTo>
                  <a:pt x="17525" y="6790325"/>
                  <a:pt x="29162" y="6774261"/>
                  <a:pt x="7137" y="6760865"/>
                </a:cubicBezTo>
                <a:cubicBezTo>
                  <a:pt x="-18690" y="6741525"/>
                  <a:pt x="36582" y="6698874"/>
                  <a:pt x="1509" y="6697766"/>
                </a:cubicBezTo>
                <a:cubicBezTo>
                  <a:pt x="39664" y="6667189"/>
                  <a:pt x="16022" y="6652694"/>
                  <a:pt x="8215" y="6616463"/>
                </a:cubicBezTo>
                <a:cubicBezTo>
                  <a:pt x="-6748" y="6590470"/>
                  <a:pt x="28879" y="6504828"/>
                  <a:pt x="36391" y="6432223"/>
                </a:cubicBezTo>
                <a:cubicBezTo>
                  <a:pt x="48645" y="6390313"/>
                  <a:pt x="62897" y="6411448"/>
                  <a:pt x="63226" y="6361482"/>
                </a:cubicBezTo>
                <a:cubicBezTo>
                  <a:pt x="58956" y="6358292"/>
                  <a:pt x="79553" y="6313235"/>
                  <a:pt x="84789" y="6290409"/>
                </a:cubicBezTo>
                <a:cubicBezTo>
                  <a:pt x="90026" y="6267583"/>
                  <a:pt x="70411" y="6240753"/>
                  <a:pt x="94648" y="6224529"/>
                </a:cubicBezTo>
                <a:cubicBezTo>
                  <a:pt x="175790" y="6142756"/>
                  <a:pt x="124488" y="6086153"/>
                  <a:pt x="150795" y="6009109"/>
                </a:cubicBezTo>
                <a:cubicBezTo>
                  <a:pt x="170315" y="5931813"/>
                  <a:pt x="154171" y="5972490"/>
                  <a:pt x="162963" y="5933293"/>
                </a:cubicBezTo>
                <a:lnTo>
                  <a:pt x="160072" y="5876809"/>
                </a:lnTo>
                <a:lnTo>
                  <a:pt x="145227" y="5835476"/>
                </a:lnTo>
                <a:cubicBezTo>
                  <a:pt x="134911" y="5801040"/>
                  <a:pt x="143825" y="5789510"/>
                  <a:pt x="148142" y="5777976"/>
                </a:cubicBezTo>
                <a:cubicBezTo>
                  <a:pt x="148142" y="5777862"/>
                  <a:pt x="148143" y="5777748"/>
                  <a:pt x="148143" y="5777634"/>
                </a:cubicBezTo>
                <a:lnTo>
                  <a:pt x="140074" y="5767522"/>
                </a:lnTo>
                <a:cubicBezTo>
                  <a:pt x="132636" y="5758605"/>
                  <a:pt x="127887" y="5750074"/>
                  <a:pt x="135915" y="5738405"/>
                </a:cubicBezTo>
                <a:lnTo>
                  <a:pt x="136567" y="5737743"/>
                </a:lnTo>
                <a:lnTo>
                  <a:pt x="123490" y="5720450"/>
                </a:lnTo>
                <a:cubicBezTo>
                  <a:pt x="137298" y="5702285"/>
                  <a:pt x="135593" y="5690529"/>
                  <a:pt x="123832" y="5675478"/>
                </a:cubicBezTo>
                <a:cubicBezTo>
                  <a:pt x="121625" y="5666952"/>
                  <a:pt x="122504" y="5659387"/>
                  <a:pt x="124569" y="5652490"/>
                </a:cubicBezTo>
                <a:lnTo>
                  <a:pt x="127524" y="5645356"/>
                </a:lnTo>
                <a:lnTo>
                  <a:pt x="115687" y="5603540"/>
                </a:lnTo>
                <a:cubicBezTo>
                  <a:pt x="116187" y="5593593"/>
                  <a:pt x="116685" y="5583645"/>
                  <a:pt x="117185" y="5573698"/>
                </a:cubicBezTo>
                <a:lnTo>
                  <a:pt x="128187" y="5578724"/>
                </a:lnTo>
                <a:lnTo>
                  <a:pt x="132990" y="5580535"/>
                </a:lnTo>
                <a:lnTo>
                  <a:pt x="133470" y="5580018"/>
                </a:lnTo>
                <a:lnTo>
                  <a:pt x="132923" y="5578485"/>
                </a:lnTo>
                <a:lnTo>
                  <a:pt x="132746" y="5563711"/>
                </a:lnTo>
                <a:cubicBezTo>
                  <a:pt x="132951" y="5549489"/>
                  <a:pt x="135516" y="5507940"/>
                  <a:pt x="134153" y="5493153"/>
                </a:cubicBezTo>
                <a:lnTo>
                  <a:pt x="124566" y="5474991"/>
                </a:lnTo>
                <a:cubicBezTo>
                  <a:pt x="119073" y="5461062"/>
                  <a:pt x="126245" y="5443046"/>
                  <a:pt x="123118" y="5430764"/>
                </a:cubicBezTo>
                <a:lnTo>
                  <a:pt x="127731" y="5390706"/>
                </a:lnTo>
                <a:lnTo>
                  <a:pt x="122359" y="5329235"/>
                </a:lnTo>
                <a:cubicBezTo>
                  <a:pt x="102663" y="5299213"/>
                  <a:pt x="95991" y="5269553"/>
                  <a:pt x="85293" y="5241830"/>
                </a:cubicBezTo>
                <a:cubicBezTo>
                  <a:pt x="72658" y="5199576"/>
                  <a:pt x="114666" y="5223439"/>
                  <a:pt x="73923" y="5173808"/>
                </a:cubicBezTo>
                <a:cubicBezTo>
                  <a:pt x="85313" y="5166518"/>
                  <a:pt x="84547" y="5159670"/>
                  <a:pt x="76238" y="5148983"/>
                </a:cubicBezTo>
                <a:cubicBezTo>
                  <a:pt x="80247" y="5132464"/>
                  <a:pt x="94902" y="5092755"/>
                  <a:pt x="97978" y="5074694"/>
                </a:cubicBezTo>
                <a:cubicBezTo>
                  <a:pt x="110731" y="5059292"/>
                  <a:pt x="83944" y="5055678"/>
                  <a:pt x="94694" y="5040617"/>
                </a:cubicBezTo>
                <a:cubicBezTo>
                  <a:pt x="94802" y="5025081"/>
                  <a:pt x="78298" y="5051506"/>
                  <a:pt x="73697" y="5034877"/>
                </a:cubicBezTo>
                <a:cubicBezTo>
                  <a:pt x="71814" y="5019478"/>
                  <a:pt x="53847" y="5017763"/>
                  <a:pt x="60452" y="5009251"/>
                </a:cubicBezTo>
                <a:cubicBezTo>
                  <a:pt x="62654" y="5006415"/>
                  <a:pt x="67586" y="5002823"/>
                  <a:pt x="76752" y="4997718"/>
                </a:cubicBezTo>
                <a:cubicBezTo>
                  <a:pt x="63037" y="4977564"/>
                  <a:pt x="80093" y="4971299"/>
                  <a:pt x="83605" y="4941112"/>
                </a:cubicBezTo>
                <a:cubicBezTo>
                  <a:pt x="71413" y="4930089"/>
                  <a:pt x="74481" y="4919724"/>
                  <a:pt x="82334" y="4909026"/>
                </a:cubicBezTo>
                <a:cubicBezTo>
                  <a:pt x="74598" y="4880945"/>
                  <a:pt x="84463" y="4853361"/>
                  <a:pt x="84533" y="4820775"/>
                </a:cubicBezTo>
                <a:cubicBezTo>
                  <a:pt x="66992" y="4787591"/>
                  <a:pt x="91097" y="4766727"/>
                  <a:pt x="91061" y="4731916"/>
                </a:cubicBezTo>
                <a:cubicBezTo>
                  <a:pt x="97317" y="4695770"/>
                  <a:pt x="116230" y="4627327"/>
                  <a:pt x="122071" y="4603897"/>
                </a:cubicBezTo>
                <a:cubicBezTo>
                  <a:pt x="117440" y="4600264"/>
                  <a:pt x="120402" y="4591022"/>
                  <a:pt x="126106" y="4591335"/>
                </a:cubicBezTo>
                <a:cubicBezTo>
                  <a:pt x="123756" y="4586933"/>
                  <a:pt x="111571" y="4577124"/>
                  <a:pt x="120368" y="4575090"/>
                </a:cubicBezTo>
                <a:lnTo>
                  <a:pt x="116699" y="4558891"/>
                </a:lnTo>
                <a:lnTo>
                  <a:pt x="117721" y="4555518"/>
                </a:lnTo>
                <a:cubicBezTo>
                  <a:pt x="123273" y="4548594"/>
                  <a:pt x="135291" y="4542181"/>
                  <a:pt x="121288" y="4532201"/>
                </a:cubicBezTo>
                <a:cubicBezTo>
                  <a:pt x="136928" y="4512310"/>
                  <a:pt x="128725" y="4502391"/>
                  <a:pt x="147711" y="4486617"/>
                </a:cubicBezTo>
                <a:cubicBezTo>
                  <a:pt x="158484" y="4463542"/>
                  <a:pt x="122280" y="4473495"/>
                  <a:pt x="144056" y="4443395"/>
                </a:cubicBezTo>
                <a:cubicBezTo>
                  <a:pt x="140912" y="4425979"/>
                  <a:pt x="142547" y="4407926"/>
                  <a:pt x="148799" y="4390977"/>
                </a:cubicBezTo>
                <a:cubicBezTo>
                  <a:pt x="155595" y="4391868"/>
                  <a:pt x="150366" y="4381694"/>
                  <a:pt x="150189" y="4377953"/>
                </a:cubicBezTo>
                <a:cubicBezTo>
                  <a:pt x="154054" y="4379688"/>
                  <a:pt x="159180" y="4373931"/>
                  <a:pt x="157161" y="4370129"/>
                </a:cubicBezTo>
                <a:cubicBezTo>
                  <a:pt x="168992" y="4355089"/>
                  <a:pt x="204839" y="4311648"/>
                  <a:pt x="221172" y="4287716"/>
                </a:cubicBezTo>
                <a:cubicBezTo>
                  <a:pt x="232682" y="4263059"/>
                  <a:pt x="256375" y="4254679"/>
                  <a:pt x="255165" y="4226534"/>
                </a:cubicBezTo>
                <a:cubicBezTo>
                  <a:pt x="266015" y="4203483"/>
                  <a:pt x="282023" y="4186568"/>
                  <a:pt x="285944" y="4164636"/>
                </a:cubicBezTo>
                <a:cubicBezTo>
                  <a:pt x="294955" y="4159143"/>
                  <a:pt x="300526" y="4152620"/>
                  <a:pt x="295693" y="4141582"/>
                </a:cubicBezTo>
                <a:cubicBezTo>
                  <a:pt x="308142" y="4121141"/>
                  <a:pt x="322089" y="4121228"/>
                  <a:pt x="319223" y="4103323"/>
                </a:cubicBezTo>
                <a:cubicBezTo>
                  <a:pt x="351512" y="4098587"/>
                  <a:pt x="328609" y="4093027"/>
                  <a:pt x="333663" y="4077824"/>
                </a:cubicBezTo>
                <a:cubicBezTo>
                  <a:pt x="335974" y="4064831"/>
                  <a:pt x="315731" y="4079163"/>
                  <a:pt x="320953" y="4068192"/>
                </a:cubicBezTo>
                <a:cubicBezTo>
                  <a:pt x="333427" y="4060380"/>
                  <a:pt x="315984" y="4050720"/>
                  <a:pt x="329962" y="4043196"/>
                </a:cubicBezTo>
                <a:cubicBezTo>
                  <a:pt x="341100" y="4053666"/>
                  <a:pt x="341751" y="4018950"/>
                  <a:pt x="353517" y="4024856"/>
                </a:cubicBezTo>
                <a:cubicBezTo>
                  <a:pt x="343556" y="4005479"/>
                  <a:pt x="366490" y="4012360"/>
                  <a:pt x="369715" y="3996365"/>
                </a:cubicBezTo>
                <a:cubicBezTo>
                  <a:pt x="367475" y="3986595"/>
                  <a:pt x="369211" y="3981543"/>
                  <a:pt x="379555" y="3979401"/>
                </a:cubicBezTo>
                <a:cubicBezTo>
                  <a:pt x="367646" y="3933458"/>
                  <a:pt x="388974" y="3961494"/>
                  <a:pt x="394185" y="3928228"/>
                </a:cubicBezTo>
                <a:cubicBezTo>
                  <a:pt x="396507" y="3898275"/>
                  <a:pt x="404954" y="3867782"/>
                  <a:pt x="390160" y="3828676"/>
                </a:cubicBezTo>
                <a:cubicBezTo>
                  <a:pt x="384585" y="3819798"/>
                  <a:pt x="387756" y="3808027"/>
                  <a:pt x="397237" y="3802385"/>
                </a:cubicBezTo>
                <a:cubicBezTo>
                  <a:pt x="398869" y="3801415"/>
                  <a:pt x="400632" y="3800665"/>
                  <a:pt x="402468" y="3800163"/>
                </a:cubicBezTo>
                <a:cubicBezTo>
                  <a:pt x="406187" y="3784407"/>
                  <a:pt x="412833" y="3729161"/>
                  <a:pt x="419553" y="3707849"/>
                </a:cubicBezTo>
                <a:cubicBezTo>
                  <a:pt x="427191" y="3696536"/>
                  <a:pt x="450857" y="3687984"/>
                  <a:pt x="442791" y="3672289"/>
                </a:cubicBezTo>
                <a:cubicBezTo>
                  <a:pt x="454321" y="3676732"/>
                  <a:pt x="442406" y="3654553"/>
                  <a:pt x="453506" y="3651490"/>
                </a:cubicBezTo>
                <a:cubicBezTo>
                  <a:pt x="462536" y="3649938"/>
                  <a:pt x="461024" y="3642848"/>
                  <a:pt x="463867" y="3637308"/>
                </a:cubicBezTo>
                <a:cubicBezTo>
                  <a:pt x="472833" y="3633114"/>
                  <a:pt x="478706" y="3605537"/>
                  <a:pt x="476438" y="3596088"/>
                </a:cubicBezTo>
                <a:cubicBezTo>
                  <a:pt x="464530" y="3569650"/>
                  <a:pt x="500049" y="3546790"/>
                  <a:pt x="491497" y="3525619"/>
                </a:cubicBezTo>
                <a:cubicBezTo>
                  <a:pt x="491833" y="3519984"/>
                  <a:pt x="493497" y="3515264"/>
                  <a:pt x="495979" y="3511139"/>
                </a:cubicBezTo>
                <a:lnTo>
                  <a:pt x="504897" y="3500760"/>
                </a:lnTo>
                <a:lnTo>
                  <a:pt x="511383" y="3500156"/>
                </a:lnTo>
                <a:lnTo>
                  <a:pt x="514661" y="3492522"/>
                </a:lnTo>
                <a:lnTo>
                  <a:pt x="516591" y="3490924"/>
                </a:lnTo>
                <a:cubicBezTo>
                  <a:pt x="520304" y="3487883"/>
                  <a:pt x="523811" y="3484792"/>
                  <a:pt x="526604" y="3481328"/>
                </a:cubicBezTo>
                <a:cubicBezTo>
                  <a:pt x="501233" y="3472978"/>
                  <a:pt x="546190" y="3450491"/>
                  <a:pt x="521677" y="3450102"/>
                </a:cubicBezTo>
                <a:cubicBezTo>
                  <a:pt x="532617" y="3429618"/>
                  <a:pt x="506415" y="3434623"/>
                  <a:pt x="537252" y="3420520"/>
                </a:cubicBezTo>
                <a:cubicBezTo>
                  <a:pt x="538177" y="3379165"/>
                  <a:pt x="597072" y="3324511"/>
                  <a:pt x="584418" y="3284165"/>
                </a:cubicBezTo>
                <a:cubicBezTo>
                  <a:pt x="595839" y="3253336"/>
                  <a:pt x="600583" y="3260142"/>
                  <a:pt x="605777" y="3235544"/>
                </a:cubicBezTo>
                <a:cubicBezTo>
                  <a:pt x="616179" y="3195982"/>
                  <a:pt x="622759" y="3088699"/>
                  <a:pt x="624913" y="3057384"/>
                </a:cubicBezTo>
                <a:cubicBezTo>
                  <a:pt x="621988" y="3054365"/>
                  <a:pt x="620005" y="3051091"/>
                  <a:pt x="618697" y="3047652"/>
                </a:cubicBezTo>
                <a:lnTo>
                  <a:pt x="616644" y="3037529"/>
                </a:lnTo>
                <a:lnTo>
                  <a:pt x="617876" y="3036541"/>
                </a:lnTo>
                <a:cubicBezTo>
                  <a:pt x="621043" y="3031669"/>
                  <a:pt x="621147" y="3028266"/>
                  <a:pt x="619896" y="3025524"/>
                </a:cubicBezTo>
                <a:lnTo>
                  <a:pt x="617374" y="3022606"/>
                </a:lnTo>
                <a:cubicBezTo>
                  <a:pt x="617526" y="3020033"/>
                  <a:pt x="617679" y="3017460"/>
                  <a:pt x="617831" y="3014887"/>
                </a:cubicBezTo>
                <a:lnTo>
                  <a:pt x="616227" y="2999257"/>
                </a:lnTo>
                <a:lnTo>
                  <a:pt x="618274" y="2996732"/>
                </a:lnTo>
                <a:cubicBezTo>
                  <a:pt x="618686" y="2989081"/>
                  <a:pt x="619099" y="2981431"/>
                  <a:pt x="619511" y="2973780"/>
                </a:cubicBezTo>
                <a:lnTo>
                  <a:pt x="620642" y="2973655"/>
                </a:lnTo>
                <a:cubicBezTo>
                  <a:pt x="623208" y="2972846"/>
                  <a:pt x="625154" y="2971263"/>
                  <a:pt x="625859" y="2968014"/>
                </a:cubicBezTo>
                <a:cubicBezTo>
                  <a:pt x="641104" y="2975784"/>
                  <a:pt x="632553" y="2967071"/>
                  <a:pt x="633290" y="2956801"/>
                </a:cubicBezTo>
                <a:cubicBezTo>
                  <a:pt x="657130" y="2966578"/>
                  <a:pt x="649356" y="2935726"/>
                  <a:pt x="664209" y="2933298"/>
                </a:cubicBezTo>
                <a:cubicBezTo>
                  <a:pt x="664212" y="2925534"/>
                  <a:pt x="664649" y="2917501"/>
                  <a:pt x="665622" y="2909390"/>
                </a:cubicBezTo>
                <a:lnTo>
                  <a:pt x="666516" y="2904671"/>
                </a:lnTo>
                <a:lnTo>
                  <a:pt x="666785" y="2904615"/>
                </a:lnTo>
                <a:cubicBezTo>
                  <a:pt x="667515" y="2903671"/>
                  <a:pt x="668011" y="2902150"/>
                  <a:pt x="668228" y="2899714"/>
                </a:cubicBezTo>
                <a:cubicBezTo>
                  <a:pt x="668200" y="2898499"/>
                  <a:pt x="668172" y="2897282"/>
                  <a:pt x="668144" y="2896066"/>
                </a:cubicBezTo>
                <a:lnTo>
                  <a:pt x="669877" y="2886912"/>
                </a:lnTo>
                <a:lnTo>
                  <a:pt x="672144" y="2884014"/>
                </a:lnTo>
                <a:lnTo>
                  <a:pt x="675452" y="2883229"/>
                </a:lnTo>
                <a:cubicBezTo>
                  <a:pt x="675391" y="2882933"/>
                  <a:pt x="675329" y="2882639"/>
                  <a:pt x="675268" y="2882343"/>
                </a:cubicBezTo>
                <a:cubicBezTo>
                  <a:pt x="671128" y="2875325"/>
                  <a:pt x="663714" y="2872524"/>
                  <a:pt x="687009" y="2866529"/>
                </a:cubicBezTo>
                <a:cubicBezTo>
                  <a:pt x="681161" y="2850828"/>
                  <a:pt x="694937" y="2849285"/>
                  <a:pt x="703772" y="2829536"/>
                </a:cubicBezTo>
                <a:cubicBezTo>
                  <a:pt x="697142" y="2820214"/>
                  <a:pt x="701540" y="2813723"/>
                  <a:pt x="709503" y="2807759"/>
                </a:cubicBezTo>
                <a:cubicBezTo>
                  <a:pt x="709675" y="2787664"/>
                  <a:pt x="722617" y="2770658"/>
                  <a:pt x="729434" y="2748755"/>
                </a:cubicBezTo>
                <a:cubicBezTo>
                  <a:pt x="723495" y="2723695"/>
                  <a:pt x="745457" y="2713438"/>
                  <a:pt x="752657" y="2690022"/>
                </a:cubicBezTo>
                <a:cubicBezTo>
                  <a:pt x="738132" y="2667595"/>
                  <a:pt x="772440" y="2674802"/>
                  <a:pt x="782299" y="2663439"/>
                </a:cubicBezTo>
                <a:lnTo>
                  <a:pt x="783672" y="2660083"/>
                </a:lnTo>
                <a:cubicBezTo>
                  <a:pt x="783367" y="2657010"/>
                  <a:pt x="783060" y="2653937"/>
                  <a:pt x="782755" y="2650864"/>
                </a:cubicBezTo>
                <a:lnTo>
                  <a:pt x="781641" y="2647388"/>
                </a:lnTo>
                <a:cubicBezTo>
                  <a:pt x="781160" y="2644997"/>
                  <a:pt x="781208" y="2643412"/>
                  <a:pt x="781648" y="2642321"/>
                </a:cubicBezTo>
                <a:lnTo>
                  <a:pt x="781893" y="2642199"/>
                </a:lnTo>
                <a:cubicBezTo>
                  <a:pt x="781736" y="2640614"/>
                  <a:pt x="781577" y="2639031"/>
                  <a:pt x="781420" y="2637446"/>
                </a:cubicBezTo>
                <a:cubicBezTo>
                  <a:pt x="780062" y="2629421"/>
                  <a:pt x="778210" y="2621608"/>
                  <a:pt x="776013" y="2614161"/>
                </a:cubicBezTo>
                <a:cubicBezTo>
                  <a:pt x="789698" y="2608058"/>
                  <a:pt x="773433" y="2580448"/>
                  <a:pt x="799274" y="2583767"/>
                </a:cubicBezTo>
                <a:cubicBezTo>
                  <a:pt x="797076" y="2573730"/>
                  <a:pt x="786332" y="2567549"/>
                  <a:pt x="803286" y="2571126"/>
                </a:cubicBezTo>
                <a:lnTo>
                  <a:pt x="804150" y="2569441"/>
                </a:lnTo>
                <a:lnTo>
                  <a:pt x="800301" y="2563632"/>
                </a:lnTo>
                <a:cubicBezTo>
                  <a:pt x="798670" y="2557453"/>
                  <a:pt x="797071" y="2551799"/>
                  <a:pt x="793576" y="2556344"/>
                </a:cubicBezTo>
                <a:cubicBezTo>
                  <a:pt x="785387" y="2548895"/>
                  <a:pt x="796146" y="2540807"/>
                  <a:pt x="788869" y="2533157"/>
                </a:cubicBezTo>
                <a:cubicBezTo>
                  <a:pt x="786041" y="2522927"/>
                  <a:pt x="797801" y="2536851"/>
                  <a:pt x="796781" y="2524899"/>
                </a:cubicBezTo>
                <a:cubicBezTo>
                  <a:pt x="796934" y="2523879"/>
                  <a:pt x="797088" y="2522860"/>
                  <a:pt x="797241" y="2521840"/>
                </a:cubicBezTo>
                <a:lnTo>
                  <a:pt x="796029" y="2516618"/>
                </a:lnTo>
                <a:lnTo>
                  <a:pt x="792761" y="2514462"/>
                </a:lnTo>
                <a:cubicBezTo>
                  <a:pt x="790774" y="2512148"/>
                  <a:pt x="789910" y="2508859"/>
                  <a:pt x="791595" y="2503381"/>
                </a:cubicBezTo>
                <a:lnTo>
                  <a:pt x="792181" y="2502571"/>
                </a:lnTo>
                <a:lnTo>
                  <a:pt x="788824" y="2501027"/>
                </a:lnTo>
                <a:lnTo>
                  <a:pt x="787270" y="2492600"/>
                </a:lnTo>
                <a:lnTo>
                  <a:pt x="778877" y="2485183"/>
                </a:lnTo>
                <a:lnTo>
                  <a:pt x="780557" y="2480669"/>
                </a:lnTo>
                <a:lnTo>
                  <a:pt x="783964" y="2480825"/>
                </a:lnTo>
                <a:lnTo>
                  <a:pt x="775765" y="2465130"/>
                </a:lnTo>
                <a:cubicBezTo>
                  <a:pt x="778982" y="2455259"/>
                  <a:pt x="775818" y="2449073"/>
                  <a:pt x="770558" y="2443685"/>
                </a:cubicBezTo>
                <a:cubicBezTo>
                  <a:pt x="768821" y="2423506"/>
                  <a:pt x="759680" y="2407402"/>
                  <a:pt x="753813" y="2385914"/>
                </a:cubicBezTo>
                <a:cubicBezTo>
                  <a:pt x="755336" y="2360280"/>
                  <a:pt x="741334" y="2351643"/>
                  <a:pt x="735113" y="2328662"/>
                </a:cubicBezTo>
                <a:cubicBezTo>
                  <a:pt x="742984" y="2301647"/>
                  <a:pt x="715756" y="2318371"/>
                  <a:pt x="713172" y="2298217"/>
                </a:cubicBezTo>
                <a:cubicBezTo>
                  <a:pt x="718425" y="2262517"/>
                  <a:pt x="703833" y="2301922"/>
                  <a:pt x="698974" y="2250782"/>
                </a:cubicBezTo>
                <a:cubicBezTo>
                  <a:pt x="700296" y="2247398"/>
                  <a:pt x="697378" y="2241930"/>
                  <a:pt x="695006" y="2243352"/>
                </a:cubicBezTo>
                <a:cubicBezTo>
                  <a:pt x="695218" y="2239945"/>
                  <a:pt x="698649" y="2230878"/>
                  <a:pt x="694540" y="2231409"/>
                </a:cubicBezTo>
                <a:cubicBezTo>
                  <a:pt x="691262" y="2215680"/>
                  <a:pt x="690791" y="2199138"/>
                  <a:pt x="693174" y="2183375"/>
                </a:cubicBezTo>
                <a:cubicBezTo>
                  <a:pt x="680938" y="2154998"/>
                  <a:pt x="702415" y="2165592"/>
                  <a:pt x="696594" y="2144085"/>
                </a:cubicBezTo>
                <a:cubicBezTo>
                  <a:pt x="685630" y="2128897"/>
                  <a:pt x="690840" y="2120189"/>
                  <a:pt x="682003" y="2101383"/>
                </a:cubicBezTo>
                <a:cubicBezTo>
                  <a:pt x="690702" y="2092860"/>
                  <a:pt x="683661" y="2086506"/>
                  <a:pt x="680520" y="2079956"/>
                </a:cubicBezTo>
                <a:lnTo>
                  <a:pt x="680002" y="2076836"/>
                </a:lnTo>
                <a:lnTo>
                  <a:pt x="682664" y="2062205"/>
                </a:lnTo>
                <a:cubicBezTo>
                  <a:pt x="677435" y="2059982"/>
                  <a:pt x="685036" y="2051541"/>
                  <a:pt x="686574" y="2047621"/>
                </a:cubicBezTo>
                <a:cubicBezTo>
                  <a:pt x="683137" y="2047669"/>
                  <a:pt x="681618" y="2039112"/>
                  <a:pt x="684505" y="2035989"/>
                </a:cubicBezTo>
                <a:cubicBezTo>
                  <a:pt x="697744" y="1971545"/>
                  <a:pt x="665102" y="2008454"/>
                  <a:pt x="684926" y="1969476"/>
                </a:cubicBezTo>
                <a:cubicBezTo>
                  <a:pt x="689323" y="1943615"/>
                  <a:pt x="649725" y="1944656"/>
                  <a:pt x="669491" y="1917869"/>
                </a:cubicBezTo>
                <a:cubicBezTo>
                  <a:pt x="670499" y="1886102"/>
                  <a:pt x="656602" y="1866056"/>
                  <a:pt x="668084" y="1836507"/>
                </a:cubicBezTo>
                <a:cubicBezTo>
                  <a:pt x="668964" y="1806766"/>
                  <a:pt x="663816" y="1781182"/>
                  <a:pt x="669261" y="1755879"/>
                </a:cubicBezTo>
                <a:cubicBezTo>
                  <a:pt x="664845" y="1745788"/>
                  <a:pt x="663293" y="1736202"/>
                  <a:pt x="670934" y="1726651"/>
                </a:cubicBezTo>
                <a:cubicBezTo>
                  <a:pt x="669678" y="1698957"/>
                  <a:pt x="659604" y="1692528"/>
                  <a:pt x="668418" y="1674709"/>
                </a:cubicBezTo>
                <a:cubicBezTo>
                  <a:pt x="663052" y="1669668"/>
                  <a:pt x="660191" y="1666183"/>
                  <a:pt x="658947" y="1663502"/>
                </a:cubicBezTo>
                <a:cubicBezTo>
                  <a:pt x="655218" y="1655460"/>
                  <a:pt x="666065" y="1654644"/>
                  <a:pt x="667634" y="1640672"/>
                </a:cubicBezTo>
                <a:cubicBezTo>
                  <a:pt x="670870" y="1625689"/>
                  <a:pt x="680041" y="1650492"/>
                  <a:pt x="680416" y="1636309"/>
                </a:cubicBezTo>
                <a:cubicBezTo>
                  <a:pt x="674381" y="1622116"/>
                  <a:pt x="690581" y="1619938"/>
                  <a:pt x="683355" y="1605349"/>
                </a:cubicBezTo>
                <a:cubicBezTo>
                  <a:pt x="671388" y="1611345"/>
                  <a:pt x="684009" y="1573894"/>
                  <a:pt x="673311" y="1574712"/>
                </a:cubicBezTo>
                <a:cubicBezTo>
                  <a:pt x="687788" y="1558635"/>
                  <a:pt x="668681" y="1555273"/>
                  <a:pt x="672392" y="1536647"/>
                </a:cubicBezTo>
                <a:cubicBezTo>
                  <a:pt x="677688" y="1527242"/>
                  <a:pt x="678342" y="1521025"/>
                  <a:pt x="671702" y="1513896"/>
                </a:cubicBezTo>
                <a:cubicBezTo>
                  <a:pt x="697596" y="1470305"/>
                  <a:pt x="671673" y="1490329"/>
                  <a:pt x="680462" y="1452296"/>
                </a:cubicBezTo>
                <a:cubicBezTo>
                  <a:pt x="690082" y="1419160"/>
                  <a:pt x="695497" y="1382582"/>
                  <a:pt x="720892" y="1347657"/>
                </a:cubicBezTo>
                <a:cubicBezTo>
                  <a:pt x="728252" y="1340763"/>
                  <a:pt x="730408" y="1326684"/>
                  <a:pt x="725707" y="1316214"/>
                </a:cubicBezTo>
                <a:cubicBezTo>
                  <a:pt x="724898" y="1314411"/>
                  <a:pt x="723913" y="1312787"/>
                  <a:pt x="722781" y="1311390"/>
                </a:cubicBezTo>
                <a:cubicBezTo>
                  <a:pt x="740925" y="1290091"/>
                  <a:pt x="731077" y="1279232"/>
                  <a:pt x="743580" y="1268952"/>
                </a:cubicBezTo>
                <a:cubicBezTo>
                  <a:pt x="747716" y="1237645"/>
                  <a:pt x="734341" y="1214150"/>
                  <a:pt x="745282" y="1204622"/>
                </a:cubicBezTo>
                <a:cubicBezTo>
                  <a:pt x="744051" y="1188944"/>
                  <a:pt x="730234" y="1168727"/>
                  <a:pt x="741960" y="1155703"/>
                </a:cubicBezTo>
                <a:cubicBezTo>
                  <a:pt x="731985" y="1155066"/>
                  <a:pt x="748925" y="1136907"/>
                  <a:pt x="742087" y="1128440"/>
                </a:cubicBezTo>
                <a:cubicBezTo>
                  <a:pt x="736171" y="1122556"/>
                  <a:pt x="739932" y="1115674"/>
                  <a:pt x="739973" y="1108417"/>
                </a:cubicBezTo>
                <a:cubicBezTo>
                  <a:pt x="735099" y="1099737"/>
                  <a:pt x="741268" y="1067483"/>
                  <a:pt x="746465" y="1058433"/>
                </a:cubicBezTo>
                <a:cubicBezTo>
                  <a:pt x="765005" y="1035713"/>
                  <a:pt x="748052" y="994640"/>
                  <a:pt x="762191" y="975987"/>
                </a:cubicBezTo>
                <a:cubicBezTo>
                  <a:pt x="764072" y="969800"/>
                  <a:pt x="764654" y="963971"/>
                  <a:pt x="764423" y="958395"/>
                </a:cubicBezTo>
                <a:lnTo>
                  <a:pt x="761915" y="943118"/>
                </a:lnTo>
                <a:lnTo>
                  <a:pt x="757474" y="939439"/>
                </a:lnTo>
                <a:cubicBezTo>
                  <a:pt x="757647" y="936206"/>
                  <a:pt x="757819" y="932972"/>
                  <a:pt x="757991" y="929739"/>
                </a:cubicBezTo>
                <a:lnTo>
                  <a:pt x="757204" y="927127"/>
                </a:lnTo>
                <a:cubicBezTo>
                  <a:pt x="755678" y="922138"/>
                  <a:pt x="754319" y="917190"/>
                  <a:pt x="753613" y="912177"/>
                </a:cubicBezTo>
                <a:cubicBezTo>
                  <a:pt x="775028" y="915106"/>
                  <a:pt x="751138" y="870019"/>
                  <a:pt x="768933" y="881067"/>
                </a:cubicBezTo>
                <a:cubicBezTo>
                  <a:pt x="768780" y="854032"/>
                  <a:pt x="782103" y="846928"/>
                  <a:pt x="765219" y="817416"/>
                </a:cubicBezTo>
                <a:cubicBezTo>
                  <a:pt x="780144" y="772732"/>
                  <a:pt x="762831" y="740070"/>
                  <a:pt x="787152" y="702815"/>
                </a:cubicBezTo>
                <a:cubicBezTo>
                  <a:pt x="777404" y="708645"/>
                  <a:pt x="779667" y="685431"/>
                  <a:pt x="783947" y="672401"/>
                </a:cubicBezTo>
                <a:cubicBezTo>
                  <a:pt x="745609" y="693593"/>
                  <a:pt x="816557" y="618072"/>
                  <a:pt x="789277" y="612154"/>
                </a:cubicBezTo>
                <a:cubicBezTo>
                  <a:pt x="814029" y="607196"/>
                  <a:pt x="790950" y="545243"/>
                  <a:pt x="816705" y="516197"/>
                </a:cubicBezTo>
                <a:cubicBezTo>
                  <a:pt x="818115" y="496236"/>
                  <a:pt x="819907" y="464307"/>
                  <a:pt x="823696" y="446558"/>
                </a:cubicBezTo>
                <a:lnTo>
                  <a:pt x="819138" y="402046"/>
                </a:lnTo>
                <a:cubicBezTo>
                  <a:pt x="813660" y="377878"/>
                  <a:pt x="816214" y="373884"/>
                  <a:pt x="809089" y="322733"/>
                </a:cubicBezTo>
                <a:cubicBezTo>
                  <a:pt x="809391" y="257376"/>
                  <a:pt x="793760" y="267420"/>
                  <a:pt x="798307" y="204587"/>
                </a:cubicBezTo>
                <a:cubicBezTo>
                  <a:pt x="791298" y="201120"/>
                  <a:pt x="789378" y="133016"/>
                  <a:pt x="784841" y="127724"/>
                </a:cubicBezTo>
                <a:lnTo>
                  <a:pt x="774543" y="110945"/>
                </a:lnTo>
                <a:lnTo>
                  <a:pt x="775980" y="108356"/>
                </a:lnTo>
                <a:cubicBezTo>
                  <a:pt x="778096" y="97517"/>
                  <a:pt x="775985" y="91347"/>
                  <a:pt x="772015" y="87265"/>
                </a:cubicBezTo>
                <a:lnTo>
                  <a:pt x="765760" y="83713"/>
                </a:lnTo>
                <a:lnTo>
                  <a:pt x="761352" y="69573"/>
                </a:lnTo>
                <a:lnTo>
                  <a:pt x="748123" y="42623"/>
                </a:lnTo>
                <a:lnTo>
                  <a:pt x="749910" y="36737"/>
                </a:lnTo>
                <a:close/>
              </a:path>
            </a:pathLst>
          </a:cu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588716B6-19BA-4C13-A3E6-380170A88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6364" y="2259463"/>
            <a:ext cx="2311233" cy="29564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Hình ảnh màu hiếm về Chủ tịch Hồ Chí Minh | Việt Nam">
            <a:extLst>
              <a:ext uri="{FF2B5EF4-FFF2-40B4-BE49-F238E27FC236}">
                <a16:creationId xmlns:a16="http://schemas.microsoft.com/office/drawing/2014/main" id="{7BE49B11-0F2E-6E4C-A60A-32EF5BF6F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46"/>
          <a:stretch/>
        </p:blipFill>
        <p:spPr bwMode="auto">
          <a:xfrm>
            <a:off x="7180785" y="2362994"/>
            <a:ext cx="2106092" cy="2771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6D8EFD3-8784-3A46-ABDC-0F6E98FA89AA}"/>
              </a:ext>
            </a:extLst>
          </p:cNvPr>
          <p:cNvSpPr/>
          <p:nvPr/>
        </p:nvSpPr>
        <p:spPr>
          <a:xfrm>
            <a:off x="1436507" y="2644170"/>
            <a:ext cx="4601193" cy="1569660"/>
          </a:xfrm>
          <a:prstGeom prst="rect">
            <a:avLst/>
          </a:prstGeom>
        </p:spPr>
        <p:txBody>
          <a:bodyPr wrap="square">
            <a:spAutoFit/>
          </a:bodyPr>
          <a:lstStyle/>
          <a:p>
            <a:pPr algn="just"/>
            <a:r>
              <a:rPr lang="vi-VN" sz="3200" b="1" i="1" dirty="0">
                <a:solidFill>
                  <a:srgbClr val="000000"/>
                </a:solidFill>
                <a:latin typeface="Times New Roman" panose="02020603050405020304" pitchFamily="18" charset="0"/>
                <a:ea typeface="Calibri" panose="020F0502020204030204" pitchFamily="34" charset="0"/>
              </a:rPr>
              <a:t>Theo em, các bài hát, bài thơ viết về Bác có điểm chung nào? </a:t>
            </a:r>
            <a:endParaRPr lang="en-VN" sz="3200" b="1" i="1" dirty="0"/>
          </a:p>
        </p:txBody>
      </p:sp>
    </p:spTree>
    <p:extLst>
      <p:ext uri="{BB962C8B-B14F-4D97-AF65-F5344CB8AC3E}">
        <p14:creationId xmlns:p14="http://schemas.microsoft.com/office/powerpoint/2010/main" val="326962527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EB2E8C4-C3E7-4048-A43D-9859510CFA9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73" name="Ink 72">
                <a:extLst>
                  <a:ext uri="{FF2B5EF4-FFF2-40B4-BE49-F238E27FC236}">
                    <a16:creationId xmlns:a16="http://schemas.microsoft.com/office/drawing/2014/main" id="{24D29CCB-7956-4E3E-8880-304085F04BF4}"/>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73" name="Ink 7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75" name="Rectangle 74">
            <a:extLst>
              <a:ext uri="{FF2B5EF4-FFF2-40B4-BE49-F238E27FC236}">
                <a16:creationId xmlns:a16="http://schemas.microsoft.com/office/drawing/2014/main" id="{0E91F5CA-B392-444C-88E3-BF5BAAEBD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Đóng vai người chiến sĩ kể lại câu chuyện trong bài thơ đêm nay Bác không  ngủ">
            <a:extLst>
              <a:ext uri="{FF2B5EF4-FFF2-40B4-BE49-F238E27FC236}">
                <a16:creationId xmlns:a16="http://schemas.microsoft.com/office/drawing/2014/main" id="{24B93BC3-3CA0-4040-876A-2036D91021BE}"/>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1" b="9592"/>
          <a:stretch/>
        </p:blipFill>
        <p:spPr bwMode="auto">
          <a:xfrm>
            <a:off x="20" y="1"/>
            <a:ext cx="12191979" cy="6857999"/>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3F3677B-A97D-4CAD-A971-B22755F56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2000" cy="4516342"/>
          </a:xfrm>
          <a:prstGeom prst="rect">
            <a:avLst/>
          </a:prstGeom>
          <a:gradFill>
            <a:gsLst>
              <a:gs pos="47000">
                <a:srgbClr val="000000">
                  <a:alpha val="22000"/>
                </a:srgbClr>
              </a:gs>
              <a:gs pos="0">
                <a:srgbClr val="000000">
                  <a:alpha val="0"/>
                </a:srgbClr>
              </a:gs>
              <a:gs pos="100000">
                <a:srgbClr val="000000">
                  <a:alpha val="4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7C43D5-042C-1D46-93C4-FA0378C38F44}"/>
              </a:ext>
            </a:extLst>
          </p:cNvPr>
          <p:cNvSpPr>
            <a:spLocks noGrp="1"/>
          </p:cNvSpPr>
          <p:nvPr>
            <p:ph type="title"/>
          </p:nvPr>
        </p:nvSpPr>
        <p:spPr>
          <a:xfrm>
            <a:off x="356406" y="687286"/>
            <a:ext cx="7883704" cy="752632"/>
          </a:xfrm>
        </p:spPr>
        <p:txBody>
          <a:bodyPr vert="horz" lIns="91440" tIns="45720" rIns="91440" bIns="45720" rtlCol="0" anchor="ctr">
            <a:noAutofit/>
          </a:bodyPr>
          <a:lstStyle/>
          <a:p>
            <a:pPr algn="ctr"/>
            <a:r>
              <a:rPr lang="en-US" sz="3500" b="1" dirty="0">
                <a:solidFill>
                  <a:srgbClr val="FFFFFF"/>
                </a:solidFill>
                <a:latin typeface="Times New Roman" panose="02020603050405020304" pitchFamily="18" charset="0"/>
                <a:cs typeface="Times New Roman" panose="02020603050405020304" pitchFamily="18" charset="0"/>
              </a:rPr>
              <a:t>ĐÊM NAY BÁC KHÔNG NGỦ</a:t>
            </a:r>
          </a:p>
        </p:txBody>
      </p:sp>
      <p:sp>
        <p:nvSpPr>
          <p:cNvPr id="4" name="TextBox 3">
            <a:extLst>
              <a:ext uri="{FF2B5EF4-FFF2-40B4-BE49-F238E27FC236}">
                <a16:creationId xmlns:a16="http://schemas.microsoft.com/office/drawing/2014/main" id="{3A5E9A03-0DD2-1D43-8272-1EBF946B968D}"/>
              </a:ext>
            </a:extLst>
          </p:cNvPr>
          <p:cNvSpPr txBox="1"/>
          <p:nvPr/>
        </p:nvSpPr>
        <p:spPr>
          <a:xfrm>
            <a:off x="2416905" y="1439918"/>
            <a:ext cx="3510456" cy="584775"/>
          </a:xfrm>
          <a:prstGeom prst="rect">
            <a:avLst/>
          </a:prstGeom>
          <a:noFill/>
        </p:spPr>
        <p:txBody>
          <a:bodyPr wrap="square" rtlCol="0">
            <a:spAutoFit/>
          </a:bodyPr>
          <a:lstStyle/>
          <a:p>
            <a:pPr algn="ctr"/>
            <a:r>
              <a:rPr lang="en-VN" sz="3200" b="1" i="1" dirty="0">
                <a:solidFill>
                  <a:schemeClr val="bg1"/>
                </a:solidFill>
                <a:latin typeface="Times New Roman" panose="02020603050405020304" pitchFamily="18" charset="0"/>
                <a:cs typeface="Times New Roman" panose="02020603050405020304" pitchFamily="18" charset="0"/>
              </a:rPr>
              <a:t>(Minh Huệ)</a:t>
            </a:r>
          </a:p>
        </p:txBody>
      </p:sp>
    </p:spTree>
    <p:extLst>
      <p:ext uri="{BB962C8B-B14F-4D97-AF65-F5344CB8AC3E}">
        <p14:creationId xmlns:p14="http://schemas.microsoft.com/office/powerpoint/2010/main" val="276562109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178006" y="2185785"/>
            <a:ext cx="4950352" cy="4081117"/>
          </a:xfrm>
          <a:prstGeom prst="rect">
            <a:avLst/>
          </a:prstGeom>
          <a:noFill/>
        </p:spPr>
        <p:txBody>
          <a:bodyPr wrap="square" rtlCol="0">
            <a:spAutoFit/>
          </a:bodyPr>
          <a:lstStyle/>
          <a:p>
            <a:pPr algn="ctr">
              <a:lnSpc>
                <a:spcPct val="90000"/>
              </a:lnSpc>
            </a:pPr>
            <a:r>
              <a:rPr lang="en-US" altLang="ko-KR" sz="9600" b="1" dirty="0">
                <a:solidFill>
                  <a:schemeClr val="accent1"/>
                </a:solidFill>
                <a:latin typeface="Times New Roman" panose="02020603050405020304" pitchFamily="18" charset="0"/>
                <a:cs typeface="Times New Roman" panose="02020603050405020304" pitchFamily="18" charset="0"/>
              </a:rPr>
              <a:t>1. </a:t>
            </a:r>
            <a:r>
              <a:rPr lang="en-US" altLang="ko-KR" sz="9600" b="1" dirty="0" err="1">
                <a:solidFill>
                  <a:schemeClr val="accent1"/>
                </a:solidFill>
                <a:latin typeface="Times New Roman" panose="02020603050405020304" pitchFamily="18" charset="0"/>
                <a:cs typeface="Times New Roman" panose="02020603050405020304" pitchFamily="18" charset="0"/>
              </a:rPr>
              <a:t>Tìm</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hiểu</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chung</a:t>
            </a:r>
            <a:endParaRPr lang="en-US" altLang="ko-KR" sz="9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180761906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66DE11-17E1-4DC7-B2B7-6DA2E6A9C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2E493E-0B27-4F3C-AA01-17F0A2564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pink rose on open book">
            <a:extLst>
              <a:ext uri="{FF2B5EF4-FFF2-40B4-BE49-F238E27FC236}">
                <a16:creationId xmlns:a16="http://schemas.microsoft.com/office/drawing/2014/main" id="{91722A82-2FF6-8A48-AAEA-83F08B56E9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74" b="9035"/>
          <a:stretch/>
        </p:blipFill>
        <p:spPr bwMode="auto">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749B2EB-C7EA-014B-AF25-EB068797407F}"/>
              </a:ext>
            </a:extLst>
          </p:cNvPr>
          <p:cNvSpPr/>
          <p:nvPr/>
        </p:nvSpPr>
        <p:spPr>
          <a:xfrm>
            <a:off x="7037123" y="1704457"/>
            <a:ext cx="4702932" cy="3449086"/>
          </a:xfrm>
          <a:prstGeom prst="rect">
            <a:avLst/>
          </a:prstGeom>
        </p:spPr>
        <p:txBody>
          <a:bodyPr wrap="square">
            <a:spAutoFit/>
          </a:bodyPr>
          <a:lstStyle/>
          <a:p>
            <a:pPr algn="just">
              <a:lnSpc>
                <a:spcPct val="115000"/>
              </a:lnSpc>
              <a:spcBef>
                <a:spcPts val="600"/>
              </a:spcBef>
              <a:spcAft>
                <a:spcPts val="600"/>
              </a:spcAft>
            </a:pPr>
            <a:r>
              <a:rPr lang="vi-VN" sz="3200" b="1" i="1" dirty="0">
                <a:solidFill>
                  <a:srgbClr val="000000"/>
                </a:solidFill>
                <a:latin typeface="Times New Roman" panose="02020603050405020304" pitchFamily="18" charset="0"/>
                <a:ea typeface="Calibri" panose="020F0502020204030204" pitchFamily="34" charset="0"/>
              </a:rPr>
              <a:t>a/ Thơ có yếu tố tự sự và miêu tả </a:t>
            </a:r>
            <a:r>
              <a:rPr lang="vi-VN" sz="3200" dirty="0">
                <a:solidFill>
                  <a:srgbClr val="000000"/>
                </a:solidFill>
                <a:latin typeface="Times New Roman" panose="02020603050405020304" pitchFamily="18" charset="0"/>
                <a:ea typeface="Calibri" panose="020F0502020204030204" pitchFamily="34" charset="0"/>
              </a:rPr>
              <a:t>là thơ trong đó người viết thường kể lại sự việc và miêu tả sự vật; qua đó, thể hiện tình cảm, thái độ của mình. </a:t>
            </a:r>
            <a:endParaRPr lang="en-VN" sz="3200" dirty="0"/>
          </a:p>
        </p:txBody>
      </p:sp>
    </p:spTree>
    <p:extLst>
      <p:ext uri="{BB962C8B-B14F-4D97-AF65-F5344CB8AC3E}">
        <p14:creationId xmlns:p14="http://schemas.microsoft.com/office/powerpoint/2010/main" val="3911526719"/>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rchiveVTI">
  <a:themeElements>
    <a:clrScheme name="AnalogousFromLightSeedRightStep">
      <a:dk1>
        <a:srgbClr val="000000"/>
      </a:dk1>
      <a:lt1>
        <a:srgbClr val="FFFFFF"/>
      </a:lt1>
      <a:dk2>
        <a:srgbClr val="412425"/>
      </a:dk2>
      <a:lt2>
        <a:srgbClr val="E6E8E2"/>
      </a:lt2>
      <a:accent1>
        <a:srgbClr val="A391CB"/>
      </a:accent1>
      <a:accent2>
        <a:srgbClr val="AD79C0"/>
      </a:accent2>
      <a:accent3>
        <a:srgbClr val="CB91C3"/>
      </a:accent3>
      <a:accent4>
        <a:srgbClr val="C07998"/>
      </a:accent4>
      <a:accent5>
        <a:srgbClr val="CB9192"/>
      </a:accent5>
      <a:accent6>
        <a:srgbClr val="C09579"/>
      </a:accent6>
      <a:hlink>
        <a:srgbClr val="788953"/>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2397</Words>
  <Application>Microsoft Office PowerPoint</Application>
  <PresentationFormat>Widescreen</PresentationFormat>
  <Paragraphs>331</Paragraphs>
  <Slides>55</Slides>
  <Notes>11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#9Slide05 SVNBulgary</vt:lpstr>
      <vt:lpstr>Arial</vt:lpstr>
      <vt:lpstr>ArialMT</vt:lpstr>
      <vt:lpstr>Batang</vt:lpstr>
      <vt:lpstr>Bembo</vt:lpstr>
      <vt:lpstr>Calibri</vt:lpstr>
      <vt:lpstr>等线</vt:lpstr>
      <vt:lpstr>Symbol</vt:lpstr>
      <vt:lpstr>Times New Roman</vt:lpstr>
      <vt:lpstr>Wingdings</vt:lpstr>
      <vt:lpstr>汉仪白棋体简</vt:lpstr>
      <vt:lpstr>ArchiveVTI</vt:lpstr>
      <vt:lpstr>Chào mừng các em học sinh yêu quý !</vt:lpstr>
      <vt:lpstr>PowerPoint Presentation</vt:lpstr>
      <vt:lpstr>Yêu cầu cần đạt</vt:lpstr>
      <vt:lpstr>PowerPoint Presentation</vt:lpstr>
      <vt:lpstr>PowerPoint Presentation</vt:lpstr>
      <vt:lpstr>PowerPoint Presentation</vt:lpstr>
      <vt:lpstr>ĐÊM NAY BÁC KHÔNG NGỦ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học sinh yêu quý !</dc:title>
  <dc:creator>office014</dc:creator>
  <cp:lastModifiedBy>Thay Tho 0833703100</cp:lastModifiedBy>
  <cp:revision>37</cp:revision>
  <dcterms:created xsi:type="dcterms:W3CDTF">2021-11-22T09:48:22Z</dcterms:created>
  <dcterms:modified xsi:type="dcterms:W3CDTF">2025-02-18T03:10:29Z</dcterms:modified>
</cp:coreProperties>
</file>