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58" r:id="rId3"/>
    <p:sldId id="257" r:id="rId4"/>
    <p:sldId id="259" r:id="rId5"/>
    <p:sldId id="269" r:id="rId6"/>
    <p:sldId id="260" r:id="rId7"/>
    <p:sldId id="261" r:id="rId8"/>
    <p:sldId id="267" r:id="rId9"/>
    <p:sldId id="268" r:id="rId10"/>
    <p:sldId id="270" r:id="rId11"/>
    <p:sldId id="263" r:id="rId12"/>
    <p:sldId id="264" r:id="rId13"/>
    <p:sldId id="265" r:id="rId14"/>
    <p:sldId id="271" r:id="rId15"/>
    <p:sldId id="266" r:id="rId16"/>
    <p:sldId id="272" r:id="rId17"/>
    <p:sldId id="18791" r:id="rId18"/>
    <p:sldId id="262" r:id="rId19"/>
    <p:sldId id="18793" r:id="rId20"/>
    <p:sldId id="18792" r:id="rId2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06"/>
    <p:restoredTop sz="95820"/>
  </p:normalViewPr>
  <p:slideViewPr>
    <p:cSldViewPr snapToGrid="0" snapToObjects="1">
      <p:cViewPr varScale="1">
        <p:scale>
          <a:sx n="82" d="100"/>
          <a:sy n="82" d="100"/>
        </p:scale>
        <p:origin x="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349B-0D68-8445-B589-E943D75219D3}" type="datetimeFigureOut">
              <a:rPr lang="en-VN" smtClean="0"/>
              <a:t>11/10/2022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38FB-35C5-594E-B4E8-73D041666DB2}" type="slidenum">
              <a:rPr lang="en-VN" smtClean="0"/>
              <a:t>‹#›</a:t>
            </a:fld>
            <a:endParaRPr lang="en-VN"/>
          </a:p>
        </p:txBody>
      </p:sp>
    </p:spTree>
    <p:extLst>
      <p:ext uri="{BB962C8B-B14F-4D97-AF65-F5344CB8AC3E}">
        <p14:creationId xmlns:p14="http://schemas.microsoft.com/office/powerpoint/2010/main" val="23910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11/10/2022</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83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11/10/2022</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342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11/10/2022</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677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8636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11/10/2022</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85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11/10/2022</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31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11/10/2022</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858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11/10/2022</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4498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11/10/2022</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40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11/10/2022</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151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11/10/2022</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11/10/2022</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3978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11/10/2022</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467538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F8508F54-169E-4790-ABCD-96D04F7E3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imes New Roman" panose="02020603050405020304" pitchFamily="18" charset="0"/>
              <a:cs typeface="Times New Roman" panose="02020603050405020304" pitchFamily="18" charset="0"/>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B657790-B4EB-A34B-BF56-6986359A1AF4}"/>
              </a:ext>
            </a:extLst>
          </p:cNvPr>
          <p:cNvSpPr txBox="1"/>
          <p:nvPr/>
        </p:nvSpPr>
        <p:spPr>
          <a:xfrm>
            <a:off x="513703" y="1238717"/>
            <a:ext cx="5079151" cy="3093154"/>
          </a:xfrm>
          <a:prstGeom prst="rect">
            <a:avLst/>
          </a:prstGeom>
          <a:noFill/>
        </p:spPr>
        <p:txBody>
          <a:bodyPr wrap="square" rtlCol="0">
            <a:spAutoFit/>
          </a:bodyPr>
          <a:lstStyle/>
          <a:p>
            <a:pPr algn="ctr"/>
            <a:r>
              <a:rPr lang="en-VN" sz="6500" b="1" i="1" dirty="0">
                <a:solidFill>
                  <a:srgbClr val="00B0F0"/>
                </a:solidFill>
                <a:latin typeface="Times New Roman" panose="02020603050405020304" pitchFamily="18" charset="0"/>
                <a:cs typeface="Times New Roman" panose="02020603050405020304" pitchFamily="18" charset="0"/>
              </a:rPr>
              <a:t>Chào mừng các em học sinh yêu quý !</a:t>
            </a:r>
          </a:p>
        </p:txBody>
      </p:sp>
      <p:cxnSp>
        <p:nvCxnSpPr>
          <p:cNvPr id="10" name="Straight Connector 9">
            <a:extLst>
              <a:ext uri="{FF2B5EF4-FFF2-40B4-BE49-F238E27FC236}">
                <a16:creationId xmlns:a16="http://schemas.microsoft.com/office/drawing/2014/main" id="{8F150EA5-B61C-E44F-9381-A3FFB933E778}"/>
              </a:ext>
            </a:extLst>
          </p:cNvPr>
          <p:cNvCxnSpPr/>
          <p:nvPr/>
        </p:nvCxnSpPr>
        <p:spPr>
          <a:xfrm>
            <a:off x="1608370" y="4346385"/>
            <a:ext cx="270834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5AB7F6A7-9C36-4912-B4B8-A1295EA90E3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84729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2. Đọc hiểu văn bản</a:t>
            </a:r>
          </a:p>
        </p:txBody>
      </p:sp>
    </p:spTree>
    <p:extLst>
      <p:ext uri="{BB962C8B-B14F-4D97-AF65-F5344CB8AC3E}">
        <p14:creationId xmlns:p14="http://schemas.microsoft.com/office/powerpoint/2010/main" val="380147845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977;p50">
            <a:extLst>
              <a:ext uri="{FF2B5EF4-FFF2-40B4-BE49-F238E27FC236}">
                <a16:creationId xmlns:a16="http://schemas.microsoft.com/office/drawing/2014/main" id="{D9DF3B50-8F7E-5643-A064-38A9D102532B}"/>
              </a:ext>
            </a:extLst>
          </p:cNvPr>
          <p:cNvGrpSpPr/>
          <p:nvPr/>
        </p:nvGrpSpPr>
        <p:grpSpPr>
          <a:xfrm>
            <a:off x="189517" y="3429000"/>
            <a:ext cx="3676076" cy="3221955"/>
            <a:chOff x="1858450" y="2571750"/>
            <a:chExt cx="2409240" cy="2028443"/>
          </a:xfrm>
        </p:grpSpPr>
        <p:sp>
          <p:nvSpPr>
            <p:cNvPr id="5" name="Google Shape;7978;p50">
              <a:extLst>
                <a:ext uri="{FF2B5EF4-FFF2-40B4-BE49-F238E27FC236}">
                  <a16:creationId xmlns:a16="http://schemas.microsoft.com/office/drawing/2014/main" id="{14B90F5C-51C7-234B-A84B-A042C34B0EF6}"/>
                </a:ext>
              </a:extLst>
            </p:cNvPr>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79;p50">
              <a:extLst>
                <a:ext uri="{FF2B5EF4-FFF2-40B4-BE49-F238E27FC236}">
                  <a16:creationId xmlns:a16="http://schemas.microsoft.com/office/drawing/2014/main" id="{B1FC939B-242A-404A-AA62-96AAC51538D8}"/>
                </a:ext>
              </a:extLst>
            </p:cNvPr>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80;p50">
              <a:extLst>
                <a:ext uri="{FF2B5EF4-FFF2-40B4-BE49-F238E27FC236}">
                  <a16:creationId xmlns:a16="http://schemas.microsoft.com/office/drawing/2014/main" id="{25F7E5CB-C7BB-D045-A56D-9F2097A3938D}"/>
                </a:ext>
              </a:extLst>
            </p:cNvPr>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81;p50">
              <a:extLst>
                <a:ext uri="{FF2B5EF4-FFF2-40B4-BE49-F238E27FC236}">
                  <a16:creationId xmlns:a16="http://schemas.microsoft.com/office/drawing/2014/main" id="{AD3E1FFE-DFC6-304D-996E-7AFFE323A1AE}"/>
                </a:ext>
              </a:extLst>
            </p:cNvPr>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82;p50">
              <a:extLst>
                <a:ext uri="{FF2B5EF4-FFF2-40B4-BE49-F238E27FC236}">
                  <a16:creationId xmlns:a16="http://schemas.microsoft.com/office/drawing/2014/main" id="{C02DCB39-4C97-6843-81F1-61FCDD52BABA}"/>
                </a:ext>
              </a:extLst>
            </p:cNvPr>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3;p50">
              <a:extLst>
                <a:ext uri="{FF2B5EF4-FFF2-40B4-BE49-F238E27FC236}">
                  <a16:creationId xmlns:a16="http://schemas.microsoft.com/office/drawing/2014/main" id="{F8F0657E-53E9-D744-999E-02416CC64942}"/>
                </a:ext>
              </a:extLst>
            </p:cNvPr>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84;p50">
              <a:extLst>
                <a:ext uri="{FF2B5EF4-FFF2-40B4-BE49-F238E27FC236}">
                  <a16:creationId xmlns:a16="http://schemas.microsoft.com/office/drawing/2014/main" id="{2161DB23-FD76-674D-AE96-8C3C487B294C}"/>
                </a:ext>
              </a:extLst>
            </p:cNvPr>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85;p50">
              <a:extLst>
                <a:ext uri="{FF2B5EF4-FFF2-40B4-BE49-F238E27FC236}">
                  <a16:creationId xmlns:a16="http://schemas.microsoft.com/office/drawing/2014/main" id="{AB0C75A3-9FD4-C942-860B-38892FF91B0A}"/>
                </a:ext>
              </a:extLst>
            </p:cNvPr>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86;p50">
              <a:extLst>
                <a:ext uri="{FF2B5EF4-FFF2-40B4-BE49-F238E27FC236}">
                  <a16:creationId xmlns:a16="http://schemas.microsoft.com/office/drawing/2014/main" id="{3F2F0F21-65DF-0942-AE39-EE0F5F7B4201}"/>
                </a:ext>
              </a:extLst>
            </p:cNvPr>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87;p50">
              <a:extLst>
                <a:ext uri="{FF2B5EF4-FFF2-40B4-BE49-F238E27FC236}">
                  <a16:creationId xmlns:a16="http://schemas.microsoft.com/office/drawing/2014/main" id="{09EF47FE-8F4E-A141-AE6E-A23C3CFCD280}"/>
                </a:ext>
              </a:extLst>
            </p:cNvPr>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8;p50">
              <a:extLst>
                <a:ext uri="{FF2B5EF4-FFF2-40B4-BE49-F238E27FC236}">
                  <a16:creationId xmlns:a16="http://schemas.microsoft.com/office/drawing/2014/main" id="{61BDCD6E-5CB4-AB41-9E04-4A591084C1C5}"/>
                </a:ext>
              </a:extLst>
            </p:cNvPr>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89;p50">
              <a:extLst>
                <a:ext uri="{FF2B5EF4-FFF2-40B4-BE49-F238E27FC236}">
                  <a16:creationId xmlns:a16="http://schemas.microsoft.com/office/drawing/2014/main" id="{CF801D7C-E455-4548-8209-3B7159A95166}"/>
                </a:ext>
              </a:extLst>
            </p:cNvPr>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90;p50">
              <a:extLst>
                <a:ext uri="{FF2B5EF4-FFF2-40B4-BE49-F238E27FC236}">
                  <a16:creationId xmlns:a16="http://schemas.microsoft.com/office/drawing/2014/main" id="{A1E8FE5C-CD16-9D43-8EBF-3085F62F8CA6}"/>
                </a:ext>
              </a:extLst>
            </p:cNvPr>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91;p50">
              <a:extLst>
                <a:ext uri="{FF2B5EF4-FFF2-40B4-BE49-F238E27FC236}">
                  <a16:creationId xmlns:a16="http://schemas.microsoft.com/office/drawing/2014/main" id="{EB173F75-3BF2-A949-A7FD-52392864CCF1}"/>
                </a:ext>
              </a:extLst>
            </p:cNvPr>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2;p50">
              <a:extLst>
                <a:ext uri="{FF2B5EF4-FFF2-40B4-BE49-F238E27FC236}">
                  <a16:creationId xmlns:a16="http://schemas.microsoft.com/office/drawing/2014/main" id="{605A478F-E773-7247-8636-62479A0A9710}"/>
                </a:ext>
              </a:extLst>
            </p:cNvPr>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93;p50">
              <a:extLst>
                <a:ext uri="{FF2B5EF4-FFF2-40B4-BE49-F238E27FC236}">
                  <a16:creationId xmlns:a16="http://schemas.microsoft.com/office/drawing/2014/main" id="{D975C125-7AA1-6746-9500-3752ADE68AC9}"/>
                </a:ext>
              </a:extLst>
            </p:cNvPr>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94;p50">
              <a:extLst>
                <a:ext uri="{FF2B5EF4-FFF2-40B4-BE49-F238E27FC236}">
                  <a16:creationId xmlns:a16="http://schemas.microsoft.com/office/drawing/2014/main" id="{FBA85D10-60A0-FE44-983B-B1581C759352}"/>
                </a:ext>
              </a:extLst>
            </p:cNvPr>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95;p50">
              <a:extLst>
                <a:ext uri="{FF2B5EF4-FFF2-40B4-BE49-F238E27FC236}">
                  <a16:creationId xmlns:a16="http://schemas.microsoft.com/office/drawing/2014/main" id="{F0E955B4-2CE6-3A49-A082-648C4C58A288}"/>
                </a:ext>
              </a:extLst>
            </p:cNvPr>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96;p50">
              <a:extLst>
                <a:ext uri="{FF2B5EF4-FFF2-40B4-BE49-F238E27FC236}">
                  <a16:creationId xmlns:a16="http://schemas.microsoft.com/office/drawing/2014/main" id="{0A538611-A6E1-1A4D-9C36-F05E8BF2443E}"/>
                </a:ext>
              </a:extLst>
            </p:cNvPr>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97;p50">
              <a:extLst>
                <a:ext uri="{FF2B5EF4-FFF2-40B4-BE49-F238E27FC236}">
                  <a16:creationId xmlns:a16="http://schemas.microsoft.com/office/drawing/2014/main" id="{C99AD6FD-239B-0244-9BAF-7F222D6A3C2D}"/>
                </a:ext>
              </a:extLst>
            </p:cNvPr>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8;p50">
              <a:extLst>
                <a:ext uri="{FF2B5EF4-FFF2-40B4-BE49-F238E27FC236}">
                  <a16:creationId xmlns:a16="http://schemas.microsoft.com/office/drawing/2014/main" id="{95F7A39B-5B6E-5E44-B37F-D5FD7EDE2A71}"/>
                </a:ext>
              </a:extLst>
            </p:cNvPr>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9;p50">
              <a:extLst>
                <a:ext uri="{FF2B5EF4-FFF2-40B4-BE49-F238E27FC236}">
                  <a16:creationId xmlns:a16="http://schemas.microsoft.com/office/drawing/2014/main" id="{E1A89463-743C-7A4A-92D5-2EB557A86641}"/>
                </a:ext>
              </a:extLst>
            </p:cNvPr>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0;p50">
              <a:extLst>
                <a:ext uri="{FF2B5EF4-FFF2-40B4-BE49-F238E27FC236}">
                  <a16:creationId xmlns:a16="http://schemas.microsoft.com/office/drawing/2014/main" id="{F339388C-B71A-3B42-BA61-A7110DB2237C}"/>
                </a:ext>
              </a:extLst>
            </p:cNvPr>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01;p50">
              <a:extLst>
                <a:ext uri="{FF2B5EF4-FFF2-40B4-BE49-F238E27FC236}">
                  <a16:creationId xmlns:a16="http://schemas.microsoft.com/office/drawing/2014/main" id="{1D6B4C61-D266-B641-8AA6-BB785DCC7538}"/>
                </a:ext>
              </a:extLst>
            </p:cNvPr>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02;p50">
              <a:extLst>
                <a:ext uri="{FF2B5EF4-FFF2-40B4-BE49-F238E27FC236}">
                  <a16:creationId xmlns:a16="http://schemas.microsoft.com/office/drawing/2014/main" id="{817BB3AF-70A5-5F48-BB75-1420DAC2D090}"/>
                </a:ext>
              </a:extLst>
            </p:cNvPr>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3;p50">
              <a:extLst>
                <a:ext uri="{FF2B5EF4-FFF2-40B4-BE49-F238E27FC236}">
                  <a16:creationId xmlns:a16="http://schemas.microsoft.com/office/drawing/2014/main" id="{625C8A17-06D0-534D-9909-9ECA600660F7}"/>
                </a:ext>
              </a:extLst>
            </p:cNvPr>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04;p50">
              <a:extLst>
                <a:ext uri="{FF2B5EF4-FFF2-40B4-BE49-F238E27FC236}">
                  <a16:creationId xmlns:a16="http://schemas.microsoft.com/office/drawing/2014/main" id="{CBA17401-6E5C-314C-AEB7-001F39273499}"/>
                </a:ext>
              </a:extLst>
            </p:cNvPr>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05;p50">
              <a:extLst>
                <a:ext uri="{FF2B5EF4-FFF2-40B4-BE49-F238E27FC236}">
                  <a16:creationId xmlns:a16="http://schemas.microsoft.com/office/drawing/2014/main" id="{331EFC9F-4CBB-FE41-8233-EBE450F0053A}"/>
                </a:ext>
              </a:extLst>
            </p:cNvPr>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06;p50">
              <a:extLst>
                <a:ext uri="{FF2B5EF4-FFF2-40B4-BE49-F238E27FC236}">
                  <a16:creationId xmlns:a16="http://schemas.microsoft.com/office/drawing/2014/main" id="{0CF947EF-54D8-034D-94AC-BA579325A4BB}"/>
                </a:ext>
              </a:extLst>
            </p:cNvPr>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07;p50">
              <a:extLst>
                <a:ext uri="{FF2B5EF4-FFF2-40B4-BE49-F238E27FC236}">
                  <a16:creationId xmlns:a16="http://schemas.microsoft.com/office/drawing/2014/main" id="{0587CD47-1CD9-EB48-B603-7DEF989BFB00}"/>
                </a:ext>
              </a:extLst>
            </p:cNvPr>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08;p50">
              <a:extLst>
                <a:ext uri="{FF2B5EF4-FFF2-40B4-BE49-F238E27FC236}">
                  <a16:creationId xmlns:a16="http://schemas.microsoft.com/office/drawing/2014/main" id="{179D0AAB-E26E-A044-8E2C-83B198B6E2AE}"/>
                </a:ext>
              </a:extLst>
            </p:cNvPr>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09;p50">
              <a:extLst>
                <a:ext uri="{FF2B5EF4-FFF2-40B4-BE49-F238E27FC236}">
                  <a16:creationId xmlns:a16="http://schemas.microsoft.com/office/drawing/2014/main" id="{CF9001BE-8073-D64E-B8ED-D94AE188B69D}"/>
                </a:ext>
              </a:extLst>
            </p:cNvPr>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10;p50">
              <a:extLst>
                <a:ext uri="{FF2B5EF4-FFF2-40B4-BE49-F238E27FC236}">
                  <a16:creationId xmlns:a16="http://schemas.microsoft.com/office/drawing/2014/main" id="{20FB6DDA-324A-6145-9724-ED513421D74F}"/>
                </a:ext>
              </a:extLst>
            </p:cNvPr>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11;p50">
              <a:extLst>
                <a:ext uri="{FF2B5EF4-FFF2-40B4-BE49-F238E27FC236}">
                  <a16:creationId xmlns:a16="http://schemas.microsoft.com/office/drawing/2014/main" id="{7293D2AB-DD2F-8A44-A309-A51F94DB48FB}"/>
                </a:ext>
              </a:extLst>
            </p:cNvPr>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2;p50">
              <a:extLst>
                <a:ext uri="{FF2B5EF4-FFF2-40B4-BE49-F238E27FC236}">
                  <a16:creationId xmlns:a16="http://schemas.microsoft.com/office/drawing/2014/main" id="{0FA44AE2-5D02-7743-BFE3-D3124BB20E5A}"/>
                </a:ext>
              </a:extLst>
            </p:cNvPr>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3;p50">
              <a:extLst>
                <a:ext uri="{FF2B5EF4-FFF2-40B4-BE49-F238E27FC236}">
                  <a16:creationId xmlns:a16="http://schemas.microsoft.com/office/drawing/2014/main" id="{2FC3E57D-311A-944C-BD78-B1997EBF98A8}"/>
                </a:ext>
              </a:extLst>
            </p:cNvPr>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14;p50">
              <a:extLst>
                <a:ext uri="{FF2B5EF4-FFF2-40B4-BE49-F238E27FC236}">
                  <a16:creationId xmlns:a16="http://schemas.microsoft.com/office/drawing/2014/main" id="{0DEFCBE3-6E05-804C-8505-D90E5C447346}"/>
                </a:ext>
              </a:extLst>
            </p:cNvPr>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5;p50">
              <a:extLst>
                <a:ext uri="{FF2B5EF4-FFF2-40B4-BE49-F238E27FC236}">
                  <a16:creationId xmlns:a16="http://schemas.microsoft.com/office/drawing/2014/main" id="{E884A170-D76C-0142-B452-50A671081F3A}"/>
                </a:ext>
              </a:extLst>
            </p:cNvPr>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16;p50">
              <a:extLst>
                <a:ext uri="{FF2B5EF4-FFF2-40B4-BE49-F238E27FC236}">
                  <a16:creationId xmlns:a16="http://schemas.microsoft.com/office/drawing/2014/main" id="{B1CF9BDF-155C-154A-A374-08B68CA8D99B}"/>
                </a:ext>
              </a:extLst>
            </p:cNvPr>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7;p50">
              <a:extLst>
                <a:ext uri="{FF2B5EF4-FFF2-40B4-BE49-F238E27FC236}">
                  <a16:creationId xmlns:a16="http://schemas.microsoft.com/office/drawing/2014/main" id="{7223D6C7-1071-ED4C-A17A-2497A250B49A}"/>
                </a:ext>
              </a:extLst>
            </p:cNvPr>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8;p50">
              <a:extLst>
                <a:ext uri="{FF2B5EF4-FFF2-40B4-BE49-F238E27FC236}">
                  <a16:creationId xmlns:a16="http://schemas.microsoft.com/office/drawing/2014/main" id="{08E6B115-837F-6F42-B68F-1199A719C2C4}"/>
                </a:ext>
              </a:extLst>
            </p:cNvPr>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9;p50">
              <a:extLst>
                <a:ext uri="{FF2B5EF4-FFF2-40B4-BE49-F238E27FC236}">
                  <a16:creationId xmlns:a16="http://schemas.microsoft.com/office/drawing/2014/main" id="{69C8BC5C-7000-5945-9186-89DD3A77C0E5}"/>
                </a:ext>
              </a:extLst>
            </p:cNvPr>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20;p50">
              <a:extLst>
                <a:ext uri="{FF2B5EF4-FFF2-40B4-BE49-F238E27FC236}">
                  <a16:creationId xmlns:a16="http://schemas.microsoft.com/office/drawing/2014/main" id="{2D4B81DA-D5C0-4441-A53C-EEA3274CA9CA}"/>
                </a:ext>
              </a:extLst>
            </p:cNvPr>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1;p50">
              <a:extLst>
                <a:ext uri="{FF2B5EF4-FFF2-40B4-BE49-F238E27FC236}">
                  <a16:creationId xmlns:a16="http://schemas.microsoft.com/office/drawing/2014/main" id="{B8FEF27A-79B5-7049-87BB-D7999CEC447B}"/>
                </a:ext>
              </a:extLst>
            </p:cNvPr>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2;p50">
              <a:extLst>
                <a:ext uri="{FF2B5EF4-FFF2-40B4-BE49-F238E27FC236}">
                  <a16:creationId xmlns:a16="http://schemas.microsoft.com/office/drawing/2014/main" id="{61102A1A-7EE3-CF40-8C7B-6AD3CE3C4919}"/>
                </a:ext>
              </a:extLst>
            </p:cNvPr>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23;p50">
              <a:extLst>
                <a:ext uri="{FF2B5EF4-FFF2-40B4-BE49-F238E27FC236}">
                  <a16:creationId xmlns:a16="http://schemas.microsoft.com/office/drawing/2014/main" id="{6F1A3E42-1710-394C-9CE5-DBD83AADE0A6}"/>
                </a:ext>
              </a:extLst>
            </p:cNvPr>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24;p50">
              <a:extLst>
                <a:ext uri="{FF2B5EF4-FFF2-40B4-BE49-F238E27FC236}">
                  <a16:creationId xmlns:a16="http://schemas.microsoft.com/office/drawing/2014/main" id="{12EB4EE8-B78D-4646-B9F0-06D7D6CD68C9}"/>
                </a:ext>
              </a:extLst>
            </p:cNvPr>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5;p50">
              <a:extLst>
                <a:ext uri="{FF2B5EF4-FFF2-40B4-BE49-F238E27FC236}">
                  <a16:creationId xmlns:a16="http://schemas.microsoft.com/office/drawing/2014/main" id="{0A6F03AC-8C33-A64C-BC03-0FE4C1A2F3E8}"/>
                </a:ext>
              </a:extLst>
            </p:cNvPr>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26;p50">
              <a:extLst>
                <a:ext uri="{FF2B5EF4-FFF2-40B4-BE49-F238E27FC236}">
                  <a16:creationId xmlns:a16="http://schemas.microsoft.com/office/drawing/2014/main" id="{5FBCF96C-1DDA-7F4E-8DE7-265DE9A8967B}"/>
                </a:ext>
              </a:extLst>
            </p:cNvPr>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27;p50">
              <a:extLst>
                <a:ext uri="{FF2B5EF4-FFF2-40B4-BE49-F238E27FC236}">
                  <a16:creationId xmlns:a16="http://schemas.microsoft.com/office/drawing/2014/main" id="{314FEEB1-965B-9D43-8EFA-5FDB33E63790}"/>
                </a:ext>
              </a:extLst>
            </p:cNvPr>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28;p50">
              <a:extLst>
                <a:ext uri="{FF2B5EF4-FFF2-40B4-BE49-F238E27FC236}">
                  <a16:creationId xmlns:a16="http://schemas.microsoft.com/office/drawing/2014/main" id="{2CAAA437-2366-8049-9473-3B18790B7602}"/>
                </a:ext>
              </a:extLst>
            </p:cNvPr>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9;p50">
              <a:extLst>
                <a:ext uri="{FF2B5EF4-FFF2-40B4-BE49-F238E27FC236}">
                  <a16:creationId xmlns:a16="http://schemas.microsoft.com/office/drawing/2014/main" id="{30E6BD06-D647-6B49-86C3-C391BD5531E5}"/>
                </a:ext>
              </a:extLst>
            </p:cNvPr>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0;p50">
              <a:extLst>
                <a:ext uri="{FF2B5EF4-FFF2-40B4-BE49-F238E27FC236}">
                  <a16:creationId xmlns:a16="http://schemas.microsoft.com/office/drawing/2014/main" id="{38DC10E2-0F8A-A848-86B2-3181015FB2AE}"/>
                </a:ext>
              </a:extLst>
            </p:cNvPr>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31;p50">
              <a:extLst>
                <a:ext uri="{FF2B5EF4-FFF2-40B4-BE49-F238E27FC236}">
                  <a16:creationId xmlns:a16="http://schemas.microsoft.com/office/drawing/2014/main" id="{DC919CB0-190D-0F4F-894A-F8BC8D79F26F}"/>
                </a:ext>
              </a:extLst>
            </p:cNvPr>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32;p50">
              <a:extLst>
                <a:ext uri="{FF2B5EF4-FFF2-40B4-BE49-F238E27FC236}">
                  <a16:creationId xmlns:a16="http://schemas.microsoft.com/office/drawing/2014/main" id="{828506FE-4133-794C-A35B-955AEA06CC97}"/>
                </a:ext>
              </a:extLst>
            </p:cNvPr>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3;p50">
              <a:extLst>
                <a:ext uri="{FF2B5EF4-FFF2-40B4-BE49-F238E27FC236}">
                  <a16:creationId xmlns:a16="http://schemas.microsoft.com/office/drawing/2014/main" id="{1603DA1D-5AAC-034A-A0F3-D7FDA53DD82C}"/>
                </a:ext>
              </a:extLst>
            </p:cNvPr>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34;p50">
              <a:extLst>
                <a:ext uri="{FF2B5EF4-FFF2-40B4-BE49-F238E27FC236}">
                  <a16:creationId xmlns:a16="http://schemas.microsoft.com/office/drawing/2014/main" id="{93DF85B4-5F1C-BB4A-B2FC-53EF440DEBB5}"/>
                </a:ext>
              </a:extLst>
            </p:cNvPr>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35;p50">
              <a:extLst>
                <a:ext uri="{FF2B5EF4-FFF2-40B4-BE49-F238E27FC236}">
                  <a16:creationId xmlns:a16="http://schemas.microsoft.com/office/drawing/2014/main" id="{1562561A-76E4-9F41-A20B-3A3F9F6CBD3F}"/>
                </a:ext>
              </a:extLst>
            </p:cNvPr>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36;p50">
              <a:extLst>
                <a:ext uri="{FF2B5EF4-FFF2-40B4-BE49-F238E27FC236}">
                  <a16:creationId xmlns:a16="http://schemas.microsoft.com/office/drawing/2014/main" id="{29FCD0BB-DBCB-F34E-B7AC-CF9DC1F0EE50}"/>
                </a:ext>
              </a:extLst>
            </p:cNvPr>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37;p50">
              <a:extLst>
                <a:ext uri="{FF2B5EF4-FFF2-40B4-BE49-F238E27FC236}">
                  <a16:creationId xmlns:a16="http://schemas.microsoft.com/office/drawing/2014/main" id="{40556564-B4B4-CB41-8B0A-2130BC1986C8}"/>
                </a:ext>
              </a:extLst>
            </p:cNvPr>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38;p50">
              <a:extLst>
                <a:ext uri="{FF2B5EF4-FFF2-40B4-BE49-F238E27FC236}">
                  <a16:creationId xmlns:a16="http://schemas.microsoft.com/office/drawing/2014/main" id="{7CD029C1-9F45-3341-98B2-A384C967F9E5}"/>
                </a:ext>
              </a:extLst>
            </p:cNvPr>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039;p50">
              <a:extLst>
                <a:ext uri="{FF2B5EF4-FFF2-40B4-BE49-F238E27FC236}">
                  <a16:creationId xmlns:a16="http://schemas.microsoft.com/office/drawing/2014/main" id="{1CA653A2-7732-8843-B909-8BE45D3881FA}"/>
                </a:ext>
              </a:extLst>
            </p:cNvPr>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040;p50">
              <a:extLst>
                <a:ext uri="{FF2B5EF4-FFF2-40B4-BE49-F238E27FC236}">
                  <a16:creationId xmlns:a16="http://schemas.microsoft.com/office/drawing/2014/main" id="{5F0CAB29-BD6A-AD4D-AF0A-18D334858A56}"/>
                </a:ext>
              </a:extLst>
            </p:cNvPr>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041;p50">
              <a:extLst>
                <a:ext uri="{FF2B5EF4-FFF2-40B4-BE49-F238E27FC236}">
                  <a16:creationId xmlns:a16="http://schemas.microsoft.com/office/drawing/2014/main" id="{A4E5A8E9-199F-F24B-A51D-432E4C812BB5}"/>
                </a:ext>
              </a:extLst>
            </p:cNvPr>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042;p50">
              <a:extLst>
                <a:ext uri="{FF2B5EF4-FFF2-40B4-BE49-F238E27FC236}">
                  <a16:creationId xmlns:a16="http://schemas.microsoft.com/office/drawing/2014/main" id="{C9542413-F399-904F-8A9C-C0F61F54EFB2}"/>
                </a:ext>
              </a:extLst>
            </p:cNvPr>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043;p50">
              <a:extLst>
                <a:ext uri="{FF2B5EF4-FFF2-40B4-BE49-F238E27FC236}">
                  <a16:creationId xmlns:a16="http://schemas.microsoft.com/office/drawing/2014/main" id="{57E533CF-9C84-9B4E-ABE9-C899D986D2DE}"/>
                </a:ext>
              </a:extLst>
            </p:cNvPr>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044;p50">
              <a:extLst>
                <a:ext uri="{FF2B5EF4-FFF2-40B4-BE49-F238E27FC236}">
                  <a16:creationId xmlns:a16="http://schemas.microsoft.com/office/drawing/2014/main" id="{018593AC-0E08-DB40-9524-58976188DDC6}"/>
                </a:ext>
              </a:extLst>
            </p:cNvPr>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045;p50">
              <a:extLst>
                <a:ext uri="{FF2B5EF4-FFF2-40B4-BE49-F238E27FC236}">
                  <a16:creationId xmlns:a16="http://schemas.microsoft.com/office/drawing/2014/main" id="{C802C4BE-5516-044F-B448-069B3073F631}"/>
                </a:ext>
              </a:extLst>
            </p:cNvPr>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Rectangle 72">
            <a:extLst>
              <a:ext uri="{FF2B5EF4-FFF2-40B4-BE49-F238E27FC236}">
                <a16:creationId xmlns:a16="http://schemas.microsoft.com/office/drawing/2014/main" id="{31704594-26EB-8F45-90B9-E2621F91C0EC}"/>
              </a:ext>
            </a:extLst>
          </p:cNvPr>
          <p:cNvSpPr/>
          <p:nvPr/>
        </p:nvSpPr>
        <p:spPr>
          <a:xfrm>
            <a:off x="1209411" y="254684"/>
            <a:ext cx="10727718" cy="3046988"/>
          </a:xfrm>
          <a:prstGeom prst="rect">
            <a:avLst/>
          </a:prstGeom>
        </p:spPr>
        <p:txBody>
          <a:bodyPr wrap="square">
            <a:spAutoFit/>
          </a:bodyPr>
          <a:lstStyle/>
          <a:p>
            <a:pPr algn="just"/>
            <a:r>
              <a:rPr lang="vi-VN" sz="2400" b="1" spc="-30" dirty="0">
                <a:solidFill>
                  <a:srgbClr val="000000"/>
                </a:solidFill>
                <a:latin typeface="Times New Roman" panose="02020603050405020304" pitchFamily="18" charset="0"/>
                <a:ea typeface="ArialMT"/>
              </a:rPr>
              <a:t>a/ Cách đối xử của các loài vật khác với gấu con chân vòng kiềng: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Hoàn cảnh gặp gỡ: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Gấu con đi dạo trong rừng nhỏ, nhặt những quả thông.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Đột nhiên bị một quả thông rụng vào đầu, vấp chân ngã.</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Thái độ của các loài vật:</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Con sáo: hét thật to trêu chọc “Ê gấu, chân vòng kiềng / Giẫm phải đuôi à nhóc!”.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Cả đàn 5 con thỏ: núp trong bụi hùa theo, hét thật to “Đến xấu!”.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Tất cả đều chê bai gấu con.</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74" name="Rectangle 73">
            <a:extLst>
              <a:ext uri="{FF2B5EF4-FFF2-40B4-BE49-F238E27FC236}">
                <a16:creationId xmlns:a16="http://schemas.microsoft.com/office/drawing/2014/main" id="{AA07F39D-B413-0045-852E-A1BEE44F59F3}"/>
              </a:ext>
            </a:extLst>
          </p:cNvPr>
          <p:cNvSpPr/>
          <p:nvPr/>
        </p:nvSpPr>
        <p:spPr>
          <a:xfrm>
            <a:off x="3876009" y="3301672"/>
            <a:ext cx="8046274" cy="3046988"/>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 Số lượng động vật chê bai tăng dần: 1 con sáo → 5 con thỏ → tất cả khu rừng.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Điệp ngữ “Gấu con chân vòng kiềng” nhấn mạnh đặc điểm chân vòng kiềng của gấu con.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Dấu ba chấm cuối câu tạo độ mở, dư âm của tiếng trêu đùa còn mãi cho đến khi gấu con về nhà. </a:t>
            </a:r>
            <a:endParaRPr lang="en-VN" sz="2400" dirty="0">
              <a:solidFill>
                <a:srgbClr val="000000"/>
              </a:solidFill>
              <a:latin typeface="Times New Roman" panose="02020603050405020304" pitchFamily="18" charset="0"/>
              <a:ea typeface="Calibri" panose="020F0502020204030204" pitchFamily="34" charset="0"/>
            </a:endParaRPr>
          </a:p>
          <a:p>
            <a:r>
              <a:rPr lang="vi-VN" sz="2400" spc="-30" dirty="0">
                <a:solidFill>
                  <a:srgbClr val="000000"/>
                </a:solidFill>
                <a:latin typeface="Times New Roman" panose="02020603050405020304" pitchFamily="18" charset="0"/>
                <a:ea typeface="ArialMT"/>
              </a:rPr>
              <a:t>=&gt; Nếu như 1 người có suy nghĩ ác ý thì sau đó sẽ lan ra rất nhiều người. Sự ác ý xuất phát từ những điều rất nhỏ.</a:t>
            </a:r>
            <a:r>
              <a:rPr lang="en-VN" sz="2400" dirty="0"/>
              <a:t> </a:t>
            </a:r>
          </a:p>
        </p:txBody>
      </p:sp>
    </p:spTree>
    <p:extLst>
      <p:ext uri="{BB962C8B-B14F-4D97-AF65-F5344CB8AC3E}">
        <p14:creationId xmlns:p14="http://schemas.microsoft.com/office/powerpoint/2010/main" val="41583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barn(inVertic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barn(inVertical)">
                                      <p:cBhvr>
                                        <p:cTn id="12" dur="5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
                                            <p:txEl>
                                              <p:pRg st="2" end="2"/>
                                            </p:txEl>
                                          </p:spTgt>
                                        </p:tgtEl>
                                        <p:attrNameLst>
                                          <p:attrName>style.visibility</p:attrName>
                                        </p:attrNameLst>
                                      </p:cBhvr>
                                      <p:to>
                                        <p:strVal val="visible"/>
                                      </p:to>
                                    </p:set>
                                    <p:animEffect transition="in" filter="barn(inVertical)">
                                      <p:cBhvr>
                                        <p:cTn id="17" dur="500"/>
                                        <p:tgtEl>
                                          <p:spTgt spid="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xEl>
                                              <p:pRg st="3" end="3"/>
                                            </p:txEl>
                                          </p:spTgt>
                                        </p:tgtEl>
                                        <p:attrNameLst>
                                          <p:attrName>style.visibility</p:attrName>
                                        </p:attrNameLst>
                                      </p:cBhvr>
                                      <p:to>
                                        <p:strVal val="visible"/>
                                      </p:to>
                                    </p:set>
                                    <p:animEffect transition="in" filter="barn(inVertical)">
                                      <p:cBhvr>
                                        <p:cTn id="22" dur="500"/>
                                        <p:tgtEl>
                                          <p:spTgt spid="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Effect transition="in" filter="barn(inVertical)">
                                      <p:cBhvr>
                                        <p:cTn id="27" dur="500"/>
                                        <p:tgtEl>
                                          <p:spTgt spid="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3">
                                            <p:txEl>
                                              <p:pRg st="5" end="5"/>
                                            </p:txEl>
                                          </p:spTgt>
                                        </p:tgtEl>
                                        <p:attrNameLst>
                                          <p:attrName>style.visibility</p:attrName>
                                        </p:attrNameLst>
                                      </p:cBhvr>
                                      <p:to>
                                        <p:strVal val="visible"/>
                                      </p:to>
                                    </p:set>
                                    <p:animEffect transition="in" filter="barn(inVertical)">
                                      <p:cBhvr>
                                        <p:cTn id="32" dur="500"/>
                                        <p:tgtEl>
                                          <p:spTgt spid="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3">
                                            <p:txEl>
                                              <p:pRg st="6" end="6"/>
                                            </p:txEl>
                                          </p:spTgt>
                                        </p:tgtEl>
                                        <p:attrNameLst>
                                          <p:attrName>style.visibility</p:attrName>
                                        </p:attrNameLst>
                                      </p:cBhvr>
                                      <p:to>
                                        <p:strVal val="visible"/>
                                      </p:to>
                                    </p:set>
                                    <p:animEffect transition="in" filter="barn(inVertical)">
                                      <p:cBhvr>
                                        <p:cTn id="37" dur="500"/>
                                        <p:tgtEl>
                                          <p:spTgt spid="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3">
                                            <p:txEl>
                                              <p:pRg st="7" end="7"/>
                                            </p:txEl>
                                          </p:spTgt>
                                        </p:tgtEl>
                                        <p:attrNameLst>
                                          <p:attrName>style.visibility</p:attrName>
                                        </p:attrNameLst>
                                      </p:cBhvr>
                                      <p:to>
                                        <p:strVal val="visible"/>
                                      </p:to>
                                    </p:set>
                                    <p:animEffect transition="in" filter="barn(inVertical)">
                                      <p:cBhvr>
                                        <p:cTn id="42" dur="500"/>
                                        <p:tgtEl>
                                          <p:spTgt spid="7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4">
                                            <p:txEl>
                                              <p:pRg st="0" end="0"/>
                                            </p:txEl>
                                          </p:spTgt>
                                        </p:tgtEl>
                                        <p:attrNameLst>
                                          <p:attrName>style.visibility</p:attrName>
                                        </p:attrNameLst>
                                      </p:cBhvr>
                                      <p:to>
                                        <p:strVal val="visible"/>
                                      </p:to>
                                    </p:set>
                                    <p:animEffect transition="in" filter="barn(inVertical)">
                                      <p:cBhvr>
                                        <p:cTn id="47" dur="500"/>
                                        <p:tgtEl>
                                          <p:spTgt spid="7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4">
                                            <p:txEl>
                                              <p:pRg st="1" end="1"/>
                                            </p:txEl>
                                          </p:spTgt>
                                        </p:tgtEl>
                                        <p:attrNameLst>
                                          <p:attrName>style.visibility</p:attrName>
                                        </p:attrNameLst>
                                      </p:cBhvr>
                                      <p:to>
                                        <p:strVal val="visible"/>
                                      </p:to>
                                    </p:set>
                                    <p:animEffect transition="in" filter="barn(inVertical)">
                                      <p:cBhvr>
                                        <p:cTn id="52" dur="500"/>
                                        <p:tgtEl>
                                          <p:spTgt spid="7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4">
                                            <p:txEl>
                                              <p:pRg st="2" end="2"/>
                                            </p:txEl>
                                          </p:spTgt>
                                        </p:tgtEl>
                                        <p:attrNameLst>
                                          <p:attrName>style.visibility</p:attrName>
                                        </p:attrNameLst>
                                      </p:cBhvr>
                                      <p:to>
                                        <p:strVal val="visible"/>
                                      </p:to>
                                    </p:set>
                                    <p:animEffect transition="in" filter="barn(inVertical)">
                                      <p:cBhvr>
                                        <p:cTn id="57" dur="500"/>
                                        <p:tgtEl>
                                          <p:spTgt spid="7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4">
                                            <p:txEl>
                                              <p:pRg st="3" end="3"/>
                                            </p:txEl>
                                          </p:spTgt>
                                        </p:tgtEl>
                                        <p:attrNameLst>
                                          <p:attrName>style.visibility</p:attrName>
                                        </p:attrNameLst>
                                      </p:cBhvr>
                                      <p:to>
                                        <p:strVal val="visible"/>
                                      </p:to>
                                    </p:set>
                                    <p:animEffect transition="in" filter="barn(inVertical)">
                                      <p:cBhvr>
                                        <p:cTn id="62" dur="500"/>
                                        <p:tgtEl>
                                          <p:spTgt spid="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165;p51">
            <a:extLst>
              <a:ext uri="{FF2B5EF4-FFF2-40B4-BE49-F238E27FC236}">
                <a16:creationId xmlns:a16="http://schemas.microsoft.com/office/drawing/2014/main" id="{4A3EA3C5-DCBD-0542-9E63-F0C922DD9790}"/>
              </a:ext>
            </a:extLst>
          </p:cNvPr>
          <p:cNvGrpSpPr/>
          <p:nvPr/>
        </p:nvGrpSpPr>
        <p:grpSpPr>
          <a:xfrm>
            <a:off x="214604" y="3874169"/>
            <a:ext cx="3635501" cy="2812756"/>
            <a:chOff x="4930983" y="928808"/>
            <a:chExt cx="2830841" cy="1883947"/>
          </a:xfrm>
        </p:grpSpPr>
        <p:sp>
          <p:nvSpPr>
            <p:cNvPr id="5" name="Google Shape;8166;p51">
              <a:extLst>
                <a:ext uri="{FF2B5EF4-FFF2-40B4-BE49-F238E27FC236}">
                  <a16:creationId xmlns:a16="http://schemas.microsoft.com/office/drawing/2014/main" id="{756944C1-D3EC-A048-94C5-8543429AB89E}"/>
                </a:ext>
              </a:extLst>
            </p:cNvPr>
            <p:cNvSpPr/>
            <p:nvPr/>
          </p:nvSpPr>
          <p:spPr>
            <a:xfrm>
              <a:off x="6059315" y="1828177"/>
              <a:ext cx="156026" cy="37371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67;p51">
              <a:extLst>
                <a:ext uri="{FF2B5EF4-FFF2-40B4-BE49-F238E27FC236}">
                  <a16:creationId xmlns:a16="http://schemas.microsoft.com/office/drawing/2014/main" id="{729B35B2-DBD3-0D45-A873-E5F0E2C200EB}"/>
                </a:ext>
              </a:extLst>
            </p:cNvPr>
            <p:cNvSpPr/>
            <p:nvPr/>
          </p:nvSpPr>
          <p:spPr>
            <a:xfrm>
              <a:off x="6099708" y="2079901"/>
              <a:ext cx="234579" cy="227287"/>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8;p51">
              <a:extLst>
                <a:ext uri="{FF2B5EF4-FFF2-40B4-BE49-F238E27FC236}">
                  <a16:creationId xmlns:a16="http://schemas.microsoft.com/office/drawing/2014/main" id="{B6F2C2A3-868B-7D4B-B235-0FA1C236A4D2}"/>
                </a:ext>
              </a:extLst>
            </p:cNvPr>
            <p:cNvSpPr/>
            <p:nvPr/>
          </p:nvSpPr>
          <p:spPr>
            <a:xfrm>
              <a:off x="5959265" y="2271583"/>
              <a:ext cx="236057" cy="291782"/>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9;p51">
              <a:extLst>
                <a:ext uri="{FF2B5EF4-FFF2-40B4-BE49-F238E27FC236}">
                  <a16:creationId xmlns:a16="http://schemas.microsoft.com/office/drawing/2014/main" id="{05C0E544-70F3-A641-B3F4-F78F8941B0F3}"/>
                </a:ext>
              </a:extLst>
            </p:cNvPr>
            <p:cNvSpPr/>
            <p:nvPr/>
          </p:nvSpPr>
          <p:spPr>
            <a:xfrm>
              <a:off x="5750649" y="1684084"/>
              <a:ext cx="191584" cy="195069"/>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0;p51">
              <a:extLst>
                <a:ext uri="{FF2B5EF4-FFF2-40B4-BE49-F238E27FC236}">
                  <a16:creationId xmlns:a16="http://schemas.microsoft.com/office/drawing/2014/main" id="{1D4B5C0D-6D25-544C-8210-A2DBFC6086CE}"/>
                </a:ext>
              </a:extLst>
            </p:cNvPr>
            <p:cNvSpPr/>
            <p:nvPr/>
          </p:nvSpPr>
          <p:spPr>
            <a:xfrm>
              <a:off x="5506829" y="1829139"/>
              <a:ext cx="237536" cy="167777"/>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71;p51">
              <a:extLst>
                <a:ext uri="{FF2B5EF4-FFF2-40B4-BE49-F238E27FC236}">
                  <a16:creationId xmlns:a16="http://schemas.microsoft.com/office/drawing/2014/main" id="{732702BD-A933-F842-8E63-3531D7E5447C}"/>
                </a:ext>
              </a:extLst>
            </p:cNvPr>
            <p:cNvSpPr/>
            <p:nvPr/>
          </p:nvSpPr>
          <p:spPr>
            <a:xfrm>
              <a:off x="5344519" y="928808"/>
              <a:ext cx="199376" cy="156416"/>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2;p51">
              <a:extLst>
                <a:ext uri="{FF2B5EF4-FFF2-40B4-BE49-F238E27FC236}">
                  <a16:creationId xmlns:a16="http://schemas.microsoft.com/office/drawing/2014/main" id="{58C06667-2D3D-3F49-AE39-9F0D8E757C8F}"/>
                </a:ext>
              </a:extLst>
            </p:cNvPr>
            <p:cNvSpPr/>
            <p:nvPr/>
          </p:nvSpPr>
          <p:spPr>
            <a:xfrm>
              <a:off x="4930983" y="1009915"/>
              <a:ext cx="1215061" cy="1595489"/>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73;p51">
              <a:extLst>
                <a:ext uri="{FF2B5EF4-FFF2-40B4-BE49-F238E27FC236}">
                  <a16:creationId xmlns:a16="http://schemas.microsoft.com/office/drawing/2014/main" id="{7B9E8870-AC74-904F-B4AE-1B1FF434C6D6}"/>
                </a:ext>
              </a:extLst>
            </p:cNvPr>
            <p:cNvSpPr/>
            <p:nvPr/>
          </p:nvSpPr>
          <p:spPr>
            <a:xfrm>
              <a:off x="5418637" y="1412567"/>
              <a:ext cx="367599" cy="24210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4;p51">
              <a:extLst>
                <a:ext uri="{FF2B5EF4-FFF2-40B4-BE49-F238E27FC236}">
                  <a16:creationId xmlns:a16="http://schemas.microsoft.com/office/drawing/2014/main" id="{9E06A8B5-7D4F-B144-8E6F-5BF08BD11C28}"/>
                </a:ext>
              </a:extLst>
            </p:cNvPr>
            <p:cNvSpPr/>
            <p:nvPr/>
          </p:nvSpPr>
          <p:spPr>
            <a:xfrm>
              <a:off x="5329335" y="2079753"/>
              <a:ext cx="859689" cy="231517"/>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75;p51">
              <a:extLst>
                <a:ext uri="{FF2B5EF4-FFF2-40B4-BE49-F238E27FC236}">
                  <a16:creationId xmlns:a16="http://schemas.microsoft.com/office/drawing/2014/main" id="{686246CC-7E2C-5E4F-BF80-1B1747F2E2B2}"/>
                </a:ext>
              </a:extLst>
            </p:cNvPr>
            <p:cNvSpPr/>
            <p:nvPr/>
          </p:nvSpPr>
          <p:spPr>
            <a:xfrm>
              <a:off x="5207048" y="1840869"/>
              <a:ext cx="327576" cy="158975"/>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76;p51">
              <a:extLst>
                <a:ext uri="{FF2B5EF4-FFF2-40B4-BE49-F238E27FC236}">
                  <a16:creationId xmlns:a16="http://schemas.microsoft.com/office/drawing/2014/main" id="{3BE2D98E-0BD0-3340-B434-20DD980DA440}"/>
                </a:ext>
              </a:extLst>
            </p:cNvPr>
            <p:cNvSpPr/>
            <p:nvPr/>
          </p:nvSpPr>
          <p:spPr>
            <a:xfrm>
              <a:off x="5358595" y="1705089"/>
              <a:ext cx="219025" cy="127911"/>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77;p51">
              <a:extLst>
                <a:ext uri="{FF2B5EF4-FFF2-40B4-BE49-F238E27FC236}">
                  <a16:creationId xmlns:a16="http://schemas.microsoft.com/office/drawing/2014/main" id="{F03912E6-3F60-DB4B-A367-951B57D6FF06}"/>
                </a:ext>
              </a:extLst>
            </p:cNvPr>
            <p:cNvSpPr/>
            <p:nvPr/>
          </p:nvSpPr>
          <p:spPr>
            <a:xfrm>
              <a:off x="5773994" y="1452980"/>
              <a:ext cx="180466" cy="284001"/>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8;p51">
              <a:extLst>
                <a:ext uri="{FF2B5EF4-FFF2-40B4-BE49-F238E27FC236}">
                  <a16:creationId xmlns:a16="http://schemas.microsoft.com/office/drawing/2014/main" id="{0B389F97-0D97-FA40-84EC-8AEB0C5EAF9B}"/>
                </a:ext>
              </a:extLst>
            </p:cNvPr>
            <p:cNvSpPr/>
            <p:nvPr/>
          </p:nvSpPr>
          <p:spPr>
            <a:xfrm>
              <a:off x="5783249" y="1542327"/>
              <a:ext cx="15214" cy="175247"/>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79;p51">
              <a:extLst>
                <a:ext uri="{FF2B5EF4-FFF2-40B4-BE49-F238E27FC236}">
                  <a16:creationId xmlns:a16="http://schemas.microsoft.com/office/drawing/2014/main" id="{6D4887D5-BED3-5847-8110-C198F77E4AAF}"/>
                </a:ext>
              </a:extLst>
            </p:cNvPr>
            <p:cNvSpPr/>
            <p:nvPr/>
          </p:nvSpPr>
          <p:spPr>
            <a:xfrm>
              <a:off x="6081182" y="2370574"/>
              <a:ext cx="92658" cy="25961"/>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0;p51">
              <a:extLst>
                <a:ext uri="{FF2B5EF4-FFF2-40B4-BE49-F238E27FC236}">
                  <a16:creationId xmlns:a16="http://schemas.microsoft.com/office/drawing/2014/main" id="{04565AD1-231A-6942-8E22-4A593B50A56F}"/>
                </a:ext>
              </a:extLst>
            </p:cNvPr>
            <p:cNvSpPr/>
            <p:nvPr/>
          </p:nvSpPr>
          <p:spPr>
            <a:xfrm>
              <a:off x="6090437" y="2310132"/>
              <a:ext cx="97108" cy="29970"/>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81;p51">
              <a:extLst>
                <a:ext uri="{FF2B5EF4-FFF2-40B4-BE49-F238E27FC236}">
                  <a16:creationId xmlns:a16="http://schemas.microsoft.com/office/drawing/2014/main" id="{4E12EF46-B502-474E-A25A-5C9E978E332E}"/>
                </a:ext>
              </a:extLst>
            </p:cNvPr>
            <p:cNvSpPr/>
            <p:nvPr/>
          </p:nvSpPr>
          <p:spPr>
            <a:xfrm>
              <a:off x="5642452" y="1923826"/>
              <a:ext cx="57440" cy="32632"/>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82;p51">
              <a:extLst>
                <a:ext uri="{FF2B5EF4-FFF2-40B4-BE49-F238E27FC236}">
                  <a16:creationId xmlns:a16="http://schemas.microsoft.com/office/drawing/2014/main" id="{30D162E9-C01E-7144-8D61-DA7F9A064185}"/>
                </a:ext>
              </a:extLst>
            </p:cNvPr>
            <p:cNvSpPr/>
            <p:nvPr/>
          </p:nvSpPr>
          <p:spPr>
            <a:xfrm>
              <a:off x="5668754" y="1890084"/>
              <a:ext cx="55592" cy="40058"/>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83;p51">
              <a:extLst>
                <a:ext uri="{FF2B5EF4-FFF2-40B4-BE49-F238E27FC236}">
                  <a16:creationId xmlns:a16="http://schemas.microsoft.com/office/drawing/2014/main" id="{D9759A71-2839-C944-827F-664CD0C0EC0E}"/>
                </a:ext>
              </a:extLst>
            </p:cNvPr>
            <p:cNvSpPr/>
            <p:nvPr/>
          </p:nvSpPr>
          <p:spPr>
            <a:xfrm>
              <a:off x="5838841" y="1809642"/>
              <a:ext cx="18540" cy="58208"/>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84;p51">
              <a:extLst>
                <a:ext uri="{FF2B5EF4-FFF2-40B4-BE49-F238E27FC236}">
                  <a16:creationId xmlns:a16="http://schemas.microsoft.com/office/drawing/2014/main" id="{4DEE6438-63A2-0344-878A-2BFDE0AB0324}"/>
                </a:ext>
              </a:extLst>
            </p:cNvPr>
            <p:cNvSpPr/>
            <p:nvPr/>
          </p:nvSpPr>
          <p:spPr>
            <a:xfrm>
              <a:off x="5803268" y="1821876"/>
              <a:ext cx="22991" cy="58593"/>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85;p51">
              <a:extLst>
                <a:ext uri="{FF2B5EF4-FFF2-40B4-BE49-F238E27FC236}">
                  <a16:creationId xmlns:a16="http://schemas.microsoft.com/office/drawing/2014/main" id="{C4D60C3C-8A40-3249-B6D1-AD7E168BFC16}"/>
                </a:ext>
              </a:extLst>
            </p:cNvPr>
            <p:cNvSpPr/>
            <p:nvPr/>
          </p:nvSpPr>
          <p:spPr>
            <a:xfrm>
              <a:off x="5386390" y="1374018"/>
              <a:ext cx="42995" cy="43386"/>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86;p51">
              <a:extLst>
                <a:ext uri="{FF2B5EF4-FFF2-40B4-BE49-F238E27FC236}">
                  <a16:creationId xmlns:a16="http://schemas.microsoft.com/office/drawing/2014/main" id="{577C1A96-EB16-5F4D-93C8-5B2D308CA821}"/>
                </a:ext>
              </a:extLst>
            </p:cNvPr>
            <p:cNvSpPr/>
            <p:nvPr/>
          </p:nvSpPr>
          <p:spPr>
            <a:xfrm>
              <a:off x="5608727" y="1261314"/>
              <a:ext cx="42995" cy="43386"/>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87;p51">
              <a:extLst>
                <a:ext uri="{FF2B5EF4-FFF2-40B4-BE49-F238E27FC236}">
                  <a16:creationId xmlns:a16="http://schemas.microsoft.com/office/drawing/2014/main" id="{22B28040-EBF1-DF49-B094-ACAC7C1F08B7}"/>
                </a:ext>
              </a:extLst>
            </p:cNvPr>
            <p:cNvSpPr/>
            <p:nvPr/>
          </p:nvSpPr>
          <p:spPr>
            <a:xfrm>
              <a:off x="5463465" y="1317437"/>
              <a:ext cx="237920" cy="215275"/>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88;p51">
              <a:extLst>
                <a:ext uri="{FF2B5EF4-FFF2-40B4-BE49-F238E27FC236}">
                  <a16:creationId xmlns:a16="http://schemas.microsoft.com/office/drawing/2014/main" id="{268B13FA-B71B-FB47-8B5A-34ACA42BB308}"/>
                </a:ext>
              </a:extLst>
            </p:cNvPr>
            <p:cNvSpPr/>
            <p:nvPr/>
          </p:nvSpPr>
          <p:spPr>
            <a:xfrm>
              <a:off x="5566856" y="1388101"/>
              <a:ext cx="26317" cy="53771"/>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89;p51">
              <a:extLst>
                <a:ext uri="{FF2B5EF4-FFF2-40B4-BE49-F238E27FC236}">
                  <a16:creationId xmlns:a16="http://schemas.microsoft.com/office/drawing/2014/main" id="{E2871566-2B25-F745-9232-5CB4F2ED3187}"/>
                </a:ext>
              </a:extLst>
            </p:cNvPr>
            <p:cNvSpPr/>
            <p:nvPr/>
          </p:nvSpPr>
          <p:spPr>
            <a:xfrm>
              <a:off x="5343041" y="1440377"/>
              <a:ext cx="128230" cy="126801"/>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90;p51">
              <a:extLst>
                <a:ext uri="{FF2B5EF4-FFF2-40B4-BE49-F238E27FC236}">
                  <a16:creationId xmlns:a16="http://schemas.microsoft.com/office/drawing/2014/main" id="{0A2C94F2-A561-1F46-B71C-3F49E5CE57A0}"/>
                </a:ext>
              </a:extLst>
            </p:cNvPr>
            <p:cNvSpPr/>
            <p:nvPr/>
          </p:nvSpPr>
          <p:spPr>
            <a:xfrm>
              <a:off x="5656527" y="1296905"/>
              <a:ext cx="120439" cy="120500"/>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91;p51">
              <a:extLst>
                <a:ext uri="{FF2B5EF4-FFF2-40B4-BE49-F238E27FC236}">
                  <a16:creationId xmlns:a16="http://schemas.microsoft.com/office/drawing/2014/main" id="{B38E8CD6-197D-6544-AF29-B31229AAC56B}"/>
                </a:ext>
              </a:extLst>
            </p:cNvPr>
            <p:cNvSpPr/>
            <p:nvPr/>
          </p:nvSpPr>
          <p:spPr>
            <a:xfrm>
              <a:off x="6227923" y="2164810"/>
              <a:ext cx="69312" cy="43386"/>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2;p51">
              <a:extLst>
                <a:ext uri="{FF2B5EF4-FFF2-40B4-BE49-F238E27FC236}">
                  <a16:creationId xmlns:a16="http://schemas.microsoft.com/office/drawing/2014/main" id="{6C7AD19D-C958-7044-AD90-BEA44A2B253D}"/>
                </a:ext>
              </a:extLst>
            </p:cNvPr>
            <p:cNvSpPr/>
            <p:nvPr/>
          </p:nvSpPr>
          <p:spPr>
            <a:xfrm>
              <a:off x="6250899" y="2111054"/>
              <a:ext cx="64862" cy="37085"/>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3;p51">
              <a:extLst>
                <a:ext uri="{FF2B5EF4-FFF2-40B4-BE49-F238E27FC236}">
                  <a16:creationId xmlns:a16="http://schemas.microsoft.com/office/drawing/2014/main" id="{88A2E8B6-AF2A-9446-B2C3-7E79242E5CDB}"/>
                </a:ext>
              </a:extLst>
            </p:cNvPr>
            <p:cNvSpPr/>
            <p:nvPr/>
          </p:nvSpPr>
          <p:spPr>
            <a:xfrm>
              <a:off x="5511265" y="1340883"/>
              <a:ext cx="92658" cy="58608"/>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4;p51">
              <a:extLst>
                <a:ext uri="{FF2B5EF4-FFF2-40B4-BE49-F238E27FC236}">
                  <a16:creationId xmlns:a16="http://schemas.microsoft.com/office/drawing/2014/main" id="{D1423F19-AACC-B248-93F0-EC5D16B84CA4}"/>
                </a:ext>
              </a:extLst>
            </p:cNvPr>
            <p:cNvSpPr/>
            <p:nvPr/>
          </p:nvSpPr>
          <p:spPr>
            <a:xfrm>
              <a:off x="5665797" y="2144175"/>
              <a:ext cx="20019" cy="989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95;p51">
              <a:extLst>
                <a:ext uri="{FF2B5EF4-FFF2-40B4-BE49-F238E27FC236}">
                  <a16:creationId xmlns:a16="http://schemas.microsoft.com/office/drawing/2014/main" id="{96CF0DB8-416A-ED42-85B7-EBF6F9753E5A}"/>
                </a:ext>
              </a:extLst>
            </p:cNvPr>
            <p:cNvSpPr/>
            <p:nvPr/>
          </p:nvSpPr>
          <p:spPr>
            <a:xfrm>
              <a:off x="5709147" y="2168139"/>
              <a:ext cx="20019" cy="10769"/>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96;p51">
              <a:extLst>
                <a:ext uri="{FF2B5EF4-FFF2-40B4-BE49-F238E27FC236}">
                  <a16:creationId xmlns:a16="http://schemas.microsoft.com/office/drawing/2014/main" id="{CCA58F7A-035F-7A4B-B568-3B36705725B5}"/>
                </a:ext>
              </a:extLst>
            </p:cNvPr>
            <p:cNvSpPr/>
            <p:nvPr/>
          </p:nvSpPr>
          <p:spPr>
            <a:xfrm>
              <a:off x="5716554" y="2143672"/>
              <a:ext cx="17062" cy="10399"/>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97;p51">
              <a:extLst>
                <a:ext uri="{FF2B5EF4-FFF2-40B4-BE49-F238E27FC236}">
                  <a16:creationId xmlns:a16="http://schemas.microsoft.com/office/drawing/2014/main" id="{D65A835F-1496-DA4A-BD74-DC8C0C40A8BE}"/>
                </a:ext>
              </a:extLst>
            </p:cNvPr>
            <p:cNvSpPr/>
            <p:nvPr/>
          </p:nvSpPr>
          <p:spPr>
            <a:xfrm>
              <a:off x="5662826" y="2172591"/>
              <a:ext cx="12242" cy="9290"/>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98;p51">
              <a:extLst>
                <a:ext uri="{FF2B5EF4-FFF2-40B4-BE49-F238E27FC236}">
                  <a16:creationId xmlns:a16="http://schemas.microsoft.com/office/drawing/2014/main" id="{5CD205BD-94A5-B24B-B85A-EE56A9BD6E90}"/>
                </a:ext>
              </a:extLst>
            </p:cNvPr>
            <p:cNvSpPr/>
            <p:nvPr/>
          </p:nvSpPr>
          <p:spPr>
            <a:xfrm>
              <a:off x="5729151" y="2226110"/>
              <a:ext cx="13735" cy="11375"/>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99;p51">
              <a:extLst>
                <a:ext uri="{FF2B5EF4-FFF2-40B4-BE49-F238E27FC236}">
                  <a16:creationId xmlns:a16="http://schemas.microsoft.com/office/drawing/2014/main" id="{030074B0-F323-2946-96BC-CEBA9EE56980}"/>
                </a:ext>
              </a:extLst>
            </p:cNvPr>
            <p:cNvSpPr/>
            <p:nvPr/>
          </p:nvSpPr>
          <p:spPr>
            <a:xfrm>
              <a:off x="5755468" y="2206703"/>
              <a:ext cx="12242" cy="12248"/>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200;p51">
              <a:extLst>
                <a:ext uri="{FF2B5EF4-FFF2-40B4-BE49-F238E27FC236}">
                  <a16:creationId xmlns:a16="http://schemas.microsoft.com/office/drawing/2014/main" id="{6A465A62-ADF8-BC48-A76D-7B60D791F5F0}"/>
                </a:ext>
              </a:extLst>
            </p:cNvPr>
            <p:cNvSpPr/>
            <p:nvPr/>
          </p:nvSpPr>
          <p:spPr>
            <a:xfrm>
              <a:off x="5767696" y="2183345"/>
              <a:ext cx="15569" cy="14097"/>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01;p51">
              <a:extLst>
                <a:ext uri="{FF2B5EF4-FFF2-40B4-BE49-F238E27FC236}">
                  <a16:creationId xmlns:a16="http://schemas.microsoft.com/office/drawing/2014/main" id="{2B0AE856-7494-F14F-9456-7E0B8F0279C0}"/>
                </a:ext>
              </a:extLst>
            </p:cNvPr>
            <p:cNvSpPr/>
            <p:nvPr/>
          </p:nvSpPr>
          <p:spPr>
            <a:xfrm>
              <a:off x="5060677" y="2099324"/>
              <a:ext cx="9285" cy="23106"/>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202;p51">
              <a:extLst>
                <a:ext uri="{FF2B5EF4-FFF2-40B4-BE49-F238E27FC236}">
                  <a16:creationId xmlns:a16="http://schemas.microsoft.com/office/drawing/2014/main" id="{2E84453F-CB55-1241-ABA5-DDED8D34BFEB}"/>
                </a:ext>
              </a:extLst>
            </p:cNvPr>
            <p:cNvSpPr/>
            <p:nvPr/>
          </p:nvSpPr>
          <p:spPr>
            <a:xfrm>
              <a:off x="5075876" y="2154056"/>
              <a:ext cx="12612" cy="1855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3;p51">
              <a:extLst>
                <a:ext uri="{FF2B5EF4-FFF2-40B4-BE49-F238E27FC236}">
                  <a16:creationId xmlns:a16="http://schemas.microsoft.com/office/drawing/2014/main" id="{E6CA24B4-908C-4C4C-B97C-56C9F47874AD}"/>
                </a:ext>
              </a:extLst>
            </p:cNvPr>
            <p:cNvSpPr/>
            <p:nvPr/>
          </p:nvSpPr>
          <p:spPr>
            <a:xfrm>
              <a:off x="5091430" y="2129589"/>
              <a:ext cx="9285" cy="16701"/>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04;p51">
              <a:extLst>
                <a:ext uri="{FF2B5EF4-FFF2-40B4-BE49-F238E27FC236}">
                  <a16:creationId xmlns:a16="http://schemas.microsoft.com/office/drawing/2014/main" id="{606782B6-8FB4-FD40-BDF3-64F457AB6C39}"/>
                </a:ext>
              </a:extLst>
            </p:cNvPr>
            <p:cNvSpPr/>
            <p:nvPr/>
          </p:nvSpPr>
          <p:spPr>
            <a:xfrm>
              <a:off x="5123676" y="2132548"/>
              <a:ext cx="12612" cy="13742"/>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05;p51">
              <a:extLst>
                <a:ext uri="{FF2B5EF4-FFF2-40B4-BE49-F238E27FC236}">
                  <a16:creationId xmlns:a16="http://schemas.microsoft.com/office/drawing/2014/main" id="{888B17A1-CF4D-AA4D-AE6D-69C9C8C9361E}"/>
                </a:ext>
              </a:extLst>
            </p:cNvPr>
            <p:cNvSpPr/>
            <p:nvPr/>
          </p:nvSpPr>
          <p:spPr>
            <a:xfrm>
              <a:off x="5103657" y="2075464"/>
              <a:ext cx="9285" cy="1187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06;p51">
              <a:extLst>
                <a:ext uri="{FF2B5EF4-FFF2-40B4-BE49-F238E27FC236}">
                  <a16:creationId xmlns:a16="http://schemas.microsoft.com/office/drawing/2014/main" id="{3E189641-5787-C940-AF26-C6022068CFB8}"/>
                </a:ext>
              </a:extLst>
            </p:cNvPr>
            <p:cNvSpPr/>
            <p:nvPr/>
          </p:nvSpPr>
          <p:spPr>
            <a:xfrm>
              <a:off x="5169997" y="2282337"/>
              <a:ext cx="12612" cy="12248"/>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07;p51">
              <a:extLst>
                <a:ext uri="{FF2B5EF4-FFF2-40B4-BE49-F238E27FC236}">
                  <a16:creationId xmlns:a16="http://schemas.microsoft.com/office/drawing/2014/main" id="{176C4309-B37E-1643-9E1E-AF56EEBE7958}"/>
                </a:ext>
              </a:extLst>
            </p:cNvPr>
            <p:cNvSpPr/>
            <p:nvPr/>
          </p:nvSpPr>
          <p:spPr>
            <a:xfrm>
              <a:off x="5193328" y="2257485"/>
              <a:ext cx="12257" cy="15591"/>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208;p51">
              <a:extLst>
                <a:ext uri="{FF2B5EF4-FFF2-40B4-BE49-F238E27FC236}">
                  <a16:creationId xmlns:a16="http://schemas.microsoft.com/office/drawing/2014/main" id="{968AC991-89D4-C54E-AE8B-DF44848FED41}"/>
                </a:ext>
              </a:extLst>
            </p:cNvPr>
            <p:cNvSpPr/>
            <p:nvPr/>
          </p:nvSpPr>
          <p:spPr>
            <a:xfrm>
              <a:off x="5167025" y="2220415"/>
              <a:ext cx="12242" cy="17071"/>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209;p51">
              <a:extLst>
                <a:ext uri="{FF2B5EF4-FFF2-40B4-BE49-F238E27FC236}">
                  <a16:creationId xmlns:a16="http://schemas.microsoft.com/office/drawing/2014/main" id="{A50AADCC-0E71-5D4C-B03B-B2BB4E45CE98}"/>
                </a:ext>
              </a:extLst>
            </p:cNvPr>
            <p:cNvSpPr/>
            <p:nvPr/>
          </p:nvSpPr>
          <p:spPr>
            <a:xfrm>
              <a:off x="5125524" y="2220415"/>
              <a:ext cx="10763" cy="1855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210;p51">
              <a:extLst>
                <a:ext uri="{FF2B5EF4-FFF2-40B4-BE49-F238E27FC236}">
                  <a16:creationId xmlns:a16="http://schemas.microsoft.com/office/drawing/2014/main" id="{8DBB13EB-D2EF-7048-8C73-8FB2E98B3928}"/>
                </a:ext>
              </a:extLst>
            </p:cNvPr>
            <p:cNvSpPr/>
            <p:nvPr/>
          </p:nvSpPr>
          <p:spPr>
            <a:xfrm>
              <a:off x="5238171" y="2333489"/>
              <a:ext cx="12242" cy="15221"/>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11;p51">
              <a:extLst>
                <a:ext uri="{FF2B5EF4-FFF2-40B4-BE49-F238E27FC236}">
                  <a16:creationId xmlns:a16="http://schemas.microsoft.com/office/drawing/2014/main" id="{3050DEBA-A5FD-A149-B150-AFFB4C97CED3}"/>
                </a:ext>
              </a:extLst>
            </p:cNvPr>
            <p:cNvSpPr/>
            <p:nvPr/>
          </p:nvSpPr>
          <p:spPr>
            <a:xfrm>
              <a:off x="5267445" y="2322365"/>
              <a:ext cx="12242" cy="11139"/>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212;p51">
              <a:extLst>
                <a:ext uri="{FF2B5EF4-FFF2-40B4-BE49-F238E27FC236}">
                  <a16:creationId xmlns:a16="http://schemas.microsoft.com/office/drawing/2014/main" id="{0A57801A-D349-8549-A433-4F91322433FA}"/>
                </a:ext>
              </a:extLst>
            </p:cNvPr>
            <p:cNvSpPr/>
            <p:nvPr/>
          </p:nvSpPr>
          <p:spPr>
            <a:xfrm>
              <a:off x="5284492" y="2369746"/>
              <a:ext cx="10763" cy="10103"/>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213;p51">
              <a:extLst>
                <a:ext uri="{FF2B5EF4-FFF2-40B4-BE49-F238E27FC236}">
                  <a16:creationId xmlns:a16="http://schemas.microsoft.com/office/drawing/2014/main" id="{73B39BD9-B612-2349-BCB9-C298469FF08E}"/>
                </a:ext>
              </a:extLst>
            </p:cNvPr>
            <p:cNvSpPr/>
            <p:nvPr/>
          </p:nvSpPr>
          <p:spPr>
            <a:xfrm>
              <a:off x="5222602" y="2384287"/>
              <a:ext cx="18555" cy="1855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214;p51">
              <a:extLst>
                <a:ext uri="{FF2B5EF4-FFF2-40B4-BE49-F238E27FC236}">
                  <a16:creationId xmlns:a16="http://schemas.microsoft.com/office/drawing/2014/main" id="{399F549C-5C4C-E04A-ADDB-0CEBE3B8779F}"/>
                </a:ext>
              </a:extLst>
            </p:cNvPr>
            <p:cNvSpPr/>
            <p:nvPr/>
          </p:nvSpPr>
          <p:spPr>
            <a:xfrm>
              <a:off x="5610206" y="2146275"/>
              <a:ext cx="21512" cy="9275"/>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215;p51">
              <a:extLst>
                <a:ext uri="{FF2B5EF4-FFF2-40B4-BE49-F238E27FC236}">
                  <a16:creationId xmlns:a16="http://schemas.microsoft.com/office/drawing/2014/main" id="{07943A31-12A7-4B43-B7C8-34FC5524E06B}"/>
                </a:ext>
              </a:extLst>
            </p:cNvPr>
            <p:cNvSpPr/>
            <p:nvPr/>
          </p:nvSpPr>
          <p:spPr>
            <a:xfrm>
              <a:off x="5639480" y="2121794"/>
              <a:ext cx="17062" cy="9290"/>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216;p51">
              <a:extLst>
                <a:ext uri="{FF2B5EF4-FFF2-40B4-BE49-F238E27FC236}">
                  <a16:creationId xmlns:a16="http://schemas.microsoft.com/office/drawing/2014/main" id="{1DC8BC15-95F0-0F4B-BB8B-33ECDAF0028D}"/>
                </a:ext>
              </a:extLst>
            </p:cNvPr>
            <p:cNvSpPr/>
            <p:nvPr/>
          </p:nvSpPr>
          <p:spPr>
            <a:xfrm>
              <a:off x="5565378" y="2127726"/>
              <a:ext cx="17047" cy="1011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17;p51">
              <a:extLst>
                <a:ext uri="{FF2B5EF4-FFF2-40B4-BE49-F238E27FC236}">
                  <a16:creationId xmlns:a16="http://schemas.microsoft.com/office/drawing/2014/main" id="{2EC2727C-2A2C-CD4F-AC87-880677544836}"/>
                </a:ext>
              </a:extLst>
            </p:cNvPr>
            <p:cNvSpPr/>
            <p:nvPr/>
          </p:nvSpPr>
          <p:spPr>
            <a:xfrm>
              <a:off x="5553136" y="2152577"/>
              <a:ext cx="12242" cy="9275"/>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218;p51">
              <a:extLst>
                <a:ext uri="{FF2B5EF4-FFF2-40B4-BE49-F238E27FC236}">
                  <a16:creationId xmlns:a16="http://schemas.microsoft.com/office/drawing/2014/main" id="{62086FF2-BB48-0742-8F10-808A9929F2C5}"/>
                </a:ext>
              </a:extLst>
            </p:cNvPr>
            <p:cNvSpPr/>
            <p:nvPr/>
          </p:nvSpPr>
          <p:spPr>
            <a:xfrm>
              <a:off x="5500531" y="2151083"/>
              <a:ext cx="9270" cy="9290"/>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219;p51">
              <a:extLst>
                <a:ext uri="{FF2B5EF4-FFF2-40B4-BE49-F238E27FC236}">
                  <a16:creationId xmlns:a16="http://schemas.microsoft.com/office/drawing/2014/main" id="{A8AF9991-DA8E-5F41-854D-2A62FC7EF962}"/>
                </a:ext>
              </a:extLst>
            </p:cNvPr>
            <p:cNvSpPr/>
            <p:nvPr/>
          </p:nvSpPr>
          <p:spPr>
            <a:xfrm>
              <a:off x="5710626" y="2200401"/>
              <a:ext cx="12242" cy="10769"/>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220;p51">
              <a:extLst>
                <a:ext uri="{FF2B5EF4-FFF2-40B4-BE49-F238E27FC236}">
                  <a16:creationId xmlns:a16="http://schemas.microsoft.com/office/drawing/2014/main" id="{37762055-1CB0-8C49-88E0-98F0DA8682FA}"/>
                </a:ext>
              </a:extLst>
            </p:cNvPr>
            <p:cNvSpPr/>
            <p:nvPr/>
          </p:nvSpPr>
          <p:spPr>
            <a:xfrm>
              <a:off x="5799927" y="2187546"/>
              <a:ext cx="11133" cy="989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221;p51">
              <a:extLst>
                <a:ext uri="{FF2B5EF4-FFF2-40B4-BE49-F238E27FC236}">
                  <a16:creationId xmlns:a16="http://schemas.microsoft.com/office/drawing/2014/main" id="{E3A49B22-0C31-6E48-9482-A6A49172D117}"/>
                </a:ext>
              </a:extLst>
            </p:cNvPr>
            <p:cNvSpPr/>
            <p:nvPr/>
          </p:nvSpPr>
          <p:spPr>
            <a:xfrm>
              <a:off x="5806225" y="2222264"/>
              <a:ext cx="12242" cy="11390"/>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22;p51">
              <a:extLst>
                <a:ext uri="{FF2B5EF4-FFF2-40B4-BE49-F238E27FC236}">
                  <a16:creationId xmlns:a16="http://schemas.microsoft.com/office/drawing/2014/main" id="{C573887A-4B4A-DC4C-B387-F31B4A1AC7F8}"/>
                </a:ext>
              </a:extLst>
            </p:cNvPr>
            <p:cNvSpPr/>
            <p:nvPr/>
          </p:nvSpPr>
          <p:spPr>
            <a:xfrm>
              <a:off x="5783249" y="2237471"/>
              <a:ext cx="12242" cy="12618"/>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23;p51">
              <a:extLst>
                <a:ext uri="{FF2B5EF4-FFF2-40B4-BE49-F238E27FC236}">
                  <a16:creationId xmlns:a16="http://schemas.microsoft.com/office/drawing/2014/main" id="{4F4588DC-D79D-044D-8EFA-EEAB02AE31CC}"/>
                </a:ext>
              </a:extLst>
            </p:cNvPr>
            <p:cNvSpPr/>
            <p:nvPr/>
          </p:nvSpPr>
          <p:spPr>
            <a:xfrm>
              <a:off x="5816974" y="2254527"/>
              <a:ext cx="9285" cy="8461"/>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4;p51">
              <a:extLst>
                <a:ext uri="{FF2B5EF4-FFF2-40B4-BE49-F238E27FC236}">
                  <a16:creationId xmlns:a16="http://schemas.microsoft.com/office/drawing/2014/main" id="{0DDDBF0A-A144-E643-81DF-53CB3AC8D094}"/>
                </a:ext>
              </a:extLst>
            </p:cNvPr>
            <p:cNvSpPr/>
            <p:nvPr/>
          </p:nvSpPr>
          <p:spPr>
            <a:xfrm>
              <a:off x="5533132" y="2126246"/>
              <a:ext cx="7422" cy="9290"/>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25;p51">
              <a:extLst>
                <a:ext uri="{FF2B5EF4-FFF2-40B4-BE49-F238E27FC236}">
                  <a16:creationId xmlns:a16="http://schemas.microsoft.com/office/drawing/2014/main" id="{D8991B26-EC52-CC49-B9DF-C357E294F967}"/>
                </a:ext>
              </a:extLst>
            </p:cNvPr>
            <p:cNvSpPr/>
            <p:nvPr/>
          </p:nvSpPr>
          <p:spPr>
            <a:xfrm>
              <a:off x="5307468" y="1890084"/>
              <a:ext cx="12612" cy="12248"/>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26;p51">
              <a:extLst>
                <a:ext uri="{FF2B5EF4-FFF2-40B4-BE49-F238E27FC236}">
                  <a16:creationId xmlns:a16="http://schemas.microsoft.com/office/drawing/2014/main" id="{BB230A5F-2490-B545-8BB4-887798F5DFBB}"/>
                </a:ext>
              </a:extLst>
            </p:cNvPr>
            <p:cNvSpPr/>
            <p:nvPr/>
          </p:nvSpPr>
          <p:spPr>
            <a:xfrm>
              <a:off x="5324515" y="1891563"/>
              <a:ext cx="14090" cy="13742"/>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27;p51">
              <a:extLst>
                <a:ext uri="{FF2B5EF4-FFF2-40B4-BE49-F238E27FC236}">
                  <a16:creationId xmlns:a16="http://schemas.microsoft.com/office/drawing/2014/main" id="{E0C2FCD5-3251-D349-856A-D7C773326B80}"/>
                </a:ext>
              </a:extLst>
            </p:cNvPr>
            <p:cNvSpPr/>
            <p:nvPr/>
          </p:nvSpPr>
          <p:spPr>
            <a:xfrm>
              <a:off x="5336742" y="1919373"/>
              <a:ext cx="12612" cy="12248"/>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8;p51">
              <a:extLst>
                <a:ext uri="{FF2B5EF4-FFF2-40B4-BE49-F238E27FC236}">
                  <a16:creationId xmlns:a16="http://schemas.microsoft.com/office/drawing/2014/main" id="{2A257AB8-427D-CC49-B7DA-31205D079587}"/>
                </a:ext>
              </a:extLst>
            </p:cNvPr>
            <p:cNvSpPr/>
            <p:nvPr/>
          </p:nvSpPr>
          <p:spPr>
            <a:xfrm>
              <a:off x="5367865" y="1923826"/>
              <a:ext cx="15214" cy="12618"/>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9;p51">
              <a:extLst>
                <a:ext uri="{FF2B5EF4-FFF2-40B4-BE49-F238E27FC236}">
                  <a16:creationId xmlns:a16="http://schemas.microsoft.com/office/drawing/2014/main" id="{94F3386B-237C-AC4A-BCEF-6A9E927725AA}"/>
                </a:ext>
              </a:extLst>
            </p:cNvPr>
            <p:cNvSpPr/>
            <p:nvPr/>
          </p:nvSpPr>
          <p:spPr>
            <a:xfrm>
              <a:off x="5358595" y="1905291"/>
              <a:ext cx="12257" cy="11139"/>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0;p51">
              <a:extLst>
                <a:ext uri="{FF2B5EF4-FFF2-40B4-BE49-F238E27FC236}">
                  <a16:creationId xmlns:a16="http://schemas.microsoft.com/office/drawing/2014/main" id="{7798E2C0-43C4-8647-9BFA-1D2A35279366}"/>
                </a:ext>
              </a:extLst>
            </p:cNvPr>
            <p:cNvSpPr/>
            <p:nvPr/>
          </p:nvSpPr>
          <p:spPr>
            <a:xfrm>
              <a:off x="5401589" y="1933086"/>
              <a:ext cx="20389" cy="13239"/>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1;p51">
              <a:extLst>
                <a:ext uri="{FF2B5EF4-FFF2-40B4-BE49-F238E27FC236}">
                  <a16:creationId xmlns:a16="http://schemas.microsoft.com/office/drawing/2014/main" id="{EF751CA4-7B19-7446-B35D-1F0642082C06}"/>
                </a:ext>
              </a:extLst>
            </p:cNvPr>
            <p:cNvSpPr/>
            <p:nvPr/>
          </p:nvSpPr>
          <p:spPr>
            <a:xfrm>
              <a:off x="5397139" y="1915631"/>
              <a:ext cx="13720" cy="11538"/>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2;p51">
              <a:extLst>
                <a:ext uri="{FF2B5EF4-FFF2-40B4-BE49-F238E27FC236}">
                  <a16:creationId xmlns:a16="http://schemas.microsoft.com/office/drawing/2014/main" id="{78160FF7-E5D2-E94E-96B2-A7693BEF7B7D}"/>
                </a:ext>
              </a:extLst>
            </p:cNvPr>
            <p:cNvSpPr/>
            <p:nvPr/>
          </p:nvSpPr>
          <p:spPr>
            <a:xfrm>
              <a:off x="5400111" y="1954964"/>
              <a:ext cx="10749" cy="9290"/>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33;p51">
              <a:extLst>
                <a:ext uri="{FF2B5EF4-FFF2-40B4-BE49-F238E27FC236}">
                  <a16:creationId xmlns:a16="http://schemas.microsoft.com/office/drawing/2014/main" id="{158FFC11-6AFA-4E4C-9528-3308140D83FD}"/>
                </a:ext>
              </a:extLst>
            </p:cNvPr>
            <p:cNvSpPr/>
            <p:nvPr/>
          </p:nvSpPr>
          <p:spPr>
            <a:xfrm>
              <a:off x="5815496" y="1594974"/>
              <a:ext cx="10763" cy="13358"/>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4;p51">
              <a:extLst>
                <a:ext uri="{FF2B5EF4-FFF2-40B4-BE49-F238E27FC236}">
                  <a16:creationId xmlns:a16="http://schemas.microsoft.com/office/drawing/2014/main" id="{54C20DF8-0149-B94C-8438-1AA75A2D75EF}"/>
                </a:ext>
              </a:extLst>
            </p:cNvPr>
            <p:cNvSpPr/>
            <p:nvPr/>
          </p:nvSpPr>
          <p:spPr>
            <a:xfrm>
              <a:off x="5815496" y="1625091"/>
              <a:ext cx="9270" cy="13284"/>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35;p51">
              <a:extLst>
                <a:ext uri="{FF2B5EF4-FFF2-40B4-BE49-F238E27FC236}">
                  <a16:creationId xmlns:a16="http://schemas.microsoft.com/office/drawing/2014/main" id="{61167128-9E5B-CD4E-8837-8E3170626C45}"/>
                </a:ext>
              </a:extLst>
            </p:cNvPr>
            <p:cNvSpPr/>
            <p:nvPr/>
          </p:nvSpPr>
          <p:spPr>
            <a:xfrm>
              <a:off x="5829571" y="1613878"/>
              <a:ext cx="9285" cy="14763"/>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36;p51">
              <a:extLst>
                <a:ext uri="{FF2B5EF4-FFF2-40B4-BE49-F238E27FC236}">
                  <a16:creationId xmlns:a16="http://schemas.microsoft.com/office/drawing/2014/main" id="{8D1A90C5-F143-A94F-9EBF-E1F9EDCA00CF}"/>
                </a:ext>
              </a:extLst>
            </p:cNvPr>
            <p:cNvSpPr/>
            <p:nvPr/>
          </p:nvSpPr>
          <p:spPr>
            <a:xfrm>
              <a:off x="5836993" y="1589042"/>
              <a:ext cx="9270" cy="13358"/>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37;p51">
              <a:extLst>
                <a:ext uri="{FF2B5EF4-FFF2-40B4-BE49-F238E27FC236}">
                  <a16:creationId xmlns:a16="http://schemas.microsoft.com/office/drawing/2014/main" id="{F0065F00-264C-A14C-AA7D-AEDA10715F1A}"/>
                </a:ext>
              </a:extLst>
            </p:cNvPr>
            <p:cNvSpPr/>
            <p:nvPr/>
          </p:nvSpPr>
          <p:spPr>
            <a:xfrm>
              <a:off x="5846248" y="1635387"/>
              <a:ext cx="9285" cy="8920"/>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38;p51">
              <a:extLst>
                <a:ext uri="{FF2B5EF4-FFF2-40B4-BE49-F238E27FC236}">
                  <a16:creationId xmlns:a16="http://schemas.microsoft.com/office/drawing/2014/main" id="{D6929A87-E696-214C-8CD1-BF66A52043AC}"/>
                </a:ext>
              </a:extLst>
            </p:cNvPr>
            <p:cNvSpPr/>
            <p:nvPr/>
          </p:nvSpPr>
          <p:spPr>
            <a:xfrm>
              <a:off x="5103657" y="1360291"/>
              <a:ext cx="10763" cy="19674"/>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39;p51">
              <a:extLst>
                <a:ext uri="{FF2B5EF4-FFF2-40B4-BE49-F238E27FC236}">
                  <a16:creationId xmlns:a16="http://schemas.microsoft.com/office/drawing/2014/main" id="{32C4E5A4-801A-AC41-91E6-2B96965D631E}"/>
                </a:ext>
              </a:extLst>
            </p:cNvPr>
            <p:cNvSpPr/>
            <p:nvPr/>
          </p:nvSpPr>
          <p:spPr>
            <a:xfrm>
              <a:off x="5085131" y="1414520"/>
              <a:ext cx="10763" cy="19482"/>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40;p51">
              <a:extLst>
                <a:ext uri="{FF2B5EF4-FFF2-40B4-BE49-F238E27FC236}">
                  <a16:creationId xmlns:a16="http://schemas.microsoft.com/office/drawing/2014/main" id="{163E11BB-9380-ED44-BAF3-DE602ADEC232}"/>
                </a:ext>
              </a:extLst>
            </p:cNvPr>
            <p:cNvSpPr/>
            <p:nvPr/>
          </p:nvSpPr>
          <p:spPr>
            <a:xfrm>
              <a:off x="5114406" y="1398855"/>
              <a:ext cx="11133" cy="21153"/>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41;p51">
              <a:extLst>
                <a:ext uri="{FF2B5EF4-FFF2-40B4-BE49-F238E27FC236}">
                  <a16:creationId xmlns:a16="http://schemas.microsoft.com/office/drawing/2014/main" id="{E792C3BE-E433-1645-864D-80518883D03D}"/>
                </a:ext>
              </a:extLst>
            </p:cNvPr>
            <p:cNvSpPr/>
            <p:nvPr/>
          </p:nvSpPr>
          <p:spPr>
            <a:xfrm>
              <a:off x="5127002" y="1376370"/>
              <a:ext cx="9285" cy="8417"/>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242;p51">
              <a:extLst>
                <a:ext uri="{FF2B5EF4-FFF2-40B4-BE49-F238E27FC236}">
                  <a16:creationId xmlns:a16="http://schemas.microsoft.com/office/drawing/2014/main" id="{4DE319FD-DCB3-474E-A5D5-EA0670FD5978}"/>
                </a:ext>
              </a:extLst>
            </p:cNvPr>
            <p:cNvSpPr/>
            <p:nvPr/>
          </p:nvSpPr>
          <p:spPr>
            <a:xfrm>
              <a:off x="5085131" y="1496811"/>
              <a:ext cx="10763" cy="21065"/>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43;p51">
              <a:extLst>
                <a:ext uri="{FF2B5EF4-FFF2-40B4-BE49-F238E27FC236}">
                  <a16:creationId xmlns:a16="http://schemas.microsoft.com/office/drawing/2014/main" id="{D50E7301-1D76-F848-803D-DBA3E92612D7}"/>
                </a:ext>
              </a:extLst>
            </p:cNvPr>
            <p:cNvSpPr/>
            <p:nvPr/>
          </p:nvSpPr>
          <p:spPr>
            <a:xfrm>
              <a:off x="5066606" y="1455954"/>
              <a:ext cx="12612" cy="19659"/>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244;p51">
              <a:extLst>
                <a:ext uri="{FF2B5EF4-FFF2-40B4-BE49-F238E27FC236}">
                  <a16:creationId xmlns:a16="http://schemas.microsoft.com/office/drawing/2014/main" id="{84C2D326-DAC7-EB4A-9EB4-8A7B9957BF85}"/>
                </a:ext>
              </a:extLst>
            </p:cNvPr>
            <p:cNvSpPr/>
            <p:nvPr/>
          </p:nvSpPr>
          <p:spPr>
            <a:xfrm>
              <a:off x="5100700" y="1453853"/>
              <a:ext cx="10763" cy="15458"/>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245;p51">
              <a:extLst>
                <a:ext uri="{FF2B5EF4-FFF2-40B4-BE49-F238E27FC236}">
                  <a16:creationId xmlns:a16="http://schemas.microsoft.com/office/drawing/2014/main" id="{EF9C60BE-6996-D94D-9598-D99217B89589}"/>
                </a:ext>
              </a:extLst>
            </p:cNvPr>
            <p:cNvSpPr/>
            <p:nvPr/>
          </p:nvSpPr>
          <p:spPr>
            <a:xfrm>
              <a:off x="5054379" y="1539369"/>
              <a:ext cx="9270" cy="17071"/>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46;p51">
              <a:extLst>
                <a:ext uri="{FF2B5EF4-FFF2-40B4-BE49-F238E27FC236}">
                  <a16:creationId xmlns:a16="http://schemas.microsoft.com/office/drawing/2014/main" id="{ADF3BE44-219E-B54B-AA82-88E35982DF60}"/>
                </a:ext>
              </a:extLst>
            </p:cNvPr>
            <p:cNvSpPr/>
            <p:nvPr/>
          </p:nvSpPr>
          <p:spPr>
            <a:xfrm>
              <a:off x="5111449" y="1493024"/>
              <a:ext cx="12242" cy="21138"/>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247;p51">
              <a:extLst>
                <a:ext uri="{FF2B5EF4-FFF2-40B4-BE49-F238E27FC236}">
                  <a16:creationId xmlns:a16="http://schemas.microsoft.com/office/drawing/2014/main" id="{8D88BBBA-C0E6-BB44-929F-FEBE937773F7}"/>
                </a:ext>
              </a:extLst>
            </p:cNvPr>
            <p:cNvSpPr/>
            <p:nvPr/>
          </p:nvSpPr>
          <p:spPr>
            <a:xfrm>
              <a:off x="5091430" y="1554930"/>
              <a:ext cx="9285" cy="1187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248;p51">
              <a:extLst>
                <a:ext uri="{FF2B5EF4-FFF2-40B4-BE49-F238E27FC236}">
                  <a16:creationId xmlns:a16="http://schemas.microsoft.com/office/drawing/2014/main" id="{E2C86BD0-F98C-CF4C-AD6A-F15D1FAEE201}"/>
                </a:ext>
              </a:extLst>
            </p:cNvPr>
            <p:cNvSpPr/>
            <p:nvPr/>
          </p:nvSpPr>
          <p:spPr>
            <a:xfrm>
              <a:off x="5139230" y="1439268"/>
              <a:ext cx="10763" cy="17810"/>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249;p51">
              <a:extLst>
                <a:ext uri="{FF2B5EF4-FFF2-40B4-BE49-F238E27FC236}">
                  <a16:creationId xmlns:a16="http://schemas.microsoft.com/office/drawing/2014/main" id="{93DADBEA-A242-3648-82EE-267BA8757522}"/>
                </a:ext>
              </a:extLst>
            </p:cNvPr>
            <p:cNvSpPr/>
            <p:nvPr/>
          </p:nvSpPr>
          <p:spPr>
            <a:xfrm>
              <a:off x="5048080" y="1594974"/>
              <a:ext cx="9270" cy="22174"/>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250;p51">
              <a:extLst>
                <a:ext uri="{FF2B5EF4-FFF2-40B4-BE49-F238E27FC236}">
                  <a16:creationId xmlns:a16="http://schemas.microsoft.com/office/drawing/2014/main" id="{120E7871-80A3-3E4A-AB3C-F37E98F325CA}"/>
                </a:ext>
              </a:extLst>
            </p:cNvPr>
            <p:cNvSpPr/>
            <p:nvPr/>
          </p:nvSpPr>
          <p:spPr>
            <a:xfrm>
              <a:off x="5015834" y="1605728"/>
              <a:ext cx="9285" cy="21153"/>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251;p51">
              <a:extLst>
                <a:ext uri="{FF2B5EF4-FFF2-40B4-BE49-F238E27FC236}">
                  <a16:creationId xmlns:a16="http://schemas.microsoft.com/office/drawing/2014/main" id="{8CB3CCD2-D190-B24A-8F2E-74F1BDB4B16D}"/>
                </a:ext>
              </a:extLst>
            </p:cNvPr>
            <p:cNvSpPr/>
            <p:nvPr/>
          </p:nvSpPr>
          <p:spPr>
            <a:xfrm>
              <a:off x="5080681" y="1622118"/>
              <a:ext cx="9285" cy="26996"/>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252;p51">
              <a:extLst>
                <a:ext uri="{FF2B5EF4-FFF2-40B4-BE49-F238E27FC236}">
                  <a16:creationId xmlns:a16="http://schemas.microsoft.com/office/drawing/2014/main" id="{87B93552-8AC5-904C-A015-071FC7E900DE}"/>
                </a:ext>
              </a:extLst>
            </p:cNvPr>
            <p:cNvSpPr/>
            <p:nvPr/>
          </p:nvSpPr>
          <p:spPr>
            <a:xfrm>
              <a:off x="5129974" y="1582740"/>
              <a:ext cx="9270" cy="19215"/>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253;p51">
              <a:extLst>
                <a:ext uri="{FF2B5EF4-FFF2-40B4-BE49-F238E27FC236}">
                  <a16:creationId xmlns:a16="http://schemas.microsoft.com/office/drawing/2014/main" id="{22807946-1E12-C24B-9C2A-427423E0AA24}"/>
                </a:ext>
              </a:extLst>
            </p:cNvPr>
            <p:cNvSpPr/>
            <p:nvPr/>
          </p:nvSpPr>
          <p:spPr>
            <a:xfrm>
              <a:off x="5043630" y="1672087"/>
              <a:ext cx="10763" cy="21893"/>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254;p51">
              <a:extLst>
                <a:ext uri="{FF2B5EF4-FFF2-40B4-BE49-F238E27FC236}">
                  <a16:creationId xmlns:a16="http://schemas.microsoft.com/office/drawing/2014/main" id="{BDC4E3C6-1E56-3446-976E-2BBD2F142DD5}"/>
                </a:ext>
              </a:extLst>
            </p:cNvPr>
            <p:cNvSpPr/>
            <p:nvPr/>
          </p:nvSpPr>
          <p:spPr>
            <a:xfrm>
              <a:off x="5091430" y="1672457"/>
              <a:ext cx="10763" cy="16701"/>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255;p51">
              <a:extLst>
                <a:ext uri="{FF2B5EF4-FFF2-40B4-BE49-F238E27FC236}">
                  <a16:creationId xmlns:a16="http://schemas.microsoft.com/office/drawing/2014/main" id="{E61566E7-7204-B144-BEDC-BD09B4BC3212}"/>
                </a:ext>
              </a:extLst>
            </p:cNvPr>
            <p:cNvSpPr/>
            <p:nvPr/>
          </p:nvSpPr>
          <p:spPr>
            <a:xfrm>
              <a:off x="5111449" y="1636496"/>
              <a:ext cx="10749" cy="14112"/>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256;p51">
              <a:extLst>
                <a:ext uri="{FF2B5EF4-FFF2-40B4-BE49-F238E27FC236}">
                  <a16:creationId xmlns:a16="http://schemas.microsoft.com/office/drawing/2014/main" id="{5E13EC71-05E6-D94E-AE26-C738466B9597}"/>
                </a:ext>
              </a:extLst>
            </p:cNvPr>
            <p:cNvSpPr/>
            <p:nvPr/>
          </p:nvSpPr>
          <p:spPr>
            <a:xfrm>
              <a:off x="5032881" y="1730266"/>
              <a:ext cx="9285" cy="17470"/>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257;p51">
              <a:extLst>
                <a:ext uri="{FF2B5EF4-FFF2-40B4-BE49-F238E27FC236}">
                  <a16:creationId xmlns:a16="http://schemas.microsoft.com/office/drawing/2014/main" id="{E4AED9A8-9C2A-3347-BA2C-D069C25B93B4}"/>
                </a:ext>
              </a:extLst>
            </p:cNvPr>
            <p:cNvSpPr/>
            <p:nvPr/>
          </p:nvSpPr>
          <p:spPr>
            <a:xfrm>
              <a:off x="5075876" y="1725103"/>
              <a:ext cx="9270" cy="12544"/>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258;p51">
              <a:extLst>
                <a:ext uri="{FF2B5EF4-FFF2-40B4-BE49-F238E27FC236}">
                  <a16:creationId xmlns:a16="http://schemas.microsoft.com/office/drawing/2014/main" id="{A4993CDB-2C2F-5C4E-BD7C-142786C48869}"/>
                </a:ext>
              </a:extLst>
            </p:cNvPr>
            <p:cNvSpPr/>
            <p:nvPr/>
          </p:nvSpPr>
          <p:spPr>
            <a:xfrm rot="1484966">
              <a:off x="6379246" y="1152744"/>
              <a:ext cx="115091" cy="204310"/>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259;p51">
              <a:extLst>
                <a:ext uri="{FF2B5EF4-FFF2-40B4-BE49-F238E27FC236}">
                  <a16:creationId xmlns:a16="http://schemas.microsoft.com/office/drawing/2014/main" id="{339A08E4-7346-2943-A944-3D183ABDDF21}"/>
                </a:ext>
              </a:extLst>
            </p:cNvPr>
            <p:cNvSpPr/>
            <p:nvPr/>
          </p:nvSpPr>
          <p:spPr>
            <a:xfrm rot="1484966">
              <a:off x="6447442" y="1092626"/>
              <a:ext cx="78940" cy="237667"/>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260;p51">
              <a:extLst>
                <a:ext uri="{FF2B5EF4-FFF2-40B4-BE49-F238E27FC236}">
                  <a16:creationId xmlns:a16="http://schemas.microsoft.com/office/drawing/2014/main" id="{0B38B272-84F8-F446-9354-92866A644475}"/>
                </a:ext>
              </a:extLst>
            </p:cNvPr>
            <p:cNvSpPr/>
            <p:nvPr/>
          </p:nvSpPr>
          <p:spPr>
            <a:xfrm rot="1484966">
              <a:off x="6409808" y="984052"/>
              <a:ext cx="85890" cy="130911"/>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261;p51">
              <a:extLst>
                <a:ext uri="{FF2B5EF4-FFF2-40B4-BE49-F238E27FC236}">
                  <a16:creationId xmlns:a16="http://schemas.microsoft.com/office/drawing/2014/main" id="{94F7AD87-6348-B948-B25B-FCBF23A206E7}"/>
                </a:ext>
              </a:extLst>
            </p:cNvPr>
            <p:cNvSpPr/>
            <p:nvPr/>
          </p:nvSpPr>
          <p:spPr>
            <a:xfrm rot="1484966">
              <a:off x="6424520" y="1018860"/>
              <a:ext cx="37082" cy="144461"/>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262;p51">
              <a:extLst>
                <a:ext uri="{FF2B5EF4-FFF2-40B4-BE49-F238E27FC236}">
                  <a16:creationId xmlns:a16="http://schemas.microsoft.com/office/drawing/2014/main" id="{509076E9-3E5A-884B-837E-08E60CA0A2C7}"/>
                </a:ext>
              </a:extLst>
            </p:cNvPr>
            <p:cNvSpPr/>
            <p:nvPr/>
          </p:nvSpPr>
          <p:spPr>
            <a:xfrm rot="1484966">
              <a:off x="6534934" y="953844"/>
              <a:ext cx="46338" cy="48947"/>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263;p51">
              <a:extLst>
                <a:ext uri="{FF2B5EF4-FFF2-40B4-BE49-F238E27FC236}">
                  <a16:creationId xmlns:a16="http://schemas.microsoft.com/office/drawing/2014/main" id="{838AD3D7-AEE0-1F49-944F-144F095381F1}"/>
                </a:ext>
              </a:extLst>
            </p:cNvPr>
            <p:cNvSpPr/>
            <p:nvPr/>
          </p:nvSpPr>
          <p:spPr>
            <a:xfrm rot="1484966">
              <a:off x="6523979" y="1045644"/>
              <a:ext cx="34096" cy="34126"/>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8264;p51">
              <a:extLst>
                <a:ext uri="{FF2B5EF4-FFF2-40B4-BE49-F238E27FC236}">
                  <a16:creationId xmlns:a16="http://schemas.microsoft.com/office/drawing/2014/main" id="{8968D4D3-3A1C-CE46-A83D-617BAAA97ACE}"/>
                </a:ext>
              </a:extLst>
            </p:cNvPr>
            <p:cNvGrpSpPr/>
            <p:nvPr/>
          </p:nvGrpSpPr>
          <p:grpSpPr>
            <a:xfrm>
              <a:off x="6357188" y="2158752"/>
              <a:ext cx="1404636" cy="654003"/>
              <a:chOff x="2916125" y="4153852"/>
              <a:chExt cx="1404636" cy="654003"/>
            </a:xfrm>
          </p:grpSpPr>
          <p:sp>
            <p:nvSpPr>
              <p:cNvPr id="104" name="Google Shape;8265;p51">
                <a:extLst>
                  <a:ext uri="{FF2B5EF4-FFF2-40B4-BE49-F238E27FC236}">
                    <a16:creationId xmlns:a16="http://schemas.microsoft.com/office/drawing/2014/main" id="{71226393-715D-2440-BB2C-9036211EB407}"/>
                  </a:ext>
                </a:extLst>
              </p:cNvPr>
              <p:cNvSpPr/>
              <p:nvPr/>
            </p:nvSpPr>
            <p:spPr>
              <a:xfrm flipH="1">
                <a:off x="3534421" y="4739694"/>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66;p51">
                <a:extLst>
                  <a:ext uri="{FF2B5EF4-FFF2-40B4-BE49-F238E27FC236}">
                    <a16:creationId xmlns:a16="http://schemas.microsoft.com/office/drawing/2014/main" id="{4970A088-139E-514B-9AB7-5B3B36F46C30}"/>
                  </a:ext>
                </a:extLst>
              </p:cNvPr>
              <p:cNvSpPr/>
              <p:nvPr/>
            </p:nvSpPr>
            <p:spPr>
              <a:xfrm flipH="1">
                <a:off x="3497268" y="4716797"/>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67;p51">
                <a:extLst>
                  <a:ext uri="{FF2B5EF4-FFF2-40B4-BE49-F238E27FC236}">
                    <a16:creationId xmlns:a16="http://schemas.microsoft.com/office/drawing/2014/main" id="{B7923E97-D735-9645-A838-9365CE2392BA}"/>
                  </a:ext>
                </a:extLst>
              </p:cNvPr>
              <p:cNvSpPr/>
              <p:nvPr/>
            </p:nvSpPr>
            <p:spPr>
              <a:xfrm flipH="1">
                <a:off x="3448354" y="4704600"/>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68;p51">
                <a:extLst>
                  <a:ext uri="{FF2B5EF4-FFF2-40B4-BE49-F238E27FC236}">
                    <a16:creationId xmlns:a16="http://schemas.microsoft.com/office/drawing/2014/main" id="{F9689A01-E1BA-7F42-8F25-A47044844A49}"/>
                  </a:ext>
                </a:extLst>
              </p:cNvPr>
              <p:cNvSpPr/>
              <p:nvPr/>
            </p:nvSpPr>
            <p:spPr>
              <a:xfrm flipH="1">
                <a:off x="3332746" y="4153852"/>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69;p51">
                <a:extLst>
                  <a:ext uri="{FF2B5EF4-FFF2-40B4-BE49-F238E27FC236}">
                    <a16:creationId xmlns:a16="http://schemas.microsoft.com/office/drawing/2014/main" id="{8471C61B-1C9D-FA4A-A673-3EB81548C841}"/>
                  </a:ext>
                </a:extLst>
              </p:cNvPr>
              <p:cNvSpPr/>
              <p:nvPr/>
            </p:nvSpPr>
            <p:spPr>
              <a:xfrm flipH="1">
                <a:off x="3327162" y="4311948"/>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8270;p51">
                <a:extLst>
                  <a:ext uri="{FF2B5EF4-FFF2-40B4-BE49-F238E27FC236}">
                    <a16:creationId xmlns:a16="http://schemas.microsoft.com/office/drawing/2014/main" id="{E065EA78-4758-3540-9445-4AE84C45CA1C}"/>
                  </a:ext>
                </a:extLst>
              </p:cNvPr>
              <p:cNvGrpSpPr/>
              <p:nvPr/>
            </p:nvGrpSpPr>
            <p:grpSpPr>
              <a:xfrm flipH="1">
                <a:off x="3676179" y="4268277"/>
                <a:ext cx="644582" cy="275171"/>
                <a:chOff x="6010718" y="4529752"/>
                <a:chExt cx="644582" cy="275171"/>
              </a:xfrm>
            </p:grpSpPr>
            <p:sp>
              <p:nvSpPr>
                <p:cNvPr id="123" name="Google Shape;8271;p51">
                  <a:extLst>
                    <a:ext uri="{FF2B5EF4-FFF2-40B4-BE49-F238E27FC236}">
                      <a16:creationId xmlns:a16="http://schemas.microsoft.com/office/drawing/2014/main" id="{257AC857-BA7F-7A4C-8B79-8EB0D79E5EBC}"/>
                    </a:ext>
                  </a:extLst>
                </p:cNvPr>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2;p51">
                  <a:extLst>
                    <a:ext uri="{FF2B5EF4-FFF2-40B4-BE49-F238E27FC236}">
                      <a16:creationId xmlns:a16="http://schemas.microsoft.com/office/drawing/2014/main" id="{93B9C58E-9621-A74F-B67E-333FE8FF75BB}"/>
                    </a:ext>
                  </a:extLst>
                </p:cNvPr>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8273;p51">
                <a:extLst>
                  <a:ext uri="{FF2B5EF4-FFF2-40B4-BE49-F238E27FC236}">
                    <a16:creationId xmlns:a16="http://schemas.microsoft.com/office/drawing/2014/main" id="{79EAF01A-C483-BF4C-9AC2-B530E6C7CF6A}"/>
                  </a:ext>
                </a:extLst>
              </p:cNvPr>
              <p:cNvSpPr/>
              <p:nvPr/>
            </p:nvSpPr>
            <p:spPr>
              <a:xfrm rot="1136767" flipH="1">
                <a:off x="3128707" y="4307099"/>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74;p51">
                <a:extLst>
                  <a:ext uri="{FF2B5EF4-FFF2-40B4-BE49-F238E27FC236}">
                    <a16:creationId xmlns:a16="http://schemas.microsoft.com/office/drawing/2014/main" id="{4F1E23F3-F565-B440-A20A-23BABC59A27C}"/>
                  </a:ext>
                </a:extLst>
              </p:cNvPr>
              <p:cNvSpPr/>
              <p:nvPr/>
            </p:nvSpPr>
            <p:spPr>
              <a:xfrm rot="1136767" flipH="1">
                <a:off x="2936024" y="4277902"/>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75;p51">
                <a:extLst>
                  <a:ext uri="{FF2B5EF4-FFF2-40B4-BE49-F238E27FC236}">
                    <a16:creationId xmlns:a16="http://schemas.microsoft.com/office/drawing/2014/main" id="{02EBFA82-E54D-E74C-B62E-143D130D5359}"/>
                  </a:ext>
                </a:extLst>
              </p:cNvPr>
              <p:cNvSpPr/>
              <p:nvPr/>
            </p:nvSpPr>
            <p:spPr>
              <a:xfrm rot="1136767" flipH="1">
                <a:off x="3009012" y="4257226"/>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276;p51">
                <a:extLst>
                  <a:ext uri="{FF2B5EF4-FFF2-40B4-BE49-F238E27FC236}">
                    <a16:creationId xmlns:a16="http://schemas.microsoft.com/office/drawing/2014/main" id="{FE05FB4A-CCAC-0042-BE7A-400D6ED8C334}"/>
                  </a:ext>
                </a:extLst>
              </p:cNvPr>
              <p:cNvSpPr/>
              <p:nvPr/>
            </p:nvSpPr>
            <p:spPr>
              <a:xfrm rot="1136767" flipH="1">
                <a:off x="3032859" y="4394174"/>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277;p51">
                <a:extLst>
                  <a:ext uri="{FF2B5EF4-FFF2-40B4-BE49-F238E27FC236}">
                    <a16:creationId xmlns:a16="http://schemas.microsoft.com/office/drawing/2014/main" id="{33DACBD7-EB92-4646-9AA5-B5597ADAF413}"/>
                  </a:ext>
                </a:extLst>
              </p:cNvPr>
              <p:cNvSpPr/>
              <p:nvPr/>
            </p:nvSpPr>
            <p:spPr>
              <a:xfrm rot="1136767" flipH="1">
                <a:off x="3010257" y="4387532"/>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278;p51">
                <a:extLst>
                  <a:ext uri="{FF2B5EF4-FFF2-40B4-BE49-F238E27FC236}">
                    <a16:creationId xmlns:a16="http://schemas.microsoft.com/office/drawing/2014/main" id="{BDDFF8BF-70D8-074F-AC5E-727CD53F9B24}"/>
                  </a:ext>
                </a:extLst>
              </p:cNvPr>
              <p:cNvSpPr/>
              <p:nvPr/>
            </p:nvSpPr>
            <p:spPr>
              <a:xfrm rot="1136767" flipH="1">
                <a:off x="3016498" y="4365181"/>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279;p51">
                <a:extLst>
                  <a:ext uri="{FF2B5EF4-FFF2-40B4-BE49-F238E27FC236}">
                    <a16:creationId xmlns:a16="http://schemas.microsoft.com/office/drawing/2014/main" id="{57F6D3AF-674B-B741-A1D9-AC4B762DE4DB}"/>
                  </a:ext>
                </a:extLst>
              </p:cNvPr>
              <p:cNvSpPr/>
              <p:nvPr/>
            </p:nvSpPr>
            <p:spPr>
              <a:xfrm rot="1136767" flipH="1">
                <a:off x="2986268" y="4381992"/>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80;p51">
                <a:extLst>
                  <a:ext uri="{FF2B5EF4-FFF2-40B4-BE49-F238E27FC236}">
                    <a16:creationId xmlns:a16="http://schemas.microsoft.com/office/drawing/2014/main" id="{9C5318C2-6ACA-9947-B678-9D012C7D3017}"/>
                  </a:ext>
                </a:extLst>
              </p:cNvPr>
              <p:cNvSpPr/>
              <p:nvPr/>
            </p:nvSpPr>
            <p:spPr>
              <a:xfrm rot="1136767" flipH="1">
                <a:off x="2988938" y="4358070"/>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81;p51">
                <a:extLst>
                  <a:ext uri="{FF2B5EF4-FFF2-40B4-BE49-F238E27FC236}">
                    <a16:creationId xmlns:a16="http://schemas.microsoft.com/office/drawing/2014/main" id="{FD9F7382-FEB6-CE40-A7E9-C3F0776F1703}"/>
                  </a:ext>
                </a:extLst>
              </p:cNvPr>
              <p:cNvSpPr/>
              <p:nvPr/>
            </p:nvSpPr>
            <p:spPr>
              <a:xfrm rot="1136767" flipH="1">
                <a:off x="3004591" y="4332981"/>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82;p51">
                <a:extLst>
                  <a:ext uri="{FF2B5EF4-FFF2-40B4-BE49-F238E27FC236}">
                    <a16:creationId xmlns:a16="http://schemas.microsoft.com/office/drawing/2014/main" id="{A37CEEA6-9C37-9246-A5B9-7DDE9DDB2828}"/>
                  </a:ext>
                </a:extLst>
              </p:cNvPr>
              <p:cNvSpPr/>
              <p:nvPr/>
            </p:nvSpPr>
            <p:spPr>
              <a:xfrm rot="1136767" flipH="1">
                <a:off x="2999414" y="4308468"/>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83;p51">
                <a:extLst>
                  <a:ext uri="{FF2B5EF4-FFF2-40B4-BE49-F238E27FC236}">
                    <a16:creationId xmlns:a16="http://schemas.microsoft.com/office/drawing/2014/main" id="{829AEC61-FE93-9845-BF5C-400813CA2E13}"/>
                  </a:ext>
                </a:extLst>
              </p:cNvPr>
              <p:cNvSpPr/>
              <p:nvPr/>
            </p:nvSpPr>
            <p:spPr>
              <a:xfrm rot="1136767" flipH="1">
                <a:off x="2974747" y="4338722"/>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84;p51">
                <a:extLst>
                  <a:ext uri="{FF2B5EF4-FFF2-40B4-BE49-F238E27FC236}">
                    <a16:creationId xmlns:a16="http://schemas.microsoft.com/office/drawing/2014/main" id="{C0F8FFCF-3684-1243-A777-3234987FA04A}"/>
                  </a:ext>
                </a:extLst>
              </p:cNvPr>
              <p:cNvSpPr/>
              <p:nvPr/>
            </p:nvSpPr>
            <p:spPr>
              <a:xfrm rot="1136767" flipH="1">
                <a:off x="2961982" y="4371908"/>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85;p51">
                <a:extLst>
                  <a:ext uri="{FF2B5EF4-FFF2-40B4-BE49-F238E27FC236}">
                    <a16:creationId xmlns:a16="http://schemas.microsoft.com/office/drawing/2014/main" id="{B9703E7C-7EEF-0849-BAAC-AAA85F2C85CC}"/>
                  </a:ext>
                </a:extLst>
              </p:cNvPr>
              <p:cNvSpPr/>
              <p:nvPr/>
            </p:nvSpPr>
            <p:spPr>
              <a:xfrm rot="1136767" flipH="1">
                <a:off x="2986192" y="4404648"/>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a:extLst>
              <a:ext uri="{FF2B5EF4-FFF2-40B4-BE49-F238E27FC236}">
                <a16:creationId xmlns:a16="http://schemas.microsoft.com/office/drawing/2014/main" id="{ED740D9F-9115-E943-85F9-3EA0542A57E6}"/>
              </a:ext>
            </a:extLst>
          </p:cNvPr>
          <p:cNvSpPr/>
          <p:nvPr/>
        </p:nvSpPr>
        <p:spPr>
          <a:xfrm>
            <a:off x="1513298" y="238244"/>
            <a:ext cx="10242341" cy="6001643"/>
          </a:xfrm>
          <a:prstGeom prst="rect">
            <a:avLst/>
          </a:prstGeom>
        </p:spPr>
        <p:txBody>
          <a:bodyPr wrap="square">
            <a:spAutoFit/>
          </a:bodyPr>
          <a:lstStyle/>
          <a:p>
            <a:pPr algn="just"/>
            <a:r>
              <a:rPr lang="it-IT" sz="3200" b="1" spc="-30" dirty="0">
                <a:solidFill>
                  <a:srgbClr val="000000"/>
                </a:solidFill>
                <a:latin typeface="Times New Roman" panose="02020603050405020304" pitchFamily="18" charset="0"/>
                <a:ea typeface="ArialMT"/>
              </a:rPr>
              <a:t>b</a:t>
            </a:r>
            <a:r>
              <a:rPr lang="vi-VN" sz="3200" b="1" spc="-30" dirty="0">
                <a:solidFill>
                  <a:srgbClr val="000000"/>
                </a:solidFill>
                <a:latin typeface="Times New Roman" panose="02020603050405020304" pitchFamily="18" charset="0"/>
                <a:ea typeface="ArialMT"/>
              </a:rPr>
              <a:t>/ Diễn biến tâm trạng của gấu con chân vòng kiềng: </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Khi vừa đi dạo: rất vui vẻ, yêu đời </a:t>
            </a:r>
            <a:r>
              <a:rPr lang="vi-VN" sz="3200" i="1" spc="-30" dirty="0">
                <a:solidFill>
                  <a:srgbClr val="000000"/>
                </a:solidFill>
                <a:latin typeface="Times New Roman" panose="02020603050405020304" pitchFamily="18" charset="0"/>
                <a:ea typeface="ArialMT"/>
              </a:rPr>
              <a:t>“Hát líu lo, líu lo”</a:t>
            </a:r>
            <a:r>
              <a:rPr lang="vi-VN" sz="3200" spc="-30" dirty="0">
                <a:solidFill>
                  <a:srgbClr val="000000"/>
                </a:solidFill>
                <a:latin typeface="Times New Roman" panose="02020603050405020304" pitchFamily="18" charset="0"/>
                <a:ea typeface="ArialMT"/>
              </a:rPr>
              <a:t> </a:t>
            </a:r>
            <a:r>
              <a:rPr lang="vi-VN" sz="3200" dirty="0">
                <a:solidFill>
                  <a:srgbClr val="000000"/>
                </a:solidFill>
                <a:latin typeface="Times New Roman" panose="02020603050405020304" pitchFamily="18" charset="0"/>
                <a:ea typeface="Calibri" panose="020F0502020204030204" pitchFamily="34" charset="0"/>
              </a:rPr>
              <a:t>→ Từ láy, điệp từ thể hiện sự hồn nhiên yêu đời của gấu con.</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Khi gặp tai nạn: </a:t>
            </a:r>
            <a:r>
              <a:rPr lang="vi-VN" sz="3200" i="1" spc="-30" dirty="0">
                <a:solidFill>
                  <a:srgbClr val="000000"/>
                </a:solidFill>
                <a:latin typeface="Times New Roman" panose="02020603050405020304" pitchFamily="18" charset="0"/>
                <a:ea typeface="Calibri" panose="020F0502020204030204" pitchFamily="34" charset="0"/>
              </a:rPr>
              <a:t>“luống cuống, vướng chân”, “ngã nghe cái bộp”</a:t>
            </a:r>
            <a:r>
              <a:rPr lang="vi-VN" sz="3200" spc="-3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 Từ láy, câu cảm thán thể hiện sự luống cuống, bối rối của chú gấu.</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dirty="0">
                <a:solidFill>
                  <a:srgbClr val="000000"/>
                </a:solidFill>
                <a:latin typeface="Times New Roman" panose="02020603050405020304" pitchFamily="18" charset="0"/>
                <a:ea typeface="Calibri" panose="020F0502020204030204" pitchFamily="34" charset="0"/>
              </a:rPr>
              <a:t>- Khi bị trêu chọc về ngoại hình:</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Chạy về mách mẹ </a:t>
            </a:r>
            <a:r>
              <a:rPr lang="vi-VN" sz="3200" i="1" spc="-30" dirty="0">
                <a:solidFill>
                  <a:srgbClr val="000000"/>
                </a:solidFill>
                <a:latin typeface="Times New Roman" panose="02020603050405020304" pitchFamily="18" charset="0"/>
                <a:ea typeface="Calibri" panose="020F0502020204030204" pitchFamily="34" charset="0"/>
              </a:rPr>
              <a:t>“Vòng kiềng thật xấu hổ / Con thà chết còn hơn”. </a:t>
            </a:r>
            <a:endParaRPr lang="en-VN" sz="3200" i="1"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 Nấp sau cánh tủ, tủi thân khóc to </a:t>
            </a:r>
          </a:p>
          <a:p>
            <a:pPr algn="just"/>
            <a:r>
              <a:rPr lang="vi-VN" sz="3200" i="1" spc="-30" dirty="0">
                <a:solidFill>
                  <a:srgbClr val="000000"/>
                </a:solidFill>
                <a:latin typeface="Times New Roman" panose="02020603050405020304" pitchFamily="18" charset="0"/>
                <a:ea typeface="Calibri" panose="020F0502020204030204" pitchFamily="34" charset="0"/>
              </a:rPr>
              <a:t>				“Cả khu rừng này chê</a:t>
            </a:r>
          </a:p>
          <a:p>
            <a:pPr algn="just"/>
            <a:r>
              <a:rPr lang="vi-VN" sz="3200" i="1" spc="-30" dirty="0">
                <a:solidFill>
                  <a:srgbClr val="000000"/>
                </a:solidFill>
                <a:latin typeface="Times New Roman" panose="02020603050405020304" pitchFamily="18" charset="0"/>
                <a:ea typeface="Calibri" panose="020F0502020204030204" pitchFamily="34" charset="0"/>
              </a:rPr>
              <a:t>				Chân vòng kiềng xấu, xấu!”.</a:t>
            </a:r>
            <a:endParaRPr lang="en-VN" sz="32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9868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barn(inVertical)">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barn(inVertical)">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barn(inVertical)">
                                      <p:cBhvr>
                                        <p:cTn id="17" dur="5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barn(inVertical)">
                                      <p:cBhvr>
                                        <p:cTn id="22" dur="5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barn(inVertical)">
                                      <p:cBhvr>
                                        <p:cTn id="27" dur="500"/>
                                        <p:tgtEl>
                                          <p:spTgt spid="1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5">
                                            <p:txEl>
                                              <p:pRg st="5" end="5"/>
                                            </p:txEl>
                                          </p:spTgt>
                                        </p:tgtEl>
                                        <p:attrNameLst>
                                          <p:attrName>style.visibility</p:attrName>
                                        </p:attrNameLst>
                                      </p:cBhvr>
                                      <p:to>
                                        <p:strVal val="visible"/>
                                      </p:to>
                                    </p:set>
                                    <p:animEffect transition="in" filter="barn(inVertical)">
                                      <p:cBhvr>
                                        <p:cTn id="32" dur="500"/>
                                        <p:tgtEl>
                                          <p:spTgt spid="1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5">
                                            <p:txEl>
                                              <p:pRg st="6" end="6"/>
                                            </p:txEl>
                                          </p:spTgt>
                                        </p:tgtEl>
                                        <p:attrNameLst>
                                          <p:attrName>style.visibility</p:attrName>
                                        </p:attrNameLst>
                                      </p:cBhvr>
                                      <p:to>
                                        <p:strVal val="visible"/>
                                      </p:to>
                                    </p:set>
                                    <p:animEffect transition="in" filter="barn(inVertical)">
                                      <p:cBhvr>
                                        <p:cTn id="37" dur="500"/>
                                        <p:tgtEl>
                                          <p:spTgt spid="1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5">
                                            <p:txEl>
                                              <p:pRg st="7" end="7"/>
                                            </p:txEl>
                                          </p:spTgt>
                                        </p:tgtEl>
                                        <p:attrNameLst>
                                          <p:attrName>style.visibility</p:attrName>
                                        </p:attrNameLst>
                                      </p:cBhvr>
                                      <p:to>
                                        <p:strVal val="visible"/>
                                      </p:to>
                                    </p:set>
                                    <p:animEffect transition="in" filter="barn(inVertical)">
                                      <p:cBhvr>
                                        <p:cTn id="42" dur="500"/>
                                        <p:tgtEl>
                                          <p:spTgt spid="1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273;p70">
            <a:extLst>
              <a:ext uri="{FF2B5EF4-FFF2-40B4-BE49-F238E27FC236}">
                <a16:creationId xmlns:a16="http://schemas.microsoft.com/office/drawing/2014/main" id="{7F9D4BE4-15E4-E043-BDD7-B7CF7A9FC36E}"/>
              </a:ext>
            </a:extLst>
          </p:cNvPr>
          <p:cNvGrpSpPr/>
          <p:nvPr/>
        </p:nvGrpSpPr>
        <p:grpSpPr>
          <a:xfrm>
            <a:off x="9793629" y="3217252"/>
            <a:ext cx="2157741" cy="2380184"/>
            <a:chOff x="5437091" y="2220153"/>
            <a:chExt cx="2157741" cy="2380184"/>
          </a:xfrm>
        </p:grpSpPr>
        <p:grpSp>
          <p:nvGrpSpPr>
            <p:cNvPr id="5" name="Google Shape;11274;p70">
              <a:extLst>
                <a:ext uri="{FF2B5EF4-FFF2-40B4-BE49-F238E27FC236}">
                  <a16:creationId xmlns:a16="http://schemas.microsoft.com/office/drawing/2014/main" id="{C549A77C-4227-4345-9268-DA78941CCA75}"/>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1B7E7EF4-0F4B-A441-9F7A-59F13C709AA2}"/>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3B71C32A-9E7D-634E-813C-7B56E2FC3850}"/>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E793755B-FF63-654C-812E-8014F2EF1443}"/>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F8F70EE6-3198-E949-A352-0FD12420A625}"/>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C264F9D4-E2A8-0C4F-86C2-3A70C64B8603}"/>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A98504FC-69E4-7241-A308-2DFB9C3E4317}"/>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5FAEA096-5B05-3546-8805-E80F47A32CA9}"/>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87E17075-25B2-274A-B612-0B9BE40B4340}"/>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8570AA01-1870-E748-BBCC-A6A4B46622BB}"/>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69089C98-B9EE-AB44-8A2A-E0131CDD239B}"/>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CD28373B-9E41-2B41-A6F2-79B781A9E61D}"/>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5C331184-510C-E548-9786-4D78327C947A}"/>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DA9EAE0F-2604-1D44-B492-7AAD45550250}"/>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26107024-1061-FE4F-8C39-0417B796B56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2A633E7E-FF65-A345-A3CC-0ACE6774F606}"/>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E2B5227E-62B4-BD45-A5E1-F3DDC5C0CDE4}"/>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155FF5DE-5330-7E4E-BA22-CCED15354B9B}"/>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C02A1C47-EE33-F948-9670-10474C937138}"/>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8618380D-6434-D54A-9D0E-92F9E4690A0C}"/>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0A8A0A20-BC7E-B14E-9ED6-3273C7D8B861}"/>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67E38A2F-4655-D445-9013-E9709188CC7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B81BB80E-ADE6-6940-8386-F4B081787A82}"/>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88FCC63D-C2A9-C246-A91D-E8CBCBCD47D3}"/>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FC6089CE-74FF-4B4E-AB4E-BBA0E7ED191D}"/>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0FB4CACF-05C4-0749-B14B-AB0C651BA801}"/>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13D80578-A859-B94E-9046-9D5B6D78B264}"/>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70F3A063-4CF6-C346-939D-AB94C0BD506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AC2F062F-6C13-F549-A233-3DEAB29E2792}"/>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BEE0B7E-9174-804C-85DB-1D3EB5456406}"/>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949AF8FC-D41B-594A-B80E-165D93FBE0E4}"/>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4044F3F2-376C-6A4A-A543-1D8FB369980C}"/>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51AAA76C-B374-8C41-8C73-C66790949AEE}"/>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BF22A96F-1200-144C-9771-5A57244173EE}"/>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988FC1DC-AA8A-AA4D-A068-2B2C7340C6E4}"/>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28430DB9-9445-DD44-B1D7-9B8EEC2862B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0ED26A50-A2B7-8C48-9DA9-0B7900698600}"/>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A301FF48-00CE-A341-B165-18B6A94227CD}"/>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BAFD01FE-7FC5-D54E-A8D6-39FA7B78800C}"/>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A32238EC-11AC-A742-9BCB-D14F7FB220AD}"/>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388EF9A5-F795-D749-AF69-EC8914973FD1}"/>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D3F8AFDF-00E9-4841-ABDA-527D7250E1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F1E5F99A-79F0-EC42-A6A8-7A30C356EC6C}"/>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50E8F806-39C8-E043-A282-31F61876F0C0}"/>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1FACC3DD-7A56-2E4C-80D6-9DF24847F964}"/>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A14047C-ABDB-CA4B-A434-99E16E0089C5}"/>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4B4A09A7-8501-C44D-ACBA-6D998A0406F1}"/>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C5EC3E8-3617-6043-ACB7-6FA33B470EE9}"/>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660771C9-DC01-1B4F-B541-EF9E2D1A4899}"/>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737FA582-0664-CC4E-9A04-26DB6CE44698}"/>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52E3B93B-457B-E84F-9B2F-E03D66861A03}"/>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BCDF6CC1-EBC2-114F-8455-7B342554C8A9}"/>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851A0AE3-5143-5D4B-B265-E2C538601EB5}"/>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93AD8B2A-54EC-6442-92EC-53C278A2D113}"/>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FCCE6CB0-7045-A744-AFAF-4DD2B9AD1E9F}"/>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B1849EEC-DD87-484A-952A-4BDB00C89037}"/>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375182CE-A08E-074B-97EC-21618592F8C0}"/>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9C455154-58E7-F54D-B843-60E1B7E0BD02}"/>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DA7424ED-2322-ED46-A138-58D581AAE802}"/>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492E1D06-EF7A-B741-93FA-DB994A87B3C9}"/>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E3582E66-9278-5541-AE63-EF5466A82706}"/>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EE8A9113-C8BC-C44A-9777-B1D30390E95B}"/>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84804148-7EA0-B742-ACDC-4687D7A6C9D8}"/>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8C84C33-835F-744C-B9C6-3D0E0827A53C}"/>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D421DECF-EF38-0C4D-AFBD-1E13AE2B80C7}"/>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5FAA9616-7AD6-0A44-9513-D9EA763356D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E867690D-2671-0047-B40D-2E7A5AA02E82}"/>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6C76458B-F0F4-7C45-8F6F-EDD79AA60728}"/>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2AA2F806-1B9E-2F49-8264-09AACAF4C37D}"/>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2916157F-075A-4241-A32A-39BD322E3AB2}"/>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8074914B-0C85-164D-B507-EFFCFB7C89A6}"/>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CB69505A-FAD6-C34A-90FD-51B721B0C264}"/>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7B09A359-CAF5-AA4E-A5F1-C4ACFDED7FE1}"/>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DADF496D-F3C5-6E42-9738-11191B14E348}"/>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4F05C545-F612-B643-8CEA-CE3F9F8DF372}"/>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5287E330-C282-A34B-97CE-177A32560AEB}"/>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F2A96D1F-55AA-8B41-A43C-47AC438DC6FF}"/>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92A20B16-3972-F741-BAAF-6E5244B83DE6}"/>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1D82276A-9CBA-D04C-B991-81418FBC6A93}"/>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453148FD-F2C3-BC44-9AC4-E9F2CB95B05A}"/>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7AC66EE7-E3A4-6C40-8908-92EA07A90FF5}"/>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2727A97B-E7D1-A242-96C1-9ECE3028BB25}"/>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34F62D95-7055-F84F-865E-3B84383A10CA}"/>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C168ED63-EE7E-154F-9B85-70D794E77E10}"/>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64C5AC74-D5F2-6A46-B1AB-F65E30815221}"/>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FD4026A0-4BAC-3F47-9C7A-DD33057F96BB}"/>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1852B5E2-17F3-2B47-9100-697604D2A4C3}"/>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D8B3EF6F-4110-8F4D-ABE7-F315F5386B07}"/>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43235127-9271-F84E-8B2F-DD72D3E3746E}"/>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9AA80EAC-0E2E-BE42-A88E-9C3825B1F985}"/>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4180F84E-08D2-4E47-91ED-FBB2CC504813}"/>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B125E691-5E96-F14E-8D11-5A3B77550FF1}"/>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21E08632-311F-1845-A0DC-1D23C2BF59E1}"/>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1EB6A918-7CD1-694C-BCCD-E110A83DB441}"/>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545FAD62-F62C-3B42-B21B-E78DCBD77165}"/>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7408A7B1-1A0F-6147-96CB-E40CF38749DB}"/>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5FDB0652-9E37-9E46-9CCA-F4E01CBE1F8C}"/>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C4D91DDF-817B-184C-ACED-04F60694224F}"/>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48DEC78D-A9DE-FA4C-A9AD-FF38D2F046EB}"/>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3B25E6D7-C7FE-414E-B3E5-F3C6C784B309}"/>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DDD0E954-B1FD-A14D-9781-80C4B0A60BF2}"/>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C7BA370C-B769-5242-81F9-8D1774F4F145}"/>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36B13939-B1EB-454F-875B-A798DBAB8972}"/>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0444D89D-BDF1-7046-88B3-E63CCB13C021}"/>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9E2ED685-CCF8-7344-B460-5765C6C7B33B}"/>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2FAD3DA4-2AF4-254E-908A-DE4C323F8F45}"/>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3E7BBFCB-4239-2849-9452-4B77FB73BB33}"/>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54A42C22-FB2A-714B-8F67-AD155DA0111C}"/>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FD947107-E1A6-0F46-93B5-98A90B75BE74}"/>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DDDB87B8-DE8E-F846-980E-14502027D022}"/>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E84CBD56-17E2-9D4F-8D4D-275FD58FC9BE}"/>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8ACBF2ED-EB2D-794D-8D0F-C6F6134D424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59A627D5-0EF8-7949-9762-5478F956EC1D}"/>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48194F4E-055B-2749-B6BB-811A1C3D248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055C3065-EB64-9A4C-92B3-BCAA259DA285}"/>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987FA4D3-E5B8-934F-AEAF-B25FB1DFC7CE}"/>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31F6BF69-EAA0-804C-A6B9-5B3D19133299}"/>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A3851982-97B5-3B4C-BAC5-6E4DD27AAA4E}"/>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B689F950-FD1B-674C-B8A7-D6E32DEC729D}"/>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E0A52764-EBB6-E34A-8EA2-AEF696F0B456}"/>
              </a:ext>
            </a:extLst>
          </p:cNvPr>
          <p:cNvSpPr/>
          <p:nvPr/>
        </p:nvSpPr>
        <p:spPr>
          <a:xfrm>
            <a:off x="812769" y="64414"/>
            <a:ext cx="8868092" cy="6632585"/>
          </a:xfrm>
          <a:prstGeom prst="rect">
            <a:avLst/>
          </a:prstGeom>
        </p:spPr>
        <p:txBody>
          <a:bodyPr wrap="square">
            <a:spAutoFit/>
          </a:bodyPr>
          <a:lstStyle/>
          <a:p>
            <a:pPr algn="just"/>
            <a:r>
              <a:rPr lang="vi-VN" sz="2500" spc="-30" dirty="0">
                <a:solidFill>
                  <a:srgbClr val="000000"/>
                </a:solidFill>
                <a:latin typeface="Times New Roman" panose="02020603050405020304" pitchFamily="18" charset="0"/>
                <a:ea typeface="ArialMT"/>
              </a:rPr>
              <a:t>- Sau khi nghe mẹ giải thích: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Mẹ gấu giải thích:</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Khen chân đẹp “Chân của con rất đẹp / Mẹ luôn thấy tự hào!”</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Không chỉ có mình con chân vòng kiềng, đây là nét di truyền “Chân mẹ vòng kiềng nhé / Cả chân bố cũng cong” và cả ông nội.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Nhấn mạnh chân vòng kiềng không ảnh hưởng đến tài năng: “Vòng kiềng giỏi nhất vùng / Chính là ông nội đấy!”. </a:t>
            </a:r>
            <a:endParaRPr lang="en-VN" sz="2500" dirty="0">
              <a:solidFill>
                <a:srgbClr val="000000"/>
              </a:solidFill>
              <a:latin typeface="Times New Roman" panose="02020603050405020304" pitchFamily="18" charset="0"/>
              <a:ea typeface="Calibri" panose="020F0502020204030204" pitchFamily="34" charset="0"/>
            </a:endParaRPr>
          </a:p>
          <a:p>
            <a:pPr marL="457200" algn="just"/>
            <a:r>
              <a:rPr lang="vi-VN" sz="2500" dirty="0">
                <a:solidFill>
                  <a:srgbClr val="000000"/>
                </a:solidFill>
                <a:latin typeface="Times New Roman" panose="02020603050405020304" pitchFamily="18" charset="0"/>
                <a:ea typeface="Calibri" panose="020F0502020204030204" pitchFamily="34" charset="0"/>
              </a:rPr>
              <a:t>→ Cách làm thông minh của gấu mẹ giúp gấu con xoá bỏ tự ti, mặc cảm, trở nên tự tin hơn.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Tâm trạng gấu con: </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Bình tâm trở lại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Ăn bánh mật</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Kiêu hãnh bước ra hét to “Chân vòng kiềng là ta / Ta vào rừng đi dạo!”. </a:t>
            </a:r>
            <a:r>
              <a:rPr lang="vi-VN" sz="2500" dirty="0">
                <a:solidFill>
                  <a:srgbClr val="000000"/>
                </a:solidFill>
                <a:latin typeface="Times New Roman" panose="02020603050405020304" pitchFamily="18" charset="0"/>
                <a:ea typeface="Calibri" panose="020F0502020204030204" pitchFamily="34" charset="0"/>
              </a:rPr>
              <a:t>→ Thái độ tự hào, không quan tâm lời người khác phê bình ngoại hình, nhận thấy vòng kiềng không có gì là xấu. </a:t>
            </a:r>
            <a:endParaRPr lang="en-VN" sz="2500" dirty="0">
              <a:solidFill>
                <a:srgbClr val="000000"/>
              </a:solidFill>
              <a:latin typeface="Times New Roman" panose="02020603050405020304" pitchFamily="18" charset="0"/>
              <a:ea typeface="Calibri" panose="020F0502020204030204" pitchFamily="34" charset="0"/>
            </a:endParaRPr>
          </a:p>
          <a:p>
            <a:r>
              <a:rPr lang="vi-VN" sz="2500" spc="-30" dirty="0">
                <a:solidFill>
                  <a:srgbClr val="000000"/>
                </a:solidFill>
                <a:latin typeface="Times New Roman" panose="02020603050405020304" pitchFamily="18" charset="0"/>
                <a:ea typeface="ArialMT"/>
              </a:rPr>
              <a:t>=&gt; Diễn biến tâm trạng hợp lí. Khẳng định ngoại hình không quan trọng bằng tài năng, tâm hồn.</a:t>
            </a:r>
            <a:r>
              <a:rPr lang="en-VN" sz="2500" dirty="0">
                <a:effectLst/>
              </a:rPr>
              <a:t> </a:t>
            </a:r>
            <a:endParaRPr lang="en-VN" sz="2500" dirty="0"/>
          </a:p>
        </p:txBody>
      </p:sp>
    </p:spTree>
    <p:extLst>
      <p:ext uri="{BB962C8B-B14F-4D97-AF65-F5344CB8AC3E}">
        <p14:creationId xmlns:p14="http://schemas.microsoft.com/office/powerpoint/2010/main" val="923753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barn(inVertical)">
                                      <p:cBhvr>
                                        <p:cTn id="7" dur="5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barn(inVertical)">
                                      <p:cBhvr>
                                        <p:cTn id="12" dur="5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barn(inVertical)">
                                      <p:cBhvr>
                                        <p:cTn id="17" dur="5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barn(inVertical)">
                                      <p:cBhvr>
                                        <p:cTn id="22" dur="5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barn(inVertical)">
                                      <p:cBhvr>
                                        <p:cTn id="27" dur="5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4">
                                            <p:txEl>
                                              <p:pRg st="5" end="5"/>
                                            </p:txEl>
                                          </p:spTgt>
                                        </p:tgtEl>
                                        <p:attrNameLst>
                                          <p:attrName>style.visibility</p:attrName>
                                        </p:attrNameLst>
                                      </p:cBhvr>
                                      <p:to>
                                        <p:strVal val="visible"/>
                                      </p:to>
                                    </p:set>
                                    <p:animEffect transition="in" filter="barn(inVertical)">
                                      <p:cBhvr>
                                        <p:cTn id="32" dur="500"/>
                                        <p:tgtEl>
                                          <p:spTgt spid="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4">
                                            <p:txEl>
                                              <p:pRg st="6" end="6"/>
                                            </p:txEl>
                                          </p:spTgt>
                                        </p:tgtEl>
                                        <p:attrNameLst>
                                          <p:attrName>style.visibility</p:attrName>
                                        </p:attrNameLst>
                                      </p:cBhvr>
                                      <p:to>
                                        <p:strVal val="visible"/>
                                      </p:to>
                                    </p:set>
                                    <p:animEffect transition="in" filter="barn(inVertical)">
                                      <p:cBhvr>
                                        <p:cTn id="37" dur="500"/>
                                        <p:tgtEl>
                                          <p:spTgt spid="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4">
                                            <p:txEl>
                                              <p:pRg st="7" end="7"/>
                                            </p:txEl>
                                          </p:spTgt>
                                        </p:tgtEl>
                                        <p:attrNameLst>
                                          <p:attrName>style.visibility</p:attrName>
                                        </p:attrNameLst>
                                      </p:cBhvr>
                                      <p:to>
                                        <p:strVal val="visible"/>
                                      </p:to>
                                    </p:set>
                                    <p:animEffect transition="in" filter="barn(inVertical)">
                                      <p:cBhvr>
                                        <p:cTn id="42" dur="500"/>
                                        <p:tgtEl>
                                          <p:spTgt spid="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4">
                                            <p:txEl>
                                              <p:pRg st="8" end="8"/>
                                            </p:txEl>
                                          </p:spTgt>
                                        </p:tgtEl>
                                        <p:attrNameLst>
                                          <p:attrName>style.visibility</p:attrName>
                                        </p:attrNameLst>
                                      </p:cBhvr>
                                      <p:to>
                                        <p:strVal val="visible"/>
                                      </p:to>
                                    </p:set>
                                    <p:animEffect transition="in" filter="barn(inVertical)">
                                      <p:cBhvr>
                                        <p:cTn id="47" dur="500"/>
                                        <p:tgtEl>
                                          <p:spTgt spid="1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4">
                                            <p:txEl>
                                              <p:pRg st="9" end="9"/>
                                            </p:txEl>
                                          </p:spTgt>
                                        </p:tgtEl>
                                        <p:attrNameLst>
                                          <p:attrName>style.visibility</p:attrName>
                                        </p:attrNameLst>
                                      </p:cBhvr>
                                      <p:to>
                                        <p:strVal val="visible"/>
                                      </p:to>
                                    </p:set>
                                    <p:animEffect transition="in" filter="barn(inVertical)">
                                      <p:cBhvr>
                                        <p:cTn id="52" dur="500"/>
                                        <p:tgtEl>
                                          <p:spTgt spid="12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4">
                                            <p:txEl>
                                              <p:pRg st="10" end="10"/>
                                            </p:txEl>
                                          </p:spTgt>
                                        </p:tgtEl>
                                        <p:attrNameLst>
                                          <p:attrName>style.visibility</p:attrName>
                                        </p:attrNameLst>
                                      </p:cBhvr>
                                      <p:to>
                                        <p:strVal val="visible"/>
                                      </p:to>
                                    </p:set>
                                    <p:animEffect transition="in" filter="barn(inVertical)">
                                      <p:cBhvr>
                                        <p:cTn id="57" dur="500"/>
                                        <p:tgtEl>
                                          <p:spTgt spid="12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3. Tổng kết</a:t>
            </a:r>
          </a:p>
        </p:txBody>
      </p:sp>
    </p:spTree>
    <p:extLst>
      <p:ext uri="{BB962C8B-B14F-4D97-AF65-F5344CB8AC3E}">
        <p14:creationId xmlns:p14="http://schemas.microsoft.com/office/powerpoint/2010/main" val="775815771"/>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039;p87">
            <a:extLst>
              <a:ext uri="{FF2B5EF4-FFF2-40B4-BE49-F238E27FC236}">
                <a16:creationId xmlns:a16="http://schemas.microsoft.com/office/drawing/2014/main" id="{9D49C9B7-B595-0243-9E96-FDA33CA4A5DD}"/>
              </a:ext>
            </a:extLst>
          </p:cNvPr>
          <p:cNvGrpSpPr/>
          <p:nvPr/>
        </p:nvGrpSpPr>
        <p:grpSpPr>
          <a:xfrm>
            <a:off x="279225" y="3248526"/>
            <a:ext cx="2560227" cy="3275685"/>
            <a:chOff x="998758" y="3013214"/>
            <a:chExt cx="1042001" cy="1669072"/>
          </a:xfrm>
        </p:grpSpPr>
        <p:sp>
          <p:nvSpPr>
            <p:cNvPr id="5" name="Google Shape;14040;p87">
              <a:extLst>
                <a:ext uri="{FF2B5EF4-FFF2-40B4-BE49-F238E27FC236}">
                  <a16:creationId xmlns:a16="http://schemas.microsoft.com/office/drawing/2014/main" id="{80254276-DDB5-3342-B027-B85259F6F835}"/>
                </a:ext>
              </a:extLst>
            </p:cNvPr>
            <p:cNvSpPr/>
            <p:nvPr/>
          </p:nvSpPr>
          <p:spPr>
            <a:xfrm>
              <a:off x="1006765" y="4381507"/>
              <a:ext cx="213887" cy="220616"/>
            </a:xfrm>
            <a:custGeom>
              <a:avLst/>
              <a:gdLst/>
              <a:ahLst/>
              <a:cxnLst/>
              <a:rect l="l" t="t" r="r" b="b"/>
              <a:pathLst>
                <a:path w="11380" h="11738" extrusionOk="0">
                  <a:moveTo>
                    <a:pt x="10025" y="0"/>
                  </a:moveTo>
                  <a:cubicBezTo>
                    <a:pt x="8441" y="0"/>
                    <a:pt x="4946" y="357"/>
                    <a:pt x="2808" y="3271"/>
                  </a:cubicBezTo>
                  <a:cubicBezTo>
                    <a:pt x="1" y="7130"/>
                    <a:pt x="1555" y="11617"/>
                    <a:pt x="1555" y="11617"/>
                  </a:cubicBezTo>
                  <a:cubicBezTo>
                    <a:pt x="1555" y="11617"/>
                    <a:pt x="1970" y="11738"/>
                    <a:pt x="2653" y="11738"/>
                  </a:cubicBezTo>
                  <a:cubicBezTo>
                    <a:pt x="4078" y="11738"/>
                    <a:pt x="6667" y="11211"/>
                    <a:pt x="9073" y="7957"/>
                  </a:cubicBezTo>
                  <a:cubicBezTo>
                    <a:pt x="11379" y="4825"/>
                    <a:pt x="10853" y="38"/>
                    <a:pt x="10853" y="38"/>
                  </a:cubicBezTo>
                  <a:cubicBezTo>
                    <a:pt x="10853" y="38"/>
                    <a:pt x="10540" y="0"/>
                    <a:pt x="10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41;p87">
              <a:extLst>
                <a:ext uri="{FF2B5EF4-FFF2-40B4-BE49-F238E27FC236}">
                  <a16:creationId xmlns:a16="http://schemas.microsoft.com/office/drawing/2014/main" id="{59D1861E-55CF-D149-B9B7-D87D7A26EC75}"/>
                </a:ext>
              </a:extLst>
            </p:cNvPr>
            <p:cNvSpPr/>
            <p:nvPr/>
          </p:nvSpPr>
          <p:spPr>
            <a:xfrm>
              <a:off x="998758" y="4429776"/>
              <a:ext cx="176673" cy="252511"/>
            </a:xfrm>
            <a:custGeom>
              <a:avLst/>
              <a:gdLst/>
              <a:ahLst/>
              <a:cxnLst/>
              <a:rect l="l" t="t" r="r" b="b"/>
              <a:pathLst>
                <a:path w="9400" h="13435" extrusionOk="0">
                  <a:moveTo>
                    <a:pt x="9233" y="1"/>
                  </a:moveTo>
                  <a:cubicBezTo>
                    <a:pt x="9192" y="1"/>
                    <a:pt x="9136" y="26"/>
                    <a:pt x="9073" y="76"/>
                  </a:cubicBezTo>
                  <a:cubicBezTo>
                    <a:pt x="9073" y="76"/>
                    <a:pt x="8873" y="176"/>
                    <a:pt x="8447" y="377"/>
                  </a:cubicBezTo>
                  <a:cubicBezTo>
                    <a:pt x="8246" y="502"/>
                    <a:pt x="8046" y="703"/>
                    <a:pt x="7720" y="803"/>
                  </a:cubicBezTo>
                  <a:cubicBezTo>
                    <a:pt x="7520" y="1003"/>
                    <a:pt x="7194" y="1229"/>
                    <a:pt x="6993" y="1530"/>
                  </a:cubicBezTo>
                  <a:cubicBezTo>
                    <a:pt x="6692" y="1755"/>
                    <a:pt x="6367" y="2056"/>
                    <a:pt x="6066" y="2382"/>
                  </a:cubicBezTo>
                  <a:cubicBezTo>
                    <a:pt x="5740" y="2683"/>
                    <a:pt x="5439" y="3009"/>
                    <a:pt x="5114" y="3410"/>
                  </a:cubicBezTo>
                  <a:cubicBezTo>
                    <a:pt x="4813" y="3735"/>
                    <a:pt x="4487" y="4136"/>
                    <a:pt x="4186" y="4562"/>
                  </a:cubicBezTo>
                  <a:cubicBezTo>
                    <a:pt x="3860" y="4988"/>
                    <a:pt x="3660" y="5389"/>
                    <a:pt x="3334" y="5816"/>
                  </a:cubicBezTo>
                  <a:cubicBezTo>
                    <a:pt x="3033" y="6242"/>
                    <a:pt x="2808" y="6643"/>
                    <a:pt x="2507" y="7069"/>
                  </a:cubicBezTo>
                  <a:cubicBezTo>
                    <a:pt x="2306" y="7495"/>
                    <a:pt x="2081" y="8021"/>
                    <a:pt x="1880" y="8422"/>
                  </a:cubicBezTo>
                  <a:cubicBezTo>
                    <a:pt x="1454" y="9274"/>
                    <a:pt x="1154" y="10101"/>
                    <a:pt x="828" y="10828"/>
                  </a:cubicBezTo>
                  <a:cubicBezTo>
                    <a:pt x="301" y="12182"/>
                    <a:pt x="1" y="13234"/>
                    <a:pt x="1" y="13234"/>
                  </a:cubicBezTo>
                  <a:cubicBezTo>
                    <a:pt x="1" y="13334"/>
                    <a:pt x="101" y="13435"/>
                    <a:pt x="201" y="13435"/>
                  </a:cubicBezTo>
                  <a:cubicBezTo>
                    <a:pt x="301" y="13435"/>
                    <a:pt x="427" y="13435"/>
                    <a:pt x="427" y="13334"/>
                  </a:cubicBezTo>
                  <a:cubicBezTo>
                    <a:pt x="427" y="13334"/>
                    <a:pt x="527" y="13134"/>
                    <a:pt x="728" y="12708"/>
                  </a:cubicBezTo>
                  <a:cubicBezTo>
                    <a:pt x="828" y="12282"/>
                    <a:pt x="1154" y="11655"/>
                    <a:pt x="1454" y="11029"/>
                  </a:cubicBezTo>
                  <a:cubicBezTo>
                    <a:pt x="1555" y="10728"/>
                    <a:pt x="1780" y="10302"/>
                    <a:pt x="1981" y="10001"/>
                  </a:cubicBezTo>
                  <a:cubicBezTo>
                    <a:pt x="2081" y="9575"/>
                    <a:pt x="2306" y="9149"/>
                    <a:pt x="2507" y="8748"/>
                  </a:cubicBezTo>
                  <a:cubicBezTo>
                    <a:pt x="2707" y="8322"/>
                    <a:pt x="3033" y="7896"/>
                    <a:pt x="3234" y="7495"/>
                  </a:cubicBezTo>
                  <a:cubicBezTo>
                    <a:pt x="3434" y="7069"/>
                    <a:pt x="3760" y="6643"/>
                    <a:pt x="4061" y="6242"/>
                  </a:cubicBezTo>
                  <a:cubicBezTo>
                    <a:pt x="4286" y="5816"/>
                    <a:pt x="4587" y="5389"/>
                    <a:pt x="4913" y="4988"/>
                  </a:cubicBezTo>
                  <a:cubicBezTo>
                    <a:pt x="5114" y="4663"/>
                    <a:pt x="5439" y="4262"/>
                    <a:pt x="5740" y="3836"/>
                  </a:cubicBezTo>
                  <a:cubicBezTo>
                    <a:pt x="6066" y="3510"/>
                    <a:pt x="6266" y="3209"/>
                    <a:pt x="6567" y="2883"/>
                  </a:cubicBezTo>
                  <a:cubicBezTo>
                    <a:pt x="6893" y="2582"/>
                    <a:pt x="7093" y="2257"/>
                    <a:pt x="7419" y="1956"/>
                  </a:cubicBezTo>
                  <a:cubicBezTo>
                    <a:pt x="7720" y="1755"/>
                    <a:pt x="7946" y="1530"/>
                    <a:pt x="8146" y="1329"/>
                  </a:cubicBezTo>
                  <a:cubicBezTo>
                    <a:pt x="8347" y="1129"/>
                    <a:pt x="8572" y="903"/>
                    <a:pt x="8773" y="803"/>
                  </a:cubicBezTo>
                  <a:cubicBezTo>
                    <a:pt x="9073" y="502"/>
                    <a:pt x="9299" y="377"/>
                    <a:pt x="9299" y="377"/>
                  </a:cubicBezTo>
                  <a:cubicBezTo>
                    <a:pt x="9399" y="277"/>
                    <a:pt x="9399" y="176"/>
                    <a:pt x="9299" y="76"/>
                  </a:cubicBezTo>
                  <a:cubicBezTo>
                    <a:pt x="9299" y="26"/>
                    <a:pt x="9274" y="1"/>
                    <a:pt x="9233" y="1"/>
                  </a:cubicBezTo>
                  <a:close/>
                </a:path>
              </a:pathLst>
            </a:custGeom>
            <a:solidFill>
              <a:srgbClr val="82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42;p87">
              <a:extLst>
                <a:ext uri="{FF2B5EF4-FFF2-40B4-BE49-F238E27FC236}">
                  <a16:creationId xmlns:a16="http://schemas.microsoft.com/office/drawing/2014/main" id="{FC4D3AE4-D816-EF4A-B881-BAE727484899}"/>
                </a:ext>
              </a:extLst>
            </p:cNvPr>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43;p87">
              <a:extLst>
                <a:ext uri="{FF2B5EF4-FFF2-40B4-BE49-F238E27FC236}">
                  <a16:creationId xmlns:a16="http://schemas.microsoft.com/office/drawing/2014/main" id="{84D93C26-B9DC-374E-923C-20AE71A76A9D}"/>
                </a:ext>
              </a:extLst>
            </p:cNvPr>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044;p87">
              <a:extLst>
                <a:ext uri="{FF2B5EF4-FFF2-40B4-BE49-F238E27FC236}">
                  <a16:creationId xmlns:a16="http://schemas.microsoft.com/office/drawing/2014/main" id="{0A1CD598-C236-8A4C-9811-F4FA099D2C96}"/>
                </a:ext>
              </a:extLst>
            </p:cNvPr>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045;p87">
              <a:extLst>
                <a:ext uri="{FF2B5EF4-FFF2-40B4-BE49-F238E27FC236}">
                  <a16:creationId xmlns:a16="http://schemas.microsoft.com/office/drawing/2014/main" id="{7A44849C-4339-0340-B286-9F0B00C371CA}"/>
                </a:ext>
              </a:extLst>
            </p:cNvPr>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046;p87">
              <a:extLst>
                <a:ext uri="{FF2B5EF4-FFF2-40B4-BE49-F238E27FC236}">
                  <a16:creationId xmlns:a16="http://schemas.microsoft.com/office/drawing/2014/main" id="{DDCCDDE4-7276-984B-A43E-F5992918E96D}"/>
                </a:ext>
              </a:extLst>
            </p:cNvPr>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047;p87">
              <a:extLst>
                <a:ext uri="{FF2B5EF4-FFF2-40B4-BE49-F238E27FC236}">
                  <a16:creationId xmlns:a16="http://schemas.microsoft.com/office/drawing/2014/main" id="{04FEC2D2-0A31-4E47-96BC-D488D683A696}"/>
                </a:ext>
              </a:extLst>
            </p:cNvPr>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48;p87">
              <a:extLst>
                <a:ext uri="{FF2B5EF4-FFF2-40B4-BE49-F238E27FC236}">
                  <a16:creationId xmlns:a16="http://schemas.microsoft.com/office/drawing/2014/main" id="{2291DAC8-CB7D-FC42-91FF-0FFDCE7D5F83}"/>
                </a:ext>
              </a:extLst>
            </p:cNvPr>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49;p87">
              <a:extLst>
                <a:ext uri="{FF2B5EF4-FFF2-40B4-BE49-F238E27FC236}">
                  <a16:creationId xmlns:a16="http://schemas.microsoft.com/office/drawing/2014/main" id="{7FE48251-E56B-DE41-B34E-43C256202C14}"/>
                </a:ext>
              </a:extLst>
            </p:cNvPr>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050;p87">
              <a:extLst>
                <a:ext uri="{FF2B5EF4-FFF2-40B4-BE49-F238E27FC236}">
                  <a16:creationId xmlns:a16="http://schemas.microsoft.com/office/drawing/2014/main" id="{40EA593F-25BB-3840-9E91-CD8B9356F5E9}"/>
                </a:ext>
              </a:extLst>
            </p:cNvPr>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51;p87">
              <a:extLst>
                <a:ext uri="{FF2B5EF4-FFF2-40B4-BE49-F238E27FC236}">
                  <a16:creationId xmlns:a16="http://schemas.microsoft.com/office/drawing/2014/main" id="{C74463DF-7C7F-6F4F-8734-7519D612EE56}"/>
                </a:ext>
              </a:extLst>
            </p:cNvPr>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052;p87">
              <a:extLst>
                <a:ext uri="{FF2B5EF4-FFF2-40B4-BE49-F238E27FC236}">
                  <a16:creationId xmlns:a16="http://schemas.microsoft.com/office/drawing/2014/main" id="{45D40D84-EDC1-6740-B35A-23400C48A772}"/>
                </a:ext>
              </a:extLst>
            </p:cNvPr>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53;p87">
              <a:extLst>
                <a:ext uri="{FF2B5EF4-FFF2-40B4-BE49-F238E27FC236}">
                  <a16:creationId xmlns:a16="http://schemas.microsoft.com/office/drawing/2014/main" id="{D249614D-0F5C-034F-B71F-C4ACEC7BC9ED}"/>
                </a:ext>
              </a:extLst>
            </p:cNvPr>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54;p87">
              <a:extLst>
                <a:ext uri="{FF2B5EF4-FFF2-40B4-BE49-F238E27FC236}">
                  <a16:creationId xmlns:a16="http://schemas.microsoft.com/office/drawing/2014/main" id="{10D92C97-A558-4F42-B3F4-3D018E97A34B}"/>
                </a:ext>
              </a:extLst>
            </p:cNvPr>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55;p87">
              <a:extLst>
                <a:ext uri="{FF2B5EF4-FFF2-40B4-BE49-F238E27FC236}">
                  <a16:creationId xmlns:a16="http://schemas.microsoft.com/office/drawing/2014/main" id="{FFD24031-0089-5946-BDC6-702774380392}"/>
                </a:ext>
              </a:extLst>
            </p:cNvPr>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56;p87">
              <a:extLst>
                <a:ext uri="{FF2B5EF4-FFF2-40B4-BE49-F238E27FC236}">
                  <a16:creationId xmlns:a16="http://schemas.microsoft.com/office/drawing/2014/main" id="{2045CD8A-826D-1040-806A-D8D883AC2306}"/>
                </a:ext>
              </a:extLst>
            </p:cNvPr>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7;p87">
              <a:extLst>
                <a:ext uri="{FF2B5EF4-FFF2-40B4-BE49-F238E27FC236}">
                  <a16:creationId xmlns:a16="http://schemas.microsoft.com/office/drawing/2014/main" id="{1AFA0B13-8763-164D-AF4C-325674494754}"/>
                </a:ext>
              </a:extLst>
            </p:cNvPr>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8;p87">
              <a:extLst>
                <a:ext uri="{FF2B5EF4-FFF2-40B4-BE49-F238E27FC236}">
                  <a16:creationId xmlns:a16="http://schemas.microsoft.com/office/drawing/2014/main" id="{BABF5492-9257-5849-B117-505221560F28}"/>
                </a:ext>
              </a:extLst>
            </p:cNvPr>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59;p87">
              <a:extLst>
                <a:ext uri="{FF2B5EF4-FFF2-40B4-BE49-F238E27FC236}">
                  <a16:creationId xmlns:a16="http://schemas.microsoft.com/office/drawing/2014/main" id="{3D665859-1D67-444A-8F6C-74284F417180}"/>
                </a:ext>
              </a:extLst>
            </p:cNvPr>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60;p87">
              <a:extLst>
                <a:ext uri="{FF2B5EF4-FFF2-40B4-BE49-F238E27FC236}">
                  <a16:creationId xmlns:a16="http://schemas.microsoft.com/office/drawing/2014/main" id="{985FEA5E-A375-4841-8721-48A5FDF738C0}"/>
                </a:ext>
              </a:extLst>
            </p:cNvPr>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61;p87">
              <a:extLst>
                <a:ext uri="{FF2B5EF4-FFF2-40B4-BE49-F238E27FC236}">
                  <a16:creationId xmlns:a16="http://schemas.microsoft.com/office/drawing/2014/main" id="{F3CFA9B6-B586-F241-AF04-C59CE7976193}"/>
                </a:ext>
              </a:extLst>
            </p:cNvPr>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2;p87">
              <a:extLst>
                <a:ext uri="{FF2B5EF4-FFF2-40B4-BE49-F238E27FC236}">
                  <a16:creationId xmlns:a16="http://schemas.microsoft.com/office/drawing/2014/main" id="{48D71E14-E9BC-F04C-8AC1-9F5102D126F1}"/>
                </a:ext>
              </a:extLst>
            </p:cNvPr>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63;p87">
              <a:extLst>
                <a:ext uri="{FF2B5EF4-FFF2-40B4-BE49-F238E27FC236}">
                  <a16:creationId xmlns:a16="http://schemas.microsoft.com/office/drawing/2014/main" id="{DD1309F4-A288-EB43-A3E0-A04C98226436}"/>
                </a:ext>
              </a:extLst>
            </p:cNvPr>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64;p87">
              <a:extLst>
                <a:ext uri="{FF2B5EF4-FFF2-40B4-BE49-F238E27FC236}">
                  <a16:creationId xmlns:a16="http://schemas.microsoft.com/office/drawing/2014/main" id="{953D389D-D1AF-CC41-A153-F57D4B5F9149}"/>
                </a:ext>
              </a:extLst>
            </p:cNvPr>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65;p87">
              <a:extLst>
                <a:ext uri="{FF2B5EF4-FFF2-40B4-BE49-F238E27FC236}">
                  <a16:creationId xmlns:a16="http://schemas.microsoft.com/office/drawing/2014/main" id="{EA6A1D74-4957-AF43-961D-DEAEAD0F8B4E}"/>
                </a:ext>
              </a:extLst>
            </p:cNvPr>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66;p87">
              <a:extLst>
                <a:ext uri="{FF2B5EF4-FFF2-40B4-BE49-F238E27FC236}">
                  <a16:creationId xmlns:a16="http://schemas.microsoft.com/office/drawing/2014/main" id="{EC9779DE-F0AC-FB47-AF88-A6D6540E5B4A}"/>
                </a:ext>
              </a:extLst>
            </p:cNvPr>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67;p87">
              <a:extLst>
                <a:ext uri="{FF2B5EF4-FFF2-40B4-BE49-F238E27FC236}">
                  <a16:creationId xmlns:a16="http://schemas.microsoft.com/office/drawing/2014/main" id="{B360C28C-58C4-F940-8506-38C55CC9C2B0}"/>
                </a:ext>
              </a:extLst>
            </p:cNvPr>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68;p87">
              <a:extLst>
                <a:ext uri="{FF2B5EF4-FFF2-40B4-BE49-F238E27FC236}">
                  <a16:creationId xmlns:a16="http://schemas.microsoft.com/office/drawing/2014/main" id="{F44BC045-8011-A144-96F7-3CBBF56D047E}"/>
                </a:ext>
              </a:extLst>
            </p:cNvPr>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69;p87">
              <a:extLst>
                <a:ext uri="{FF2B5EF4-FFF2-40B4-BE49-F238E27FC236}">
                  <a16:creationId xmlns:a16="http://schemas.microsoft.com/office/drawing/2014/main" id="{EEA9D575-768E-7F4E-B95A-0E8ECC8251D3}"/>
                </a:ext>
              </a:extLst>
            </p:cNvPr>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70;p87">
              <a:extLst>
                <a:ext uri="{FF2B5EF4-FFF2-40B4-BE49-F238E27FC236}">
                  <a16:creationId xmlns:a16="http://schemas.microsoft.com/office/drawing/2014/main" id="{9B66E7F7-6D2F-7C40-858C-04476966DA72}"/>
                </a:ext>
              </a:extLst>
            </p:cNvPr>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71;p87">
              <a:extLst>
                <a:ext uri="{FF2B5EF4-FFF2-40B4-BE49-F238E27FC236}">
                  <a16:creationId xmlns:a16="http://schemas.microsoft.com/office/drawing/2014/main" id="{0E18C0ED-672D-7D48-AF9F-C54B358D8933}"/>
                </a:ext>
              </a:extLst>
            </p:cNvPr>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2;p87">
              <a:extLst>
                <a:ext uri="{FF2B5EF4-FFF2-40B4-BE49-F238E27FC236}">
                  <a16:creationId xmlns:a16="http://schemas.microsoft.com/office/drawing/2014/main" id="{3D018CE3-80BA-1E47-A3BC-112EBBF84CEC}"/>
                </a:ext>
              </a:extLst>
            </p:cNvPr>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73;p87">
              <a:extLst>
                <a:ext uri="{FF2B5EF4-FFF2-40B4-BE49-F238E27FC236}">
                  <a16:creationId xmlns:a16="http://schemas.microsoft.com/office/drawing/2014/main" id="{33DA5586-2BA1-A649-AE37-01F77C4149E9}"/>
                </a:ext>
              </a:extLst>
            </p:cNvPr>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74;p87">
              <a:extLst>
                <a:ext uri="{FF2B5EF4-FFF2-40B4-BE49-F238E27FC236}">
                  <a16:creationId xmlns:a16="http://schemas.microsoft.com/office/drawing/2014/main" id="{9A3D6427-88A8-FE4B-BD7B-19842E223429}"/>
                </a:ext>
              </a:extLst>
            </p:cNvPr>
            <p:cNvSpPr/>
            <p:nvPr/>
          </p:nvSpPr>
          <p:spPr>
            <a:xfrm>
              <a:off x="1061424" y="4037860"/>
              <a:ext cx="204452" cy="198795"/>
            </a:xfrm>
            <a:custGeom>
              <a:avLst/>
              <a:gdLst/>
              <a:ahLst/>
              <a:cxnLst/>
              <a:rect l="l" t="t" r="r" b="b"/>
              <a:pathLst>
                <a:path w="10878" h="10577" extrusionOk="0">
                  <a:moveTo>
                    <a:pt x="5865" y="2857"/>
                  </a:moveTo>
                  <a:lnTo>
                    <a:pt x="5865" y="2857"/>
                  </a:lnTo>
                  <a:cubicBezTo>
                    <a:pt x="6266" y="3483"/>
                    <a:pt x="6692" y="4311"/>
                    <a:pt x="6792" y="5163"/>
                  </a:cubicBezTo>
                  <a:cubicBezTo>
                    <a:pt x="6892" y="5463"/>
                    <a:pt x="6892" y="5689"/>
                    <a:pt x="6892" y="5789"/>
                  </a:cubicBezTo>
                  <a:cubicBezTo>
                    <a:pt x="6592" y="5263"/>
                    <a:pt x="6065" y="4210"/>
                    <a:pt x="5965" y="3383"/>
                  </a:cubicBezTo>
                  <a:cubicBezTo>
                    <a:pt x="5865" y="3283"/>
                    <a:pt x="5865" y="3057"/>
                    <a:pt x="5865" y="2857"/>
                  </a:cubicBezTo>
                  <a:close/>
                  <a:moveTo>
                    <a:pt x="2932" y="4210"/>
                  </a:moveTo>
                  <a:cubicBezTo>
                    <a:pt x="3033" y="4210"/>
                    <a:pt x="3133" y="4311"/>
                    <a:pt x="3233" y="4311"/>
                  </a:cubicBezTo>
                  <a:cubicBezTo>
                    <a:pt x="4712" y="5463"/>
                    <a:pt x="5338" y="6416"/>
                    <a:pt x="5439" y="6717"/>
                  </a:cubicBezTo>
                  <a:cubicBezTo>
                    <a:pt x="5013" y="6516"/>
                    <a:pt x="3759" y="5363"/>
                    <a:pt x="2932" y="4210"/>
                  </a:cubicBezTo>
                  <a:close/>
                  <a:moveTo>
                    <a:pt x="6369" y="650"/>
                  </a:moveTo>
                  <a:cubicBezTo>
                    <a:pt x="6604" y="650"/>
                    <a:pt x="6965" y="991"/>
                    <a:pt x="7419" y="1704"/>
                  </a:cubicBezTo>
                  <a:cubicBezTo>
                    <a:pt x="8371" y="3584"/>
                    <a:pt x="8246" y="5062"/>
                    <a:pt x="8045" y="6416"/>
                  </a:cubicBezTo>
                  <a:cubicBezTo>
                    <a:pt x="8045" y="7143"/>
                    <a:pt x="7945" y="7869"/>
                    <a:pt x="8145" y="8496"/>
                  </a:cubicBezTo>
                  <a:cubicBezTo>
                    <a:pt x="8371" y="9022"/>
                    <a:pt x="8672" y="9448"/>
                    <a:pt x="8998" y="9749"/>
                  </a:cubicBezTo>
                  <a:cubicBezTo>
                    <a:pt x="7519" y="9549"/>
                    <a:pt x="5338" y="8822"/>
                    <a:pt x="3133" y="6942"/>
                  </a:cubicBezTo>
                  <a:cubicBezTo>
                    <a:pt x="1153" y="5263"/>
                    <a:pt x="952" y="4210"/>
                    <a:pt x="1153" y="4010"/>
                  </a:cubicBezTo>
                  <a:cubicBezTo>
                    <a:pt x="1253" y="3910"/>
                    <a:pt x="1479" y="3809"/>
                    <a:pt x="1780" y="3809"/>
                  </a:cubicBezTo>
                  <a:lnTo>
                    <a:pt x="1980" y="3809"/>
                  </a:lnTo>
                  <a:cubicBezTo>
                    <a:pt x="2932" y="5363"/>
                    <a:pt x="4912" y="7443"/>
                    <a:pt x="5639" y="7443"/>
                  </a:cubicBezTo>
                  <a:cubicBezTo>
                    <a:pt x="5865" y="7343"/>
                    <a:pt x="6065" y="7243"/>
                    <a:pt x="6065" y="7042"/>
                  </a:cubicBezTo>
                  <a:cubicBezTo>
                    <a:pt x="6266" y="6416"/>
                    <a:pt x="5238" y="5062"/>
                    <a:pt x="3559" y="3910"/>
                  </a:cubicBezTo>
                  <a:cubicBezTo>
                    <a:pt x="3133" y="3584"/>
                    <a:pt x="2732" y="3383"/>
                    <a:pt x="2406" y="3283"/>
                  </a:cubicBezTo>
                  <a:cubicBezTo>
                    <a:pt x="2306" y="3057"/>
                    <a:pt x="2206" y="2957"/>
                    <a:pt x="2206" y="2857"/>
                  </a:cubicBezTo>
                  <a:cubicBezTo>
                    <a:pt x="1980" y="2331"/>
                    <a:pt x="1780" y="1704"/>
                    <a:pt x="1980" y="1303"/>
                  </a:cubicBezTo>
                  <a:cubicBezTo>
                    <a:pt x="2267" y="1016"/>
                    <a:pt x="2599" y="922"/>
                    <a:pt x="2916" y="922"/>
                  </a:cubicBezTo>
                  <a:cubicBezTo>
                    <a:pt x="3069" y="922"/>
                    <a:pt x="3219" y="944"/>
                    <a:pt x="3358" y="977"/>
                  </a:cubicBezTo>
                  <a:cubicBezTo>
                    <a:pt x="3860" y="1077"/>
                    <a:pt x="4612" y="1504"/>
                    <a:pt x="5113" y="2030"/>
                  </a:cubicBezTo>
                  <a:cubicBezTo>
                    <a:pt x="5113" y="2556"/>
                    <a:pt x="5238" y="2957"/>
                    <a:pt x="5338" y="3584"/>
                  </a:cubicBezTo>
                  <a:cubicBezTo>
                    <a:pt x="5439" y="4110"/>
                    <a:pt x="5739" y="4837"/>
                    <a:pt x="6065" y="5564"/>
                  </a:cubicBezTo>
                  <a:cubicBezTo>
                    <a:pt x="6692" y="6817"/>
                    <a:pt x="6993" y="6817"/>
                    <a:pt x="7218" y="6817"/>
                  </a:cubicBezTo>
                  <a:cubicBezTo>
                    <a:pt x="7619" y="6717"/>
                    <a:pt x="7619" y="6190"/>
                    <a:pt x="7419" y="5062"/>
                  </a:cubicBezTo>
                  <a:cubicBezTo>
                    <a:pt x="7218" y="3809"/>
                    <a:pt x="6592" y="2656"/>
                    <a:pt x="5739" y="1804"/>
                  </a:cubicBezTo>
                  <a:cubicBezTo>
                    <a:pt x="5865" y="1077"/>
                    <a:pt x="6065" y="676"/>
                    <a:pt x="6266" y="676"/>
                  </a:cubicBezTo>
                  <a:cubicBezTo>
                    <a:pt x="6297" y="659"/>
                    <a:pt x="6331" y="650"/>
                    <a:pt x="6369" y="650"/>
                  </a:cubicBezTo>
                  <a:close/>
                  <a:moveTo>
                    <a:pt x="6325" y="1"/>
                  </a:moveTo>
                  <a:cubicBezTo>
                    <a:pt x="6219" y="1"/>
                    <a:pt x="6131" y="22"/>
                    <a:pt x="6065" y="50"/>
                  </a:cubicBezTo>
                  <a:cubicBezTo>
                    <a:pt x="5639" y="150"/>
                    <a:pt x="5338" y="676"/>
                    <a:pt x="5238" y="1303"/>
                  </a:cubicBezTo>
                  <a:cubicBezTo>
                    <a:pt x="4612" y="777"/>
                    <a:pt x="4085" y="451"/>
                    <a:pt x="3459" y="351"/>
                  </a:cubicBezTo>
                  <a:cubicBezTo>
                    <a:pt x="3240" y="299"/>
                    <a:pt x="3037" y="274"/>
                    <a:pt x="2848" y="274"/>
                  </a:cubicBezTo>
                  <a:cubicBezTo>
                    <a:pt x="2300" y="274"/>
                    <a:pt x="1877" y="485"/>
                    <a:pt x="1579" y="877"/>
                  </a:cubicBezTo>
                  <a:cubicBezTo>
                    <a:pt x="1153" y="1403"/>
                    <a:pt x="1153" y="2230"/>
                    <a:pt x="1579" y="3183"/>
                  </a:cubicBezTo>
                  <a:cubicBezTo>
                    <a:pt x="1253" y="3183"/>
                    <a:pt x="952" y="3283"/>
                    <a:pt x="727" y="3584"/>
                  </a:cubicBezTo>
                  <a:cubicBezTo>
                    <a:pt x="426" y="4010"/>
                    <a:pt x="0" y="5163"/>
                    <a:pt x="2732" y="7343"/>
                  </a:cubicBezTo>
                  <a:cubicBezTo>
                    <a:pt x="6366" y="10476"/>
                    <a:pt x="9925" y="10576"/>
                    <a:pt x="10551" y="10576"/>
                  </a:cubicBezTo>
                  <a:cubicBezTo>
                    <a:pt x="10752" y="10576"/>
                    <a:pt x="10877" y="10476"/>
                    <a:pt x="10877" y="10275"/>
                  </a:cubicBezTo>
                  <a:cubicBezTo>
                    <a:pt x="10877" y="10175"/>
                    <a:pt x="10752" y="10075"/>
                    <a:pt x="10652" y="9950"/>
                  </a:cubicBezTo>
                  <a:cubicBezTo>
                    <a:pt x="10652" y="9950"/>
                    <a:pt x="9198" y="9649"/>
                    <a:pt x="8772" y="8296"/>
                  </a:cubicBezTo>
                  <a:cubicBezTo>
                    <a:pt x="8572" y="7769"/>
                    <a:pt x="8672" y="7143"/>
                    <a:pt x="8672" y="6416"/>
                  </a:cubicBezTo>
                  <a:cubicBezTo>
                    <a:pt x="8872" y="5062"/>
                    <a:pt x="8998" y="3383"/>
                    <a:pt x="7945" y="1504"/>
                  </a:cubicBezTo>
                  <a:cubicBezTo>
                    <a:pt x="7300" y="272"/>
                    <a:pt x="6700" y="1"/>
                    <a:pt x="6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208D1F4C-A33E-7447-9DFD-5870F6D6709E}"/>
              </a:ext>
            </a:extLst>
          </p:cNvPr>
          <p:cNvSpPr/>
          <p:nvPr/>
        </p:nvSpPr>
        <p:spPr>
          <a:xfrm>
            <a:off x="3215711" y="802759"/>
            <a:ext cx="7911083" cy="4929235"/>
          </a:xfrm>
          <a:prstGeom prst="rect">
            <a:avLst/>
          </a:prstGeom>
        </p:spPr>
        <p:txBody>
          <a:bodyPr wrap="square">
            <a:spAutoFit/>
          </a:bodyPr>
          <a:lstStyle/>
          <a:p>
            <a:pPr algn="just">
              <a:lnSpc>
                <a:spcPct val="150000"/>
              </a:lnSpc>
              <a:spcBef>
                <a:spcPts val="600"/>
              </a:spcBef>
              <a:spcAft>
                <a:spcPts val="600"/>
              </a:spcAft>
            </a:pPr>
            <a:r>
              <a:rPr lang="vi-VN" sz="3500" b="1" dirty="0">
                <a:solidFill>
                  <a:srgbClr val="000000"/>
                </a:solidFill>
                <a:latin typeface="Times New Roman" panose="02020603050405020304" pitchFamily="18" charset="0"/>
                <a:ea typeface="ArialMT"/>
              </a:rPr>
              <a:t>a. Nghệ thuật:</a:t>
            </a:r>
            <a:r>
              <a:rPr lang="vi-VN" sz="3500" dirty="0">
                <a:solidFill>
                  <a:srgbClr val="000000"/>
                </a:solidFill>
                <a:latin typeface="Times New Roman" panose="02020603050405020304" pitchFamily="18" charset="0"/>
                <a:ea typeface="ArialMT"/>
              </a:rPr>
              <a:t> Thể thơ năm chữ cùng biện pháp nghệ thuật như điệp ngữ, hoán dụ,…</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3500" b="1" dirty="0">
                <a:solidFill>
                  <a:srgbClr val="000000"/>
                </a:solidFill>
                <a:latin typeface="Times New Roman" panose="02020603050405020304" pitchFamily="18" charset="0"/>
                <a:ea typeface="ArialMT"/>
              </a:rPr>
              <a:t>b. Nội dung:</a:t>
            </a:r>
            <a:r>
              <a:rPr lang="vi-VN" sz="3500" dirty="0">
                <a:solidFill>
                  <a:srgbClr val="000000"/>
                </a:solidFill>
                <a:latin typeface="Times New Roman" panose="02020603050405020304" pitchFamily="18" charset="0"/>
                <a:ea typeface="ArialMT"/>
              </a:rPr>
              <a:t> Bài thơ khẳng định ngoại hình không quan trọng bằng tài năng, tâm hồn; không nên đánh giá người khác qua vẻ bề ngoài. </a:t>
            </a:r>
            <a:endParaRPr lang="en-VN" sz="3500" dirty="0"/>
          </a:p>
        </p:txBody>
      </p:sp>
    </p:spTree>
    <p:extLst>
      <p:ext uri="{BB962C8B-B14F-4D97-AF65-F5344CB8AC3E}">
        <p14:creationId xmlns:p14="http://schemas.microsoft.com/office/powerpoint/2010/main" val="4035552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arn(inVertical)">
                                      <p:cBhvr>
                                        <p:cTn id="1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1864894" y="780200"/>
            <a:ext cx="8462211"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4. Luyện tập, vận dụng</a:t>
            </a:r>
          </a:p>
        </p:txBody>
      </p:sp>
    </p:spTree>
    <p:extLst>
      <p:ext uri="{BB962C8B-B14F-4D97-AF65-F5344CB8AC3E}">
        <p14:creationId xmlns:p14="http://schemas.microsoft.com/office/powerpoint/2010/main" val="240510269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1216089" y="1275377"/>
              <a:ext cx="5500050" cy="3724968"/>
            </a:xfrm>
            <a:prstGeom prst="rect">
              <a:avLst/>
            </a:prstGeom>
            <a:noFill/>
          </p:spPr>
          <p:txBody>
            <a:bodyPr wrap="square">
              <a:spAutoFit/>
            </a:bodyPr>
            <a:lstStyle/>
            <a:p>
              <a:pPr algn="ctr"/>
              <a:r>
                <a:rPr lang="vi-VN" sz="3500" i="1" dirty="0">
                  <a:latin typeface="Times New Roman" panose="02020603050405020304" pitchFamily="18" charset="0"/>
                  <a:cs typeface="Times New Roman" panose="02020603050405020304" pitchFamily="18" charset="0"/>
                </a:rPr>
                <a:t>Theo em, ngoại hình của một người có quan trọng không? Chúng ta có nên trêu chọc người khác về ngoại hình không? Vì sao?</a:t>
              </a:r>
              <a:r>
                <a:rPr lang="vi-VN" sz="3500" dirty="0">
                  <a:latin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12B2C9D-5148-944F-B68C-7CAD81019B71}"/>
              </a:ext>
            </a:extLst>
          </p:cNvPr>
          <p:cNvSpPr/>
          <p:nvPr/>
        </p:nvSpPr>
        <p:spPr>
          <a:xfrm>
            <a:off x="357352" y="507124"/>
            <a:ext cx="11477296" cy="5843752"/>
          </a:xfrm>
          <a:prstGeom prst="roundRect">
            <a:avLst>
              <a:gd name="adj" fmla="val 10912"/>
            </a:avLst>
          </a:prstGeom>
          <a:noFill/>
          <a:ln w="38100">
            <a:solidFill>
              <a:schemeClr val="accent1">
                <a:lumMod val="75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6C96551C-F0B0-EE4A-BFCF-CC83C3D37BDF}"/>
              </a:ext>
            </a:extLst>
          </p:cNvPr>
          <p:cNvSpPr/>
          <p:nvPr/>
        </p:nvSpPr>
        <p:spPr>
          <a:xfrm>
            <a:off x="629652" y="674400"/>
            <a:ext cx="10932696" cy="5509200"/>
          </a:xfrm>
          <a:prstGeom prst="rect">
            <a:avLst/>
          </a:prstGeom>
        </p:spPr>
        <p:txBody>
          <a:bodyPr wrap="square">
            <a:spAutoFit/>
          </a:bodyPr>
          <a:lstStyle/>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Ngoại hình của một người rất quan trọng bởi hình thức đẹp cũng là một yếu tố mang đến điều tốt đẹp cho cuộc sống. Tuy nhiên, cần hiểu rằng ngoại hình không phải là tất cả, vì bên cạnh vẻ đẹp hình thức còn có cả vẻ đẹp tâm hồn.</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Không nên trêu chọc ngoại hình của người khác. Trong cuộc sống của chúng ta không phải ai cũng may mắn có được ngoại hình đẹp. Có rất nhiều người bất hạnh: người khuyết tật, nạn nhân chất độc da cam,… thế nhưng tất cả họ đều vượt qua nỗi đau khiếm khuyết để ước mơ và vươn lên trong cuộc sống. Ta cần phải biết tôn trọng, yêu thương, chia sẻ và giúp đỡ họ để cuộc sống trở nên tốt đẹp hơn. </a:t>
            </a:r>
            <a:endParaRPr lang="en-VN" sz="3200" dirty="0"/>
          </a:p>
        </p:txBody>
      </p:sp>
    </p:spTree>
    <p:extLst>
      <p:ext uri="{BB962C8B-B14F-4D97-AF65-F5344CB8AC3E}">
        <p14:creationId xmlns:p14="http://schemas.microsoft.com/office/powerpoint/2010/main" val="258093070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ite baubles and sleigh bells">
            <a:extLst>
              <a:ext uri="{FF2B5EF4-FFF2-40B4-BE49-F238E27FC236}">
                <a16:creationId xmlns:a16="http://schemas.microsoft.com/office/drawing/2014/main" id="{B513ED00-C8C8-0A40-AC5D-EA6BAA99F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3C2520FC-A7F6-7E4E-A760-B4FA42E5A8AF}"/>
              </a:ext>
            </a:extLst>
          </p:cNvPr>
          <p:cNvSpPr/>
          <p:nvPr/>
        </p:nvSpPr>
        <p:spPr>
          <a:xfrm>
            <a:off x="2284617" y="978718"/>
            <a:ext cx="7622766" cy="3186257"/>
          </a:xfrm>
          <a:prstGeom prst="rect">
            <a:avLst/>
          </a:prstGeom>
        </p:spPr>
        <p:txBody>
          <a:bodyPr wrap="square">
            <a:spAutoFit/>
          </a:bodyPr>
          <a:lstStyle/>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Vẽ tranh mô phỏng câu chuyện</a:t>
            </a:r>
            <a:r>
              <a:rPr lang="vi-VN" sz="3200" i="1" dirty="0">
                <a:solidFill>
                  <a:srgbClr val="000000"/>
                </a:solidFill>
                <a:latin typeface="Times New Roman" panose="02020603050405020304" pitchFamily="18" charset="0"/>
                <a:ea typeface="Calibri" panose="020F0502020204030204" pitchFamily="34" charset="0"/>
              </a:rPr>
              <a:t> Gấu con chân vòng kiềng.</a:t>
            </a:r>
            <a:endParaRPr lang="en-VN" sz="3200" i="1"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Tìm hiểu về tấm gương người khuyết tật nhưng có ý chí vươn lên trong cuộc sống.</a:t>
            </a:r>
            <a:endParaRPr lang="en-VN" sz="3200"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 Làm bài tập trong sách bài tập ngữ văn.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260720-850C-2F42-84B7-420C31F8A05D}"/>
              </a:ext>
            </a:extLst>
          </p:cNvPr>
          <p:cNvSpPr txBox="1"/>
          <p:nvPr/>
        </p:nvSpPr>
        <p:spPr>
          <a:xfrm>
            <a:off x="3689131" y="360506"/>
            <a:ext cx="4813738" cy="584775"/>
          </a:xfrm>
          <a:prstGeom prst="rect">
            <a:avLst/>
          </a:prstGeom>
          <a:noFill/>
        </p:spPr>
        <p:txBody>
          <a:bodyPr wrap="square" rtlCol="0">
            <a:spAutoFit/>
          </a:bodyPr>
          <a:lstStyle/>
          <a:p>
            <a:pPr algn="ctr"/>
            <a:r>
              <a:rPr lang="en-VN" sz="3200" b="1" dirty="0">
                <a:solidFill>
                  <a:srgbClr val="00B050"/>
                </a:solidFill>
                <a:latin typeface="Times New Roman" panose="02020603050405020304" pitchFamily="18" charset="0"/>
                <a:cs typeface="Times New Roman" panose="02020603050405020304" pitchFamily="18" charset="0"/>
              </a:rPr>
              <a:t>HƯỚNG DẪN TỰ HỌC</a:t>
            </a:r>
          </a:p>
        </p:txBody>
      </p:sp>
    </p:spTree>
    <p:extLst>
      <p:ext uri="{BB962C8B-B14F-4D97-AF65-F5344CB8AC3E}">
        <p14:creationId xmlns:p14="http://schemas.microsoft.com/office/powerpoint/2010/main" val="326836459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person singing into a microphone&#10;&#10;Description automatically generated with medium confidence">
            <a:extLst>
              <a:ext uri="{FF2B5EF4-FFF2-40B4-BE49-F238E27FC236}">
                <a16:creationId xmlns:a16="http://schemas.microsoft.com/office/drawing/2014/main" id="{508AB925-F695-2E40-9680-3A600603F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0" r="1" b="4887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ệp sĩ công nghệ thông tin Nguyễn Công Hùng">
            <a:extLst>
              <a:ext uri="{FF2B5EF4-FFF2-40B4-BE49-F238E27FC236}">
                <a16:creationId xmlns:a16="http://schemas.microsoft.com/office/drawing/2014/main" id="{2D5200B0-0DF5-414A-B6C2-27B17D5AC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07" b="2425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guyễn Sơn Lâm – chinh phục Phan xi păng bằng nạng gỗ">
            <a:extLst>
              <a:ext uri="{FF2B5EF4-FFF2-40B4-BE49-F238E27FC236}">
                <a16:creationId xmlns:a16="http://schemas.microsoft.com/office/drawing/2014/main" id="{B1DA1478-71A4-AE48-90FF-AAD0A3D8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4113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nk and green flower on brown paper">
            <a:extLst>
              <a:ext uri="{FF2B5EF4-FFF2-40B4-BE49-F238E27FC236}">
                <a16:creationId xmlns:a16="http://schemas.microsoft.com/office/drawing/2014/main" id="{B6C701E0-C219-764B-BA31-7BAC114EC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0" b="168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C334E65A-CED4-5044-8B6C-C01DC0B8269E}"/>
              </a:ext>
            </a:extLst>
          </p:cNvPr>
          <p:cNvSpPr txBox="1"/>
          <p:nvPr/>
        </p:nvSpPr>
        <p:spPr>
          <a:xfrm>
            <a:off x="2537365" y="2759797"/>
            <a:ext cx="5186909"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THANK</a:t>
            </a:r>
          </a:p>
          <a:p>
            <a:pPr algn="ctr"/>
            <a:r>
              <a:rPr lang="en-VN" sz="6500" b="1" dirty="0">
                <a:latin typeface="Times New Roman" panose="02020603050405020304" pitchFamily="18" charset="0"/>
                <a:cs typeface="Times New Roman" panose="02020603050405020304" pitchFamily="18" charset="0"/>
              </a:rPr>
              <a:t>YOU !</a:t>
            </a:r>
          </a:p>
        </p:txBody>
      </p:sp>
    </p:spTree>
    <p:extLst>
      <p:ext uri="{BB962C8B-B14F-4D97-AF65-F5344CB8AC3E}">
        <p14:creationId xmlns:p14="http://schemas.microsoft.com/office/powerpoint/2010/main" val="380817248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h Chi: “Nick Vujicic” Việt Nam">
            <a:extLst>
              <a:ext uri="{FF2B5EF4-FFF2-40B4-BE49-F238E27FC236}">
                <a16:creationId xmlns:a16="http://schemas.microsoft.com/office/drawing/2014/main" id="{BD7C12F8-B30D-8C45-A7A2-696A5971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442"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8272C4-B9F0-0C4F-AC4F-CB646F29F671}"/>
              </a:ext>
            </a:extLst>
          </p:cNvPr>
          <p:cNvSpPr/>
          <p:nvPr/>
        </p:nvSpPr>
        <p:spPr>
          <a:xfrm>
            <a:off x="617621" y="2036311"/>
            <a:ext cx="5085348" cy="2785378"/>
          </a:xfrm>
          <a:prstGeom prst="rect">
            <a:avLst/>
          </a:prstGeom>
        </p:spPr>
        <p:txBody>
          <a:bodyPr wrap="square">
            <a:spAutoFit/>
          </a:bodyPr>
          <a:lstStyle/>
          <a:p>
            <a:pPr algn="just"/>
            <a:r>
              <a:rPr lang="vi-VN" sz="3500" dirty="0">
                <a:solidFill>
                  <a:srgbClr val="000000"/>
                </a:solidFill>
                <a:latin typeface="Times New Roman" panose="02020603050405020304" pitchFamily="18" charset="0"/>
                <a:ea typeface="Calibri" panose="020F0502020204030204" pitchFamily="34" charset="0"/>
              </a:rPr>
              <a:t>Với những người khuyết tật, những người có điểm dị thường về ngoại hình, chúng ta cần có thái độ như thế nào? </a:t>
            </a:r>
            <a:endParaRPr lang="en-VN" sz="3500" dirty="0"/>
          </a:p>
        </p:txBody>
      </p:sp>
    </p:spTree>
    <p:extLst>
      <p:ext uri="{BB962C8B-B14F-4D97-AF65-F5344CB8AC3E}">
        <p14:creationId xmlns:p14="http://schemas.microsoft.com/office/powerpoint/2010/main" val="135140590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nh Diều] Soạn bài Gấu con chân vòng kiềng- văn 6 mới">
            <a:extLst>
              <a:ext uri="{FF2B5EF4-FFF2-40B4-BE49-F238E27FC236}">
                <a16:creationId xmlns:a16="http://schemas.microsoft.com/office/drawing/2014/main" id="{24F00CED-4D19-2445-9CCE-2BEBFBFB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b="145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32946DF2-E5A7-FC44-8A79-E52BCEBA3015}"/>
              </a:ext>
            </a:extLst>
          </p:cNvPr>
          <p:cNvSpPr/>
          <p:nvPr/>
        </p:nvSpPr>
        <p:spPr>
          <a:xfrm>
            <a:off x="2153376" y="5590966"/>
            <a:ext cx="7885248" cy="630942"/>
          </a:xfrm>
          <a:prstGeom prst="rect">
            <a:avLst/>
          </a:prstGeom>
          <a:solidFill>
            <a:schemeClr val="tx1">
              <a:alpha val="49000"/>
            </a:schemeClr>
          </a:solidFill>
        </p:spPr>
        <p:txBody>
          <a:bodyPr wrap="square">
            <a:spAutoFit/>
          </a:bodyPr>
          <a:lstStyle/>
          <a:p>
            <a:pPr algn="ctr"/>
            <a:r>
              <a:rPr lang="vi-VN" sz="3500" b="1" dirty="0">
                <a:solidFill>
                  <a:schemeClr val="bg1"/>
                </a:solidFill>
                <a:latin typeface="Times New Roman" panose="02020603050405020304" pitchFamily="18" charset="0"/>
                <a:ea typeface="Calibri" panose="020F0502020204030204" pitchFamily="34" charset="0"/>
              </a:rPr>
              <a:t>GẤU CON CHÂN VÒNG KIỀNG</a:t>
            </a:r>
            <a:endParaRPr lang="en-VN" sz="3500" b="1" dirty="0">
              <a:solidFill>
                <a:schemeClr val="bg1"/>
              </a:solidFill>
            </a:endParaRPr>
          </a:p>
        </p:txBody>
      </p:sp>
      <p:sp>
        <p:nvSpPr>
          <p:cNvPr id="4" name="TextBox 3">
            <a:extLst>
              <a:ext uri="{FF2B5EF4-FFF2-40B4-BE49-F238E27FC236}">
                <a16:creationId xmlns:a16="http://schemas.microsoft.com/office/drawing/2014/main" id="{3EC835E2-3A8B-4C45-A8E9-E31FA2055C97}"/>
              </a:ext>
            </a:extLst>
          </p:cNvPr>
          <p:cNvSpPr txBox="1"/>
          <p:nvPr/>
        </p:nvSpPr>
        <p:spPr>
          <a:xfrm>
            <a:off x="7319087" y="6323033"/>
            <a:ext cx="3086091" cy="461665"/>
          </a:xfrm>
          <a:prstGeom prst="rect">
            <a:avLst/>
          </a:prstGeom>
          <a:noFill/>
        </p:spPr>
        <p:txBody>
          <a:bodyPr wrap="square" rtlCol="0">
            <a:spAutoFit/>
          </a:bodyPr>
          <a:lstStyle/>
          <a:p>
            <a:pPr algn="ctr"/>
            <a:r>
              <a:rPr lang="en-VN" sz="2400" b="1" dirty="0">
                <a:solidFill>
                  <a:schemeClr val="bg1"/>
                </a:solidFill>
                <a:latin typeface="Times New Roman" panose="02020603050405020304" pitchFamily="18" charset="0"/>
                <a:cs typeface="Times New Roman" panose="02020603050405020304" pitchFamily="18" charset="0"/>
              </a:rPr>
              <a:t>(U-xa-chốp)</a:t>
            </a:r>
          </a:p>
        </p:txBody>
      </p:sp>
    </p:spTree>
    <p:extLst>
      <p:ext uri="{BB962C8B-B14F-4D97-AF65-F5344CB8AC3E}">
        <p14:creationId xmlns:p14="http://schemas.microsoft.com/office/powerpoint/2010/main" val="49090164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3298DFC-0454-2F49-9065-5A64F8903849}"/>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1. Tìm hiểu chung</a:t>
            </a:r>
          </a:p>
        </p:txBody>
      </p:sp>
    </p:spTree>
    <p:extLst>
      <p:ext uri="{BB962C8B-B14F-4D97-AF65-F5344CB8AC3E}">
        <p14:creationId xmlns:p14="http://schemas.microsoft.com/office/powerpoint/2010/main" val="417708678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46382-ACAC-BB4C-92E0-B233099CF5EB}"/>
              </a:ext>
            </a:extLst>
          </p:cNvPr>
          <p:cNvSpPr>
            <a:spLocks noGrp="1"/>
          </p:cNvSpPr>
          <p:nvPr>
            <p:ph idx="1"/>
          </p:nvPr>
        </p:nvSpPr>
        <p:spPr>
          <a:xfrm>
            <a:off x="621632" y="912812"/>
            <a:ext cx="4687469" cy="5032375"/>
          </a:xfrm>
        </p:spPr>
        <p:txBody>
          <a:bodyPr>
            <a:noAutofit/>
          </a:bodyPr>
          <a:lstStyle/>
          <a:p>
            <a:pPr marL="0" indent="0">
              <a:buNone/>
            </a:pPr>
            <a:r>
              <a:rPr lang="vi-VN" sz="4500" b="1" dirty="0">
                <a:latin typeface="Times New Roman" panose="02020603050405020304" pitchFamily="18" charset="0"/>
                <a:cs typeface="Times New Roman" panose="02020603050405020304" pitchFamily="18" charset="0"/>
              </a:rPr>
              <a:t>a/ Tác giả: </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U-xa-chốp (1958), quê quán: Mát-xcơ-va (Nga).</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Là nhà văn, nhà thơ, nhà viết kịch cho thiếu nhi. </a:t>
            </a:r>
            <a:endParaRPr lang="en-VN" sz="4500" dirty="0">
              <a:latin typeface="Times New Roman" panose="02020603050405020304" pitchFamily="18" charset="0"/>
              <a:cs typeface="Times New Roman" panose="02020603050405020304" pitchFamily="18" charset="0"/>
            </a:endParaRPr>
          </a:p>
        </p:txBody>
      </p:sp>
      <p:pic>
        <p:nvPicPr>
          <p:cNvPr id="4098" name="Picture 2" descr="Thực hành đọc hiểu: Gấu con chân vòng kiềng. - Hoc24">
            <a:extLst>
              <a:ext uri="{FF2B5EF4-FFF2-40B4-BE49-F238E27FC236}">
                <a16:creationId xmlns:a16="http://schemas.microsoft.com/office/drawing/2014/main" id="{8A6852BC-ABB6-414F-8562-05E0DE1C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669" y="0"/>
            <a:ext cx="532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4536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25;p38">
            <a:extLst>
              <a:ext uri="{FF2B5EF4-FFF2-40B4-BE49-F238E27FC236}">
                <a16:creationId xmlns:a16="http://schemas.microsoft.com/office/drawing/2014/main" id="{85430DE0-537B-7046-B08F-FA79AF7E99C9}"/>
              </a:ext>
            </a:extLst>
          </p:cNvPr>
          <p:cNvGrpSpPr/>
          <p:nvPr/>
        </p:nvGrpSpPr>
        <p:grpSpPr>
          <a:xfrm>
            <a:off x="7579895" y="1253533"/>
            <a:ext cx="4395537" cy="4350933"/>
            <a:chOff x="4986006" y="2670482"/>
            <a:chExt cx="2548500" cy="2026008"/>
          </a:xfrm>
        </p:grpSpPr>
        <p:sp>
          <p:nvSpPr>
            <p:cNvPr id="5" name="Google Shape;5926;p38">
              <a:extLst>
                <a:ext uri="{FF2B5EF4-FFF2-40B4-BE49-F238E27FC236}">
                  <a16:creationId xmlns:a16="http://schemas.microsoft.com/office/drawing/2014/main" id="{47573BCB-1604-5343-9788-2719CD70BBBE}"/>
                </a:ext>
              </a:extLst>
            </p:cNvPr>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27;p38">
              <a:extLst>
                <a:ext uri="{FF2B5EF4-FFF2-40B4-BE49-F238E27FC236}">
                  <a16:creationId xmlns:a16="http://schemas.microsoft.com/office/drawing/2014/main" id="{359FED47-B4DB-F846-B054-E7278EE94EBE}"/>
                </a:ext>
              </a:extLst>
            </p:cNvPr>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28;p38">
              <a:extLst>
                <a:ext uri="{FF2B5EF4-FFF2-40B4-BE49-F238E27FC236}">
                  <a16:creationId xmlns:a16="http://schemas.microsoft.com/office/drawing/2014/main" id="{20FDB787-18C4-0A4A-AD0E-6426537293FB}"/>
                </a:ext>
              </a:extLst>
            </p:cNvPr>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9;p38">
              <a:extLst>
                <a:ext uri="{FF2B5EF4-FFF2-40B4-BE49-F238E27FC236}">
                  <a16:creationId xmlns:a16="http://schemas.microsoft.com/office/drawing/2014/main" id="{6D4CE3AB-CD38-BD46-BB3A-03E0E1A274DC}"/>
                </a:ext>
              </a:extLst>
            </p:cNvPr>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0;p38">
              <a:extLst>
                <a:ext uri="{FF2B5EF4-FFF2-40B4-BE49-F238E27FC236}">
                  <a16:creationId xmlns:a16="http://schemas.microsoft.com/office/drawing/2014/main" id="{34EBE0C5-1820-7148-AD16-AEF57D55EA6F}"/>
                </a:ext>
              </a:extLst>
            </p:cNvPr>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31;p38">
              <a:extLst>
                <a:ext uri="{FF2B5EF4-FFF2-40B4-BE49-F238E27FC236}">
                  <a16:creationId xmlns:a16="http://schemas.microsoft.com/office/drawing/2014/main" id="{A8D8EC22-8871-B04F-BFEF-DC04DA47DCF3}"/>
                </a:ext>
              </a:extLst>
            </p:cNvPr>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2;p38">
              <a:extLst>
                <a:ext uri="{FF2B5EF4-FFF2-40B4-BE49-F238E27FC236}">
                  <a16:creationId xmlns:a16="http://schemas.microsoft.com/office/drawing/2014/main" id="{8A934EEF-54A9-7E47-9C80-1D25FE0E44A6}"/>
                </a:ext>
              </a:extLst>
            </p:cNvPr>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3;p38">
              <a:extLst>
                <a:ext uri="{FF2B5EF4-FFF2-40B4-BE49-F238E27FC236}">
                  <a16:creationId xmlns:a16="http://schemas.microsoft.com/office/drawing/2014/main" id="{E2B02368-63C3-EC4E-8FB2-DB7076D40FC5}"/>
                </a:ext>
              </a:extLst>
            </p:cNvPr>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4;p38">
              <a:extLst>
                <a:ext uri="{FF2B5EF4-FFF2-40B4-BE49-F238E27FC236}">
                  <a16:creationId xmlns:a16="http://schemas.microsoft.com/office/drawing/2014/main" id="{A004C314-D111-674A-9D40-D0D64F5A1621}"/>
                </a:ext>
              </a:extLst>
            </p:cNvPr>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5;p38">
              <a:extLst>
                <a:ext uri="{FF2B5EF4-FFF2-40B4-BE49-F238E27FC236}">
                  <a16:creationId xmlns:a16="http://schemas.microsoft.com/office/drawing/2014/main" id="{64C1D7B1-DCEF-F145-A06A-0122360BE0E9}"/>
                </a:ext>
              </a:extLst>
            </p:cNvPr>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36;p38">
              <a:extLst>
                <a:ext uri="{FF2B5EF4-FFF2-40B4-BE49-F238E27FC236}">
                  <a16:creationId xmlns:a16="http://schemas.microsoft.com/office/drawing/2014/main" id="{7AF4675A-3115-384F-BEF7-F19500FA1084}"/>
                </a:ext>
              </a:extLst>
            </p:cNvPr>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37;p38">
              <a:extLst>
                <a:ext uri="{FF2B5EF4-FFF2-40B4-BE49-F238E27FC236}">
                  <a16:creationId xmlns:a16="http://schemas.microsoft.com/office/drawing/2014/main" id="{577D1E4D-F6AB-D04B-B8CA-87D061D972B2}"/>
                </a:ext>
              </a:extLst>
            </p:cNvPr>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38;p38">
              <a:extLst>
                <a:ext uri="{FF2B5EF4-FFF2-40B4-BE49-F238E27FC236}">
                  <a16:creationId xmlns:a16="http://schemas.microsoft.com/office/drawing/2014/main" id="{3E2AB9DB-7A26-A748-839E-7BB2E69A0070}"/>
                </a:ext>
              </a:extLst>
            </p:cNvPr>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39;p38">
              <a:extLst>
                <a:ext uri="{FF2B5EF4-FFF2-40B4-BE49-F238E27FC236}">
                  <a16:creationId xmlns:a16="http://schemas.microsoft.com/office/drawing/2014/main" id="{34BA75D1-75B6-B948-BFBE-59CBA4B32892}"/>
                </a:ext>
              </a:extLst>
            </p:cNvPr>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0;p38">
              <a:extLst>
                <a:ext uri="{FF2B5EF4-FFF2-40B4-BE49-F238E27FC236}">
                  <a16:creationId xmlns:a16="http://schemas.microsoft.com/office/drawing/2014/main" id="{FFE5F085-448B-6443-8816-0462757E4D91}"/>
                </a:ext>
              </a:extLst>
            </p:cNvPr>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41;p38">
              <a:extLst>
                <a:ext uri="{FF2B5EF4-FFF2-40B4-BE49-F238E27FC236}">
                  <a16:creationId xmlns:a16="http://schemas.microsoft.com/office/drawing/2014/main" id="{05CE87E3-F17C-E64D-88D2-CED67B0B6BEC}"/>
                </a:ext>
              </a:extLst>
            </p:cNvPr>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2;p38">
              <a:extLst>
                <a:ext uri="{FF2B5EF4-FFF2-40B4-BE49-F238E27FC236}">
                  <a16:creationId xmlns:a16="http://schemas.microsoft.com/office/drawing/2014/main" id="{A98FD7F2-9B16-6941-8238-2EC16C3E02FC}"/>
                </a:ext>
              </a:extLst>
            </p:cNvPr>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3;p38">
              <a:extLst>
                <a:ext uri="{FF2B5EF4-FFF2-40B4-BE49-F238E27FC236}">
                  <a16:creationId xmlns:a16="http://schemas.microsoft.com/office/drawing/2014/main" id="{1260D5DE-45AA-8847-AE69-F12C18AC603A}"/>
                </a:ext>
              </a:extLst>
            </p:cNvPr>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4;p38">
              <a:extLst>
                <a:ext uri="{FF2B5EF4-FFF2-40B4-BE49-F238E27FC236}">
                  <a16:creationId xmlns:a16="http://schemas.microsoft.com/office/drawing/2014/main" id="{EC214F57-D503-8947-A8AC-3FBAF5B59C23}"/>
                </a:ext>
              </a:extLst>
            </p:cNvPr>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45;p38">
              <a:extLst>
                <a:ext uri="{FF2B5EF4-FFF2-40B4-BE49-F238E27FC236}">
                  <a16:creationId xmlns:a16="http://schemas.microsoft.com/office/drawing/2014/main" id="{73CBCCA6-4285-3845-AC41-2BB34DF4DF8F}"/>
                </a:ext>
              </a:extLst>
            </p:cNvPr>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46;p38">
              <a:extLst>
                <a:ext uri="{FF2B5EF4-FFF2-40B4-BE49-F238E27FC236}">
                  <a16:creationId xmlns:a16="http://schemas.microsoft.com/office/drawing/2014/main" id="{49216827-BF3A-5546-978D-28FB8D572F8A}"/>
                </a:ext>
              </a:extLst>
            </p:cNvPr>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47;p38">
              <a:extLst>
                <a:ext uri="{FF2B5EF4-FFF2-40B4-BE49-F238E27FC236}">
                  <a16:creationId xmlns:a16="http://schemas.microsoft.com/office/drawing/2014/main" id="{1F1E9860-FA5F-8D40-94E9-BBAB1624EE21}"/>
                </a:ext>
              </a:extLst>
            </p:cNvPr>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8;p38">
              <a:extLst>
                <a:ext uri="{FF2B5EF4-FFF2-40B4-BE49-F238E27FC236}">
                  <a16:creationId xmlns:a16="http://schemas.microsoft.com/office/drawing/2014/main" id="{E91F1D29-6AA3-A442-BB6D-95F18945DD3A}"/>
                </a:ext>
              </a:extLst>
            </p:cNvPr>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49;p38">
              <a:extLst>
                <a:ext uri="{FF2B5EF4-FFF2-40B4-BE49-F238E27FC236}">
                  <a16:creationId xmlns:a16="http://schemas.microsoft.com/office/drawing/2014/main" id="{BBEF43F5-2D3C-0343-8659-04F9E4E3C778}"/>
                </a:ext>
              </a:extLst>
            </p:cNvPr>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50;p38">
              <a:extLst>
                <a:ext uri="{FF2B5EF4-FFF2-40B4-BE49-F238E27FC236}">
                  <a16:creationId xmlns:a16="http://schemas.microsoft.com/office/drawing/2014/main" id="{A20836EF-20A3-354F-8BB7-2BBF1933FB45}"/>
                </a:ext>
              </a:extLst>
            </p:cNvPr>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51;p38">
              <a:extLst>
                <a:ext uri="{FF2B5EF4-FFF2-40B4-BE49-F238E27FC236}">
                  <a16:creationId xmlns:a16="http://schemas.microsoft.com/office/drawing/2014/main" id="{A55101D4-D30F-D045-B79E-A764BCF670D2}"/>
                </a:ext>
              </a:extLst>
            </p:cNvPr>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52;p38">
              <a:extLst>
                <a:ext uri="{FF2B5EF4-FFF2-40B4-BE49-F238E27FC236}">
                  <a16:creationId xmlns:a16="http://schemas.microsoft.com/office/drawing/2014/main" id="{772957FF-0088-774E-967E-C1288B47D6B0}"/>
                </a:ext>
              </a:extLst>
            </p:cNvPr>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3;p38">
              <a:extLst>
                <a:ext uri="{FF2B5EF4-FFF2-40B4-BE49-F238E27FC236}">
                  <a16:creationId xmlns:a16="http://schemas.microsoft.com/office/drawing/2014/main" id="{D928B0C3-9931-3641-8C48-DAC4E0ADBD45}"/>
                </a:ext>
              </a:extLst>
            </p:cNvPr>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4;p38">
              <a:extLst>
                <a:ext uri="{FF2B5EF4-FFF2-40B4-BE49-F238E27FC236}">
                  <a16:creationId xmlns:a16="http://schemas.microsoft.com/office/drawing/2014/main" id="{89B936BA-99FB-A64B-B287-7CAF8DE731C8}"/>
                </a:ext>
              </a:extLst>
            </p:cNvPr>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55;p38">
              <a:extLst>
                <a:ext uri="{FF2B5EF4-FFF2-40B4-BE49-F238E27FC236}">
                  <a16:creationId xmlns:a16="http://schemas.microsoft.com/office/drawing/2014/main" id="{CBF6A484-682C-184B-B624-B59F8AE42A83}"/>
                </a:ext>
              </a:extLst>
            </p:cNvPr>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6;p38">
              <a:extLst>
                <a:ext uri="{FF2B5EF4-FFF2-40B4-BE49-F238E27FC236}">
                  <a16:creationId xmlns:a16="http://schemas.microsoft.com/office/drawing/2014/main" id="{0D27FB30-B399-ED4E-A574-01FE5DBB3261}"/>
                </a:ext>
              </a:extLst>
            </p:cNvPr>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57;p38">
              <a:extLst>
                <a:ext uri="{FF2B5EF4-FFF2-40B4-BE49-F238E27FC236}">
                  <a16:creationId xmlns:a16="http://schemas.microsoft.com/office/drawing/2014/main" id="{6EC2819C-02CB-374C-871B-F06A6FAD6DA8}"/>
                </a:ext>
              </a:extLst>
            </p:cNvPr>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8;p38">
              <a:extLst>
                <a:ext uri="{FF2B5EF4-FFF2-40B4-BE49-F238E27FC236}">
                  <a16:creationId xmlns:a16="http://schemas.microsoft.com/office/drawing/2014/main" id="{E2F0CACE-6B5C-D245-933B-80ADCFE63021}"/>
                </a:ext>
              </a:extLst>
            </p:cNvPr>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59;p38">
              <a:extLst>
                <a:ext uri="{FF2B5EF4-FFF2-40B4-BE49-F238E27FC236}">
                  <a16:creationId xmlns:a16="http://schemas.microsoft.com/office/drawing/2014/main" id="{25058771-3933-3E40-B9E8-F1249E67C97A}"/>
                </a:ext>
              </a:extLst>
            </p:cNvPr>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60;p38">
              <a:extLst>
                <a:ext uri="{FF2B5EF4-FFF2-40B4-BE49-F238E27FC236}">
                  <a16:creationId xmlns:a16="http://schemas.microsoft.com/office/drawing/2014/main" id="{F33978DC-5A87-5E4E-A77C-1622C27C80F7}"/>
                </a:ext>
              </a:extLst>
            </p:cNvPr>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61;p38">
              <a:extLst>
                <a:ext uri="{FF2B5EF4-FFF2-40B4-BE49-F238E27FC236}">
                  <a16:creationId xmlns:a16="http://schemas.microsoft.com/office/drawing/2014/main" id="{16E38792-3822-4D41-912A-DE513981978B}"/>
                </a:ext>
              </a:extLst>
            </p:cNvPr>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62;p38">
              <a:extLst>
                <a:ext uri="{FF2B5EF4-FFF2-40B4-BE49-F238E27FC236}">
                  <a16:creationId xmlns:a16="http://schemas.microsoft.com/office/drawing/2014/main" id="{B3418EB0-C843-C24B-8E7A-1819147AB67F}"/>
                </a:ext>
              </a:extLst>
            </p:cNvPr>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63;p38">
              <a:extLst>
                <a:ext uri="{FF2B5EF4-FFF2-40B4-BE49-F238E27FC236}">
                  <a16:creationId xmlns:a16="http://schemas.microsoft.com/office/drawing/2014/main" id="{2DEA5A0A-6455-074A-A956-AD3F1B30AC59}"/>
                </a:ext>
              </a:extLst>
            </p:cNvPr>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64;p38">
              <a:extLst>
                <a:ext uri="{FF2B5EF4-FFF2-40B4-BE49-F238E27FC236}">
                  <a16:creationId xmlns:a16="http://schemas.microsoft.com/office/drawing/2014/main" id="{81E780E7-F2AC-174D-B357-3267EA5A5C09}"/>
                </a:ext>
              </a:extLst>
            </p:cNvPr>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65;p38">
              <a:extLst>
                <a:ext uri="{FF2B5EF4-FFF2-40B4-BE49-F238E27FC236}">
                  <a16:creationId xmlns:a16="http://schemas.microsoft.com/office/drawing/2014/main" id="{A117D764-8A1A-5B47-952D-F17555E93F0A}"/>
                </a:ext>
              </a:extLst>
            </p:cNvPr>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66;p38">
              <a:extLst>
                <a:ext uri="{FF2B5EF4-FFF2-40B4-BE49-F238E27FC236}">
                  <a16:creationId xmlns:a16="http://schemas.microsoft.com/office/drawing/2014/main" id="{273342F8-C18F-1646-BCCB-4B73D1C2570E}"/>
                </a:ext>
              </a:extLst>
            </p:cNvPr>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67;p38">
              <a:extLst>
                <a:ext uri="{FF2B5EF4-FFF2-40B4-BE49-F238E27FC236}">
                  <a16:creationId xmlns:a16="http://schemas.microsoft.com/office/drawing/2014/main" id="{88BF8039-0F3D-1749-8173-91435D0AE5D8}"/>
                </a:ext>
              </a:extLst>
            </p:cNvPr>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68;p38">
              <a:extLst>
                <a:ext uri="{FF2B5EF4-FFF2-40B4-BE49-F238E27FC236}">
                  <a16:creationId xmlns:a16="http://schemas.microsoft.com/office/drawing/2014/main" id="{FE0E6A14-84EE-284A-A5D4-A2711C2DDE3A}"/>
                </a:ext>
              </a:extLst>
            </p:cNvPr>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69;p38">
              <a:extLst>
                <a:ext uri="{FF2B5EF4-FFF2-40B4-BE49-F238E27FC236}">
                  <a16:creationId xmlns:a16="http://schemas.microsoft.com/office/drawing/2014/main" id="{1A2A9B48-8586-C94D-9591-451867D704B3}"/>
                </a:ext>
              </a:extLst>
            </p:cNvPr>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70;p38">
              <a:extLst>
                <a:ext uri="{FF2B5EF4-FFF2-40B4-BE49-F238E27FC236}">
                  <a16:creationId xmlns:a16="http://schemas.microsoft.com/office/drawing/2014/main" id="{94916C1D-982E-3644-93AD-4A73E5B4BF07}"/>
                </a:ext>
              </a:extLst>
            </p:cNvPr>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71;p38">
              <a:extLst>
                <a:ext uri="{FF2B5EF4-FFF2-40B4-BE49-F238E27FC236}">
                  <a16:creationId xmlns:a16="http://schemas.microsoft.com/office/drawing/2014/main" id="{50E8B84D-320B-454E-85D4-11FA35378F00}"/>
                </a:ext>
              </a:extLst>
            </p:cNvPr>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72;p38">
              <a:extLst>
                <a:ext uri="{FF2B5EF4-FFF2-40B4-BE49-F238E27FC236}">
                  <a16:creationId xmlns:a16="http://schemas.microsoft.com/office/drawing/2014/main" id="{9D736FEA-EE19-0A4B-A9C1-87279F1BF33A}"/>
                </a:ext>
              </a:extLst>
            </p:cNvPr>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73;p38">
              <a:extLst>
                <a:ext uri="{FF2B5EF4-FFF2-40B4-BE49-F238E27FC236}">
                  <a16:creationId xmlns:a16="http://schemas.microsoft.com/office/drawing/2014/main" id="{4399B4DF-B3DB-934B-837A-2F6A6645F687}"/>
                </a:ext>
              </a:extLst>
            </p:cNvPr>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74;p38">
              <a:extLst>
                <a:ext uri="{FF2B5EF4-FFF2-40B4-BE49-F238E27FC236}">
                  <a16:creationId xmlns:a16="http://schemas.microsoft.com/office/drawing/2014/main" id="{BC53AE1E-06A4-0A4D-AA49-13D8E9682A72}"/>
                </a:ext>
              </a:extLst>
            </p:cNvPr>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75;p38">
              <a:extLst>
                <a:ext uri="{FF2B5EF4-FFF2-40B4-BE49-F238E27FC236}">
                  <a16:creationId xmlns:a16="http://schemas.microsoft.com/office/drawing/2014/main" id="{5CD26223-7139-C147-AFA8-737B9A9F1E63}"/>
                </a:ext>
              </a:extLst>
            </p:cNvPr>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76;p38">
              <a:extLst>
                <a:ext uri="{FF2B5EF4-FFF2-40B4-BE49-F238E27FC236}">
                  <a16:creationId xmlns:a16="http://schemas.microsoft.com/office/drawing/2014/main" id="{4641E5C0-6363-8A44-9DD6-A17F4D98301E}"/>
                </a:ext>
              </a:extLst>
            </p:cNvPr>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77;p38">
              <a:extLst>
                <a:ext uri="{FF2B5EF4-FFF2-40B4-BE49-F238E27FC236}">
                  <a16:creationId xmlns:a16="http://schemas.microsoft.com/office/drawing/2014/main" id="{360803D6-1EDD-8546-B896-F40C4309D6E1}"/>
                </a:ext>
              </a:extLst>
            </p:cNvPr>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78;p38">
              <a:extLst>
                <a:ext uri="{FF2B5EF4-FFF2-40B4-BE49-F238E27FC236}">
                  <a16:creationId xmlns:a16="http://schemas.microsoft.com/office/drawing/2014/main" id="{65A2C893-7D19-2044-A5B9-AE2384BF4C15}"/>
                </a:ext>
              </a:extLst>
            </p:cNvPr>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79;p38">
              <a:extLst>
                <a:ext uri="{FF2B5EF4-FFF2-40B4-BE49-F238E27FC236}">
                  <a16:creationId xmlns:a16="http://schemas.microsoft.com/office/drawing/2014/main" id="{E8B742E4-15F6-3A40-A428-AE6EACC24C4B}"/>
                </a:ext>
              </a:extLst>
            </p:cNvPr>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80;p38">
              <a:extLst>
                <a:ext uri="{FF2B5EF4-FFF2-40B4-BE49-F238E27FC236}">
                  <a16:creationId xmlns:a16="http://schemas.microsoft.com/office/drawing/2014/main" id="{1C3A5B08-CF5A-8F46-84F5-AA39258E621F}"/>
                </a:ext>
              </a:extLst>
            </p:cNvPr>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81;p38">
              <a:extLst>
                <a:ext uri="{FF2B5EF4-FFF2-40B4-BE49-F238E27FC236}">
                  <a16:creationId xmlns:a16="http://schemas.microsoft.com/office/drawing/2014/main" id="{98CB9D72-E573-1041-8D69-655ED115BD30}"/>
                </a:ext>
              </a:extLst>
            </p:cNvPr>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82;p38">
              <a:extLst>
                <a:ext uri="{FF2B5EF4-FFF2-40B4-BE49-F238E27FC236}">
                  <a16:creationId xmlns:a16="http://schemas.microsoft.com/office/drawing/2014/main" id="{50F64F4E-7412-4340-83D2-1C58959B3679}"/>
                </a:ext>
              </a:extLst>
            </p:cNvPr>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83;p38">
              <a:extLst>
                <a:ext uri="{FF2B5EF4-FFF2-40B4-BE49-F238E27FC236}">
                  <a16:creationId xmlns:a16="http://schemas.microsoft.com/office/drawing/2014/main" id="{5663301F-EC48-6A41-8B50-D584A69C3531}"/>
                </a:ext>
              </a:extLst>
            </p:cNvPr>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84;p38">
              <a:extLst>
                <a:ext uri="{FF2B5EF4-FFF2-40B4-BE49-F238E27FC236}">
                  <a16:creationId xmlns:a16="http://schemas.microsoft.com/office/drawing/2014/main" id="{E5155D50-A4C1-E543-8E25-DBDAC53E47C5}"/>
                </a:ext>
              </a:extLst>
            </p:cNvPr>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85;p38">
              <a:extLst>
                <a:ext uri="{FF2B5EF4-FFF2-40B4-BE49-F238E27FC236}">
                  <a16:creationId xmlns:a16="http://schemas.microsoft.com/office/drawing/2014/main" id="{C4CA7A62-17D5-AC40-B729-AB3F3D1FEA8D}"/>
                </a:ext>
              </a:extLst>
            </p:cNvPr>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86;p38">
              <a:extLst>
                <a:ext uri="{FF2B5EF4-FFF2-40B4-BE49-F238E27FC236}">
                  <a16:creationId xmlns:a16="http://schemas.microsoft.com/office/drawing/2014/main" id="{1BF4B880-47B7-0C4C-8294-F80FA5B38B22}"/>
                </a:ext>
              </a:extLst>
            </p:cNvPr>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87;p38">
              <a:extLst>
                <a:ext uri="{FF2B5EF4-FFF2-40B4-BE49-F238E27FC236}">
                  <a16:creationId xmlns:a16="http://schemas.microsoft.com/office/drawing/2014/main" id="{F5F43CAB-B674-7343-BA4A-5F7A16102D74}"/>
                </a:ext>
              </a:extLst>
            </p:cNvPr>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88;p38">
              <a:extLst>
                <a:ext uri="{FF2B5EF4-FFF2-40B4-BE49-F238E27FC236}">
                  <a16:creationId xmlns:a16="http://schemas.microsoft.com/office/drawing/2014/main" id="{F08949D1-CAB0-3449-9AEF-732E23D00307}"/>
                </a:ext>
              </a:extLst>
            </p:cNvPr>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9;p38">
              <a:extLst>
                <a:ext uri="{FF2B5EF4-FFF2-40B4-BE49-F238E27FC236}">
                  <a16:creationId xmlns:a16="http://schemas.microsoft.com/office/drawing/2014/main" id="{CFDE4C91-D5C5-CC44-9032-E812F95ACDCA}"/>
                </a:ext>
              </a:extLst>
            </p:cNvPr>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0;p38">
              <a:extLst>
                <a:ext uri="{FF2B5EF4-FFF2-40B4-BE49-F238E27FC236}">
                  <a16:creationId xmlns:a16="http://schemas.microsoft.com/office/drawing/2014/main" id="{3E636AF3-E036-0745-9B0F-7DC5B5DB1009}"/>
                </a:ext>
              </a:extLst>
            </p:cNvPr>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1;p38">
              <a:extLst>
                <a:ext uri="{FF2B5EF4-FFF2-40B4-BE49-F238E27FC236}">
                  <a16:creationId xmlns:a16="http://schemas.microsoft.com/office/drawing/2014/main" id="{E94FC32C-0BAC-014B-816C-2728F008F42B}"/>
                </a:ext>
              </a:extLst>
            </p:cNvPr>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992;p38">
              <a:extLst>
                <a:ext uri="{FF2B5EF4-FFF2-40B4-BE49-F238E27FC236}">
                  <a16:creationId xmlns:a16="http://schemas.microsoft.com/office/drawing/2014/main" id="{59CDCF30-7C61-D342-95B8-FCE96121A8D3}"/>
                </a:ext>
              </a:extLst>
            </p:cNvPr>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993;p38">
              <a:extLst>
                <a:ext uri="{FF2B5EF4-FFF2-40B4-BE49-F238E27FC236}">
                  <a16:creationId xmlns:a16="http://schemas.microsoft.com/office/drawing/2014/main" id="{F628ED4F-45B5-8544-8BF5-E12A43BAA6A0}"/>
                </a:ext>
              </a:extLst>
            </p:cNvPr>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94;p38">
              <a:extLst>
                <a:ext uri="{FF2B5EF4-FFF2-40B4-BE49-F238E27FC236}">
                  <a16:creationId xmlns:a16="http://schemas.microsoft.com/office/drawing/2014/main" id="{97E20B03-D3B4-F94A-910C-E9EA3738EB06}"/>
                </a:ext>
              </a:extLst>
            </p:cNvPr>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95;p38">
              <a:extLst>
                <a:ext uri="{FF2B5EF4-FFF2-40B4-BE49-F238E27FC236}">
                  <a16:creationId xmlns:a16="http://schemas.microsoft.com/office/drawing/2014/main" id="{398E98D3-BBF2-1C47-9B32-27AAC639D505}"/>
                </a:ext>
              </a:extLst>
            </p:cNvPr>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96;p38">
              <a:extLst>
                <a:ext uri="{FF2B5EF4-FFF2-40B4-BE49-F238E27FC236}">
                  <a16:creationId xmlns:a16="http://schemas.microsoft.com/office/drawing/2014/main" id="{18C07EF4-CFF4-D245-9259-06FCF3FA03DE}"/>
                </a:ext>
              </a:extLst>
            </p:cNvPr>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97;p38">
              <a:extLst>
                <a:ext uri="{FF2B5EF4-FFF2-40B4-BE49-F238E27FC236}">
                  <a16:creationId xmlns:a16="http://schemas.microsoft.com/office/drawing/2014/main" id="{028359B1-035E-9D4B-8424-737F9B1DAA2D}"/>
                </a:ext>
              </a:extLst>
            </p:cNvPr>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98;p38">
              <a:extLst>
                <a:ext uri="{FF2B5EF4-FFF2-40B4-BE49-F238E27FC236}">
                  <a16:creationId xmlns:a16="http://schemas.microsoft.com/office/drawing/2014/main" id="{7E2DA884-BCB2-7E42-9080-9EEC7C31494F}"/>
                </a:ext>
              </a:extLst>
            </p:cNvPr>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99;p38">
              <a:extLst>
                <a:ext uri="{FF2B5EF4-FFF2-40B4-BE49-F238E27FC236}">
                  <a16:creationId xmlns:a16="http://schemas.microsoft.com/office/drawing/2014/main" id="{9F2AAD5D-3260-6940-8561-3C0D166EB9BF}"/>
                </a:ext>
              </a:extLst>
            </p:cNvPr>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00;p38">
              <a:extLst>
                <a:ext uri="{FF2B5EF4-FFF2-40B4-BE49-F238E27FC236}">
                  <a16:creationId xmlns:a16="http://schemas.microsoft.com/office/drawing/2014/main" id="{F98EACB6-8C3E-1F45-BAA7-86556B3A93FD}"/>
                </a:ext>
              </a:extLst>
            </p:cNvPr>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01;p38">
              <a:extLst>
                <a:ext uri="{FF2B5EF4-FFF2-40B4-BE49-F238E27FC236}">
                  <a16:creationId xmlns:a16="http://schemas.microsoft.com/office/drawing/2014/main" id="{55E92861-D86B-3D4E-B8EA-DCEB9A8A1E59}"/>
                </a:ext>
              </a:extLst>
            </p:cNvPr>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002;p38">
              <a:extLst>
                <a:ext uri="{FF2B5EF4-FFF2-40B4-BE49-F238E27FC236}">
                  <a16:creationId xmlns:a16="http://schemas.microsoft.com/office/drawing/2014/main" id="{62B017E3-DD54-FB42-BC4E-8EA8253AB598}"/>
                </a:ext>
              </a:extLst>
            </p:cNvPr>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003;p38">
              <a:extLst>
                <a:ext uri="{FF2B5EF4-FFF2-40B4-BE49-F238E27FC236}">
                  <a16:creationId xmlns:a16="http://schemas.microsoft.com/office/drawing/2014/main" id="{AC5CEFFC-7633-EC47-B381-917B3C6416EE}"/>
                </a:ext>
              </a:extLst>
            </p:cNvPr>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004;p38">
              <a:extLst>
                <a:ext uri="{FF2B5EF4-FFF2-40B4-BE49-F238E27FC236}">
                  <a16:creationId xmlns:a16="http://schemas.microsoft.com/office/drawing/2014/main" id="{41A74567-3BA3-9646-974D-48BAC538895B}"/>
                </a:ext>
              </a:extLst>
            </p:cNvPr>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005;p38">
              <a:extLst>
                <a:ext uri="{FF2B5EF4-FFF2-40B4-BE49-F238E27FC236}">
                  <a16:creationId xmlns:a16="http://schemas.microsoft.com/office/drawing/2014/main" id="{3B80051C-04AA-024B-95A7-29D7B11086E3}"/>
                </a:ext>
              </a:extLst>
            </p:cNvPr>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006;p38">
              <a:extLst>
                <a:ext uri="{FF2B5EF4-FFF2-40B4-BE49-F238E27FC236}">
                  <a16:creationId xmlns:a16="http://schemas.microsoft.com/office/drawing/2014/main" id="{6CDE1D81-93E3-024B-8DDD-5C74CA27FD5A}"/>
                </a:ext>
              </a:extLst>
            </p:cNvPr>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07;p38">
              <a:extLst>
                <a:ext uri="{FF2B5EF4-FFF2-40B4-BE49-F238E27FC236}">
                  <a16:creationId xmlns:a16="http://schemas.microsoft.com/office/drawing/2014/main" id="{9F9C1F6E-DD46-D74B-BCBF-DB37A5BE77AD}"/>
                </a:ext>
              </a:extLst>
            </p:cNvPr>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08;p38">
              <a:extLst>
                <a:ext uri="{FF2B5EF4-FFF2-40B4-BE49-F238E27FC236}">
                  <a16:creationId xmlns:a16="http://schemas.microsoft.com/office/drawing/2014/main" id="{E2CF718B-CE8D-8B41-8D05-D065E442173B}"/>
                </a:ext>
              </a:extLst>
            </p:cNvPr>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09;p38">
              <a:extLst>
                <a:ext uri="{FF2B5EF4-FFF2-40B4-BE49-F238E27FC236}">
                  <a16:creationId xmlns:a16="http://schemas.microsoft.com/office/drawing/2014/main" id="{64E69F7E-418C-E148-8B4A-89D9185B4CDF}"/>
                </a:ext>
              </a:extLst>
            </p:cNvPr>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10;p38">
              <a:extLst>
                <a:ext uri="{FF2B5EF4-FFF2-40B4-BE49-F238E27FC236}">
                  <a16:creationId xmlns:a16="http://schemas.microsoft.com/office/drawing/2014/main" id="{BECDBCE9-5A21-E54C-B98B-16164CEB8DEF}"/>
                </a:ext>
              </a:extLst>
            </p:cNvPr>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11;p38">
              <a:extLst>
                <a:ext uri="{FF2B5EF4-FFF2-40B4-BE49-F238E27FC236}">
                  <a16:creationId xmlns:a16="http://schemas.microsoft.com/office/drawing/2014/main" id="{1895E1C9-7095-8548-B68F-E51D3A7D5BAE}"/>
                </a:ext>
              </a:extLst>
            </p:cNvPr>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12;p38">
              <a:extLst>
                <a:ext uri="{FF2B5EF4-FFF2-40B4-BE49-F238E27FC236}">
                  <a16:creationId xmlns:a16="http://schemas.microsoft.com/office/drawing/2014/main" id="{2AE60FDC-B3AA-6A4F-B851-2F41F11544DE}"/>
                </a:ext>
              </a:extLst>
            </p:cNvPr>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3;p38">
              <a:extLst>
                <a:ext uri="{FF2B5EF4-FFF2-40B4-BE49-F238E27FC236}">
                  <a16:creationId xmlns:a16="http://schemas.microsoft.com/office/drawing/2014/main" id="{64A5B901-DEDC-A94F-8E01-5392489BFFB0}"/>
                </a:ext>
              </a:extLst>
            </p:cNvPr>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14;p38">
              <a:extLst>
                <a:ext uri="{FF2B5EF4-FFF2-40B4-BE49-F238E27FC236}">
                  <a16:creationId xmlns:a16="http://schemas.microsoft.com/office/drawing/2014/main" id="{E34B5B55-6518-FD4E-A023-81E6DEF42C56}"/>
                </a:ext>
              </a:extLst>
            </p:cNvPr>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15;p38">
              <a:extLst>
                <a:ext uri="{FF2B5EF4-FFF2-40B4-BE49-F238E27FC236}">
                  <a16:creationId xmlns:a16="http://schemas.microsoft.com/office/drawing/2014/main" id="{8AD1A421-6912-0B48-AC1A-1E3FF1104A71}"/>
                </a:ext>
              </a:extLst>
            </p:cNvPr>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16;p38">
              <a:extLst>
                <a:ext uri="{FF2B5EF4-FFF2-40B4-BE49-F238E27FC236}">
                  <a16:creationId xmlns:a16="http://schemas.microsoft.com/office/drawing/2014/main" id="{F908A2CE-71A6-B842-9408-DE48803794CE}"/>
                </a:ext>
              </a:extLst>
            </p:cNvPr>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17;p38">
              <a:extLst>
                <a:ext uri="{FF2B5EF4-FFF2-40B4-BE49-F238E27FC236}">
                  <a16:creationId xmlns:a16="http://schemas.microsoft.com/office/drawing/2014/main" id="{8ED1AFF9-86F1-AC42-86CB-C34CADE777F1}"/>
                </a:ext>
              </a:extLst>
            </p:cNvPr>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18;p38">
              <a:extLst>
                <a:ext uri="{FF2B5EF4-FFF2-40B4-BE49-F238E27FC236}">
                  <a16:creationId xmlns:a16="http://schemas.microsoft.com/office/drawing/2014/main" id="{EACF4EE6-CFD8-514A-8289-F98B0ED78DF4}"/>
                </a:ext>
              </a:extLst>
            </p:cNvPr>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19;p38">
              <a:extLst>
                <a:ext uri="{FF2B5EF4-FFF2-40B4-BE49-F238E27FC236}">
                  <a16:creationId xmlns:a16="http://schemas.microsoft.com/office/drawing/2014/main" id="{ABCF6A02-E683-394C-A74A-870388BF737B}"/>
                </a:ext>
              </a:extLst>
            </p:cNvPr>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20;p38">
              <a:extLst>
                <a:ext uri="{FF2B5EF4-FFF2-40B4-BE49-F238E27FC236}">
                  <a16:creationId xmlns:a16="http://schemas.microsoft.com/office/drawing/2014/main" id="{9501F47A-FEB0-E24D-A2FB-F7894150148F}"/>
                </a:ext>
              </a:extLst>
            </p:cNvPr>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21;p38">
              <a:extLst>
                <a:ext uri="{FF2B5EF4-FFF2-40B4-BE49-F238E27FC236}">
                  <a16:creationId xmlns:a16="http://schemas.microsoft.com/office/drawing/2014/main" id="{3A1E38DE-8FC1-5E42-BC7D-4181402790CA}"/>
                </a:ext>
              </a:extLst>
            </p:cNvPr>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022;p38">
              <a:extLst>
                <a:ext uri="{FF2B5EF4-FFF2-40B4-BE49-F238E27FC236}">
                  <a16:creationId xmlns:a16="http://schemas.microsoft.com/office/drawing/2014/main" id="{70B96869-13D3-7148-892A-1A70496F6749}"/>
                </a:ext>
              </a:extLst>
            </p:cNvPr>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023;p38">
              <a:extLst>
                <a:ext uri="{FF2B5EF4-FFF2-40B4-BE49-F238E27FC236}">
                  <a16:creationId xmlns:a16="http://schemas.microsoft.com/office/drawing/2014/main" id="{F281F3A8-25C1-DA4C-BCFD-B26053798F3B}"/>
                </a:ext>
              </a:extLst>
            </p:cNvPr>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24;p38">
              <a:extLst>
                <a:ext uri="{FF2B5EF4-FFF2-40B4-BE49-F238E27FC236}">
                  <a16:creationId xmlns:a16="http://schemas.microsoft.com/office/drawing/2014/main" id="{372B0130-781B-6E45-9B0E-E9422370E350}"/>
                </a:ext>
              </a:extLst>
            </p:cNvPr>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25;p38">
              <a:extLst>
                <a:ext uri="{FF2B5EF4-FFF2-40B4-BE49-F238E27FC236}">
                  <a16:creationId xmlns:a16="http://schemas.microsoft.com/office/drawing/2014/main" id="{8F52432C-F9B8-6442-9865-2075002C2B50}"/>
                </a:ext>
              </a:extLst>
            </p:cNvPr>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026;p38">
              <a:extLst>
                <a:ext uri="{FF2B5EF4-FFF2-40B4-BE49-F238E27FC236}">
                  <a16:creationId xmlns:a16="http://schemas.microsoft.com/office/drawing/2014/main" id="{9B2B7395-0031-B54C-96F9-9D471AC974FC}"/>
                </a:ext>
              </a:extLst>
            </p:cNvPr>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27;p38">
              <a:extLst>
                <a:ext uri="{FF2B5EF4-FFF2-40B4-BE49-F238E27FC236}">
                  <a16:creationId xmlns:a16="http://schemas.microsoft.com/office/drawing/2014/main" id="{DD3E7124-3EF6-EB46-A9FA-5B374DDEB8AF}"/>
                </a:ext>
              </a:extLst>
            </p:cNvPr>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028;p38">
              <a:extLst>
                <a:ext uri="{FF2B5EF4-FFF2-40B4-BE49-F238E27FC236}">
                  <a16:creationId xmlns:a16="http://schemas.microsoft.com/office/drawing/2014/main" id="{8A1A6C19-72A2-944F-8801-BA7AE2E0DEC6}"/>
                </a:ext>
              </a:extLst>
            </p:cNvPr>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029;p38">
              <a:extLst>
                <a:ext uri="{FF2B5EF4-FFF2-40B4-BE49-F238E27FC236}">
                  <a16:creationId xmlns:a16="http://schemas.microsoft.com/office/drawing/2014/main" id="{367BFCDB-F24B-1A46-92DA-382C5E1E05C7}"/>
                </a:ext>
              </a:extLst>
            </p:cNvPr>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030;p38">
              <a:extLst>
                <a:ext uri="{FF2B5EF4-FFF2-40B4-BE49-F238E27FC236}">
                  <a16:creationId xmlns:a16="http://schemas.microsoft.com/office/drawing/2014/main" id="{AAA13762-2BAB-5B4E-A7F4-2FEFE25B9C68}"/>
                </a:ext>
              </a:extLst>
            </p:cNvPr>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031;p38">
              <a:extLst>
                <a:ext uri="{FF2B5EF4-FFF2-40B4-BE49-F238E27FC236}">
                  <a16:creationId xmlns:a16="http://schemas.microsoft.com/office/drawing/2014/main" id="{E38A6527-D07B-304D-8F12-63577A76EC61}"/>
                </a:ext>
              </a:extLst>
            </p:cNvPr>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032;p38">
              <a:extLst>
                <a:ext uri="{FF2B5EF4-FFF2-40B4-BE49-F238E27FC236}">
                  <a16:creationId xmlns:a16="http://schemas.microsoft.com/office/drawing/2014/main" id="{33C55A78-6849-E34D-8154-FFFB23030A0B}"/>
                </a:ext>
              </a:extLst>
            </p:cNvPr>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033;p38">
              <a:extLst>
                <a:ext uri="{FF2B5EF4-FFF2-40B4-BE49-F238E27FC236}">
                  <a16:creationId xmlns:a16="http://schemas.microsoft.com/office/drawing/2014/main" id="{0D2ECABF-7DA8-6E48-9458-0FDFFFA04541}"/>
                </a:ext>
              </a:extLst>
            </p:cNvPr>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34;p38">
              <a:extLst>
                <a:ext uri="{FF2B5EF4-FFF2-40B4-BE49-F238E27FC236}">
                  <a16:creationId xmlns:a16="http://schemas.microsoft.com/office/drawing/2014/main" id="{5B7DFAD5-46E3-2946-AE65-5FBBFC96F7BF}"/>
                </a:ext>
              </a:extLst>
            </p:cNvPr>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35;p38">
              <a:extLst>
                <a:ext uri="{FF2B5EF4-FFF2-40B4-BE49-F238E27FC236}">
                  <a16:creationId xmlns:a16="http://schemas.microsoft.com/office/drawing/2014/main" id="{4159B2BC-A8C4-714B-A23B-FA85BAF8D477}"/>
                </a:ext>
              </a:extLst>
            </p:cNvPr>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36;p38">
              <a:extLst>
                <a:ext uri="{FF2B5EF4-FFF2-40B4-BE49-F238E27FC236}">
                  <a16:creationId xmlns:a16="http://schemas.microsoft.com/office/drawing/2014/main" id="{13C51614-6AC1-EC41-A45C-072B21EE4377}"/>
                </a:ext>
              </a:extLst>
            </p:cNvPr>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7;p38">
              <a:extLst>
                <a:ext uri="{FF2B5EF4-FFF2-40B4-BE49-F238E27FC236}">
                  <a16:creationId xmlns:a16="http://schemas.microsoft.com/office/drawing/2014/main" id="{5A730499-5260-FF40-A088-5AFFDAD36044}"/>
                </a:ext>
              </a:extLst>
            </p:cNvPr>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38;p38">
              <a:extLst>
                <a:ext uri="{FF2B5EF4-FFF2-40B4-BE49-F238E27FC236}">
                  <a16:creationId xmlns:a16="http://schemas.microsoft.com/office/drawing/2014/main" id="{3862976C-02E0-7E48-9DCE-C356D2C2BD61}"/>
                </a:ext>
              </a:extLst>
            </p:cNvPr>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39;p38">
              <a:extLst>
                <a:ext uri="{FF2B5EF4-FFF2-40B4-BE49-F238E27FC236}">
                  <a16:creationId xmlns:a16="http://schemas.microsoft.com/office/drawing/2014/main" id="{6B71F815-9E5C-A549-B24C-571A96A78C33}"/>
                </a:ext>
              </a:extLst>
            </p:cNvPr>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40;p38">
              <a:extLst>
                <a:ext uri="{FF2B5EF4-FFF2-40B4-BE49-F238E27FC236}">
                  <a16:creationId xmlns:a16="http://schemas.microsoft.com/office/drawing/2014/main" id="{B1730E60-01C9-4B4F-8F7C-DC52F3FD19A9}"/>
                </a:ext>
              </a:extLst>
            </p:cNvPr>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41;p38">
              <a:extLst>
                <a:ext uri="{FF2B5EF4-FFF2-40B4-BE49-F238E27FC236}">
                  <a16:creationId xmlns:a16="http://schemas.microsoft.com/office/drawing/2014/main" id="{BF6F129F-9C9F-7345-BB1E-31B895062DEF}"/>
                </a:ext>
              </a:extLst>
            </p:cNvPr>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42;p38">
              <a:extLst>
                <a:ext uri="{FF2B5EF4-FFF2-40B4-BE49-F238E27FC236}">
                  <a16:creationId xmlns:a16="http://schemas.microsoft.com/office/drawing/2014/main" id="{55F1F539-82E4-0F4F-B2AF-FE5FB51BA76C}"/>
                </a:ext>
              </a:extLst>
            </p:cNvPr>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43;p38">
              <a:extLst>
                <a:ext uri="{FF2B5EF4-FFF2-40B4-BE49-F238E27FC236}">
                  <a16:creationId xmlns:a16="http://schemas.microsoft.com/office/drawing/2014/main" id="{C27458FE-5360-C34C-B913-384965118FA8}"/>
                </a:ext>
              </a:extLst>
            </p:cNvPr>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44;p38">
              <a:extLst>
                <a:ext uri="{FF2B5EF4-FFF2-40B4-BE49-F238E27FC236}">
                  <a16:creationId xmlns:a16="http://schemas.microsoft.com/office/drawing/2014/main" id="{0E9423CA-4019-2A41-954A-ED00024E0312}"/>
                </a:ext>
              </a:extLst>
            </p:cNvPr>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5;p38">
              <a:extLst>
                <a:ext uri="{FF2B5EF4-FFF2-40B4-BE49-F238E27FC236}">
                  <a16:creationId xmlns:a16="http://schemas.microsoft.com/office/drawing/2014/main" id="{1F7A862E-C23B-B64A-AF04-01A4CC23742A}"/>
                </a:ext>
              </a:extLst>
            </p:cNvPr>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46;p38">
              <a:extLst>
                <a:ext uri="{FF2B5EF4-FFF2-40B4-BE49-F238E27FC236}">
                  <a16:creationId xmlns:a16="http://schemas.microsoft.com/office/drawing/2014/main" id="{E70BAC3E-73A0-BC4E-85B8-116E7C47F36E}"/>
                </a:ext>
              </a:extLst>
            </p:cNvPr>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47;p38">
              <a:extLst>
                <a:ext uri="{FF2B5EF4-FFF2-40B4-BE49-F238E27FC236}">
                  <a16:creationId xmlns:a16="http://schemas.microsoft.com/office/drawing/2014/main" id="{E0A2262D-A720-DB4A-BFF0-FC5F175596CF}"/>
                </a:ext>
              </a:extLst>
            </p:cNvPr>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ectangle 126">
            <a:extLst>
              <a:ext uri="{FF2B5EF4-FFF2-40B4-BE49-F238E27FC236}">
                <a16:creationId xmlns:a16="http://schemas.microsoft.com/office/drawing/2014/main" id="{7A63777A-5289-4646-BD9F-AB9A1F4C7F0B}"/>
              </a:ext>
            </a:extLst>
          </p:cNvPr>
          <p:cNvSpPr/>
          <p:nvPr/>
        </p:nvSpPr>
        <p:spPr>
          <a:xfrm>
            <a:off x="734181" y="345241"/>
            <a:ext cx="7155482" cy="5913157"/>
          </a:xfrm>
          <a:prstGeom prst="rect">
            <a:avLst/>
          </a:prstGeom>
        </p:spPr>
        <p:txBody>
          <a:bodyPr wrap="square">
            <a:spAutoFit/>
          </a:bodyPr>
          <a:lstStyle/>
          <a:p>
            <a:pPr>
              <a:lnSpc>
                <a:spcPct val="150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Tác phẩm:</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thơ: 5 chữ</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Xuất xứ: in trong tập thơ cùng tên, NXB Prof-Press, 2010.</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Bài thơ được dịch ra nhiều thứ tiếng trên thế giới, được phổ nhạc, phóng tác thành phim hoạt hình. </a:t>
            </a:r>
          </a:p>
          <a:p>
            <a:pPr>
              <a:lnSpc>
                <a:spcPct val="150000"/>
              </a:lnSpc>
            </a:pPr>
            <a:r>
              <a:rPr lang="en-VN" sz="3200" dirty="0">
                <a:latin typeface="Times New Roman" panose="02020603050405020304" pitchFamily="18" charset="0"/>
                <a:cs typeface="Times New Roman" panose="02020603050405020304" pitchFamily="18" charset="0"/>
              </a:rPr>
              <a:t>- Nhân vật: gấu con, mẹ gấu con, sáo, thỏ.</a:t>
            </a:r>
          </a:p>
        </p:txBody>
      </p:sp>
    </p:spTree>
    <p:extLst>
      <p:ext uri="{BB962C8B-B14F-4D97-AF65-F5344CB8AC3E}">
        <p14:creationId xmlns:p14="http://schemas.microsoft.com/office/powerpoint/2010/main" val="116405000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FC4D33-9C6E-454A-B999-7BFCEA34F0EB}"/>
              </a:ext>
            </a:extLst>
          </p:cNvPr>
          <p:cNvSpPr/>
          <p:nvPr/>
        </p:nvSpPr>
        <p:spPr>
          <a:xfrm>
            <a:off x="746234" y="366623"/>
            <a:ext cx="10967545" cy="6124754"/>
          </a:xfrm>
          <a:prstGeom prst="rect">
            <a:avLst/>
          </a:prstGeom>
        </p:spPr>
        <p:txBody>
          <a:bodyPr wrap="square">
            <a:spAutoFit/>
          </a:bodyPr>
          <a:lstStyle/>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thấy vô cùng xấu hổ nên vội chạy về mách mẹ, cậu thậm chí thấy tủi thân và nghĩ đến cái chết.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Đúng lúc đó có một con sáo trên cành cây trông thấy đã cười nhạo cậu.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Trong khu rừng nhỏ, một hôm gấu con đang dạo chơi, trong lúc luống cuống, cậu đã giẫm phải đuôi của mình và ngã bộp xuống đất.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Từ đó ai cũng biết và chê bai gấu con. </a:t>
            </a:r>
            <a:endParaRPr lang="en-VN" sz="2800" dirty="0"/>
          </a:p>
        </p:txBody>
      </p:sp>
    </p:spTree>
    <p:extLst>
      <p:ext uri="{BB962C8B-B14F-4D97-AF65-F5344CB8AC3E}">
        <p14:creationId xmlns:p14="http://schemas.microsoft.com/office/powerpoint/2010/main" val="297153825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5EA46-F137-394B-81B9-11BCDA9B825B}"/>
              </a:ext>
            </a:extLst>
          </p:cNvPr>
          <p:cNvSpPr/>
          <p:nvPr/>
        </p:nvSpPr>
        <p:spPr>
          <a:xfrm>
            <a:off x="746234" y="366623"/>
            <a:ext cx="10967545" cy="6124754"/>
          </a:xfrm>
          <a:prstGeom prst="rect">
            <a:avLst/>
          </a:prstGeom>
        </p:spPr>
        <p:txBody>
          <a:bodyPr wrap="square">
            <a:spAutoFit/>
          </a:bodyPr>
          <a:lstStyle/>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F. </a:t>
            </a:r>
            <a:r>
              <a:rPr lang="vi-VN" sz="2800" dirty="0">
                <a:solidFill>
                  <a:srgbClr val="000000"/>
                </a:solidFill>
                <a:latin typeface="Times New Roman" panose="02020603050405020304" pitchFamily="18" charset="0"/>
                <a:ea typeface="Calibri" panose="020F0502020204030204" pitchFamily="34" charset="0"/>
              </a:rPr>
              <a:t>Trong khu rừng nhỏ, một hôm gấu con đang dạo chơi, trong lúc luống cuống, cậu đã giẫm phải đuôi của mình và ngã bộp xuống đất.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D. </a:t>
            </a:r>
            <a:r>
              <a:rPr lang="vi-VN" sz="2800" dirty="0">
                <a:solidFill>
                  <a:srgbClr val="000000"/>
                </a:solidFill>
                <a:latin typeface="Times New Roman" panose="02020603050405020304" pitchFamily="18" charset="0"/>
                <a:ea typeface="Calibri" panose="020F0502020204030204" pitchFamily="34" charset="0"/>
              </a:rPr>
              <a:t>Đúng lúc đó có một con sáo trên cành cây trông thấy đã cười nhạo cậu.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A.</a:t>
            </a: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G. </a:t>
            </a:r>
            <a:r>
              <a:rPr lang="vi-VN" sz="2800" dirty="0">
                <a:solidFill>
                  <a:srgbClr val="000000"/>
                </a:solidFill>
                <a:latin typeface="Times New Roman" panose="02020603050405020304" pitchFamily="18" charset="0"/>
                <a:ea typeface="Calibri" panose="020F0502020204030204" pitchFamily="34" charset="0"/>
              </a:rPr>
              <a:t>Từ đó ai cũng biết và chê bai gấu con.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B. </a:t>
            </a:r>
            <a:r>
              <a:rPr lang="vi-VN" sz="2800" dirty="0">
                <a:solidFill>
                  <a:srgbClr val="000000"/>
                </a:solidFill>
                <a:latin typeface="Times New Roman" panose="02020603050405020304" pitchFamily="18" charset="0"/>
                <a:ea typeface="Calibri" panose="020F0502020204030204" pitchFamily="34" charset="0"/>
              </a:rPr>
              <a:t>Gấu con thấy vô cùng xấu hổ nên vội chạy về mách mẹ, cậu thậm chí thấy tủi thân và nghĩ đến cái chết.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C.</a:t>
            </a: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E.</a:t>
            </a: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r>
              <a:rPr lang="en-VN" sz="2800" dirty="0">
                <a:effectLst/>
              </a:rPr>
              <a:t> </a:t>
            </a:r>
            <a:endParaRPr lang="en-VN" sz="2800" dirty="0"/>
          </a:p>
        </p:txBody>
      </p:sp>
    </p:spTree>
    <p:extLst>
      <p:ext uri="{BB962C8B-B14F-4D97-AF65-F5344CB8AC3E}">
        <p14:creationId xmlns:p14="http://schemas.microsoft.com/office/powerpoint/2010/main" val="1290543171"/>
      </p:ext>
    </p:extLst>
  </p:cSld>
  <p:clrMapOvr>
    <a:masterClrMapping/>
  </p:clrMapOvr>
  <p:transition spd="slow">
    <p:cover/>
  </p:transition>
</p:sld>
</file>

<file path=ppt/theme/theme1.xml><?xml version="1.0" encoding="utf-8"?>
<a:theme xmlns:a="http://schemas.openxmlformats.org/drawingml/2006/main" name="FunkyShapesVTI">
  <a:themeElements>
    <a:clrScheme name="AnalogousFromRegularSeedRightStep">
      <a:dk1>
        <a:srgbClr val="000000"/>
      </a:dk1>
      <a:lt1>
        <a:srgbClr val="FFFFFF"/>
      </a:lt1>
      <a:dk2>
        <a:srgbClr val="1A1E2F"/>
      </a:dk2>
      <a:lt2>
        <a:srgbClr val="F3F0F1"/>
      </a:lt2>
      <a:accent1>
        <a:srgbClr val="45B0A4"/>
      </a:accent1>
      <a:accent2>
        <a:srgbClr val="3B8DB1"/>
      </a:accent2>
      <a:accent3>
        <a:srgbClr val="4D6EC3"/>
      </a:accent3>
      <a:accent4>
        <a:srgbClr val="4E3EB2"/>
      </a:accent4>
      <a:accent5>
        <a:srgbClr val="8F4DC3"/>
      </a:accent5>
      <a:accent6>
        <a:srgbClr val="AE3BB1"/>
      </a:accent6>
      <a:hlink>
        <a:srgbClr val="BF3F4D"/>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1383</Words>
  <Application>Microsoft Office PowerPoint</Application>
  <PresentationFormat>Widescreen</PresentationFormat>
  <Paragraphs>72</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#9Slide05 SVNBulgary</vt:lpstr>
      <vt:lpstr>Arial</vt:lpstr>
      <vt:lpstr>Calibri</vt:lpstr>
      <vt:lpstr>Source Sans Pro</vt:lpstr>
      <vt:lpstr>Symbol</vt:lpstr>
      <vt:lpstr>Times New Roman</vt:lpstr>
      <vt:lpstr>Wingdings</vt:lpstr>
      <vt:lpstr>FunkyShapesVTI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DELL</cp:lastModifiedBy>
  <cp:revision>15</cp:revision>
  <dcterms:created xsi:type="dcterms:W3CDTF">2021-11-22T15:41:21Z</dcterms:created>
  <dcterms:modified xsi:type="dcterms:W3CDTF">2022-11-10T13:13:20Z</dcterms:modified>
</cp:coreProperties>
</file>