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57" r:id="rId2"/>
    <p:sldId id="256" r:id="rId3"/>
    <p:sldId id="259" r:id="rId4"/>
    <p:sldId id="261" r:id="rId5"/>
    <p:sldId id="258" r:id="rId6"/>
    <p:sldId id="262" r:id="rId7"/>
    <p:sldId id="286" r:id="rId8"/>
    <p:sldId id="263" r:id="rId9"/>
    <p:sldId id="334" r:id="rId10"/>
    <p:sldId id="267" r:id="rId11"/>
    <p:sldId id="299" r:id="rId12"/>
    <p:sldId id="336" r:id="rId13"/>
    <p:sldId id="269" r:id="rId14"/>
    <p:sldId id="337" r:id="rId15"/>
    <p:sldId id="338" r:id="rId16"/>
    <p:sldId id="271" r:id="rId17"/>
    <p:sldId id="339" r:id="rId18"/>
    <p:sldId id="340" r:id="rId19"/>
    <p:sldId id="341" r:id="rId20"/>
    <p:sldId id="308"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
      <p:font typeface="Montserrat Alternates" panose="020B0604020202020204" charset="0"/>
      <p:regular r:id="rId27"/>
      <p:bold r:id="rId28"/>
      <p:italic r:id="rId29"/>
      <p:boldItalic r:id="rId30"/>
    </p:embeddedFont>
    <p:embeddedFont>
      <p:font typeface="Pangolin" panose="020B0604020202020204" charset="0"/>
      <p:regular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15C40-CF67-4834-AEFB-09D9C3B4C29D}">
  <a:tblStyle styleId="{79815C40-CF67-4834-AEFB-09D9C3B4C2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0"/>
    <p:restoredTop sz="92929" autoAdjust="0"/>
  </p:normalViewPr>
  <p:slideViewPr>
    <p:cSldViewPr snapToGrid="0">
      <p:cViewPr>
        <p:scale>
          <a:sx n="60" d="100"/>
          <a:sy n="60" d="100"/>
        </p:scale>
        <p:origin x="2434" y="720"/>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2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28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2"/>
        <p:cNvGrpSpPr/>
        <p:nvPr/>
      </p:nvGrpSpPr>
      <p:grpSpPr>
        <a:xfrm>
          <a:off x="0" y="0"/>
          <a:ext cx="0" cy="0"/>
          <a:chOff x="0" y="0"/>
          <a:chExt cx="0" cy="0"/>
        </a:xfrm>
      </p:grpSpPr>
      <p:sp>
        <p:nvSpPr>
          <p:cNvPr id="7623" name="Google Shape;7623;g9073ee7cb2_0_4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4" name="Google Shape;7624;g9073ee7cb2_0_4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69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54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1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4"/>
        <p:cNvGrpSpPr/>
        <p:nvPr/>
      </p:nvGrpSpPr>
      <p:grpSpPr>
        <a:xfrm>
          <a:off x="0" y="0"/>
          <a:ext cx="0" cy="0"/>
          <a:chOff x="0" y="0"/>
          <a:chExt cx="0" cy="0"/>
        </a:xfrm>
      </p:grpSpPr>
      <p:sp>
        <p:nvSpPr>
          <p:cNvPr id="6265" name="Google Shape;6265;g9073ee7cb2_0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6" name="Google Shape;6266;g9073ee7cb2_0_2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2"/>
        <p:cNvGrpSpPr/>
        <p:nvPr/>
      </p:nvGrpSpPr>
      <p:grpSpPr>
        <a:xfrm>
          <a:off x="0" y="0"/>
          <a:ext cx="0" cy="0"/>
          <a:chOff x="0" y="0"/>
          <a:chExt cx="0" cy="0"/>
        </a:xfrm>
      </p:grpSpPr>
      <p:sp>
        <p:nvSpPr>
          <p:cNvPr id="6383" name="Google Shape;6383;g9073ee7cb2_0_2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4" name="Google Shape;6384;g9073ee7cb2_0_2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2"/>
        <p:cNvGrpSpPr/>
        <p:nvPr/>
      </p:nvGrpSpPr>
      <p:grpSpPr>
        <a:xfrm>
          <a:off x="0" y="0"/>
          <a:ext cx="0" cy="0"/>
          <a:chOff x="0" y="0"/>
          <a:chExt cx="0" cy="0"/>
        </a:xfrm>
      </p:grpSpPr>
      <p:sp>
        <p:nvSpPr>
          <p:cNvPr id="10353" name="Google Shape;10353;g9073ee7cb2_0_5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4" name="Google Shape;10354;g9073ee7cb2_0_5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5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73" r:id="rId10"/>
    <p:sldLayoutId id="2147483675"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6.xml"/><Relationship Id="rId7"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2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jpg"/><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8.xml"/><Relationship Id="rId5" Type="http://schemas.openxmlformats.org/officeDocument/2006/relationships/slide" Target="slide20.xml"/><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19" name="Google Shape;5619;p36"/>
          <p:cNvSpPr txBox="1">
            <a:spLocks noGrp="1"/>
          </p:cNvSpPr>
          <p:nvPr>
            <p:ph type="title"/>
          </p:nvPr>
        </p:nvSpPr>
        <p:spPr>
          <a:xfrm>
            <a:off x="1136577" y="719594"/>
            <a:ext cx="7000200" cy="2672414"/>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a:t>
            </a:r>
            <a:r>
              <a:rPr lang="en" dirty="0" err="1">
                <a:latin typeface="Times New Roman" panose="02020603050405020304" pitchFamily="18" charset="0"/>
                <a:cs typeface="Times New Roman" panose="02020603050405020304" pitchFamily="18" charset="0"/>
              </a:rPr>
              <a:t>Bàn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tay</a:t>
            </a:r>
            <a:r>
              <a:rPr lang="en" dirty="0">
                <a:latin typeface="Times New Roman" panose="02020603050405020304" pitchFamily="18" charset="0"/>
                <a:cs typeface="Times New Roman" panose="02020603050405020304" pitchFamily="18" charset="0"/>
              </a:rPr>
              <a:t> ta </a:t>
            </a:r>
            <a:r>
              <a:rPr lang="en" dirty="0" err="1">
                <a:latin typeface="Times New Roman" panose="02020603050405020304" pitchFamily="18" charset="0"/>
                <a:cs typeface="Times New Roman" panose="02020603050405020304" pitchFamily="18" charset="0"/>
              </a:rPr>
              <a:t>làm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tất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cả</a:t>
            </a:r>
            <a:br>
              <a:rPr lang="en" dirty="0">
                <a:latin typeface="Times New Roman" panose="02020603050405020304" pitchFamily="18" charset="0"/>
                <a:cs typeface="Times New Roman" panose="02020603050405020304" pitchFamily="18" charset="0"/>
              </a:rPr>
            </a:br>
            <a:r>
              <a:rPr lang="en" dirty="0" err="1">
                <a:latin typeface="Times New Roman" panose="02020603050405020304" pitchFamily="18" charset="0"/>
                <a:cs typeface="Times New Roman" panose="02020603050405020304" pitchFamily="18" charset="0"/>
              </a:rPr>
              <a:t>Có</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sức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người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sỏi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đá</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cũng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thành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cơm</a:t>
            </a:r>
            <a:r>
              <a:rPr lang="en" dirty="0">
                <a:latin typeface="Times New Roman" panose="02020603050405020304" pitchFamily="18" charset="0"/>
                <a:cs typeface="Times New Roman" panose="02020603050405020304" pitchFamily="18" charset="0"/>
              </a:rPr>
              <a:t>”</a:t>
            </a:r>
            <a:br>
              <a:rPr lang="en" dirty="0">
                <a:latin typeface="Times New Roman" panose="02020603050405020304" pitchFamily="18" charset="0"/>
                <a:cs typeface="Times New Roman" panose="02020603050405020304" pitchFamily="18" charset="0"/>
              </a:rPr>
            </a:br>
            <a:r>
              <a:rPr lang="en" dirty="0">
                <a:solidFill>
                  <a:schemeClr val="tx2"/>
                </a:solidFill>
                <a:latin typeface="Times New Roman" panose="02020603050405020304" pitchFamily="18" charset="0"/>
                <a:cs typeface="Times New Roman" panose="02020603050405020304" pitchFamily="18" charset="0"/>
              </a:rPr>
              <a:t>Theo </a:t>
            </a:r>
            <a:r>
              <a:rPr lang="en" dirty="0" err="1">
                <a:solidFill>
                  <a:schemeClr val="tx2"/>
                </a:solidFill>
                <a:latin typeface="Times New Roman" panose="02020603050405020304" pitchFamily="18" charset="0"/>
                <a:cs typeface="Times New Roman" panose="02020603050405020304" pitchFamily="18" charset="0"/>
              </a:rPr>
              <a:t>em</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từ</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bàn</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tay</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trong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dòng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thơ</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thứ</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nhất</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chỉ</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đối</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tượng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nào</a:t>
            </a:r>
            <a:r>
              <a:rPr lang="en" dirty="0">
                <a:solidFill>
                  <a:schemeClr val="tx2"/>
                </a:solidFill>
                <a:latin typeface="Times New Roman" panose="02020603050405020304" pitchFamily="18" charset="0"/>
                <a:cs typeface="Times New Roman" panose="02020603050405020304" pitchFamily="18" charset="0"/>
              </a:rPr>
              <a:t>?</a:t>
            </a:r>
            <a:endParaRPr dirty="0">
              <a:solidFill>
                <a:schemeClr val="tx2"/>
              </a:solidFill>
              <a:latin typeface="Times New Roman" panose="02020603050405020304" pitchFamily="18" charset="0"/>
              <a:cs typeface="Times New Roman" panose="02020603050405020304" pitchFamily="18" charset="0"/>
            </a:endParaRPr>
          </a:p>
        </p:txBody>
      </p:sp>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2" name="Rectangle 1">
            <a:extLst>
              <a:ext uri="{FF2B5EF4-FFF2-40B4-BE49-F238E27FC236}">
                <a16:creationId xmlns:a16="http://schemas.microsoft.com/office/drawing/2014/main" id="{7F655480-667A-D747-A510-7070ECC28DE4}"/>
              </a:ext>
            </a:extLst>
          </p:cNvPr>
          <p:cNvSpPr/>
          <p:nvPr/>
        </p:nvSpPr>
        <p:spPr>
          <a:xfrm>
            <a:off x="1126852" y="3331918"/>
            <a:ext cx="7457947" cy="1384995"/>
          </a:xfrm>
          <a:prstGeom prst="rect">
            <a:avLst/>
          </a:prstGeom>
        </p:spPr>
        <p:txBody>
          <a:bodyPr wrap="square">
            <a:spAutoFit/>
          </a:bodyPr>
          <a:lstStyle/>
          <a:p>
            <a:pPr marL="457200" indent="-457200">
              <a:buFont typeface="Symbol" pitchFamily="2" charset="2"/>
              <a:buChar char="Þ"/>
            </a:pPr>
            <a:r>
              <a:rPr lang="vi-VN" sz="2800" dirty="0">
                <a:latin typeface="Times New Roman" panose="02020603050405020304" pitchFamily="18" charset="0"/>
                <a:ea typeface="Calibri" panose="020F0502020204030204" pitchFamily="34" charset="0"/>
              </a:rPr>
              <a:t>Bàn tay: chỉ người lao động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lấy cái bộ phận thay thế cho cái toàn thể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hoán dụ.</a:t>
            </a:r>
            <a:r>
              <a:rPr lang="en-VN" sz="28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6" name="Google Shape;7276;p46"/>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7" name="Google Shape;7277;p46"/>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dirty="0" err="1">
                <a:latin typeface="Times New Roman" panose="02020603050405020304" pitchFamily="18" charset="0"/>
                <a:cs typeface="Times New Roman" panose="02020603050405020304" pitchFamily="18" charset="0"/>
              </a:rPr>
              <a:t>Các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kiểu</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hoán</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dụ</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thường</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gặp</a:t>
            </a:r>
            <a:endParaRPr sz="3200" dirty="0">
              <a:latin typeface="Times New Roman" panose="02020603050405020304" pitchFamily="18" charset="0"/>
              <a:cs typeface="Times New Roman" panose="02020603050405020304" pitchFamily="18" charset="0"/>
            </a:endParaRPr>
          </a:p>
        </p:txBody>
      </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29F7FE18-B41A-9648-B929-609584938644}"/>
              </a:ext>
            </a:extLst>
          </p:cNvPr>
          <p:cNvSpPr/>
          <p:nvPr/>
        </p:nvSpPr>
        <p:spPr>
          <a:xfrm>
            <a:off x="1208298" y="1442791"/>
            <a:ext cx="3840088" cy="2642070"/>
          </a:xfrm>
          <a:prstGeom prst="rect">
            <a:avLst/>
          </a:prstGeom>
        </p:spPr>
        <p:txBody>
          <a:bodyPr wrap="square">
            <a:spAutoFit/>
          </a:bodyPr>
          <a:lstStyle/>
          <a:p>
            <a:pPr algn="just">
              <a:lnSpc>
                <a:spcPct val="114000"/>
              </a:lnSpc>
            </a:pPr>
            <a:r>
              <a:rPr lang="vi-VN" sz="2100" dirty="0">
                <a:latin typeface="Times New Roman" panose="02020603050405020304" pitchFamily="18" charset="0"/>
                <a:ea typeface="Calibri" panose="020F0502020204030204" pitchFamily="34" charset="0"/>
              </a:rPr>
              <a:t>- Lấy bộ phận để gọi toàn thể.</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vật chứa đựng để gọi vật bị chứa đựng. </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dấu hiệu của sự vật để gọi sự vật. </a:t>
            </a:r>
            <a:endParaRPr lang="en-VN" sz="2100" dirty="0">
              <a:latin typeface="Times New Roman" panose="02020603050405020304" pitchFamily="18" charset="0"/>
              <a:ea typeface="Calibri" panose="020F0502020204030204" pitchFamily="34" charset="0"/>
            </a:endParaRPr>
          </a:p>
          <a:p>
            <a:pPr>
              <a:lnSpc>
                <a:spcPct val="114000"/>
              </a:lnSpc>
            </a:pPr>
            <a:r>
              <a:rPr lang="vi-VN" sz="2100" dirty="0">
                <a:latin typeface="Times New Roman" panose="02020603050405020304" pitchFamily="18" charset="0"/>
                <a:ea typeface="Calibri" panose="020F0502020204030204" pitchFamily="34" charset="0"/>
              </a:rPr>
              <a:t>- Lấy cái cụ thể để gọi cái trừu tượng. </a:t>
            </a:r>
            <a:endParaRPr lang="en-VN" sz="21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541" name="Google Shape;12541;p78"/>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rgbClr val="FFFFFF"/>
                </a:solidFill>
                <a:latin typeface="Times New Roman" panose="02020603050405020304" pitchFamily="18" charset="0"/>
                <a:cs typeface="Times New Roman" panose="02020603050405020304" pitchFamily="18" charset="0"/>
              </a:rPr>
              <a:t>LUYỆN TẬP, VẬN DỤNG</a:t>
            </a:r>
            <a:endParaRPr sz="4500" b="1" dirty="0">
              <a:solidFill>
                <a:srgbClr val="FFFFFF"/>
              </a:solidFill>
              <a:latin typeface="Times New Roman" panose="02020603050405020304" pitchFamily="18" charset="0"/>
              <a:cs typeface="Times New Roman" panose="02020603050405020304" pitchFamily="18" charset="0"/>
            </a:endParaRPr>
          </a:p>
        </p:txBody>
      </p:sp>
      <p:sp>
        <p:nvSpPr>
          <p:cNvPr id="12542" name="Google Shape;12542;p78"/>
          <p:cNvSpPr txBox="1">
            <a:spLocks noGrp="1"/>
          </p:cNvSpPr>
          <p:nvPr>
            <p:ph type="title"/>
          </p:nvPr>
        </p:nvSpPr>
        <p:spPr>
          <a:xfrm>
            <a:off x="5215050" y="954157"/>
            <a:ext cx="2243273" cy="126591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600" dirty="0">
                <a:latin typeface="Times New Roman" panose="02020603050405020304" pitchFamily="18" charset="0"/>
                <a:cs typeface="Times New Roman" panose="02020603050405020304" pitchFamily="18" charset="0"/>
              </a:rPr>
              <a:t>02</a:t>
            </a:r>
            <a:endParaRPr sz="8600" dirty="0">
              <a:latin typeface="Times New Roman" panose="02020603050405020304" pitchFamily="18" charset="0"/>
              <a:cs typeface="Times New Roman" panose="02020603050405020304" pitchFamily="18" charset="0"/>
            </a:endParaRPr>
          </a:p>
        </p:txBody>
      </p:sp>
      <p:grpSp>
        <p:nvGrpSpPr>
          <p:cNvPr id="12620" name="Google Shape;12620;p78"/>
          <p:cNvGrpSpPr/>
          <p:nvPr/>
        </p:nvGrpSpPr>
        <p:grpSpPr>
          <a:xfrm>
            <a:off x="5761375" y="2559976"/>
            <a:ext cx="1678078" cy="2040289"/>
            <a:chOff x="5761375" y="2559976"/>
            <a:chExt cx="1678078" cy="2040289"/>
          </a:xfrm>
        </p:grpSpPr>
        <p:grpSp>
          <p:nvGrpSpPr>
            <p:cNvPr id="12621" name="Google Shape;12621;p78"/>
            <p:cNvGrpSpPr/>
            <p:nvPr/>
          </p:nvGrpSpPr>
          <p:grpSpPr>
            <a:xfrm>
              <a:off x="5761375" y="2559976"/>
              <a:ext cx="1244337" cy="2039970"/>
              <a:chOff x="1378719" y="3569529"/>
              <a:chExt cx="705007" cy="1155463"/>
            </a:xfrm>
          </p:grpSpPr>
          <p:sp>
            <p:nvSpPr>
              <p:cNvPr id="12622" name="Google Shape;12622;p78"/>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3" name="Google Shape;12623;p78"/>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4" name="Google Shape;12624;p78"/>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5" name="Google Shape;12625;p78"/>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6" name="Google Shape;12626;p78"/>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7" name="Google Shape;12627;p78"/>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8" name="Google Shape;12628;p78"/>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9" name="Google Shape;12629;p78"/>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0" name="Google Shape;12630;p78"/>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1" name="Google Shape;12631;p78"/>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2" name="Google Shape;12632;p78"/>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3" name="Google Shape;12633;p78"/>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4" name="Google Shape;12634;p78"/>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5" name="Google Shape;12635;p78"/>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6" name="Google Shape;12636;p78"/>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7" name="Google Shape;12637;p78"/>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8" name="Google Shape;12638;p78"/>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9" name="Google Shape;12639;p78"/>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0" name="Google Shape;12640;p78"/>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1" name="Google Shape;12641;p78"/>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2" name="Google Shape;12642;p78"/>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3" name="Google Shape;12643;p78"/>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4" name="Google Shape;12644;p78"/>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5" name="Google Shape;12645;p78"/>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6" name="Google Shape;12646;p78"/>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7" name="Google Shape;12647;p78"/>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8" name="Google Shape;12648;p78"/>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9" name="Google Shape;12649;p78"/>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0" name="Google Shape;12650;p78"/>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1" name="Google Shape;12651;p78"/>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2" name="Google Shape;12652;p78"/>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3" name="Google Shape;12653;p78"/>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4" name="Google Shape;12654;p78"/>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5" name="Google Shape;12655;p78"/>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6" name="Google Shape;12656;p78"/>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7" name="Google Shape;12657;p78"/>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658" name="Google Shape;12658;p78"/>
            <p:cNvGrpSpPr/>
            <p:nvPr/>
          </p:nvGrpSpPr>
          <p:grpSpPr>
            <a:xfrm>
              <a:off x="6785085" y="4012865"/>
              <a:ext cx="654368" cy="587400"/>
              <a:chOff x="6785085" y="4012865"/>
              <a:chExt cx="654368" cy="587400"/>
            </a:xfrm>
          </p:grpSpPr>
          <p:sp>
            <p:nvSpPr>
              <p:cNvPr id="12659" name="Google Shape;12659;p78"/>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0" name="Google Shape;12660;p78"/>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1" name="Google Shape;12661;p78"/>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2" name="Google Shape;12662;p78"/>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3" name="Google Shape;12663;p78"/>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4" name="Google Shape;12664;p78"/>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5" name="Google Shape;12665;p78"/>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6" name="Google Shape;12666;p78"/>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7" name="Google Shape;12667;p78"/>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8" name="Google Shape;12668;p78"/>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9" name="Google Shape;12669;p78"/>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0" name="Google Shape;12670;p78"/>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1" name="Google Shape;12671;p78"/>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2" name="Google Shape;12672;p78"/>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3" name="Google Shape;12673;p78"/>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4" name="Google Shape;12674;p78"/>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5" name="Google Shape;12675;p78"/>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6" name="Google Shape;12676;p78"/>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7" name="Google Shape;12677;p78"/>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8" name="Google Shape;12678;p78"/>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9" name="Google Shape;12679;p78"/>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0" name="Google Shape;12680;p78"/>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1" name="Google Shape;12681;p78"/>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2" name="Google Shape;12682;p78"/>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3" name="Google Shape;12683;p78"/>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4" name="Google Shape;12684;p78"/>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5" name="Google Shape;12685;p78"/>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6" name="Google Shape;12686;p78"/>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7" name="Google Shape;12687;p78"/>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8" name="Google Shape;12688;p78"/>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9" name="Google Shape;12689;p78"/>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0" name="Google Shape;12690;p78"/>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1" name="Google Shape;12691;p78"/>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2" name="Google Shape;12692;p78"/>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3" name="Google Shape;12693;p78"/>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4" name="Google Shape;12694;p78"/>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5" name="Google Shape;12695;p78"/>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6" name="Google Shape;12696;p78"/>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7" name="Google Shape;12697;p78"/>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8" name="Google Shape;12698;p78"/>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9" name="Google Shape;12699;p78"/>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0" name="Google Shape;12700;p78"/>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1" name="Google Shape;12701;p78"/>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2" name="Google Shape;12702;p78"/>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3" name="Google Shape;12703;p78"/>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4" name="Google Shape;12704;p78"/>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5" name="Google Shape;12705;p78"/>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6" name="Google Shape;12706;p78"/>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7" name="Google Shape;12707;p78"/>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8" name="Google Shape;12708;p78"/>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9" name="Google Shape;12709;p78"/>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0" name="Google Shape;12710;p78"/>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1" name="Google Shape;12711;p78"/>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2" name="Google Shape;12712;p78"/>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3" name="Google Shape;12713;p78"/>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4" name="Google Shape;12714;p78"/>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5" name="Google Shape;12715;p78"/>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6" name="Google Shape;12716;p78"/>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7" name="Google Shape;12717;p78"/>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8" name="Google Shape;12718;p78"/>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9" name="Google Shape;12719;p78"/>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0" name="Google Shape;12720;p78"/>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1" name="Google Shape;12721;p78"/>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2" name="Google Shape;12722;p78"/>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793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81" name="Google Shape;6853;p43">
            <a:extLst>
              <a:ext uri="{FF2B5EF4-FFF2-40B4-BE49-F238E27FC236}">
                <a16:creationId xmlns:a16="http://schemas.microsoft.com/office/drawing/2014/main" id="{52305A3F-ABF3-BB47-BA86-231650230BE1}"/>
              </a:ext>
            </a:extLst>
          </p:cNvPr>
          <p:cNvGrpSpPr/>
          <p:nvPr/>
        </p:nvGrpSpPr>
        <p:grpSpPr>
          <a:xfrm flipH="1">
            <a:off x="6219328" y="4437711"/>
            <a:ext cx="623521" cy="298160"/>
            <a:chOff x="2414311" y="4209411"/>
            <a:chExt cx="623521" cy="298160"/>
          </a:xfrm>
        </p:grpSpPr>
        <p:sp>
          <p:nvSpPr>
            <p:cNvPr id="182" name="Google Shape;6854;p43">
              <a:extLst>
                <a:ext uri="{FF2B5EF4-FFF2-40B4-BE49-F238E27FC236}">
                  <a16:creationId xmlns:a16="http://schemas.microsoft.com/office/drawing/2014/main" id="{8379BEE9-072E-DA44-9828-F126522538FD}"/>
                </a:ext>
              </a:extLst>
            </p:cNvPr>
            <p:cNvSpPr/>
            <p:nvPr/>
          </p:nvSpPr>
          <p:spPr>
            <a:xfrm flipH="1">
              <a:off x="2414311" y="4295101"/>
              <a:ext cx="623521" cy="212470"/>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55;p43">
              <a:extLst>
                <a:ext uri="{FF2B5EF4-FFF2-40B4-BE49-F238E27FC236}">
                  <a16:creationId xmlns:a16="http://schemas.microsoft.com/office/drawing/2014/main" id="{000E3D55-F54D-F645-8989-9BB571D5AAEC}"/>
                </a:ext>
              </a:extLst>
            </p:cNvPr>
            <p:cNvSpPr/>
            <p:nvPr/>
          </p:nvSpPr>
          <p:spPr>
            <a:xfrm flipH="1">
              <a:off x="2689751" y="4209411"/>
              <a:ext cx="176168" cy="210561"/>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856;p43">
              <a:extLst>
                <a:ext uri="{FF2B5EF4-FFF2-40B4-BE49-F238E27FC236}">
                  <a16:creationId xmlns:a16="http://schemas.microsoft.com/office/drawing/2014/main" id="{AB638359-6715-DE4E-B358-4DDADE0F32FE}"/>
                </a:ext>
              </a:extLst>
            </p:cNvPr>
            <p:cNvSpPr/>
            <p:nvPr/>
          </p:nvSpPr>
          <p:spPr>
            <a:xfrm flipH="1">
              <a:off x="2856666" y="4240760"/>
              <a:ext cx="115183" cy="122091"/>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857;p43">
              <a:extLst>
                <a:ext uri="{FF2B5EF4-FFF2-40B4-BE49-F238E27FC236}">
                  <a16:creationId xmlns:a16="http://schemas.microsoft.com/office/drawing/2014/main" id="{A9441DB6-B79B-5D49-87B3-F7104AD045AF}"/>
                </a:ext>
              </a:extLst>
            </p:cNvPr>
            <p:cNvSpPr/>
            <p:nvPr/>
          </p:nvSpPr>
          <p:spPr>
            <a:xfrm flipH="1">
              <a:off x="2573534" y="4251049"/>
              <a:ext cx="136220" cy="221575"/>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6858;p43">
            <a:extLst>
              <a:ext uri="{FF2B5EF4-FFF2-40B4-BE49-F238E27FC236}">
                <a16:creationId xmlns:a16="http://schemas.microsoft.com/office/drawing/2014/main" id="{01FC9B63-D053-844E-BD06-46EEFC809803}"/>
              </a:ext>
            </a:extLst>
          </p:cNvPr>
          <p:cNvGrpSpPr/>
          <p:nvPr/>
        </p:nvGrpSpPr>
        <p:grpSpPr>
          <a:xfrm flipH="1">
            <a:off x="6259941" y="2765800"/>
            <a:ext cx="547851" cy="354751"/>
            <a:chOff x="2550505" y="3529513"/>
            <a:chExt cx="547851" cy="354751"/>
          </a:xfrm>
        </p:grpSpPr>
        <p:sp>
          <p:nvSpPr>
            <p:cNvPr id="187" name="Google Shape;6859;p43">
              <a:extLst>
                <a:ext uri="{FF2B5EF4-FFF2-40B4-BE49-F238E27FC236}">
                  <a16:creationId xmlns:a16="http://schemas.microsoft.com/office/drawing/2014/main" id="{C08CCD90-ED9B-2043-A677-67FEF2C21FE3}"/>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860;p43">
              <a:extLst>
                <a:ext uri="{FF2B5EF4-FFF2-40B4-BE49-F238E27FC236}">
                  <a16:creationId xmlns:a16="http://schemas.microsoft.com/office/drawing/2014/main" id="{A12FA51A-89E4-CE42-8F66-12EEB3CB2753}"/>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861;p43">
              <a:extLst>
                <a:ext uri="{FF2B5EF4-FFF2-40B4-BE49-F238E27FC236}">
                  <a16:creationId xmlns:a16="http://schemas.microsoft.com/office/drawing/2014/main" id="{D5E766E9-BDF4-3947-942A-75A6ECDFB865}"/>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862;p43">
              <a:extLst>
                <a:ext uri="{FF2B5EF4-FFF2-40B4-BE49-F238E27FC236}">
                  <a16:creationId xmlns:a16="http://schemas.microsoft.com/office/drawing/2014/main" id="{B17C256B-02C6-C648-9BC3-E2A8217F7232}"/>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863;p43">
              <a:extLst>
                <a:ext uri="{FF2B5EF4-FFF2-40B4-BE49-F238E27FC236}">
                  <a16:creationId xmlns:a16="http://schemas.microsoft.com/office/drawing/2014/main" id="{16AC19AA-1CE2-4B45-96A0-4EBADB98CFFA}"/>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864;p43">
              <a:extLst>
                <a:ext uri="{FF2B5EF4-FFF2-40B4-BE49-F238E27FC236}">
                  <a16:creationId xmlns:a16="http://schemas.microsoft.com/office/drawing/2014/main" id="{5195E45D-C350-6642-A36F-B4405A72E8E2}"/>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6865;p43">
            <a:extLst>
              <a:ext uri="{FF2B5EF4-FFF2-40B4-BE49-F238E27FC236}">
                <a16:creationId xmlns:a16="http://schemas.microsoft.com/office/drawing/2014/main" id="{62E8B97C-4B6B-DA49-8F5F-C699F26C68D8}"/>
              </a:ext>
            </a:extLst>
          </p:cNvPr>
          <p:cNvSpPr/>
          <p:nvPr/>
        </p:nvSpPr>
        <p:spPr>
          <a:xfrm>
            <a:off x="7912585" y="4563080"/>
            <a:ext cx="66009" cy="24869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866;p43">
            <a:extLst>
              <a:ext uri="{FF2B5EF4-FFF2-40B4-BE49-F238E27FC236}">
                <a16:creationId xmlns:a16="http://schemas.microsoft.com/office/drawing/2014/main" id="{CD35E0D0-CC34-3747-A4BC-40504C848935}"/>
              </a:ext>
            </a:extLst>
          </p:cNvPr>
          <p:cNvSpPr/>
          <p:nvPr/>
        </p:nvSpPr>
        <p:spPr>
          <a:xfrm>
            <a:off x="6735256" y="3373578"/>
            <a:ext cx="259712" cy="264011"/>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67;p43">
            <a:extLst>
              <a:ext uri="{FF2B5EF4-FFF2-40B4-BE49-F238E27FC236}">
                <a16:creationId xmlns:a16="http://schemas.microsoft.com/office/drawing/2014/main" id="{44A5C876-A30E-3F4B-A016-D7C25382ADD1}"/>
              </a:ext>
            </a:extLst>
          </p:cNvPr>
          <p:cNvSpPr/>
          <p:nvPr/>
        </p:nvSpPr>
        <p:spPr>
          <a:xfrm>
            <a:off x="6697120" y="3611160"/>
            <a:ext cx="1223397" cy="856230"/>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868;p43">
            <a:extLst>
              <a:ext uri="{FF2B5EF4-FFF2-40B4-BE49-F238E27FC236}">
                <a16:creationId xmlns:a16="http://schemas.microsoft.com/office/drawing/2014/main" id="{D2FFFBEF-107E-9143-8714-6FC192469556}"/>
              </a:ext>
            </a:extLst>
          </p:cNvPr>
          <p:cNvSpPr/>
          <p:nvPr/>
        </p:nvSpPr>
        <p:spPr>
          <a:xfrm>
            <a:off x="7237058" y="4504971"/>
            <a:ext cx="118685" cy="75887"/>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869;p43">
            <a:extLst>
              <a:ext uri="{FF2B5EF4-FFF2-40B4-BE49-F238E27FC236}">
                <a16:creationId xmlns:a16="http://schemas.microsoft.com/office/drawing/2014/main" id="{8CDED14F-99CE-AA4C-8ED3-3FDDC63C4FCA}"/>
              </a:ext>
            </a:extLst>
          </p:cNvPr>
          <p:cNvSpPr/>
          <p:nvPr/>
        </p:nvSpPr>
        <p:spPr>
          <a:xfrm>
            <a:off x="6838167" y="4452320"/>
            <a:ext cx="111391" cy="101537"/>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870;p43">
            <a:extLst>
              <a:ext uri="{FF2B5EF4-FFF2-40B4-BE49-F238E27FC236}">
                <a16:creationId xmlns:a16="http://schemas.microsoft.com/office/drawing/2014/main" id="{23077F94-DD05-FE4B-9A41-738E71EDF073}"/>
              </a:ext>
            </a:extLst>
          </p:cNvPr>
          <p:cNvSpPr/>
          <p:nvPr/>
        </p:nvSpPr>
        <p:spPr>
          <a:xfrm>
            <a:off x="6515547" y="3957086"/>
            <a:ext cx="1152557" cy="637046"/>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71;p43">
            <a:extLst>
              <a:ext uri="{FF2B5EF4-FFF2-40B4-BE49-F238E27FC236}">
                <a16:creationId xmlns:a16="http://schemas.microsoft.com/office/drawing/2014/main" id="{D649B9FC-4CE5-FF41-84EA-367C5D655DBB}"/>
              </a:ext>
            </a:extLst>
          </p:cNvPr>
          <p:cNvSpPr/>
          <p:nvPr/>
        </p:nvSpPr>
        <p:spPr>
          <a:xfrm>
            <a:off x="6828482" y="4000632"/>
            <a:ext cx="42991" cy="50696"/>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72;p43">
            <a:extLst>
              <a:ext uri="{FF2B5EF4-FFF2-40B4-BE49-F238E27FC236}">
                <a16:creationId xmlns:a16="http://schemas.microsoft.com/office/drawing/2014/main" id="{74E68DE2-2A05-AB47-964A-79155031F7D3}"/>
              </a:ext>
            </a:extLst>
          </p:cNvPr>
          <p:cNvSpPr/>
          <p:nvPr/>
        </p:nvSpPr>
        <p:spPr>
          <a:xfrm>
            <a:off x="6712263" y="4136945"/>
            <a:ext cx="30287" cy="35142"/>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73;p43">
            <a:extLst>
              <a:ext uri="{FF2B5EF4-FFF2-40B4-BE49-F238E27FC236}">
                <a16:creationId xmlns:a16="http://schemas.microsoft.com/office/drawing/2014/main" id="{7F9784E5-FCEC-7344-B91C-FB1040AAE3ED}"/>
              </a:ext>
            </a:extLst>
          </p:cNvPr>
          <p:cNvSpPr/>
          <p:nvPr/>
        </p:nvSpPr>
        <p:spPr>
          <a:xfrm>
            <a:off x="6722552" y="4184766"/>
            <a:ext cx="103542" cy="101127"/>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874;p43">
            <a:extLst>
              <a:ext uri="{FF2B5EF4-FFF2-40B4-BE49-F238E27FC236}">
                <a16:creationId xmlns:a16="http://schemas.microsoft.com/office/drawing/2014/main" id="{33BDB1D4-9C98-5B41-8D59-F7FEECB8932F}"/>
              </a:ext>
            </a:extLst>
          </p:cNvPr>
          <p:cNvSpPr/>
          <p:nvPr/>
        </p:nvSpPr>
        <p:spPr>
          <a:xfrm>
            <a:off x="6646884" y="4217467"/>
            <a:ext cx="105957" cy="55092"/>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875;p43">
            <a:extLst>
              <a:ext uri="{FF2B5EF4-FFF2-40B4-BE49-F238E27FC236}">
                <a16:creationId xmlns:a16="http://schemas.microsoft.com/office/drawing/2014/main" id="{4F56E583-0642-094B-B0A6-75305CA1803E}"/>
              </a:ext>
            </a:extLst>
          </p:cNvPr>
          <p:cNvSpPr/>
          <p:nvPr/>
        </p:nvSpPr>
        <p:spPr>
          <a:xfrm>
            <a:off x="6502795" y="4123879"/>
            <a:ext cx="61058" cy="40214"/>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876;p43">
            <a:extLst>
              <a:ext uri="{FF2B5EF4-FFF2-40B4-BE49-F238E27FC236}">
                <a16:creationId xmlns:a16="http://schemas.microsoft.com/office/drawing/2014/main" id="{6E05319B-2274-C349-860C-D68197B1A73F}"/>
              </a:ext>
            </a:extLst>
          </p:cNvPr>
          <p:cNvSpPr/>
          <p:nvPr/>
        </p:nvSpPr>
        <p:spPr>
          <a:xfrm>
            <a:off x="6727382" y="3759911"/>
            <a:ext cx="57314" cy="202591"/>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877;p43">
            <a:extLst>
              <a:ext uri="{FF2B5EF4-FFF2-40B4-BE49-F238E27FC236}">
                <a16:creationId xmlns:a16="http://schemas.microsoft.com/office/drawing/2014/main" id="{8CEF37F1-AB72-7B43-A89C-CA89F3948022}"/>
              </a:ext>
            </a:extLst>
          </p:cNvPr>
          <p:cNvSpPr/>
          <p:nvPr/>
        </p:nvSpPr>
        <p:spPr>
          <a:xfrm>
            <a:off x="6785492" y="3781841"/>
            <a:ext cx="59874" cy="136003"/>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878;p43">
            <a:extLst>
              <a:ext uri="{FF2B5EF4-FFF2-40B4-BE49-F238E27FC236}">
                <a16:creationId xmlns:a16="http://schemas.microsoft.com/office/drawing/2014/main" id="{A066D3D3-EACA-1146-8B55-F82C3B49BE3A}"/>
              </a:ext>
            </a:extLst>
          </p:cNvPr>
          <p:cNvSpPr/>
          <p:nvPr/>
        </p:nvSpPr>
        <p:spPr>
          <a:xfrm>
            <a:off x="6896276" y="3663811"/>
            <a:ext cx="95016" cy="175347"/>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879;p43">
            <a:extLst>
              <a:ext uri="{FF2B5EF4-FFF2-40B4-BE49-F238E27FC236}">
                <a16:creationId xmlns:a16="http://schemas.microsoft.com/office/drawing/2014/main" id="{213C1C5B-70B0-7F44-97BD-F258C1A5D0DD}"/>
              </a:ext>
            </a:extLst>
          </p:cNvPr>
          <p:cNvSpPr/>
          <p:nvPr/>
        </p:nvSpPr>
        <p:spPr>
          <a:xfrm>
            <a:off x="7012495" y="3558823"/>
            <a:ext cx="155735" cy="179864"/>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880;p43">
            <a:extLst>
              <a:ext uri="{FF2B5EF4-FFF2-40B4-BE49-F238E27FC236}">
                <a16:creationId xmlns:a16="http://schemas.microsoft.com/office/drawing/2014/main" id="{2D0B4BB9-F5B6-3F48-80FD-F7187EEE5C5C}"/>
              </a:ext>
            </a:extLst>
          </p:cNvPr>
          <p:cNvSpPr/>
          <p:nvPr/>
        </p:nvSpPr>
        <p:spPr>
          <a:xfrm>
            <a:off x="7108836" y="3575729"/>
            <a:ext cx="157498" cy="131245"/>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881;p43">
            <a:extLst>
              <a:ext uri="{FF2B5EF4-FFF2-40B4-BE49-F238E27FC236}">
                <a16:creationId xmlns:a16="http://schemas.microsoft.com/office/drawing/2014/main" id="{BC27EB03-1257-8142-82B0-07B492D9AD7B}"/>
              </a:ext>
            </a:extLst>
          </p:cNvPr>
          <p:cNvSpPr/>
          <p:nvPr/>
        </p:nvSpPr>
        <p:spPr>
          <a:xfrm>
            <a:off x="7241913" y="3595751"/>
            <a:ext cx="129940" cy="97528"/>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882;p43">
            <a:extLst>
              <a:ext uri="{FF2B5EF4-FFF2-40B4-BE49-F238E27FC236}">
                <a16:creationId xmlns:a16="http://schemas.microsoft.com/office/drawing/2014/main" id="{80E95427-A90F-674A-A9CD-94ADC005607E}"/>
              </a:ext>
            </a:extLst>
          </p:cNvPr>
          <p:cNvSpPr/>
          <p:nvPr/>
        </p:nvSpPr>
        <p:spPr>
          <a:xfrm>
            <a:off x="7289733" y="3647484"/>
            <a:ext cx="246742" cy="127308"/>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883;p43">
            <a:extLst>
              <a:ext uri="{FF2B5EF4-FFF2-40B4-BE49-F238E27FC236}">
                <a16:creationId xmlns:a16="http://schemas.microsoft.com/office/drawing/2014/main" id="{DA012FED-F50E-6247-A1B5-CB67AC343652}"/>
              </a:ext>
            </a:extLst>
          </p:cNvPr>
          <p:cNvSpPr/>
          <p:nvPr/>
        </p:nvSpPr>
        <p:spPr>
          <a:xfrm>
            <a:off x="7114005" y="3697744"/>
            <a:ext cx="175009" cy="114797"/>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884;p43">
            <a:extLst>
              <a:ext uri="{FF2B5EF4-FFF2-40B4-BE49-F238E27FC236}">
                <a16:creationId xmlns:a16="http://schemas.microsoft.com/office/drawing/2014/main" id="{370A1EC3-B10B-3E46-B91E-4E00E82B1280}"/>
              </a:ext>
            </a:extLst>
          </p:cNvPr>
          <p:cNvSpPr/>
          <p:nvPr/>
        </p:nvSpPr>
        <p:spPr>
          <a:xfrm>
            <a:off x="7011045" y="3728852"/>
            <a:ext cx="83060" cy="9975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885;p43">
            <a:extLst>
              <a:ext uri="{FF2B5EF4-FFF2-40B4-BE49-F238E27FC236}">
                <a16:creationId xmlns:a16="http://schemas.microsoft.com/office/drawing/2014/main" id="{88D13A6E-5828-8748-B832-6E803724AF37}"/>
              </a:ext>
            </a:extLst>
          </p:cNvPr>
          <p:cNvSpPr/>
          <p:nvPr/>
        </p:nvSpPr>
        <p:spPr>
          <a:xfrm>
            <a:off x="6919269" y="3792250"/>
            <a:ext cx="74535" cy="12559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886;p43">
            <a:extLst>
              <a:ext uri="{FF2B5EF4-FFF2-40B4-BE49-F238E27FC236}">
                <a16:creationId xmlns:a16="http://schemas.microsoft.com/office/drawing/2014/main" id="{C21828F2-C348-E24F-A8B4-3C429699F177}"/>
              </a:ext>
            </a:extLst>
          </p:cNvPr>
          <p:cNvSpPr/>
          <p:nvPr/>
        </p:nvSpPr>
        <p:spPr>
          <a:xfrm>
            <a:off x="6957525" y="3876709"/>
            <a:ext cx="89413" cy="130182"/>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887;p43">
            <a:extLst>
              <a:ext uri="{FF2B5EF4-FFF2-40B4-BE49-F238E27FC236}">
                <a16:creationId xmlns:a16="http://schemas.microsoft.com/office/drawing/2014/main" id="{39476FBD-6520-9445-9321-5E849D09592E}"/>
              </a:ext>
            </a:extLst>
          </p:cNvPr>
          <p:cNvSpPr/>
          <p:nvPr/>
        </p:nvSpPr>
        <p:spPr>
          <a:xfrm>
            <a:off x="7113594" y="3793289"/>
            <a:ext cx="160397" cy="125641"/>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888;p43">
            <a:extLst>
              <a:ext uri="{FF2B5EF4-FFF2-40B4-BE49-F238E27FC236}">
                <a16:creationId xmlns:a16="http://schemas.microsoft.com/office/drawing/2014/main" id="{1690B700-455C-6448-BE85-301B3B0CD324}"/>
              </a:ext>
            </a:extLst>
          </p:cNvPr>
          <p:cNvSpPr/>
          <p:nvPr/>
        </p:nvSpPr>
        <p:spPr>
          <a:xfrm>
            <a:off x="7017977" y="3965177"/>
            <a:ext cx="94895" cy="81949"/>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889;p43">
            <a:extLst>
              <a:ext uri="{FF2B5EF4-FFF2-40B4-BE49-F238E27FC236}">
                <a16:creationId xmlns:a16="http://schemas.microsoft.com/office/drawing/2014/main" id="{ECE67EC8-CA7C-354E-9B56-DEE9C09F6D67}"/>
              </a:ext>
            </a:extLst>
          </p:cNvPr>
          <p:cNvSpPr/>
          <p:nvPr/>
        </p:nvSpPr>
        <p:spPr>
          <a:xfrm>
            <a:off x="6994936" y="4060794"/>
            <a:ext cx="110135" cy="97431"/>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890;p43">
            <a:extLst>
              <a:ext uri="{FF2B5EF4-FFF2-40B4-BE49-F238E27FC236}">
                <a16:creationId xmlns:a16="http://schemas.microsoft.com/office/drawing/2014/main" id="{79440FF7-E611-A941-A18B-A807A4F25BF6}"/>
              </a:ext>
            </a:extLst>
          </p:cNvPr>
          <p:cNvSpPr/>
          <p:nvPr/>
        </p:nvSpPr>
        <p:spPr>
          <a:xfrm>
            <a:off x="7040801" y="4108446"/>
            <a:ext cx="137259" cy="8487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891;p43">
            <a:extLst>
              <a:ext uri="{FF2B5EF4-FFF2-40B4-BE49-F238E27FC236}">
                <a16:creationId xmlns:a16="http://schemas.microsoft.com/office/drawing/2014/main" id="{DBE10F79-25D7-1640-9AC8-04E43CCFC884}"/>
              </a:ext>
            </a:extLst>
          </p:cNvPr>
          <p:cNvSpPr/>
          <p:nvPr/>
        </p:nvSpPr>
        <p:spPr>
          <a:xfrm>
            <a:off x="7161922" y="3932258"/>
            <a:ext cx="150446" cy="89413"/>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892;p43">
            <a:extLst>
              <a:ext uri="{FF2B5EF4-FFF2-40B4-BE49-F238E27FC236}">
                <a16:creationId xmlns:a16="http://schemas.microsoft.com/office/drawing/2014/main" id="{C32CFC8F-96B9-524F-8924-C38D4E10B9F5}"/>
              </a:ext>
            </a:extLst>
          </p:cNvPr>
          <p:cNvSpPr/>
          <p:nvPr/>
        </p:nvSpPr>
        <p:spPr>
          <a:xfrm>
            <a:off x="7241913" y="3816257"/>
            <a:ext cx="130279" cy="83447"/>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893;p43">
            <a:extLst>
              <a:ext uri="{FF2B5EF4-FFF2-40B4-BE49-F238E27FC236}">
                <a16:creationId xmlns:a16="http://schemas.microsoft.com/office/drawing/2014/main" id="{0FD4D08F-CB46-3844-B06C-87FC54997C09}"/>
              </a:ext>
            </a:extLst>
          </p:cNvPr>
          <p:cNvSpPr/>
          <p:nvPr/>
        </p:nvSpPr>
        <p:spPr>
          <a:xfrm>
            <a:off x="7441044" y="3695305"/>
            <a:ext cx="140833" cy="61299"/>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894;p43">
            <a:extLst>
              <a:ext uri="{FF2B5EF4-FFF2-40B4-BE49-F238E27FC236}">
                <a16:creationId xmlns:a16="http://schemas.microsoft.com/office/drawing/2014/main" id="{369ECC16-ADD3-4E47-A80B-6D5342DB5BB6}"/>
              </a:ext>
            </a:extLst>
          </p:cNvPr>
          <p:cNvSpPr/>
          <p:nvPr/>
        </p:nvSpPr>
        <p:spPr>
          <a:xfrm>
            <a:off x="7358131" y="3609735"/>
            <a:ext cx="138635" cy="60550"/>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895;p43">
            <a:extLst>
              <a:ext uri="{FF2B5EF4-FFF2-40B4-BE49-F238E27FC236}">
                <a16:creationId xmlns:a16="http://schemas.microsoft.com/office/drawing/2014/main" id="{08FB51AC-1A28-CE44-B680-C226ABD5CF06}"/>
              </a:ext>
            </a:extLst>
          </p:cNvPr>
          <p:cNvSpPr/>
          <p:nvPr/>
        </p:nvSpPr>
        <p:spPr>
          <a:xfrm>
            <a:off x="7398078" y="3791308"/>
            <a:ext cx="176772" cy="835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896;p43">
            <a:extLst>
              <a:ext uri="{FF2B5EF4-FFF2-40B4-BE49-F238E27FC236}">
                <a16:creationId xmlns:a16="http://schemas.microsoft.com/office/drawing/2014/main" id="{AD27EBCE-10B5-2F44-B739-5D9DF1AB46B3}"/>
              </a:ext>
            </a:extLst>
          </p:cNvPr>
          <p:cNvSpPr/>
          <p:nvPr/>
        </p:nvSpPr>
        <p:spPr>
          <a:xfrm>
            <a:off x="7640200" y="3781623"/>
            <a:ext cx="121101" cy="37557"/>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897;p43">
            <a:extLst>
              <a:ext uri="{FF2B5EF4-FFF2-40B4-BE49-F238E27FC236}">
                <a16:creationId xmlns:a16="http://schemas.microsoft.com/office/drawing/2014/main" id="{0001D12A-1D0E-E141-8465-5C5A8F3403AF}"/>
              </a:ext>
            </a:extLst>
          </p:cNvPr>
          <p:cNvSpPr/>
          <p:nvPr/>
        </p:nvSpPr>
        <p:spPr>
          <a:xfrm>
            <a:off x="7090577" y="4159962"/>
            <a:ext cx="186457" cy="78109"/>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898;p43">
            <a:extLst>
              <a:ext uri="{FF2B5EF4-FFF2-40B4-BE49-F238E27FC236}">
                <a16:creationId xmlns:a16="http://schemas.microsoft.com/office/drawing/2014/main" id="{2CA89E69-C936-5742-AAFC-40D1B4C0AEF3}"/>
              </a:ext>
            </a:extLst>
          </p:cNvPr>
          <p:cNvSpPr/>
          <p:nvPr/>
        </p:nvSpPr>
        <p:spPr>
          <a:xfrm>
            <a:off x="7110551" y="4282629"/>
            <a:ext cx="191916" cy="51083"/>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899;p43">
            <a:extLst>
              <a:ext uri="{FF2B5EF4-FFF2-40B4-BE49-F238E27FC236}">
                <a16:creationId xmlns:a16="http://schemas.microsoft.com/office/drawing/2014/main" id="{6B8B4D00-C278-F44F-85ED-EB934E0EC6E6}"/>
              </a:ext>
            </a:extLst>
          </p:cNvPr>
          <p:cNvSpPr/>
          <p:nvPr/>
        </p:nvSpPr>
        <p:spPr>
          <a:xfrm>
            <a:off x="7186219" y="4230799"/>
            <a:ext cx="101127" cy="19298"/>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900;p43">
            <a:extLst>
              <a:ext uri="{FF2B5EF4-FFF2-40B4-BE49-F238E27FC236}">
                <a16:creationId xmlns:a16="http://schemas.microsoft.com/office/drawing/2014/main" id="{D8D0F7A3-6E23-834E-86D3-4289EF6FCD2F}"/>
              </a:ext>
            </a:extLst>
          </p:cNvPr>
          <p:cNvSpPr/>
          <p:nvPr/>
        </p:nvSpPr>
        <p:spPr>
          <a:xfrm>
            <a:off x="7166245" y="4391795"/>
            <a:ext cx="183994" cy="65767"/>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901;p43">
            <a:extLst>
              <a:ext uri="{FF2B5EF4-FFF2-40B4-BE49-F238E27FC236}">
                <a16:creationId xmlns:a16="http://schemas.microsoft.com/office/drawing/2014/main" id="{79F0C75C-A842-DB40-9E93-31DB6AA8BBD0}"/>
              </a:ext>
            </a:extLst>
          </p:cNvPr>
          <p:cNvSpPr/>
          <p:nvPr/>
        </p:nvSpPr>
        <p:spPr>
          <a:xfrm>
            <a:off x="7300022" y="4376652"/>
            <a:ext cx="116246" cy="35142"/>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902;p43">
            <a:extLst>
              <a:ext uri="{FF2B5EF4-FFF2-40B4-BE49-F238E27FC236}">
                <a16:creationId xmlns:a16="http://schemas.microsoft.com/office/drawing/2014/main" id="{D7FB5C00-4380-0545-8FBC-7453EC20263B}"/>
              </a:ext>
            </a:extLst>
          </p:cNvPr>
          <p:cNvSpPr/>
          <p:nvPr/>
        </p:nvSpPr>
        <p:spPr>
          <a:xfrm>
            <a:off x="7410782" y="4433868"/>
            <a:ext cx="138660" cy="31181"/>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903;p43">
            <a:extLst>
              <a:ext uri="{FF2B5EF4-FFF2-40B4-BE49-F238E27FC236}">
                <a16:creationId xmlns:a16="http://schemas.microsoft.com/office/drawing/2014/main" id="{0D99BCA9-8799-C049-ACDE-7756ACCBE399}"/>
              </a:ext>
            </a:extLst>
          </p:cNvPr>
          <p:cNvSpPr/>
          <p:nvPr/>
        </p:nvSpPr>
        <p:spPr>
          <a:xfrm>
            <a:off x="7355716" y="4313712"/>
            <a:ext cx="191288" cy="36977"/>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904;p43">
            <a:extLst>
              <a:ext uri="{FF2B5EF4-FFF2-40B4-BE49-F238E27FC236}">
                <a16:creationId xmlns:a16="http://schemas.microsoft.com/office/drawing/2014/main" id="{85D478F3-3601-9744-B6D4-45816AD7E5D9}"/>
              </a:ext>
            </a:extLst>
          </p:cNvPr>
          <p:cNvSpPr/>
          <p:nvPr/>
        </p:nvSpPr>
        <p:spPr>
          <a:xfrm>
            <a:off x="7544559" y="4380565"/>
            <a:ext cx="131390" cy="35866"/>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05;p43">
            <a:extLst>
              <a:ext uri="{FF2B5EF4-FFF2-40B4-BE49-F238E27FC236}">
                <a16:creationId xmlns:a16="http://schemas.microsoft.com/office/drawing/2014/main" id="{27EC37DF-8F40-934B-A515-4F041DAF0D1A}"/>
              </a:ext>
            </a:extLst>
          </p:cNvPr>
          <p:cNvSpPr/>
          <p:nvPr/>
        </p:nvSpPr>
        <p:spPr>
          <a:xfrm>
            <a:off x="7597838" y="4439616"/>
            <a:ext cx="138635" cy="33983"/>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06;p43">
            <a:extLst>
              <a:ext uri="{FF2B5EF4-FFF2-40B4-BE49-F238E27FC236}">
                <a16:creationId xmlns:a16="http://schemas.microsoft.com/office/drawing/2014/main" id="{5028A76F-EB9B-744C-84D9-BBA891D1D102}"/>
              </a:ext>
            </a:extLst>
          </p:cNvPr>
          <p:cNvSpPr/>
          <p:nvPr/>
        </p:nvSpPr>
        <p:spPr>
          <a:xfrm>
            <a:off x="7734030" y="4318060"/>
            <a:ext cx="135471" cy="76177"/>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07;p43">
            <a:extLst>
              <a:ext uri="{FF2B5EF4-FFF2-40B4-BE49-F238E27FC236}">
                <a16:creationId xmlns:a16="http://schemas.microsoft.com/office/drawing/2014/main" id="{186EE0DC-4D27-504C-8CC2-FC1E8A8D7BE5}"/>
              </a:ext>
            </a:extLst>
          </p:cNvPr>
          <p:cNvSpPr/>
          <p:nvPr/>
        </p:nvSpPr>
        <p:spPr>
          <a:xfrm>
            <a:off x="7665632" y="4272075"/>
            <a:ext cx="134626" cy="66468"/>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08;p43">
            <a:extLst>
              <a:ext uri="{FF2B5EF4-FFF2-40B4-BE49-F238E27FC236}">
                <a16:creationId xmlns:a16="http://schemas.microsoft.com/office/drawing/2014/main" id="{6542E503-1BEB-324F-9C80-9FC2FB31588E}"/>
              </a:ext>
            </a:extLst>
          </p:cNvPr>
          <p:cNvSpPr/>
          <p:nvPr/>
        </p:nvSpPr>
        <p:spPr>
          <a:xfrm>
            <a:off x="7219524" y="4030725"/>
            <a:ext cx="130351" cy="84848"/>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09;p43">
            <a:extLst>
              <a:ext uri="{FF2B5EF4-FFF2-40B4-BE49-F238E27FC236}">
                <a16:creationId xmlns:a16="http://schemas.microsoft.com/office/drawing/2014/main" id="{7296B4B4-D008-E846-AD5B-4AD60CF2BBE2}"/>
              </a:ext>
            </a:extLst>
          </p:cNvPr>
          <p:cNvSpPr/>
          <p:nvPr/>
        </p:nvSpPr>
        <p:spPr>
          <a:xfrm>
            <a:off x="7310311" y="3924723"/>
            <a:ext cx="114893" cy="65767"/>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10;p43">
            <a:extLst>
              <a:ext uri="{FF2B5EF4-FFF2-40B4-BE49-F238E27FC236}">
                <a16:creationId xmlns:a16="http://schemas.microsoft.com/office/drawing/2014/main" id="{4918F163-ED82-7F45-9DF2-BE928C5C5724}"/>
              </a:ext>
            </a:extLst>
          </p:cNvPr>
          <p:cNvSpPr/>
          <p:nvPr/>
        </p:nvSpPr>
        <p:spPr>
          <a:xfrm>
            <a:off x="7327869" y="4056447"/>
            <a:ext cx="141051" cy="7023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11;p43">
            <a:extLst>
              <a:ext uri="{FF2B5EF4-FFF2-40B4-BE49-F238E27FC236}">
                <a16:creationId xmlns:a16="http://schemas.microsoft.com/office/drawing/2014/main" id="{F0E823EF-E027-BB42-95F8-586C56841745}"/>
              </a:ext>
            </a:extLst>
          </p:cNvPr>
          <p:cNvSpPr/>
          <p:nvPr/>
        </p:nvSpPr>
        <p:spPr>
          <a:xfrm>
            <a:off x="7330622" y="4156919"/>
            <a:ext cx="100764" cy="43499"/>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12;p43">
            <a:extLst>
              <a:ext uri="{FF2B5EF4-FFF2-40B4-BE49-F238E27FC236}">
                <a16:creationId xmlns:a16="http://schemas.microsoft.com/office/drawing/2014/main" id="{D18094AC-ADC5-4746-8904-B9C93B6CF58A}"/>
              </a:ext>
            </a:extLst>
          </p:cNvPr>
          <p:cNvSpPr/>
          <p:nvPr/>
        </p:nvSpPr>
        <p:spPr>
          <a:xfrm>
            <a:off x="7337554" y="4242875"/>
            <a:ext cx="96272" cy="27872"/>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13;p43">
            <a:extLst>
              <a:ext uri="{FF2B5EF4-FFF2-40B4-BE49-F238E27FC236}">
                <a16:creationId xmlns:a16="http://schemas.microsoft.com/office/drawing/2014/main" id="{6FCD1AFE-72D0-B14B-956C-C89D2A613E80}"/>
              </a:ext>
            </a:extLst>
          </p:cNvPr>
          <p:cNvSpPr/>
          <p:nvPr/>
        </p:nvSpPr>
        <p:spPr>
          <a:xfrm>
            <a:off x="7441044" y="3942281"/>
            <a:ext cx="72771" cy="53667"/>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914;p43">
            <a:extLst>
              <a:ext uri="{FF2B5EF4-FFF2-40B4-BE49-F238E27FC236}">
                <a16:creationId xmlns:a16="http://schemas.microsoft.com/office/drawing/2014/main" id="{754110C1-64CA-6748-9121-654B6593460C}"/>
              </a:ext>
            </a:extLst>
          </p:cNvPr>
          <p:cNvSpPr/>
          <p:nvPr/>
        </p:nvSpPr>
        <p:spPr>
          <a:xfrm>
            <a:off x="7562118" y="3859706"/>
            <a:ext cx="121101" cy="45431"/>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15;p43">
            <a:extLst>
              <a:ext uri="{FF2B5EF4-FFF2-40B4-BE49-F238E27FC236}">
                <a16:creationId xmlns:a16="http://schemas.microsoft.com/office/drawing/2014/main" id="{5C3EBD68-0ECC-4B46-9E4C-F527D3199155}"/>
              </a:ext>
            </a:extLst>
          </p:cNvPr>
          <p:cNvSpPr/>
          <p:nvPr/>
        </p:nvSpPr>
        <p:spPr>
          <a:xfrm>
            <a:off x="7531855" y="3959840"/>
            <a:ext cx="113010" cy="63932"/>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16;p43">
            <a:extLst>
              <a:ext uri="{FF2B5EF4-FFF2-40B4-BE49-F238E27FC236}">
                <a16:creationId xmlns:a16="http://schemas.microsoft.com/office/drawing/2014/main" id="{5014CDA9-8683-F04F-9060-BB9B25B38483}"/>
              </a:ext>
            </a:extLst>
          </p:cNvPr>
          <p:cNvSpPr/>
          <p:nvPr/>
        </p:nvSpPr>
        <p:spPr>
          <a:xfrm>
            <a:off x="7488358" y="4073619"/>
            <a:ext cx="118661" cy="62507"/>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917;p43">
            <a:extLst>
              <a:ext uri="{FF2B5EF4-FFF2-40B4-BE49-F238E27FC236}">
                <a16:creationId xmlns:a16="http://schemas.microsoft.com/office/drawing/2014/main" id="{81221354-88F9-5646-91C9-A27647217742}"/>
              </a:ext>
            </a:extLst>
          </p:cNvPr>
          <p:cNvSpPr/>
          <p:nvPr/>
        </p:nvSpPr>
        <p:spPr>
          <a:xfrm>
            <a:off x="7509467" y="4207782"/>
            <a:ext cx="133781" cy="39972"/>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918;p43">
            <a:extLst>
              <a:ext uri="{FF2B5EF4-FFF2-40B4-BE49-F238E27FC236}">
                <a16:creationId xmlns:a16="http://schemas.microsoft.com/office/drawing/2014/main" id="{0B4E4122-676F-6F4F-8299-35A25BFA34CB}"/>
              </a:ext>
            </a:extLst>
          </p:cNvPr>
          <p:cNvSpPr/>
          <p:nvPr/>
        </p:nvSpPr>
        <p:spPr>
          <a:xfrm>
            <a:off x="7635370" y="4116658"/>
            <a:ext cx="97987" cy="45914"/>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919;p43">
            <a:extLst>
              <a:ext uri="{FF2B5EF4-FFF2-40B4-BE49-F238E27FC236}">
                <a16:creationId xmlns:a16="http://schemas.microsoft.com/office/drawing/2014/main" id="{A77E3F98-D6BE-B141-BE1F-144E723110AE}"/>
              </a:ext>
            </a:extLst>
          </p:cNvPr>
          <p:cNvSpPr/>
          <p:nvPr/>
        </p:nvSpPr>
        <p:spPr>
          <a:xfrm>
            <a:off x="7589965" y="4255096"/>
            <a:ext cx="107696" cy="4557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920;p43">
            <a:extLst>
              <a:ext uri="{FF2B5EF4-FFF2-40B4-BE49-F238E27FC236}">
                <a16:creationId xmlns:a16="http://schemas.microsoft.com/office/drawing/2014/main" id="{264C1567-F12A-F244-9ED9-BDF29EB26C00}"/>
              </a:ext>
            </a:extLst>
          </p:cNvPr>
          <p:cNvSpPr/>
          <p:nvPr/>
        </p:nvSpPr>
        <p:spPr>
          <a:xfrm>
            <a:off x="7769147" y="4143949"/>
            <a:ext cx="107889" cy="76563"/>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921;p43">
            <a:extLst>
              <a:ext uri="{FF2B5EF4-FFF2-40B4-BE49-F238E27FC236}">
                <a16:creationId xmlns:a16="http://schemas.microsoft.com/office/drawing/2014/main" id="{19FB01FC-3DE2-6E4C-8855-39AFE8FC8B04}"/>
              </a:ext>
            </a:extLst>
          </p:cNvPr>
          <p:cNvSpPr/>
          <p:nvPr/>
        </p:nvSpPr>
        <p:spPr>
          <a:xfrm>
            <a:off x="7655996" y="4002709"/>
            <a:ext cx="102238" cy="49223"/>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922;p43">
            <a:extLst>
              <a:ext uri="{FF2B5EF4-FFF2-40B4-BE49-F238E27FC236}">
                <a16:creationId xmlns:a16="http://schemas.microsoft.com/office/drawing/2014/main" id="{5DD06237-78D7-044F-9EC9-C272F39A09FD}"/>
              </a:ext>
            </a:extLst>
          </p:cNvPr>
          <p:cNvSpPr/>
          <p:nvPr/>
        </p:nvSpPr>
        <p:spPr>
          <a:xfrm>
            <a:off x="7675921" y="3894823"/>
            <a:ext cx="156194" cy="78109"/>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923;p43">
            <a:extLst>
              <a:ext uri="{FF2B5EF4-FFF2-40B4-BE49-F238E27FC236}">
                <a16:creationId xmlns:a16="http://schemas.microsoft.com/office/drawing/2014/main" id="{CD8C48C5-E27E-564C-B103-6CCB7DF2C3D6}"/>
              </a:ext>
            </a:extLst>
          </p:cNvPr>
          <p:cNvSpPr/>
          <p:nvPr/>
        </p:nvSpPr>
        <p:spPr>
          <a:xfrm>
            <a:off x="7754004" y="4018311"/>
            <a:ext cx="110788" cy="59077"/>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924;p43">
            <a:extLst>
              <a:ext uri="{FF2B5EF4-FFF2-40B4-BE49-F238E27FC236}">
                <a16:creationId xmlns:a16="http://schemas.microsoft.com/office/drawing/2014/main" id="{B4FF26AD-C924-7342-B74E-FE90D6343B10}"/>
              </a:ext>
            </a:extLst>
          </p:cNvPr>
          <p:cNvSpPr/>
          <p:nvPr/>
        </p:nvSpPr>
        <p:spPr>
          <a:xfrm>
            <a:off x="7786681" y="4101345"/>
            <a:ext cx="62313" cy="33210"/>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25;p43">
            <a:extLst>
              <a:ext uri="{FF2B5EF4-FFF2-40B4-BE49-F238E27FC236}">
                <a16:creationId xmlns:a16="http://schemas.microsoft.com/office/drawing/2014/main" id="{F9285739-28C1-C649-B4B9-89AC5908D69B}"/>
              </a:ext>
            </a:extLst>
          </p:cNvPr>
          <p:cNvSpPr/>
          <p:nvPr/>
        </p:nvSpPr>
        <p:spPr>
          <a:xfrm>
            <a:off x="6846040" y="3786478"/>
            <a:ext cx="30287" cy="122912"/>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6;p43">
            <a:extLst>
              <a:ext uri="{FF2B5EF4-FFF2-40B4-BE49-F238E27FC236}">
                <a16:creationId xmlns:a16="http://schemas.microsoft.com/office/drawing/2014/main" id="{71DCD9EA-0AD2-FD4B-9946-73DEA4738995}"/>
              </a:ext>
            </a:extLst>
          </p:cNvPr>
          <p:cNvSpPr/>
          <p:nvPr/>
        </p:nvSpPr>
        <p:spPr>
          <a:xfrm>
            <a:off x="6873887" y="3858764"/>
            <a:ext cx="21327" cy="51227"/>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27;p43">
            <a:extLst>
              <a:ext uri="{FF2B5EF4-FFF2-40B4-BE49-F238E27FC236}">
                <a16:creationId xmlns:a16="http://schemas.microsoft.com/office/drawing/2014/main" id="{5316132E-3246-5549-AADA-A77531A90B66}"/>
              </a:ext>
            </a:extLst>
          </p:cNvPr>
          <p:cNvSpPr/>
          <p:nvPr/>
        </p:nvSpPr>
        <p:spPr>
          <a:xfrm>
            <a:off x="7053045" y="3828454"/>
            <a:ext cx="95668" cy="101513"/>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28;p43">
            <a:extLst>
              <a:ext uri="{FF2B5EF4-FFF2-40B4-BE49-F238E27FC236}">
                <a16:creationId xmlns:a16="http://schemas.microsoft.com/office/drawing/2014/main" id="{97D42B0F-CBEC-714B-B10B-F66D0C4324E9}"/>
              </a:ext>
            </a:extLst>
          </p:cNvPr>
          <p:cNvSpPr/>
          <p:nvPr/>
        </p:nvSpPr>
        <p:spPr>
          <a:xfrm>
            <a:off x="7086447" y="3868787"/>
            <a:ext cx="51566" cy="54923"/>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29;p43">
            <a:extLst>
              <a:ext uri="{FF2B5EF4-FFF2-40B4-BE49-F238E27FC236}">
                <a16:creationId xmlns:a16="http://schemas.microsoft.com/office/drawing/2014/main" id="{4262C783-04B5-314C-BA84-BC44D0B4AE02}"/>
              </a:ext>
            </a:extLst>
          </p:cNvPr>
          <p:cNvSpPr/>
          <p:nvPr/>
        </p:nvSpPr>
        <p:spPr>
          <a:xfrm>
            <a:off x="7071304" y="3682480"/>
            <a:ext cx="129747" cy="117743"/>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30;p43">
            <a:extLst>
              <a:ext uri="{FF2B5EF4-FFF2-40B4-BE49-F238E27FC236}">
                <a16:creationId xmlns:a16="http://schemas.microsoft.com/office/drawing/2014/main" id="{EAA1F821-C318-424E-9519-5FD15AB07493}"/>
              </a:ext>
            </a:extLst>
          </p:cNvPr>
          <p:cNvSpPr/>
          <p:nvPr/>
        </p:nvSpPr>
        <p:spPr>
          <a:xfrm>
            <a:off x="7098451" y="3918709"/>
            <a:ext cx="134650" cy="122622"/>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31;p43">
            <a:extLst>
              <a:ext uri="{FF2B5EF4-FFF2-40B4-BE49-F238E27FC236}">
                <a16:creationId xmlns:a16="http://schemas.microsoft.com/office/drawing/2014/main" id="{2EDA9346-039D-9548-9373-EE27443F6CC6}"/>
              </a:ext>
            </a:extLst>
          </p:cNvPr>
          <p:cNvSpPr/>
          <p:nvPr/>
        </p:nvSpPr>
        <p:spPr>
          <a:xfrm>
            <a:off x="7138398" y="4020268"/>
            <a:ext cx="102914" cy="68883"/>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32;p43">
            <a:extLst>
              <a:ext uri="{FF2B5EF4-FFF2-40B4-BE49-F238E27FC236}">
                <a16:creationId xmlns:a16="http://schemas.microsoft.com/office/drawing/2014/main" id="{C7E6D108-D39C-B942-A32D-4B146AF91974}"/>
              </a:ext>
            </a:extLst>
          </p:cNvPr>
          <p:cNvSpPr/>
          <p:nvPr/>
        </p:nvSpPr>
        <p:spPr>
          <a:xfrm>
            <a:off x="6962259" y="3956773"/>
            <a:ext cx="67096" cy="97286"/>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33;p43">
            <a:extLst>
              <a:ext uri="{FF2B5EF4-FFF2-40B4-BE49-F238E27FC236}">
                <a16:creationId xmlns:a16="http://schemas.microsoft.com/office/drawing/2014/main" id="{72A3DEF2-865F-0140-AAF7-1018EC101AB9}"/>
              </a:ext>
            </a:extLst>
          </p:cNvPr>
          <p:cNvSpPr/>
          <p:nvPr/>
        </p:nvSpPr>
        <p:spPr>
          <a:xfrm>
            <a:off x="6964674" y="4035411"/>
            <a:ext cx="49633" cy="56179"/>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934;p43">
            <a:extLst>
              <a:ext uri="{FF2B5EF4-FFF2-40B4-BE49-F238E27FC236}">
                <a16:creationId xmlns:a16="http://schemas.microsoft.com/office/drawing/2014/main" id="{5E408B47-E651-DF4C-B5A9-8012B1E89091}"/>
              </a:ext>
            </a:extLst>
          </p:cNvPr>
          <p:cNvSpPr/>
          <p:nvPr/>
        </p:nvSpPr>
        <p:spPr>
          <a:xfrm>
            <a:off x="7481620" y="3849418"/>
            <a:ext cx="85983" cy="48861"/>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935;p43">
            <a:extLst>
              <a:ext uri="{FF2B5EF4-FFF2-40B4-BE49-F238E27FC236}">
                <a16:creationId xmlns:a16="http://schemas.microsoft.com/office/drawing/2014/main" id="{46043A16-BF41-8D4E-B853-3B1A312AF626}"/>
              </a:ext>
            </a:extLst>
          </p:cNvPr>
          <p:cNvSpPr/>
          <p:nvPr/>
        </p:nvSpPr>
        <p:spPr>
          <a:xfrm>
            <a:off x="7492391" y="3889486"/>
            <a:ext cx="64246" cy="36301"/>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936;p43">
            <a:extLst>
              <a:ext uri="{FF2B5EF4-FFF2-40B4-BE49-F238E27FC236}">
                <a16:creationId xmlns:a16="http://schemas.microsoft.com/office/drawing/2014/main" id="{829716DA-B558-A344-943B-5428040D0E6D}"/>
              </a:ext>
            </a:extLst>
          </p:cNvPr>
          <p:cNvSpPr/>
          <p:nvPr/>
        </p:nvSpPr>
        <p:spPr>
          <a:xfrm>
            <a:off x="7328569" y="3771335"/>
            <a:ext cx="160324" cy="96682"/>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937;p43">
            <a:extLst>
              <a:ext uri="{FF2B5EF4-FFF2-40B4-BE49-F238E27FC236}">
                <a16:creationId xmlns:a16="http://schemas.microsoft.com/office/drawing/2014/main" id="{3A8E95B1-D78C-B643-9ACC-B57AF15EB215}"/>
              </a:ext>
            </a:extLst>
          </p:cNvPr>
          <p:cNvSpPr/>
          <p:nvPr/>
        </p:nvSpPr>
        <p:spPr>
          <a:xfrm>
            <a:off x="7342988" y="3847799"/>
            <a:ext cx="64825" cy="44634"/>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938;p43">
            <a:extLst>
              <a:ext uri="{FF2B5EF4-FFF2-40B4-BE49-F238E27FC236}">
                <a16:creationId xmlns:a16="http://schemas.microsoft.com/office/drawing/2014/main" id="{5230A226-EB58-B44E-A61D-92494B855BF5}"/>
              </a:ext>
            </a:extLst>
          </p:cNvPr>
          <p:cNvSpPr/>
          <p:nvPr/>
        </p:nvSpPr>
        <p:spPr>
          <a:xfrm>
            <a:off x="7295167" y="3669583"/>
            <a:ext cx="102455" cy="57386"/>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939;p43">
            <a:extLst>
              <a:ext uri="{FF2B5EF4-FFF2-40B4-BE49-F238E27FC236}">
                <a16:creationId xmlns:a16="http://schemas.microsoft.com/office/drawing/2014/main" id="{75462BB4-9C3D-104D-9CF8-904B60E7EF23}"/>
              </a:ext>
            </a:extLst>
          </p:cNvPr>
          <p:cNvSpPr/>
          <p:nvPr/>
        </p:nvSpPr>
        <p:spPr>
          <a:xfrm>
            <a:off x="7330284" y="3742812"/>
            <a:ext cx="67337" cy="48522"/>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940;p43">
            <a:extLst>
              <a:ext uri="{FF2B5EF4-FFF2-40B4-BE49-F238E27FC236}">
                <a16:creationId xmlns:a16="http://schemas.microsoft.com/office/drawing/2014/main" id="{73B3D9F3-C9AC-1841-8862-BFC3AC297A7E}"/>
              </a:ext>
            </a:extLst>
          </p:cNvPr>
          <p:cNvSpPr/>
          <p:nvPr/>
        </p:nvSpPr>
        <p:spPr>
          <a:xfrm>
            <a:off x="7456188" y="4132115"/>
            <a:ext cx="136220" cy="55092"/>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941;p43">
            <a:extLst>
              <a:ext uri="{FF2B5EF4-FFF2-40B4-BE49-F238E27FC236}">
                <a16:creationId xmlns:a16="http://schemas.microsoft.com/office/drawing/2014/main" id="{B129C98A-78B7-C944-BF99-468680D418B9}"/>
              </a:ext>
            </a:extLst>
          </p:cNvPr>
          <p:cNvSpPr/>
          <p:nvPr/>
        </p:nvSpPr>
        <p:spPr>
          <a:xfrm>
            <a:off x="7456188" y="4190224"/>
            <a:ext cx="58135" cy="22414"/>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942;p43">
            <a:extLst>
              <a:ext uri="{FF2B5EF4-FFF2-40B4-BE49-F238E27FC236}">
                <a16:creationId xmlns:a16="http://schemas.microsoft.com/office/drawing/2014/main" id="{CB4C5099-FE41-4C41-972B-D6B2A058AB26}"/>
              </a:ext>
            </a:extLst>
          </p:cNvPr>
          <p:cNvSpPr/>
          <p:nvPr/>
        </p:nvSpPr>
        <p:spPr>
          <a:xfrm>
            <a:off x="7431360" y="4277630"/>
            <a:ext cx="153731" cy="30166"/>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943;p43">
            <a:extLst>
              <a:ext uri="{FF2B5EF4-FFF2-40B4-BE49-F238E27FC236}">
                <a16:creationId xmlns:a16="http://schemas.microsoft.com/office/drawing/2014/main" id="{16EFD20C-32A9-1545-8530-33BEEC65F85D}"/>
              </a:ext>
            </a:extLst>
          </p:cNvPr>
          <p:cNvSpPr/>
          <p:nvPr/>
        </p:nvSpPr>
        <p:spPr>
          <a:xfrm>
            <a:off x="7668047" y="4174525"/>
            <a:ext cx="85379" cy="38113"/>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944;p43">
            <a:extLst>
              <a:ext uri="{FF2B5EF4-FFF2-40B4-BE49-F238E27FC236}">
                <a16:creationId xmlns:a16="http://schemas.microsoft.com/office/drawing/2014/main" id="{AA402055-286C-AD44-A4AB-6B286DE8E44C}"/>
              </a:ext>
            </a:extLst>
          </p:cNvPr>
          <p:cNvSpPr/>
          <p:nvPr/>
        </p:nvSpPr>
        <p:spPr>
          <a:xfrm>
            <a:off x="7703768" y="4205343"/>
            <a:ext cx="50261" cy="24853"/>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945;p43">
            <a:extLst>
              <a:ext uri="{FF2B5EF4-FFF2-40B4-BE49-F238E27FC236}">
                <a16:creationId xmlns:a16="http://schemas.microsoft.com/office/drawing/2014/main" id="{9BD440E5-6AE7-3F44-96E2-983F71598239}"/>
              </a:ext>
            </a:extLst>
          </p:cNvPr>
          <p:cNvSpPr/>
          <p:nvPr/>
        </p:nvSpPr>
        <p:spPr>
          <a:xfrm>
            <a:off x="7668047" y="4020364"/>
            <a:ext cx="95475" cy="56082"/>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946;p43">
            <a:extLst>
              <a:ext uri="{FF2B5EF4-FFF2-40B4-BE49-F238E27FC236}">
                <a16:creationId xmlns:a16="http://schemas.microsoft.com/office/drawing/2014/main" id="{D663BE6A-18C6-234B-B53E-11F5041DCCAB}"/>
              </a:ext>
            </a:extLst>
          </p:cNvPr>
          <p:cNvSpPr/>
          <p:nvPr/>
        </p:nvSpPr>
        <p:spPr>
          <a:xfrm>
            <a:off x="7037926" y="4141800"/>
            <a:ext cx="100499" cy="85983"/>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47;p43">
            <a:extLst>
              <a:ext uri="{FF2B5EF4-FFF2-40B4-BE49-F238E27FC236}">
                <a16:creationId xmlns:a16="http://schemas.microsoft.com/office/drawing/2014/main" id="{B3FEE5C7-2805-7849-A181-373EA696E63E}"/>
              </a:ext>
            </a:extLst>
          </p:cNvPr>
          <p:cNvSpPr/>
          <p:nvPr/>
        </p:nvSpPr>
        <p:spPr>
          <a:xfrm>
            <a:off x="7037926" y="4222901"/>
            <a:ext cx="62966" cy="43016"/>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48;p43">
            <a:extLst>
              <a:ext uri="{FF2B5EF4-FFF2-40B4-BE49-F238E27FC236}">
                <a16:creationId xmlns:a16="http://schemas.microsoft.com/office/drawing/2014/main" id="{CDC806BA-BE87-4C4E-BC83-381E3597DC7D}"/>
              </a:ext>
            </a:extLst>
          </p:cNvPr>
          <p:cNvSpPr/>
          <p:nvPr/>
        </p:nvSpPr>
        <p:spPr>
          <a:xfrm>
            <a:off x="7042757" y="4242392"/>
            <a:ext cx="105281" cy="45914"/>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49;p43">
            <a:extLst>
              <a:ext uri="{FF2B5EF4-FFF2-40B4-BE49-F238E27FC236}">
                <a16:creationId xmlns:a16="http://schemas.microsoft.com/office/drawing/2014/main" id="{F6BDC9BC-DC2D-4344-BA62-899BB5986399}"/>
              </a:ext>
            </a:extLst>
          </p:cNvPr>
          <p:cNvSpPr/>
          <p:nvPr/>
        </p:nvSpPr>
        <p:spPr>
          <a:xfrm>
            <a:off x="7077874" y="4313712"/>
            <a:ext cx="66009" cy="9709"/>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50;p43">
            <a:extLst>
              <a:ext uri="{FF2B5EF4-FFF2-40B4-BE49-F238E27FC236}">
                <a16:creationId xmlns:a16="http://schemas.microsoft.com/office/drawing/2014/main" id="{BCB5113B-6D72-1A4F-94D9-AA03041C3657}"/>
              </a:ext>
            </a:extLst>
          </p:cNvPr>
          <p:cNvSpPr/>
          <p:nvPr/>
        </p:nvSpPr>
        <p:spPr>
          <a:xfrm>
            <a:off x="6994936" y="4131439"/>
            <a:ext cx="87818" cy="67071"/>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1;p43">
            <a:extLst>
              <a:ext uri="{FF2B5EF4-FFF2-40B4-BE49-F238E27FC236}">
                <a16:creationId xmlns:a16="http://schemas.microsoft.com/office/drawing/2014/main" id="{0A2ABFA6-CA72-C74E-A467-3E460EF1BBDE}"/>
              </a:ext>
            </a:extLst>
          </p:cNvPr>
          <p:cNvSpPr/>
          <p:nvPr/>
        </p:nvSpPr>
        <p:spPr>
          <a:xfrm>
            <a:off x="7655344" y="3866686"/>
            <a:ext cx="120473" cy="71153"/>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52;p43">
            <a:extLst>
              <a:ext uri="{FF2B5EF4-FFF2-40B4-BE49-F238E27FC236}">
                <a16:creationId xmlns:a16="http://schemas.microsoft.com/office/drawing/2014/main" id="{02DD1EC7-2B85-004A-B558-C158A489DBB0}"/>
              </a:ext>
            </a:extLst>
          </p:cNvPr>
          <p:cNvSpPr/>
          <p:nvPr/>
        </p:nvSpPr>
        <p:spPr>
          <a:xfrm>
            <a:off x="6785492" y="4382376"/>
            <a:ext cx="40600" cy="37291"/>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53;p43">
            <a:extLst>
              <a:ext uri="{FF2B5EF4-FFF2-40B4-BE49-F238E27FC236}">
                <a16:creationId xmlns:a16="http://schemas.microsoft.com/office/drawing/2014/main" id="{0E1DE306-215F-A24B-8F8F-257C82875D49}"/>
              </a:ext>
            </a:extLst>
          </p:cNvPr>
          <p:cNvSpPr/>
          <p:nvPr/>
        </p:nvSpPr>
        <p:spPr>
          <a:xfrm>
            <a:off x="6848455" y="4404499"/>
            <a:ext cx="40576" cy="36350"/>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54;p43">
            <a:extLst>
              <a:ext uri="{FF2B5EF4-FFF2-40B4-BE49-F238E27FC236}">
                <a16:creationId xmlns:a16="http://schemas.microsoft.com/office/drawing/2014/main" id="{D49F4BC0-CBE3-3F4C-B8FB-316AB01AE3AD}"/>
              </a:ext>
            </a:extLst>
          </p:cNvPr>
          <p:cNvSpPr/>
          <p:nvPr/>
        </p:nvSpPr>
        <p:spPr>
          <a:xfrm>
            <a:off x="6833312" y="4379333"/>
            <a:ext cx="23041" cy="17317"/>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55;p43">
            <a:extLst>
              <a:ext uri="{FF2B5EF4-FFF2-40B4-BE49-F238E27FC236}">
                <a16:creationId xmlns:a16="http://schemas.microsoft.com/office/drawing/2014/main" id="{1961041A-A078-DB4F-B820-16B693CB6927}"/>
              </a:ext>
            </a:extLst>
          </p:cNvPr>
          <p:cNvSpPr/>
          <p:nvPr/>
        </p:nvSpPr>
        <p:spPr>
          <a:xfrm>
            <a:off x="7083308" y="4449904"/>
            <a:ext cx="37557" cy="27872"/>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6956;p43">
            <a:extLst>
              <a:ext uri="{FF2B5EF4-FFF2-40B4-BE49-F238E27FC236}">
                <a16:creationId xmlns:a16="http://schemas.microsoft.com/office/drawing/2014/main" id="{D9820CFF-A973-A54F-9388-FE2854DB5A16}"/>
              </a:ext>
            </a:extLst>
          </p:cNvPr>
          <p:cNvGrpSpPr/>
          <p:nvPr/>
        </p:nvGrpSpPr>
        <p:grpSpPr>
          <a:xfrm rot="-6173467" flipH="1">
            <a:off x="5216966" y="4154817"/>
            <a:ext cx="547854" cy="354752"/>
            <a:chOff x="2550505" y="3529513"/>
            <a:chExt cx="547851" cy="354751"/>
          </a:xfrm>
        </p:grpSpPr>
        <p:sp>
          <p:nvSpPr>
            <p:cNvPr id="285" name="Google Shape;6957;p43">
              <a:extLst>
                <a:ext uri="{FF2B5EF4-FFF2-40B4-BE49-F238E27FC236}">
                  <a16:creationId xmlns:a16="http://schemas.microsoft.com/office/drawing/2014/main" id="{2B4056F9-6972-004F-9BED-826AE089AC31}"/>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958;p43">
              <a:extLst>
                <a:ext uri="{FF2B5EF4-FFF2-40B4-BE49-F238E27FC236}">
                  <a16:creationId xmlns:a16="http://schemas.microsoft.com/office/drawing/2014/main" id="{0F846ADE-3DEE-2F47-9707-6EA3D58BB2B8}"/>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59;p43">
              <a:extLst>
                <a:ext uri="{FF2B5EF4-FFF2-40B4-BE49-F238E27FC236}">
                  <a16:creationId xmlns:a16="http://schemas.microsoft.com/office/drawing/2014/main" id="{D335296B-1BDF-AC41-AEAF-46731E598C7C}"/>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960;p43">
              <a:extLst>
                <a:ext uri="{FF2B5EF4-FFF2-40B4-BE49-F238E27FC236}">
                  <a16:creationId xmlns:a16="http://schemas.microsoft.com/office/drawing/2014/main" id="{BE1E7B7E-6A45-7644-8284-120ADEF252CB}"/>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961;p43">
              <a:extLst>
                <a:ext uri="{FF2B5EF4-FFF2-40B4-BE49-F238E27FC236}">
                  <a16:creationId xmlns:a16="http://schemas.microsoft.com/office/drawing/2014/main" id="{B1740E34-8B4E-4F4E-9A8C-FE81BDF72A81}"/>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962;p43">
              <a:extLst>
                <a:ext uri="{FF2B5EF4-FFF2-40B4-BE49-F238E27FC236}">
                  <a16:creationId xmlns:a16="http://schemas.microsoft.com/office/drawing/2014/main" id="{F84D5094-A76A-A84E-A733-2EF7E5B5B776}"/>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6963;p43">
            <a:extLst>
              <a:ext uri="{FF2B5EF4-FFF2-40B4-BE49-F238E27FC236}">
                <a16:creationId xmlns:a16="http://schemas.microsoft.com/office/drawing/2014/main" id="{A2A3F7D1-B1A4-8446-9929-C876B1293242}"/>
              </a:ext>
            </a:extLst>
          </p:cNvPr>
          <p:cNvGrpSpPr/>
          <p:nvPr/>
        </p:nvGrpSpPr>
        <p:grpSpPr>
          <a:xfrm>
            <a:off x="7336625" y="2939141"/>
            <a:ext cx="572100" cy="479350"/>
            <a:chOff x="3696875" y="3993678"/>
            <a:chExt cx="572100" cy="479350"/>
          </a:xfrm>
        </p:grpSpPr>
        <p:sp>
          <p:nvSpPr>
            <p:cNvPr id="292" name="Google Shape;6964;p43">
              <a:extLst>
                <a:ext uri="{FF2B5EF4-FFF2-40B4-BE49-F238E27FC236}">
                  <a16:creationId xmlns:a16="http://schemas.microsoft.com/office/drawing/2014/main" id="{F7FA56EF-9390-A342-8E14-60591FEB96C0}"/>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965;p43">
              <a:extLst>
                <a:ext uri="{FF2B5EF4-FFF2-40B4-BE49-F238E27FC236}">
                  <a16:creationId xmlns:a16="http://schemas.microsoft.com/office/drawing/2014/main" id="{2858DF27-522E-8644-80C2-F338ECD4530C}"/>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966;p43">
              <a:extLst>
                <a:ext uri="{FF2B5EF4-FFF2-40B4-BE49-F238E27FC236}">
                  <a16:creationId xmlns:a16="http://schemas.microsoft.com/office/drawing/2014/main" id="{557A45DD-17B8-6744-934B-669F0B598D3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967;p43">
              <a:extLst>
                <a:ext uri="{FF2B5EF4-FFF2-40B4-BE49-F238E27FC236}">
                  <a16:creationId xmlns:a16="http://schemas.microsoft.com/office/drawing/2014/main" id="{6A155E29-A86A-4140-8F36-E294AB64CF5A}"/>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968;p43">
              <a:extLst>
                <a:ext uri="{FF2B5EF4-FFF2-40B4-BE49-F238E27FC236}">
                  <a16:creationId xmlns:a16="http://schemas.microsoft.com/office/drawing/2014/main" id="{68CD7846-DA69-4B49-8C54-BABCFABE4F3B}"/>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969;p43">
              <a:extLst>
                <a:ext uri="{FF2B5EF4-FFF2-40B4-BE49-F238E27FC236}">
                  <a16:creationId xmlns:a16="http://schemas.microsoft.com/office/drawing/2014/main" id="{35301109-FBB9-CC43-822B-F9868E39D23D}"/>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6970;p43">
            <a:extLst>
              <a:ext uri="{FF2B5EF4-FFF2-40B4-BE49-F238E27FC236}">
                <a16:creationId xmlns:a16="http://schemas.microsoft.com/office/drawing/2014/main" id="{BB8845CE-6931-FB40-A6E9-7AE4E4CD5B34}"/>
              </a:ext>
            </a:extLst>
          </p:cNvPr>
          <p:cNvGrpSpPr/>
          <p:nvPr/>
        </p:nvGrpSpPr>
        <p:grpSpPr>
          <a:xfrm rot="4102896">
            <a:off x="7885487" y="3491530"/>
            <a:ext cx="572064" cy="479320"/>
            <a:chOff x="3696875" y="3993678"/>
            <a:chExt cx="572100" cy="479350"/>
          </a:xfrm>
        </p:grpSpPr>
        <p:sp>
          <p:nvSpPr>
            <p:cNvPr id="299" name="Google Shape;6971;p43">
              <a:extLst>
                <a:ext uri="{FF2B5EF4-FFF2-40B4-BE49-F238E27FC236}">
                  <a16:creationId xmlns:a16="http://schemas.microsoft.com/office/drawing/2014/main" id="{C236BA7D-7345-874A-A60D-93F29CB39F32}"/>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972;p43">
              <a:extLst>
                <a:ext uri="{FF2B5EF4-FFF2-40B4-BE49-F238E27FC236}">
                  <a16:creationId xmlns:a16="http://schemas.microsoft.com/office/drawing/2014/main" id="{C5DD0E89-2F50-AA48-9F7E-BF5400BBAF37}"/>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973;p43">
              <a:extLst>
                <a:ext uri="{FF2B5EF4-FFF2-40B4-BE49-F238E27FC236}">
                  <a16:creationId xmlns:a16="http://schemas.microsoft.com/office/drawing/2014/main" id="{D9AEFC0E-3886-A44F-9B0A-A921F58B2D31}"/>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974;p43">
              <a:extLst>
                <a:ext uri="{FF2B5EF4-FFF2-40B4-BE49-F238E27FC236}">
                  <a16:creationId xmlns:a16="http://schemas.microsoft.com/office/drawing/2014/main" id="{4F773FEE-8A09-D64B-AA88-6955051BF2C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975;p43">
              <a:extLst>
                <a:ext uri="{FF2B5EF4-FFF2-40B4-BE49-F238E27FC236}">
                  <a16:creationId xmlns:a16="http://schemas.microsoft.com/office/drawing/2014/main" id="{512D4D74-8A17-F142-8390-D17B5DA54F35}"/>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976;p43">
              <a:extLst>
                <a:ext uri="{FF2B5EF4-FFF2-40B4-BE49-F238E27FC236}">
                  <a16:creationId xmlns:a16="http://schemas.microsoft.com/office/drawing/2014/main" id="{D3C87757-2E4C-0344-8FA3-017BA062E98C}"/>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74E16F0C-6D27-5741-931C-F49B69C08084}"/>
              </a:ext>
            </a:extLst>
          </p:cNvPr>
          <p:cNvSpPr/>
          <p:nvPr/>
        </p:nvSpPr>
        <p:spPr>
          <a:xfrm>
            <a:off x="1076693" y="845128"/>
            <a:ext cx="4572000" cy="3828997"/>
          </a:xfrm>
          <a:prstGeom prst="rect">
            <a:avLst/>
          </a:prstGeom>
        </p:spPr>
        <p:txBody>
          <a:bodyPr>
            <a:spAutoFit/>
          </a:bodyPr>
          <a:lstStyle/>
          <a:p>
            <a:pPr algn="just">
              <a:lnSpc>
                <a:spcPct val="115000"/>
              </a:lnSpc>
              <a:spcBef>
                <a:spcPts val="600"/>
              </a:spcBef>
              <a:spcAft>
                <a:spcPts val="600"/>
              </a:spcAft>
            </a:pPr>
            <a:r>
              <a:rPr lang="pt-BR" sz="2800" b="1" dirty="0" err="1">
                <a:latin typeface="Times New Roman" panose="02020603050405020304" pitchFamily="18" charset="0"/>
                <a:ea typeface="Calibri" panose="020F0502020204030204" pitchFamily="34" charset="0"/>
              </a:rPr>
              <a:t>Bài</a:t>
            </a:r>
            <a:r>
              <a:rPr lang="pt-BR" sz="2800" b="1" dirty="0">
                <a:latin typeface="Times New Roman" panose="02020603050405020304" pitchFamily="18" charset="0"/>
                <a:ea typeface="Calibri" panose="020F0502020204030204" pitchFamily="34" charset="0"/>
              </a:rPr>
              <a:t> </a:t>
            </a:r>
            <a:r>
              <a:rPr lang="pt-BR" sz="2800" b="1" dirty="0" err="1">
                <a:latin typeface="Times New Roman" panose="02020603050405020304" pitchFamily="18" charset="0"/>
                <a:ea typeface="Calibri" panose="020F0502020204030204" pitchFamily="34" charset="0"/>
              </a:rPr>
              <a:t>tập</a:t>
            </a:r>
            <a:r>
              <a:rPr lang="pt-BR" sz="2800" b="1" dirty="0">
                <a:latin typeface="Times New Roman" panose="02020603050405020304" pitchFamily="18" charset="0"/>
                <a:ea typeface="Calibri" panose="020F0502020204030204" pitchFamily="34" charset="0"/>
              </a:rPr>
              <a:t> 1</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tên riêng:</a:t>
            </a:r>
            <a:r>
              <a:rPr lang="vi-VN" sz="2800" i="1" dirty="0">
                <a:latin typeface="Times New Roman" panose="02020603050405020304" pitchFamily="18" charset="0"/>
                <a:ea typeface="Calibri" panose="020F0502020204030204" pitchFamily="34" charset="0"/>
              </a:rPr>
              <a:t> Hồ Chí Minh, Huế, Hà Nội, Hàng Bè, Mang Cá, Lượm.</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tu từ, thể hiện sự tôn trọng đặc biệt: </a:t>
            </a:r>
            <a:r>
              <a:rPr lang="vi-VN" sz="2800" i="1" dirty="0">
                <a:latin typeface="Times New Roman" panose="02020603050405020304" pitchFamily="18" charset="0"/>
                <a:ea typeface="Calibri" panose="020F0502020204030204" pitchFamily="34" charset="0"/>
              </a:rPr>
              <a:t>Bác, Người Cha.</a:t>
            </a:r>
            <a:r>
              <a:rPr lang="vi-VN" sz="2800" dirty="0">
                <a:latin typeface="Times New Roman" panose="02020603050405020304" pitchFamily="18" charset="0"/>
                <a:ea typeface="Calibri" panose="020F0502020204030204" pitchFamily="34" charset="0"/>
              </a:rPr>
              <a:t> </a:t>
            </a:r>
            <a:endParaRPr lang="en-VN"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7483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25"/>
        <p:cNvGrpSpPr/>
        <p:nvPr/>
      </p:nvGrpSpPr>
      <p:grpSpPr>
        <a:xfrm>
          <a:off x="0" y="0"/>
          <a:ext cx="0" cy="0"/>
          <a:chOff x="0" y="0"/>
          <a:chExt cx="0" cy="0"/>
        </a:xfrm>
      </p:grpSpPr>
      <p:grpSp>
        <p:nvGrpSpPr>
          <p:cNvPr id="7626" name="Google Shape;7626;p48"/>
          <p:cNvGrpSpPr/>
          <p:nvPr/>
        </p:nvGrpSpPr>
        <p:grpSpPr>
          <a:xfrm rot="-2555054">
            <a:off x="836621" y="663479"/>
            <a:ext cx="1592522" cy="1580176"/>
            <a:chOff x="9606075" y="1772150"/>
            <a:chExt cx="1241484" cy="1240021"/>
          </a:xfrm>
        </p:grpSpPr>
        <p:sp>
          <p:nvSpPr>
            <p:cNvPr id="7627" name="Google Shape;7627;p48"/>
            <p:cNvSpPr/>
            <p:nvPr/>
          </p:nvSpPr>
          <p:spPr>
            <a:xfrm>
              <a:off x="10042116" y="1772150"/>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8"/>
            <p:cNvSpPr/>
            <p:nvPr/>
          </p:nvSpPr>
          <p:spPr>
            <a:xfrm>
              <a:off x="10025436" y="2878546"/>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8"/>
            <p:cNvSpPr/>
            <p:nvPr/>
          </p:nvSpPr>
          <p:spPr>
            <a:xfrm>
              <a:off x="10308805" y="1822136"/>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8"/>
            <p:cNvSpPr/>
            <p:nvPr/>
          </p:nvSpPr>
          <p:spPr>
            <a:xfrm>
              <a:off x="9606075" y="1806840"/>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8"/>
            <p:cNvSpPr/>
            <p:nvPr/>
          </p:nvSpPr>
          <p:spPr>
            <a:xfrm>
              <a:off x="9958770" y="1816816"/>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7" name="Google Shape;7647;p4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648" name="Google Shape;7648;p4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649" name="Google Shape;7649;p4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650" name="Google Shape;7650;p4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651" name="Google Shape;7651;p4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652" name="Google Shape;7652;p48">
            <a:hlinkClick r:id="rId4" action="ppaction://hlinksldjump"/>
          </p:cNvPr>
          <p:cNvSpPr/>
          <p:nvPr/>
        </p:nvSpPr>
        <p:spPr>
          <a:xfrm>
            <a:off x="8200100" y="833600"/>
            <a:ext cx="3072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654" name="Google Shape;7654;p48">
            <a:hlinkClick r:id="rId5"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6" name="Google Shape;7666;p48"/>
          <p:cNvGrpSpPr/>
          <p:nvPr/>
        </p:nvGrpSpPr>
        <p:grpSpPr>
          <a:xfrm>
            <a:off x="8185019" y="776844"/>
            <a:ext cx="307115" cy="307163"/>
            <a:chOff x="5660400" y="238125"/>
            <a:chExt cx="481825" cy="481825"/>
          </a:xfrm>
        </p:grpSpPr>
        <p:sp>
          <p:nvSpPr>
            <p:cNvPr id="7667" name="Google Shape;7667;p4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68" name="Google Shape;7668;p4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669" name="Google Shape;7669;p48">
            <a:hlinkClick r:id="rId9" action="ppaction://hlinksldjump"/>
          </p:cNvPr>
          <p:cNvSpPr/>
          <p:nvPr/>
        </p:nvSpPr>
        <p:spPr>
          <a:xfrm>
            <a:off x="2074827" y="3668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0" name="Google Shape;7670;p48"/>
          <p:cNvGrpSpPr/>
          <p:nvPr/>
        </p:nvGrpSpPr>
        <p:grpSpPr>
          <a:xfrm>
            <a:off x="790775" y="119354"/>
            <a:ext cx="7447900" cy="745438"/>
            <a:chOff x="790775" y="119354"/>
            <a:chExt cx="7447900" cy="745438"/>
          </a:xfrm>
        </p:grpSpPr>
        <p:sp>
          <p:nvSpPr>
            <p:cNvPr id="7671" name="Google Shape;7671;p48">
              <a:hlinkClick r:id="rId9"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675" name="Google Shape;7675;p48"/>
            <p:cNvGrpSpPr/>
            <p:nvPr/>
          </p:nvGrpSpPr>
          <p:grpSpPr>
            <a:xfrm>
              <a:off x="2083100" y="596800"/>
              <a:ext cx="456034" cy="267991"/>
              <a:chOff x="-1126825" y="596800"/>
              <a:chExt cx="456034" cy="267991"/>
            </a:xfrm>
          </p:grpSpPr>
          <p:sp>
            <p:nvSpPr>
              <p:cNvPr id="7676" name="Google Shape;7676;p4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6" name="Google Shape;7686;p48"/>
            <p:cNvGrpSpPr/>
            <p:nvPr/>
          </p:nvGrpSpPr>
          <p:grpSpPr>
            <a:xfrm>
              <a:off x="790775" y="119354"/>
              <a:ext cx="7447900" cy="539872"/>
              <a:chOff x="790775" y="119354"/>
              <a:chExt cx="7447900" cy="539872"/>
            </a:xfrm>
          </p:grpSpPr>
          <p:sp>
            <p:nvSpPr>
              <p:cNvPr id="7687" name="Google Shape;7687;p4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8">
                <a:hlinkClick r:id="rId9"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712" name="Google Shape;7712;p4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713" name="Google Shape;7713;p4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714" name="Google Shape;7714;p4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715" name="Google Shape;7715;p4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716" name="Google Shape;7716;p4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717" name="Google Shape;7717;p4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718" name="Google Shape;7718;p4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719" name="Google Shape;7719;p4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720" name="Google Shape;7720;p4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721" name="Google Shape;7721;p4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722" name="Google Shape;7722;p4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723" name="Google Shape;7723;p48">
                <a:hlinkClick r:id="rId9"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24" name="Google Shape;7724;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8">
            <a:hlinkClick r:id="rId9"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Rectangle 113">
            <a:extLst>
              <a:ext uri="{FF2B5EF4-FFF2-40B4-BE49-F238E27FC236}">
                <a16:creationId xmlns:a16="http://schemas.microsoft.com/office/drawing/2014/main" id="{42E9A1A8-7C0E-874E-8961-E651D1FD7924}"/>
              </a:ext>
            </a:extLst>
          </p:cNvPr>
          <p:cNvSpPr/>
          <p:nvPr/>
        </p:nvSpPr>
        <p:spPr>
          <a:xfrm>
            <a:off x="2049674" y="1034274"/>
            <a:ext cx="6393018" cy="3764044"/>
          </a:xfrm>
          <a:prstGeom prst="rect">
            <a:avLst/>
          </a:prstGeom>
        </p:spPr>
        <p:txBody>
          <a:bodyPr wrap="square">
            <a:spAutoFit/>
          </a:bodyPr>
          <a:lstStyle/>
          <a:p>
            <a:pPr algn="just">
              <a:lnSpc>
                <a:spcPct val="115000"/>
              </a:lnSpc>
            </a:pPr>
            <a:r>
              <a:rPr lang="vi-VN" sz="1900" dirty="0">
                <a:latin typeface="Times New Roman" panose="02020603050405020304" pitchFamily="18" charset="0"/>
                <a:ea typeface="Calibri" panose="020F0502020204030204" pitchFamily="34" charset="0"/>
              </a:rPr>
              <a:t>- Các từ láy có trong bài thơ “Đêm nay Bác không ngủ”: </a:t>
            </a:r>
            <a:r>
              <a:rPr lang="vi-VN" sz="1900" i="1" dirty="0">
                <a:latin typeface="Times New Roman" panose="02020603050405020304" pitchFamily="18" charset="0"/>
                <a:ea typeface="Calibri" panose="020F0502020204030204" pitchFamily="34" charset="0"/>
              </a:rPr>
              <a:t>trầm ngâm,</a:t>
            </a:r>
            <a:r>
              <a:rPr lang="vi-VN" sz="1900" dirty="0">
                <a:latin typeface="Times New Roman" panose="02020603050405020304" pitchFamily="18" charset="0"/>
                <a:ea typeface="Calibri" panose="020F0502020204030204" pitchFamily="34" charset="0"/>
              </a:rPr>
              <a:t> </a:t>
            </a:r>
            <a:r>
              <a:rPr lang="vi-VN" sz="1900" i="1" dirty="0">
                <a:latin typeface="Times New Roman" panose="02020603050405020304" pitchFamily="18" charset="0"/>
                <a:ea typeface="Calibri" panose="020F0502020204030204" pitchFamily="34" charset="0"/>
              </a:rPr>
              <a:t>lâm thâm, xơ xác, nhẹ nhàng, mơ màng,  phăng phắc, nằng nặc, lồng lộng, bồn chồn, thổn thức, thầm thì, bề bộn, hốt hoảng, đinh ninh, vội vàng.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Tác dụng: HS chọn 1 trong các từ trên để phân tích.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Ví dụ:</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“bồn chồn”: diễn tả chân thực tâm trạng không yên lòng, thấp thỏm, lo lắng của anh đội viên đối với vị lãnh tụ kính yêu.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“nhẹ nhàng”: sự ân cần chu đáo như của một người cha hiền yêu thương dành cho đàn con. Tấm lòng yêu thương sâu sắc và sự tôn trọng, nâng niu của vị lãnh tụ đối với bộ đội.</a:t>
            </a:r>
            <a:endParaRPr lang="en-VN" sz="1900" dirty="0">
              <a:latin typeface="Times New Roman" panose="02020603050405020304" pitchFamily="18" charset="0"/>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checkerboard(across)">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checkerboard(across)">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checkerboard(across)">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checkerboard(across)">
                                      <p:cBhvr>
                                        <p:cTn id="22" dur="5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checkerboard(across)">
                                      <p:cBhvr>
                                        <p:cTn id="27"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7519;p47">
            <a:extLst>
              <a:ext uri="{FF2B5EF4-FFF2-40B4-BE49-F238E27FC236}">
                <a16:creationId xmlns:a16="http://schemas.microsoft.com/office/drawing/2014/main" id="{611888C8-DB1C-0444-95BF-188D7B6636AE}"/>
              </a:ext>
            </a:extLst>
          </p:cNvPr>
          <p:cNvGrpSpPr/>
          <p:nvPr/>
        </p:nvGrpSpPr>
        <p:grpSpPr>
          <a:xfrm>
            <a:off x="790775" y="2432800"/>
            <a:ext cx="3183671" cy="2418928"/>
            <a:chOff x="2065312" y="978895"/>
            <a:chExt cx="2479476" cy="1773380"/>
          </a:xfrm>
        </p:grpSpPr>
        <p:sp>
          <p:nvSpPr>
            <p:cNvPr id="306" name="Google Shape;7520;p47">
              <a:extLst>
                <a:ext uri="{FF2B5EF4-FFF2-40B4-BE49-F238E27FC236}">
                  <a16:creationId xmlns:a16="http://schemas.microsoft.com/office/drawing/2014/main" id="{73F63BCF-E4AC-DE46-A690-E9BF82BD6124}"/>
                </a:ext>
              </a:extLst>
            </p:cNvPr>
            <p:cNvSpPr/>
            <p:nvPr/>
          </p:nvSpPr>
          <p:spPr>
            <a:xfrm flipH="1">
              <a:off x="3751575" y="2481448"/>
              <a:ext cx="148531" cy="218758"/>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21;p47">
              <a:extLst>
                <a:ext uri="{FF2B5EF4-FFF2-40B4-BE49-F238E27FC236}">
                  <a16:creationId xmlns:a16="http://schemas.microsoft.com/office/drawing/2014/main" id="{409A95C3-5FCA-0E46-B09B-0F14697E5508}"/>
                </a:ext>
              </a:extLst>
            </p:cNvPr>
            <p:cNvSpPr/>
            <p:nvPr/>
          </p:nvSpPr>
          <p:spPr>
            <a:xfrm flipH="1">
              <a:off x="3744603" y="2518167"/>
              <a:ext cx="55046" cy="134097"/>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22;p47">
              <a:extLst>
                <a:ext uri="{FF2B5EF4-FFF2-40B4-BE49-F238E27FC236}">
                  <a16:creationId xmlns:a16="http://schemas.microsoft.com/office/drawing/2014/main" id="{E892D6CE-0165-C046-B153-BFF95495608F}"/>
                </a:ext>
              </a:extLst>
            </p:cNvPr>
            <p:cNvSpPr/>
            <p:nvPr/>
          </p:nvSpPr>
          <p:spPr>
            <a:xfrm flipH="1">
              <a:off x="3696824" y="2513885"/>
              <a:ext cx="38957" cy="100394"/>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23;p47">
              <a:extLst>
                <a:ext uri="{FF2B5EF4-FFF2-40B4-BE49-F238E27FC236}">
                  <a16:creationId xmlns:a16="http://schemas.microsoft.com/office/drawing/2014/main" id="{4358F1D1-6C07-214F-8555-524EE9E0BA0F}"/>
                </a:ext>
              </a:extLst>
            </p:cNvPr>
            <p:cNvSpPr/>
            <p:nvPr/>
          </p:nvSpPr>
          <p:spPr>
            <a:xfrm flipH="1">
              <a:off x="2065312" y="2491698"/>
              <a:ext cx="45899" cy="99680"/>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7524;p47">
              <a:extLst>
                <a:ext uri="{FF2B5EF4-FFF2-40B4-BE49-F238E27FC236}">
                  <a16:creationId xmlns:a16="http://schemas.microsoft.com/office/drawing/2014/main" id="{88C65E06-A23F-244F-A6AA-EEB4F166583B}"/>
                </a:ext>
              </a:extLst>
            </p:cNvPr>
            <p:cNvGrpSpPr/>
            <p:nvPr/>
          </p:nvGrpSpPr>
          <p:grpSpPr>
            <a:xfrm flipH="1">
              <a:off x="3932515" y="2265566"/>
              <a:ext cx="612273" cy="463790"/>
              <a:chOff x="2592579" y="4448479"/>
              <a:chExt cx="588837" cy="445995"/>
            </a:xfrm>
          </p:grpSpPr>
          <p:sp>
            <p:nvSpPr>
              <p:cNvPr id="403" name="Google Shape;7525;p47">
                <a:extLst>
                  <a:ext uri="{FF2B5EF4-FFF2-40B4-BE49-F238E27FC236}">
                    <a16:creationId xmlns:a16="http://schemas.microsoft.com/office/drawing/2014/main" id="{86830D12-CCB0-E54D-9ED2-269963B3D37A}"/>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526;p47">
                <a:extLst>
                  <a:ext uri="{FF2B5EF4-FFF2-40B4-BE49-F238E27FC236}">
                    <a16:creationId xmlns:a16="http://schemas.microsoft.com/office/drawing/2014/main" id="{C6A07E03-DB6C-6F43-9EC6-51E4FAD2624B}"/>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527;p47">
                <a:extLst>
                  <a:ext uri="{FF2B5EF4-FFF2-40B4-BE49-F238E27FC236}">
                    <a16:creationId xmlns:a16="http://schemas.microsoft.com/office/drawing/2014/main" id="{E75E7A29-F882-B849-A463-66C2C9FC4756}"/>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528;p47">
                <a:extLst>
                  <a:ext uri="{FF2B5EF4-FFF2-40B4-BE49-F238E27FC236}">
                    <a16:creationId xmlns:a16="http://schemas.microsoft.com/office/drawing/2014/main" id="{68E649A9-1154-D841-89AF-ADA4B54DF131}"/>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529;p47">
                <a:extLst>
                  <a:ext uri="{FF2B5EF4-FFF2-40B4-BE49-F238E27FC236}">
                    <a16:creationId xmlns:a16="http://schemas.microsoft.com/office/drawing/2014/main" id="{968540E0-FBF1-7C48-B3F0-74C7666ED9AF}"/>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7530;p47">
              <a:extLst>
                <a:ext uri="{FF2B5EF4-FFF2-40B4-BE49-F238E27FC236}">
                  <a16:creationId xmlns:a16="http://schemas.microsoft.com/office/drawing/2014/main" id="{190B40C0-B28C-9C46-96A6-7466CCB226ED}"/>
                </a:ext>
              </a:extLst>
            </p:cNvPr>
            <p:cNvGrpSpPr/>
            <p:nvPr/>
          </p:nvGrpSpPr>
          <p:grpSpPr>
            <a:xfrm flipH="1">
              <a:off x="2116416" y="1731464"/>
              <a:ext cx="1650867" cy="1020810"/>
              <a:chOff x="3416525" y="3858676"/>
              <a:chExt cx="1587677" cy="981643"/>
            </a:xfrm>
          </p:grpSpPr>
          <p:sp>
            <p:nvSpPr>
              <p:cNvPr id="318" name="Google Shape;7531;p47">
                <a:extLst>
                  <a:ext uri="{FF2B5EF4-FFF2-40B4-BE49-F238E27FC236}">
                    <a16:creationId xmlns:a16="http://schemas.microsoft.com/office/drawing/2014/main" id="{649BE716-7F51-DA4C-93CC-AA835CA16875}"/>
                  </a:ext>
                </a:extLst>
              </p:cNvPr>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32;p47">
                <a:extLst>
                  <a:ext uri="{FF2B5EF4-FFF2-40B4-BE49-F238E27FC236}">
                    <a16:creationId xmlns:a16="http://schemas.microsoft.com/office/drawing/2014/main" id="{066D97F4-F38F-E84D-8BE2-FA2A86467AAC}"/>
                  </a:ext>
                </a:extLst>
              </p:cNvPr>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33;p47">
                <a:extLst>
                  <a:ext uri="{FF2B5EF4-FFF2-40B4-BE49-F238E27FC236}">
                    <a16:creationId xmlns:a16="http://schemas.microsoft.com/office/drawing/2014/main" id="{A2A9C680-F407-1846-8183-33E33625BB40}"/>
                  </a:ext>
                </a:extLst>
              </p:cNvPr>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34;p47">
                <a:extLst>
                  <a:ext uri="{FF2B5EF4-FFF2-40B4-BE49-F238E27FC236}">
                    <a16:creationId xmlns:a16="http://schemas.microsoft.com/office/drawing/2014/main" id="{6EB0A9F7-885B-5740-8422-B650503A3AF8}"/>
                  </a:ext>
                </a:extLst>
              </p:cNvPr>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35;p47">
                <a:extLst>
                  <a:ext uri="{FF2B5EF4-FFF2-40B4-BE49-F238E27FC236}">
                    <a16:creationId xmlns:a16="http://schemas.microsoft.com/office/drawing/2014/main" id="{B95AC3CE-4E08-B341-8A4D-0DFD44A93455}"/>
                  </a:ext>
                </a:extLst>
              </p:cNvPr>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36;p47">
                <a:extLst>
                  <a:ext uri="{FF2B5EF4-FFF2-40B4-BE49-F238E27FC236}">
                    <a16:creationId xmlns:a16="http://schemas.microsoft.com/office/drawing/2014/main" id="{01FB9A63-53CB-7149-8F79-D76F9ADB00FD}"/>
                  </a:ext>
                </a:extLst>
              </p:cNvPr>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537;p47">
                <a:extLst>
                  <a:ext uri="{FF2B5EF4-FFF2-40B4-BE49-F238E27FC236}">
                    <a16:creationId xmlns:a16="http://schemas.microsoft.com/office/drawing/2014/main" id="{2E1F95C7-CFA8-9041-9A39-F0DEB5511BCE}"/>
                  </a:ext>
                </a:extLst>
              </p:cNvPr>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38;p47">
                <a:extLst>
                  <a:ext uri="{FF2B5EF4-FFF2-40B4-BE49-F238E27FC236}">
                    <a16:creationId xmlns:a16="http://schemas.microsoft.com/office/drawing/2014/main" id="{9D06A3B2-A22D-774E-8951-5777D7844D20}"/>
                  </a:ext>
                </a:extLst>
              </p:cNvPr>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39;p47">
                <a:extLst>
                  <a:ext uri="{FF2B5EF4-FFF2-40B4-BE49-F238E27FC236}">
                    <a16:creationId xmlns:a16="http://schemas.microsoft.com/office/drawing/2014/main" id="{3F6A2FAA-3972-EB4F-8A0D-813A4C4FDE3A}"/>
                  </a:ext>
                </a:extLst>
              </p:cNvPr>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40;p47">
                <a:extLst>
                  <a:ext uri="{FF2B5EF4-FFF2-40B4-BE49-F238E27FC236}">
                    <a16:creationId xmlns:a16="http://schemas.microsoft.com/office/drawing/2014/main" id="{06020C47-09B0-F942-8C72-C0925573CD79}"/>
                  </a:ext>
                </a:extLst>
              </p:cNvPr>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41;p47">
                <a:extLst>
                  <a:ext uri="{FF2B5EF4-FFF2-40B4-BE49-F238E27FC236}">
                    <a16:creationId xmlns:a16="http://schemas.microsoft.com/office/drawing/2014/main" id="{AB06E352-269A-D94D-8379-BE672020F78C}"/>
                  </a:ext>
                </a:extLst>
              </p:cNvPr>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42;p47">
                <a:extLst>
                  <a:ext uri="{FF2B5EF4-FFF2-40B4-BE49-F238E27FC236}">
                    <a16:creationId xmlns:a16="http://schemas.microsoft.com/office/drawing/2014/main" id="{9A9CB3C2-B21D-AE4A-A2E7-CA3B5443ABB6}"/>
                  </a:ext>
                </a:extLst>
              </p:cNvPr>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543;p47">
                <a:extLst>
                  <a:ext uri="{FF2B5EF4-FFF2-40B4-BE49-F238E27FC236}">
                    <a16:creationId xmlns:a16="http://schemas.microsoft.com/office/drawing/2014/main" id="{5ED57145-A8B0-DB4C-B311-D34D01E513FA}"/>
                  </a:ext>
                </a:extLst>
              </p:cNvPr>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44;p47">
                <a:extLst>
                  <a:ext uri="{FF2B5EF4-FFF2-40B4-BE49-F238E27FC236}">
                    <a16:creationId xmlns:a16="http://schemas.microsoft.com/office/drawing/2014/main" id="{232A5181-F2BA-544E-BECB-8386B48517D2}"/>
                  </a:ext>
                </a:extLst>
              </p:cNvPr>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45;p47">
                <a:extLst>
                  <a:ext uri="{FF2B5EF4-FFF2-40B4-BE49-F238E27FC236}">
                    <a16:creationId xmlns:a16="http://schemas.microsoft.com/office/drawing/2014/main" id="{0D196D81-0C75-5A4B-BF77-C99A05EBF246}"/>
                  </a:ext>
                </a:extLst>
              </p:cNvPr>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546;p47">
                <a:extLst>
                  <a:ext uri="{FF2B5EF4-FFF2-40B4-BE49-F238E27FC236}">
                    <a16:creationId xmlns:a16="http://schemas.microsoft.com/office/drawing/2014/main" id="{27ADBD3E-4595-7E42-B313-AF3BBAED5647}"/>
                  </a:ext>
                </a:extLst>
              </p:cNvPr>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47;p47">
                <a:extLst>
                  <a:ext uri="{FF2B5EF4-FFF2-40B4-BE49-F238E27FC236}">
                    <a16:creationId xmlns:a16="http://schemas.microsoft.com/office/drawing/2014/main" id="{A951D104-EB60-2848-9CEC-0A9756268378}"/>
                  </a:ext>
                </a:extLst>
              </p:cNvPr>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48;p47">
                <a:extLst>
                  <a:ext uri="{FF2B5EF4-FFF2-40B4-BE49-F238E27FC236}">
                    <a16:creationId xmlns:a16="http://schemas.microsoft.com/office/drawing/2014/main" id="{3C5F69D3-01D4-454A-8C1E-54882BB0957D}"/>
                  </a:ext>
                </a:extLst>
              </p:cNvPr>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549;p47">
                <a:extLst>
                  <a:ext uri="{FF2B5EF4-FFF2-40B4-BE49-F238E27FC236}">
                    <a16:creationId xmlns:a16="http://schemas.microsoft.com/office/drawing/2014/main" id="{FD5106FA-FE79-F249-A781-E6B787625C7D}"/>
                  </a:ext>
                </a:extLst>
              </p:cNvPr>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550;p47">
                <a:extLst>
                  <a:ext uri="{FF2B5EF4-FFF2-40B4-BE49-F238E27FC236}">
                    <a16:creationId xmlns:a16="http://schemas.microsoft.com/office/drawing/2014/main" id="{254D6BE9-5540-D549-BBAC-3DB4E8292B66}"/>
                  </a:ext>
                </a:extLst>
              </p:cNvPr>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551;p47">
                <a:extLst>
                  <a:ext uri="{FF2B5EF4-FFF2-40B4-BE49-F238E27FC236}">
                    <a16:creationId xmlns:a16="http://schemas.microsoft.com/office/drawing/2014/main" id="{74F98F6D-D05A-BB4C-ADAC-4A38D61E83AC}"/>
                  </a:ext>
                </a:extLst>
              </p:cNvPr>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552;p47">
                <a:extLst>
                  <a:ext uri="{FF2B5EF4-FFF2-40B4-BE49-F238E27FC236}">
                    <a16:creationId xmlns:a16="http://schemas.microsoft.com/office/drawing/2014/main" id="{77264751-1442-7D4D-AA61-6A3DCCDB2AD1}"/>
                  </a:ext>
                </a:extLst>
              </p:cNvPr>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553;p47">
                <a:extLst>
                  <a:ext uri="{FF2B5EF4-FFF2-40B4-BE49-F238E27FC236}">
                    <a16:creationId xmlns:a16="http://schemas.microsoft.com/office/drawing/2014/main" id="{04483E52-4B3E-8C4F-8CED-22772D87BF8A}"/>
                  </a:ext>
                </a:extLst>
              </p:cNvPr>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554;p47">
                <a:extLst>
                  <a:ext uri="{FF2B5EF4-FFF2-40B4-BE49-F238E27FC236}">
                    <a16:creationId xmlns:a16="http://schemas.microsoft.com/office/drawing/2014/main" id="{7773D822-4AAF-2E4E-92B5-FEA65E7F834B}"/>
                  </a:ext>
                </a:extLst>
              </p:cNvPr>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555;p47">
                <a:extLst>
                  <a:ext uri="{FF2B5EF4-FFF2-40B4-BE49-F238E27FC236}">
                    <a16:creationId xmlns:a16="http://schemas.microsoft.com/office/drawing/2014/main" id="{BB813C02-A418-BD47-8674-051783E0125C}"/>
                  </a:ext>
                </a:extLst>
              </p:cNvPr>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556;p47">
                <a:extLst>
                  <a:ext uri="{FF2B5EF4-FFF2-40B4-BE49-F238E27FC236}">
                    <a16:creationId xmlns:a16="http://schemas.microsoft.com/office/drawing/2014/main" id="{DF361BC7-FAF4-7644-B261-D9739DB4FB3E}"/>
                  </a:ext>
                </a:extLst>
              </p:cNvPr>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557;p47">
                <a:extLst>
                  <a:ext uri="{FF2B5EF4-FFF2-40B4-BE49-F238E27FC236}">
                    <a16:creationId xmlns:a16="http://schemas.microsoft.com/office/drawing/2014/main" id="{2F126F29-8387-2840-9D2F-9476E96130E0}"/>
                  </a:ext>
                </a:extLst>
              </p:cNvPr>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558;p47">
                <a:extLst>
                  <a:ext uri="{FF2B5EF4-FFF2-40B4-BE49-F238E27FC236}">
                    <a16:creationId xmlns:a16="http://schemas.microsoft.com/office/drawing/2014/main" id="{68F41081-2A09-F347-940F-58EB2BC8E36B}"/>
                  </a:ext>
                </a:extLst>
              </p:cNvPr>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559;p47">
                <a:extLst>
                  <a:ext uri="{FF2B5EF4-FFF2-40B4-BE49-F238E27FC236}">
                    <a16:creationId xmlns:a16="http://schemas.microsoft.com/office/drawing/2014/main" id="{7BEC45AD-89DB-284B-9C97-E1A0693FCAE4}"/>
                  </a:ext>
                </a:extLst>
              </p:cNvPr>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560;p47">
                <a:extLst>
                  <a:ext uri="{FF2B5EF4-FFF2-40B4-BE49-F238E27FC236}">
                    <a16:creationId xmlns:a16="http://schemas.microsoft.com/office/drawing/2014/main" id="{E5FAA60E-AEB9-4843-92D4-295E376654D9}"/>
                  </a:ext>
                </a:extLst>
              </p:cNvPr>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561;p47">
                <a:extLst>
                  <a:ext uri="{FF2B5EF4-FFF2-40B4-BE49-F238E27FC236}">
                    <a16:creationId xmlns:a16="http://schemas.microsoft.com/office/drawing/2014/main" id="{37155499-1ECD-5841-92BC-646001E5E60D}"/>
                  </a:ext>
                </a:extLst>
              </p:cNvPr>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562;p47">
                <a:extLst>
                  <a:ext uri="{FF2B5EF4-FFF2-40B4-BE49-F238E27FC236}">
                    <a16:creationId xmlns:a16="http://schemas.microsoft.com/office/drawing/2014/main" id="{283E851C-9453-6C47-BA5D-C677A57F5741}"/>
                  </a:ext>
                </a:extLst>
              </p:cNvPr>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563;p47">
                <a:extLst>
                  <a:ext uri="{FF2B5EF4-FFF2-40B4-BE49-F238E27FC236}">
                    <a16:creationId xmlns:a16="http://schemas.microsoft.com/office/drawing/2014/main" id="{02C71CAB-5961-314A-B161-B584A44DCE81}"/>
                  </a:ext>
                </a:extLst>
              </p:cNvPr>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564;p47">
                <a:extLst>
                  <a:ext uri="{FF2B5EF4-FFF2-40B4-BE49-F238E27FC236}">
                    <a16:creationId xmlns:a16="http://schemas.microsoft.com/office/drawing/2014/main" id="{B418E0C0-BCB2-7444-A2EA-A0B10037DEEE}"/>
                  </a:ext>
                </a:extLst>
              </p:cNvPr>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565;p47">
                <a:extLst>
                  <a:ext uri="{FF2B5EF4-FFF2-40B4-BE49-F238E27FC236}">
                    <a16:creationId xmlns:a16="http://schemas.microsoft.com/office/drawing/2014/main" id="{D77F45FD-6D2F-7A41-A64F-1F23C0965FA3}"/>
                  </a:ext>
                </a:extLst>
              </p:cNvPr>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566;p47">
                <a:extLst>
                  <a:ext uri="{FF2B5EF4-FFF2-40B4-BE49-F238E27FC236}">
                    <a16:creationId xmlns:a16="http://schemas.microsoft.com/office/drawing/2014/main" id="{BE7645BF-D727-644E-8947-ED22944DB32D}"/>
                  </a:ext>
                </a:extLst>
              </p:cNvPr>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567;p47">
                <a:extLst>
                  <a:ext uri="{FF2B5EF4-FFF2-40B4-BE49-F238E27FC236}">
                    <a16:creationId xmlns:a16="http://schemas.microsoft.com/office/drawing/2014/main" id="{ED468E50-DF5F-B245-A713-182275D08406}"/>
                  </a:ext>
                </a:extLst>
              </p:cNvPr>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568;p47">
                <a:extLst>
                  <a:ext uri="{FF2B5EF4-FFF2-40B4-BE49-F238E27FC236}">
                    <a16:creationId xmlns:a16="http://schemas.microsoft.com/office/drawing/2014/main" id="{486D0A5E-5111-9445-AD05-E3544A21677E}"/>
                  </a:ext>
                </a:extLst>
              </p:cNvPr>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569;p47">
                <a:extLst>
                  <a:ext uri="{FF2B5EF4-FFF2-40B4-BE49-F238E27FC236}">
                    <a16:creationId xmlns:a16="http://schemas.microsoft.com/office/drawing/2014/main" id="{F1676C82-C88C-2542-972F-964D3E79E597}"/>
                  </a:ext>
                </a:extLst>
              </p:cNvPr>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570;p47">
                <a:extLst>
                  <a:ext uri="{FF2B5EF4-FFF2-40B4-BE49-F238E27FC236}">
                    <a16:creationId xmlns:a16="http://schemas.microsoft.com/office/drawing/2014/main" id="{8D29EBE1-A661-6748-AD71-39BBEDE7451E}"/>
                  </a:ext>
                </a:extLst>
              </p:cNvPr>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571;p47">
                <a:extLst>
                  <a:ext uri="{FF2B5EF4-FFF2-40B4-BE49-F238E27FC236}">
                    <a16:creationId xmlns:a16="http://schemas.microsoft.com/office/drawing/2014/main" id="{4A6139FA-612F-1346-A78D-856B952FF7C4}"/>
                  </a:ext>
                </a:extLst>
              </p:cNvPr>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572;p47">
                <a:extLst>
                  <a:ext uri="{FF2B5EF4-FFF2-40B4-BE49-F238E27FC236}">
                    <a16:creationId xmlns:a16="http://schemas.microsoft.com/office/drawing/2014/main" id="{EB369316-3FFF-094D-8E3F-D6D792FA7F11}"/>
                  </a:ext>
                </a:extLst>
              </p:cNvPr>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573;p47">
                <a:extLst>
                  <a:ext uri="{FF2B5EF4-FFF2-40B4-BE49-F238E27FC236}">
                    <a16:creationId xmlns:a16="http://schemas.microsoft.com/office/drawing/2014/main" id="{521EF5D4-6480-BA4C-B82A-4F4B4AB4547F}"/>
                  </a:ext>
                </a:extLst>
              </p:cNvPr>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574;p47">
                <a:extLst>
                  <a:ext uri="{FF2B5EF4-FFF2-40B4-BE49-F238E27FC236}">
                    <a16:creationId xmlns:a16="http://schemas.microsoft.com/office/drawing/2014/main" id="{44E2C22E-9B07-5548-AD2D-ACFED44426F9}"/>
                  </a:ext>
                </a:extLst>
              </p:cNvPr>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575;p47">
                <a:extLst>
                  <a:ext uri="{FF2B5EF4-FFF2-40B4-BE49-F238E27FC236}">
                    <a16:creationId xmlns:a16="http://schemas.microsoft.com/office/drawing/2014/main" id="{056C42EC-90CB-784E-8225-05ABA480BEE3}"/>
                  </a:ext>
                </a:extLst>
              </p:cNvPr>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576;p47">
                <a:extLst>
                  <a:ext uri="{FF2B5EF4-FFF2-40B4-BE49-F238E27FC236}">
                    <a16:creationId xmlns:a16="http://schemas.microsoft.com/office/drawing/2014/main" id="{39C23B92-B004-B147-857E-E8BCF7B3B038}"/>
                  </a:ext>
                </a:extLst>
              </p:cNvPr>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577;p47">
                <a:extLst>
                  <a:ext uri="{FF2B5EF4-FFF2-40B4-BE49-F238E27FC236}">
                    <a16:creationId xmlns:a16="http://schemas.microsoft.com/office/drawing/2014/main" id="{D8BE22B3-BC8C-494E-8671-C859B54429B8}"/>
                  </a:ext>
                </a:extLst>
              </p:cNvPr>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578;p47">
                <a:extLst>
                  <a:ext uri="{FF2B5EF4-FFF2-40B4-BE49-F238E27FC236}">
                    <a16:creationId xmlns:a16="http://schemas.microsoft.com/office/drawing/2014/main" id="{C4B4EBF4-9BF2-A044-8B4D-6D8AFD4F6E20}"/>
                  </a:ext>
                </a:extLst>
              </p:cNvPr>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579;p47">
                <a:extLst>
                  <a:ext uri="{FF2B5EF4-FFF2-40B4-BE49-F238E27FC236}">
                    <a16:creationId xmlns:a16="http://schemas.microsoft.com/office/drawing/2014/main" id="{05E91CDE-7D8B-6F49-B6CA-8BD9FE7BA31C}"/>
                  </a:ext>
                </a:extLst>
              </p:cNvPr>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580;p47">
                <a:extLst>
                  <a:ext uri="{FF2B5EF4-FFF2-40B4-BE49-F238E27FC236}">
                    <a16:creationId xmlns:a16="http://schemas.microsoft.com/office/drawing/2014/main" id="{45A6C05A-F093-7446-8D5C-2018234AC2D2}"/>
                  </a:ext>
                </a:extLst>
              </p:cNvPr>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581;p47">
                <a:extLst>
                  <a:ext uri="{FF2B5EF4-FFF2-40B4-BE49-F238E27FC236}">
                    <a16:creationId xmlns:a16="http://schemas.microsoft.com/office/drawing/2014/main" id="{C75DCAD2-18E1-2341-9B25-2FBA9571E3E2}"/>
                  </a:ext>
                </a:extLst>
              </p:cNvPr>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82;p47">
                <a:extLst>
                  <a:ext uri="{FF2B5EF4-FFF2-40B4-BE49-F238E27FC236}">
                    <a16:creationId xmlns:a16="http://schemas.microsoft.com/office/drawing/2014/main" id="{BC210CE9-1138-C64B-856A-E0046673B61D}"/>
                  </a:ext>
                </a:extLst>
              </p:cNvPr>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583;p47">
                <a:extLst>
                  <a:ext uri="{FF2B5EF4-FFF2-40B4-BE49-F238E27FC236}">
                    <a16:creationId xmlns:a16="http://schemas.microsoft.com/office/drawing/2014/main" id="{A6E2BEEA-8F48-754F-98C9-D3E95A975539}"/>
                  </a:ext>
                </a:extLst>
              </p:cNvPr>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584;p47">
                <a:extLst>
                  <a:ext uri="{FF2B5EF4-FFF2-40B4-BE49-F238E27FC236}">
                    <a16:creationId xmlns:a16="http://schemas.microsoft.com/office/drawing/2014/main" id="{56FB5EB2-661B-F74D-8098-9BA09461B7A5}"/>
                  </a:ext>
                </a:extLst>
              </p:cNvPr>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585;p47">
                <a:extLst>
                  <a:ext uri="{FF2B5EF4-FFF2-40B4-BE49-F238E27FC236}">
                    <a16:creationId xmlns:a16="http://schemas.microsoft.com/office/drawing/2014/main" id="{8AA24B5E-303F-B843-BFD4-8E41C9F128B2}"/>
                  </a:ext>
                </a:extLst>
              </p:cNvPr>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586;p47">
                <a:extLst>
                  <a:ext uri="{FF2B5EF4-FFF2-40B4-BE49-F238E27FC236}">
                    <a16:creationId xmlns:a16="http://schemas.microsoft.com/office/drawing/2014/main" id="{76701330-D630-BF4A-9443-AF6DC21B0C80}"/>
                  </a:ext>
                </a:extLst>
              </p:cNvPr>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587;p47">
                <a:extLst>
                  <a:ext uri="{FF2B5EF4-FFF2-40B4-BE49-F238E27FC236}">
                    <a16:creationId xmlns:a16="http://schemas.microsoft.com/office/drawing/2014/main" id="{2B7FE76D-1A86-2D4E-A7AD-3DA8C5FEA85B}"/>
                  </a:ext>
                </a:extLst>
              </p:cNvPr>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588;p47">
                <a:extLst>
                  <a:ext uri="{FF2B5EF4-FFF2-40B4-BE49-F238E27FC236}">
                    <a16:creationId xmlns:a16="http://schemas.microsoft.com/office/drawing/2014/main" id="{862A6516-E63E-074C-8396-D7F1B5026B18}"/>
                  </a:ext>
                </a:extLst>
              </p:cNvPr>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589;p47">
                <a:extLst>
                  <a:ext uri="{FF2B5EF4-FFF2-40B4-BE49-F238E27FC236}">
                    <a16:creationId xmlns:a16="http://schemas.microsoft.com/office/drawing/2014/main" id="{F3889A09-EC0B-F349-8D6B-1D9FBDEA1519}"/>
                  </a:ext>
                </a:extLst>
              </p:cNvPr>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590;p47">
                <a:extLst>
                  <a:ext uri="{FF2B5EF4-FFF2-40B4-BE49-F238E27FC236}">
                    <a16:creationId xmlns:a16="http://schemas.microsoft.com/office/drawing/2014/main" id="{596FE3EC-02C4-9940-B117-EF098BFBF572}"/>
                  </a:ext>
                </a:extLst>
              </p:cNvPr>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591;p47">
                <a:extLst>
                  <a:ext uri="{FF2B5EF4-FFF2-40B4-BE49-F238E27FC236}">
                    <a16:creationId xmlns:a16="http://schemas.microsoft.com/office/drawing/2014/main" id="{0EAF3080-B5D4-8345-9C5E-539D3959BBD6}"/>
                  </a:ext>
                </a:extLst>
              </p:cNvPr>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592;p47">
                <a:extLst>
                  <a:ext uri="{FF2B5EF4-FFF2-40B4-BE49-F238E27FC236}">
                    <a16:creationId xmlns:a16="http://schemas.microsoft.com/office/drawing/2014/main" id="{B068454B-DBC5-1B4B-83E2-C39ADDC0FBEA}"/>
                  </a:ext>
                </a:extLst>
              </p:cNvPr>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93;p47">
                <a:extLst>
                  <a:ext uri="{FF2B5EF4-FFF2-40B4-BE49-F238E27FC236}">
                    <a16:creationId xmlns:a16="http://schemas.microsoft.com/office/drawing/2014/main" id="{C7B2FE4C-B8F9-DB43-8637-9C623D245051}"/>
                  </a:ext>
                </a:extLst>
              </p:cNvPr>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94;p47">
                <a:extLst>
                  <a:ext uri="{FF2B5EF4-FFF2-40B4-BE49-F238E27FC236}">
                    <a16:creationId xmlns:a16="http://schemas.microsoft.com/office/drawing/2014/main" id="{80D0BC02-0BFF-3E4B-B223-8D351F5683E4}"/>
                  </a:ext>
                </a:extLst>
              </p:cNvPr>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95;p47">
                <a:extLst>
                  <a:ext uri="{FF2B5EF4-FFF2-40B4-BE49-F238E27FC236}">
                    <a16:creationId xmlns:a16="http://schemas.microsoft.com/office/drawing/2014/main" id="{DAB0B1D9-F4DF-E942-B899-6B82F77150B4}"/>
                  </a:ext>
                </a:extLst>
              </p:cNvPr>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96;p47">
                <a:extLst>
                  <a:ext uri="{FF2B5EF4-FFF2-40B4-BE49-F238E27FC236}">
                    <a16:creationId xmlns:a16="http://schemas.microsoft.com/office/drawing/2014/main" id="{D1321C7A-97EA-5245-850A-3E4E7B522D07}"/>
                  </a:ext>
                </a:extLst>
              </p:cNvPr>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97;p47">
                <a:extLst>
                  <a:ext uri="{FF2B5EF4-FFF2-40B4-BE49-F238E27FC236}">
                    <a16:creationId xmlns:a16="http://schemas.microsoft.com/office/drawing/2014/main" id="{AC5F7629-DA4F-734B-A763-167576079C2E}"/>
                  </a:ext>
                </a:extLst>
              </p:cNvPr>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98;p47">
                <a:extLst>
                  <a:ext uri="{FF2B5EF4-FFF2-40B4-BE49-F238E27FC236}">
                    <a16:creationId xmlns:a16="http://schemas.microsoft.com/office/drawing/2014/main" id="{E1DE7AE2-FD34-7A4C-AE07-6F6AD272A238}"/>
                  </a:ext>
                </a:extLst>
              </p:cNvPr>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99;p47">
                <a:extLst>
                  <a:ext uri="{FF2B5EF4-FFF2-40B4-BE49-F238E27FC236}">
                    <a16:creationId xmlns:a16="http://schemas.microsoft.com/office/drawing/2014/main" id="{CCA5808F-25A5-8E40-BA83-4501AD3CFDBA}"/>
                  </a:ext>
                </a:extLst>
              </p:cNvPr>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600;p47">
                <a:extLst>
                  <a:ext uri="{FF2B5EF4-FFF2-40B4-BE49-F238E27FC236}">
                    <a16:creationId xmlns:a16="http://schemas.microsoft.com/office/drawing/2014/main" id="{DB77C69B-E87D-1E42-871D-34C9A5BC695F}"/>
                  </a:ext>
                </a:extLst>
              </p:cNvPr>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601;p47">
                <a:extLst>
                  <a:ext uri="{FF2B5EF4-FFF2-40B4-BE49-F238E27FC236}">
                    <a16:creationId xmlns:a16="http://schemas.microsoft.com/office/drawing/2014/main" id="{30B1AF24-A690-E748-AE9C-7050264FFDEC}"/>
                  </a:ext>
                </a:extLst>
              </p:cNvPr>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602;p47">
                <a:extLst>
                  <a:ext uri="{FF2B5EF4-FFF2-40B4-BE49-F238E27FC236}">
                    <a16:creationId xmlns:a16="http://schemas.microsoft.com/office/drawing/2014/main" id="{6F64061D-104C-6341-8CCD-718D2B70C0B8}"/>
                  </a:ext>
                </a:extLst>
              </p:cNvPr>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3;p47">
                <a:extLst>
                  <a:ext uri="{FF2B5EF4-FFF2-40B4-BE49-F238E27FC236}">
                    <a16:creationId xmlns:a16="http://schemas.microsoft.com/office/drawing/2014/main" id="{25A00366-4B8C-9349-A0CF-568D876DD5E0}"/>
                  </a:ext>
                </a:extLst>
              </p:cNvPr>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04;p47">
                <a:extLst>
                  <a:ext uri="{FF2B5EF4-FFF2-40B4-BE49-F238E27FC236}">
                    <a16:creationId xmlns:a16="http://schemas.microsoft.com/office/drawing/2014/main" id="{34816A2D-F165-4147-BD1E-12B44AACB43E}"/>
                  </a:ext>
                </a:extLst>
              </p:cNvPr>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05;p47">
                <a:extLst>
                  <a:ext uri="{FF2B5EF4-FFF2-40B4-BE49-F238E27FC236}">
                    <a16:creationId xmlns:a16="http://schemas.microsoft.com/office/drawing/2014/main" id="{36B38FF8-8361-0B42-86C5-20FF720B85B0}"/>
                  </a:ext>
                </a:extLst>
              </p:cNvPr>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06;p47">
                <a:extLst>
                  <a:ext uri="{FF2B5EF4-FFF2-40B4-BE49-F238E27FC236}">
                    <a16:creationId xmlns:a16="http://schemas.microsoft.com/office/drawing/2014/main" id="{36B48783-69BB-004C-86AA-D224560454A2}"/>
                  </a:ext>
                </a:extLst>
              </p:cNvPr>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07;p47">
                <a:extLst>
                  <a:ext uri="{FF2B5EF4-FFF2-40B4-BE49-F238E27FC236}">
                    <a16:creationId xmlns:a16="http://schemas.microsoft.com/office/drawing/2014/main" id="{6DF52E10-FACC-0E41-97A3-EF8171E3B084}"/>
                  </a:ext>
                </a:extLst>
              </p:cNvPr>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08;p47">
                <a:extLst>
                  <a:ext uri="{FF2B5EF4-FFF2-40B4-BE49-F238E27FC236}">
                    <a16:creationId xmlns:a16="http://schemas.microsoft.com/office/drawing/2014/main" id="{FF4A8875-B44F-654C-97EB-F934D68D9111}"/>
                  </a:ext>
                </a:extLst>
              </p:cNvPr>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09;p47">
                <a:extLst>
                  <a:ext uri="{FF2B5EF4-FFF2-40B4-BE49-F238E27FC236}">
                    <a16:creationId xmlns:a16="http://schemas.microsoft.com/office/drawing/2014/main" id="{0563A0F1-3D6D-7747-A950-D7C6447A1F83}"/>
                  </a:ext>
                </a:extLst>
              </p:cNvPr>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10;p47">
                <a:extLst>
                  <a:ext uri="{FF2B5EF4-FFF2-40B4-BE49-F238E27FC236}">
                    <a16:creationId xmlns:a16="http://schemas.microsoft.com/office/drawing/2014/main" id="{A94E874A-1E77-9A40-B6F3-6319E5240D88}"/>
                  </a:ext>
                </a:extLst>
              </p:cNvPr>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11;p47">
                <a:extLst>
                  <a:ext uri="{FF2B5EF4-FFF2-40B4-BE49-F238E27FC236}">
                    <a16:creationId xmlns:a16="http://schemas.microsoft.com/office/drawing/2014/main" id="{4953B12A-7E66-5A45-9571-AB515ECDC080}"/>
                  </a:ext>
                </a:extLst>
              </p:cNvPr>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12;p47">
                <a:extLst>
                  <a:ext uri="{FF2B5EF4-FFF2-40B4-BE49-F238E27FC236}">
                    <a16:creationId xmlns:a16="http://schemas.microsoft.com/office/drawing/2014/main" id="{9DD14A56-BACD-D049-8B76-451B126C4657}"/>
                  </a:ext>
                </a:extLst>
              </p:cNvPr>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613;p47">
                <a:extLst>
                  <a:ext uri="{FF2B5EF4-FFF2-40B4-BE49-F238E27FC236}">
                    <a16:creationId xmlns:a16="http://schemas.microsoft.com/office/drawing/2014/main" id="{340D240C-6AB3-034A-BE85-4A6C17E0F1F0}"/>
                  </a:ext>
                </a:extLst>
              </p:cNvPr>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614;p47">
                <a:extLst>
                  <a:ext uri="{FF2B5EF4-FFF2-40B4-BE49-F238E27FC236}">
                    <a16:creationId xmlns:a16="http://schemas.microsoft.com/office/drawing/2014/main" id="{A7C50CF8-D043-2246-8BFF-46CAB17A883A}"/>
                  </a:ext>
                </a:extLst>
              </p:cNvPr>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615;p47">
                <a:extLst>
                  <a:ext uri="{FF2B5EF4-FFF2-40B4-BE49-F238E27FC236}">
                    <a16:creationId xmlns:a16="http://schemas.microsoft.com/office/drawing/2014/main" id="{44566023-9EBC-3945-B619-4BA80EF6F41F}"/>
                  </a:ext>
                </a:extLst>
              </p:cNvPr>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7616;p47">
              <a:extLst>
                <a:ext uri="{FF2B5EF4-FFF2-40B4-BE49-F238E27FC236}">
                  <a16:creationId xmlns:a16="http://schemas.microsoft.com/office/drawing/2014/main" id="{51570344-5ED6-8B4F-B295-F8286C4B0B48}"/>
                </a:ext>
              </a:extLst>
            </p:cNvPr>
            <p:cNvGrpSpPr/>
            <p:nvPr/>
          </p:nvGrpSpPr>
          <p:grpSpPr>
            <a:xfrm rot="-6733439" flipH="1">
              <a:off x="2552584" y="1118103"/>
              <a:ext cx="612301" cy="463808"/>
              <a:chOff x="2592579" y="4448479"/>
              <a:chExt cx="588837" cy="445995"/>
            </a:xfrm>
          </p:grpSpPr>
          <p:sp>
            <p:nvSpPr>
              <p:cNvPr id="313" name="Google Shape;7617;p47">
                <a:extLst>
                  <a:ext uri="{FF2B5EF4-FFF2-40B4-BE49-F238E27FC236}">
                    <a16:creationId xmlns:a16="http://schemas.microsoft.com/office/drawing/2014/main" id="{EED6878F-B57E-F448-9F46-84FBC775D359}"/>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618;p47">
                <a:extLst>
                  <a:ext uri="{FF2B5EF4-FFF2-40B4-BE49-F238E27FC236}">
                    <a16:creationId xmlns:a16="http://schemas.microsoft.com/office/drawing/2014/main" id="{D00DF128-6A00-EF43-861B-F3AA41F779ED}"/>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619;p47">
                <a:extLst>
                  <a:ext uri="{FF2B5EF4-FFF2-40B4-BE49-F238E27FC236}">
                    <a16:creationId xmlns:a16="http://schemas.microsoft.com/office/drawing/2014/main" id="{6E480A67-3513-F246-A12C-3DEB1F65F960}"/>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620;p47">
                <a:extLst>
                  <a:ext uri="{FF2B5EF4-FFF2-40B4-BE49-F238E27FC236}">
                    <a16:creationId xmlns:a16="http://schemas.microsoft.com/office/drawing/2014/main" id="{6E83CA7A-0952-5B4A-AD92-1F4EFD209E3B}"/>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621;p47">
                <a:extLst>
                  <a:ext uri="{FF2B5EF4-FFF2-40B4-BE49-F238E27FC236}">
                    <a16:creationId xmlns:a16="http://schemas.microsoft.com/office/drawing/2014/main" id="{32E276F0-61C4-E44E-AF63-B030065EF336}"/>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 name="Rectangle 407">
            <a:extLst>
              <a:ext uri="{FF2B5EF4-FFF2-40B4-BE49-F238E27FC236}">
                <a16:creationId xmlns:a16="http://schemas.microsoft.com/office/drawing/2014/main" id="{B28B200D-DE9B-B643-8B60-5C1681703547}"/>
              </a:ext>
            </a:extLst>
          </p:cNvPr>
          <p:cNvSpPr/>
          <p:nvPr/>
        </p:nvSpPr>
        <p:spPr>
          <a:xfrm>
            <a:off x="3229257" y="879902"/>
            <a:ext cx="4572000" cy="2914452"/>
          </a:xfrm>
          <a:prstGeom prst="rect">
            <a:avLst/>
          </a:prstGeom>
        </p:spPr>
        <p:txBody>
          <a:bodyPr>
            <a:spAutoFit/>
          </a:bodyPr>
          <a:lstStyle/>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Bài tập 3: </a:t>
            </a:r>
          </a:p>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Các từ láy trong khổ thơ:</a:t>
            </a:r>
            <a:r>
              <a:rPr lang="vi-VN" sz="2400" i="1" dirty="0">
                <a:latin typeface="Times New Roman" panose="02020603050405020304" pitchFamily="18" charset="0"/>
                <a:ea typeface="Calibri" panose="020F0502020204030204" pitchFamily="34" charset="0"/>
              </a:rPr>
              <a:t> loắt choắt, xinh xinh, thoăn thoắt, nghênh nghênh.</a:t>
            </a:r>
            <a:endParaRPr lang="en-VN" sz="24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sym typeface="Symbol" pitchFamily="2" charset="2"/>
              </a:rPr>
              <a:t></a:t>
            </a:r>
            <a:r>
              <a:rPr lang="vi-VN" sz="2400" dirty="0">
                <a:latin typeface="Times New Roman" panose="02020603050405020304" pitchFamily="18" charset="0"/>
                <a:ea typeface="Calibri" panose="020F0502020204030204" pitchFamily="34" charset="0"/>
              </a:rPr>
              <a:t> Lượm là một chú bé nhỏ nhắn, nhanh nhẹn, ngộ nghĩnh, đáng yêu. </a:t>
            </a:r>
            <a:endParaRPr lang="en-VN"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5315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checkerboard(across)">
                                      <p:cBhvr>
                                        <p:cTn id="7" dur="5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checkerboard(across)">
                                      <p:cBhvr>
                                        <p:cTn id="12" dur="5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checkerboard(across)">
                                      <p:cBhvr>
                                        <p:cTn id="17" dur="500"/>
                                        <p:tgtEl>
                                          <p:spTgt spid="4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9330;p58">
            <a:extLst>
              <a:ext uri="{FF2B5EF4-FFF2-40B4-BE49-F238E27FC236}">
                <a16:creationId xmlns:a16="http://schemas.microsoft.com/office/drawing/2014/main" id="{D7959AC0-BC3E-F149-8DEB-8A969CC16148}"/>
              </a:ext>
            </a:extLst>
          </p:cNvPr>
          <p:cNvGrpSpPr/>
          <p:nvPr/>
        </p:nvGrpSpPr>
        <p:grpSpPr>
          <a:xfrm>
            <a:off x="49565" y="3241603"/>
            <a:ext cx="1950932" cy="1908256"/>
            <a:chOff x="2261471" y="2757943"/>
            <a:chExt cx="1950932" cy="1908256"/>
          </a:xfrm>
        </p:grpSpPr>
        <p:grpSp>
          <p:nvGrpSpPr>
            <p:cNvPr id="306" name="Google Shape;9331;p58">
              <a:extLst>
                <a:ext uri="{FF2B5EF4-FFF2-40B4-BE49-F238E27FC236}">
                  <a16:creationId xmlns:a16="http://schemas.microsoft.com/office/drawing/2014/main" id="{F4B4557E-1C33-2A4A-85EF-AA9DB01012BC}"/>
                </a:ext>
              </a:extLst>
            </p:cNvPr>
            <p:cNvGrpSpPr/>
            <p:nvPr/>
          </p:nvGrpSpPr>
          <p:grpSpPr>
            <a:xfrm flipH="1">
              <a:off x="2374340" y="2931468"/>
              <a:ext cx="1382273" cy="1722631"/>
              <a:chOff x="7445826" y="3496299"/>
              <a:chExt cx="1036653" cy="1291909"/>
            </a:xfrm>
          </p:grpSpPr>
          <p:sp>
            <p:nvSpPr>
              <p:cNvPr id="313" name="Google Shape;9332;p58">
                <a:extLst>
                  <a:ext uri="{FF2B5EF4-FFF2-40B4-BE49-F238E27FC236}">
                    <a16:creationId xmlns:a16="http://schemas.microsoft.com/office/drawing/2014/main" id="{D165CC89-306B-C94B-AE2E-357F0A0F9746}"/>
                  </a:ext>
                </a:extLst>
              </p:cNvPr>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33;p58">
                <a:extLst>
                  <a:ext uri="{FF2B5EF4-FFF2-40B4-BE49-F238E27FC236}">
                    <a16:creationId xmlns:a16="http://schemas.microsoft.com/office/drawing/2014/main" id="{EBCB8149-E381-4443-AC56-5BB1F9E429B9}"/>
                  </a:ext>
                </a:extLst>
              </p:cNvPr>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34;p58">
                <a:extLst>
                  <a:ext uri="{FF2B5EF4-FFF2-40B4-BE49-F238E27FC236}">
                    <a16:creationId xmlns:a16="http://schemas.microsoft.com/office/drawing/2014/main" id="{38FB11A7-731E-0C41-8453-8F84A49CF59C}"/>
                  </a:ext>
                </a:extLst>
              </p:cNvPr>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35;p58">
                <a:extLst>
                  <a:ext uri="{FF2B5EF4-FFF2-40B4-BE49-F238E27FC236}">
                    <a16:creationId xmlns:a16="http://schemas.microsoft.com/office/drawing/2014/main" id="{9A05ABE8-258B-5C4B-A12B-2C9C252CAE54}"/>
                  </a:ext>
                </a:extLst>
              </p:cNvPr>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36;p58">
                <a:extLst>
                  <a:ext uri="{FF2B5EF4-FFF2-40B4-BE49-F238E27FC236}">
                    <a16:creationId xmlns:a16="http://schemas.microsoft.com/office/drawing/2014/main" id="{3B5F3C46-F1DB-2140-A841-9BB4FAE6DFCB}"/>
                  </a:ext>
                </a:extLst>
              </p:cNvPr>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37;p58">
                <a:extLst>
                  <a:ext uri="{FF2B5EF4-FFF2-40B4-BE49-F238E27FC236}">
                    <a16:creationId xmlns:a16="http://schemas.microsoft.com/office/drawing/2014/main" id="{5D9270A4-2113-7949-B0CA-1F1994B72B1D}"/>
                  </a:ext>
                </a:extLst>
              </p:cNvPr>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38;p58">
                <a:extLst>
                  <a:ext uri="{FF2B5EF4-FFF2-40B4-BE49-F238E27FC236}">
                    <a16:creationId xmlns:a16="http://schemas.microsoft.com/office/drawing/2014/main" id="{A2312FC1-D958-3948-8F2A-6144A70E6236}"/>
                  </a:ext>
                </a:extLst>
              </p:cNvPr>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39;p58">
                <a:extLst>
                  <a:ext uri="{FF2B5EF4-FFF2-40B4-BE49-F238E27FC236}">
                    <a16:creationId xmlns:a16="http://schemas.microsoft.com/office/drawing/2014/main" id="{CE2380FB-4BDE-7147-9EB4-A98E6BAD79C8}"/>
                  </a:ext>
                </a:extLst>
              </p:cNvPr>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40;p58">
                <a:extLst>
                  <a:ext uri="{FF2B5EF4-FFF2-40B4-BE49-F238E27FC236}">
                    <a16:creationId xmlns:a16="http://schemas.microsoft.com/office/drawing/2014/main" id="{E0885E79-608F-384F-BF26-27F987F30E80}"/>
                  </a:ext>
                </a:extLst>
              </p:cNvPr>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41;p58">
                <a:extLst>
                  <a:ext uri="{FF2B5EF4-FFF2-40B4-BE49-F238E27FC236}">
                    <a16:creationId xmlns:a16="http://schemas.microsoft.com/office/drawing/2014/main" id="{01D4FE10-B359-EC44-947C-ABE4160B7689}"/>
                  </a:ext>
                </a:extLst>
              </p:cNvPr>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42;p58">
                <a:extLst>
                  <a:ext uri="{FF2B5EF4-FFF2-40B4-BE49-F238E27FC236}">
                    <a16:creationId xmlns:a16="http://schemas.microsoft.com/office/drawing/2014/main" id="{3A2EE12A-4D29-E344-8F6B-E577E15C252B}"/>
                  </a:ext>
                </a:extLst>
              </p:cNvPr>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43;p58">
                <a:extLst>
                  <a:ext uri="{FF2B5EF4-FFF2-40B4-BE49-F238E27FC236}">
                    <a16:creationId xmlns:a16="http://schemas.microsoft.com/office/drawing/2014/main" id="{14BC7F05-9E7E-0F4C-AAA0-6AEB4568915D}"/>
                  </a:ext>
                </a:extLst>
              </p:cNvPr>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44;p58">
                <a:extLst>
                  <a:ext uri="{FF2B5EF4-FFF2-40B4-BE49-F238E27FC236}">
                    <a16:creationId xmlns:a16="http://schemas.microsoft.com/office/drawing/2014/main" id="{0B8E4DBC-2A51-AD42-A8AC-6BEBAB5D2C87}"/>
                  </a:ext>
                </a:extLst>
              </p:cNvPr>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45;p58">
                <a:extLst>
                  <a:ext uri="{FF2B5EF4-FFF2-40B4-BE49-F238E27FC236}">
                    <a16:creationId xmlns:a16="http://schemas.microsoft.com/office/drawing/2014/main" id="{4463F2CB-1640-C94B-B4C2-CF81DA5F2C68}"/>
                  </a:ext>
                </a:extLst>
              </p:cNvPr>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46;p58">
                <a:extLst>
                  <a:ext uri="{FF2B5EF4-FFF2-40B4-BE49-F238E27FC236}">
                    <a16:creationId xmlns:a16="http://schemas.microsoft.com/office/drawing/2014/main" id="{8CEBFB23-7ECE-2147-841D-719DB58DE2D3}"/>
                  </a:ext>
                </a:extLst>
              </p:cNvPr>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47;p58">
                <a:extLst>
                  <a:ext uri="{FF2B5EF4-FFF2-40B4-BE49-F238E27FC236}">
                    <a16:creationId xmlns:a16="http://schemas.microsoft.com/office/drawing/2014/main" id="{60CA46DA-0B44-7F48-B076-7405300B250D}"/>
                  </a:ext>
                </a:extLst>
              </p:cNvPr>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48;p58">
                <a:extLst>
                  <a:ext uri="{FF2B5EF4-FFF2-40B4-BE49-F238E27FC236}">
                    <a16:creationId xmlns:a16="http://schemas.microsoft.com/office/drawing/2014/main" id="{99200144-644C-724C-8972-F85BAF717207}"/>
                  </a:ext>
                </a:extLst>
              </p:cNvPr>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49;p58">
                <a:extLst>
                  <a:ext uri="{FF2B5EF4-FFF2-40B4-BE49-F238E27FC236}">
                    <a16:creationId xmlns:a16="http://schemas.microsoft.com/office/drawing/2014/main" id="{DE3319D6-D875-DB43-84FC-D7352F6EB48D}"/>
                  </a:ext>
                </a:extLst>
              </p:cNvPr>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50;p58">
                <a:extLst>
                  <a:ext uri="{FF2B5EF4-FFF2-40B4-BE49-F238E27FC236}">
                    <a16:creationId xmlns:a16="http://schemas.microsoft.com/office/drawing/2014/main" id="{F97E84CF-95A1-8A46-B610-9BD90CA0B445}"/>
                  </a:ext>
                </a:extLst>
              </p:cNvPr>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51;p58">
                <a:extLst>
                  <a:ext uri="{FF2B5EF4-FFF2-40B4-BE49-F238E27FC236}">
                    <a16:creationId xmlns:a16="http://schemas.microsoft.com/office/drawing/2014/main" id="{39C07821-04EE-D344-9B43-ECCD17C9C818}"/>
                  </a:ext>
                </a:extLst>
              </p:cNvPr>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52;p58">
                <a:extLst>
                  <a:ext uri="{FF2B5EF4-FFF2-40B4-BE49-F238E27FC236}">
                    <a16:creationId xmlns:a16="http://schemas.microsoft.com/office/drawing/2014/main" id="{B5948F24-5B94-3248-96BE-DA2BB71A00FD}"/>
                  </a:ext>
                </a:extLst>
              </p:cNvPr>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53;p58">
                <a:extLst>
                  <a:ext uri="{FF2B5EF4-FFF2-40B4-BE49-F238E27FC236}">
                    <a16:creationId xmlns:a16="http://schemas.microsoft.com/office/drawing/2014/main" id="{9761948F-4943-C44B-8C37-8D00143413F1}"/>
                  </a:ext>
                </a:extLst>
              </p:cNvPr>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4;p58">
                <a:extLst>
                  <a:ext uri="{FF2B5EF4-FFF2-40B4-BE49-F238E27FC236}">
                    <a16:creationId xmlns:a16="http://schemas.microsoft.com/office/drawing/2014/main" id="{EE793623-C9F5-7A4D-8731-C2D51D1A94FE}"/>
                  </a:ext>
                </a:extLst>
              </p:cNvPr>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55;p58">
                <a:extLst>
                  <a:ext uri="{FF2B5EF4-FFF2-40B4-BE49-F238E27FC236}">
                    <a16:creationId xmlns:a16="http://schemas.microsoft.com/office/drawing/2014/main" id="{01D71BD7-0D61-6E4A-996E-41A1FA1B320E}"/>
                  </a:ext>
                </a:extLst>
              </p:cNvPr>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56;p58">
                <a:extLst>
                  <a:ext uri="{FF2B5EF4-FFF2-40B4-BE49-F238E27FC236}">
                    <a16:creationId xmlns:a16="http://schemas.microsoft.com/office/drawing/2014/main" id="{B181BBA5-92E3-5145-888F-C2C2D7AD4E65}"/>
                  </a:ext>
                </a:extLst>
              </p:cNvPr>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57;p58">
                <a:extLst>
                  <a:ext uri="{FF2B5EF4-FFF2-40B4-BE49-F238E27FC236}">
                    <a16:creationId xmlns:a16="http://schemas.microsoft.com/office/drawing/2014/main" id="{7956A68A-034A-1642-9C34-A06D7F0421FF}"/>
                  </a:ext>
                </a:extLst>
              </p:cNvPr>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58;p58">
                <a:extLst>
                  <a:ext uri="{FF2B5EF4-FFF2-40B4-BE49-F238E27FC236}">
                    <a16:creationId xmlns:a16="http://schemas.microsoft.com/office/drawing/2014/main" id="{49943ACE-935A-9E42-B6CB-507678F76864}"/>
                  </a:ext>
                </a:extLst>
              </p:cNvPr>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359;p58">
                <a:extLst>
                  <a:ext uri="{FF2B5EF4-FFF2-40B4-BE49-F238E27FC236}">
                    <a16:creationId xmlns:a16="http://schemas.microsoft.com/office/drawing/2014/main" id="{06933BF9-84AF-2442-B024-472B7E94DD8E}"/>
                  </a:ext>
                </a:extLst>
              </p:cNvPr>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360;p58">
                <a:extLst>
                  <a:ext uri="{FF2B5EF4-FFF2-40B4-BE49-F238E27FC236}">
                    <a16:creationId xmlns:a16="http://schemas.microsoft.com/office/drawing/2014/main" id="{FCF4A76F-0F05-4B43-B37C-B185B7A2D8F3}"/>
                  </a:ext>
                </a:extLst>
              </p:cNvPr>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361;p58">
                <a:extLst>
                  <a:ext uri="{FF2B5EF4-FFF2-40B4-BE49-F238E27FC236}">
                    <a16:creationId xmlns:a16="http://schemas.microsoft.com/office/drawing/2014/main" id="{A0DD960F-0804-D640-844F-69D380E95744}"/>
                  </a:ext>
                </a:extLst>
              </p:cNvPr>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362;p58">
                <a:extLst>
                  <a:ext uri="{FF2B5EF4-FFF2-40B4-BE49-F238E27FC236}">
                    <a16:creationId xmlns:a16="http://schemas.microsoft.com/office/drawing/2014/main" id="{7EB374F9-FFF8-7848-B6ED-2CD2A3620DCA}"/>
                  </a:ext>
                </a:extLst>
              </p:cNvPr>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363;p58">
                <a:extLst>
                  <a:ext uri="{FF2B5EF4-FFF2-40B4-BE49-F238E27FC236}">
                    <a16:creationId xmlns:a16="http://schemas.microsoft.com/office/drawing/2014/main" id="{3358C26D-8FC2-2C41-A762-1B472552B7BA}"/>
                  </a:ext>
                </a:extLst>
              </p:cNvPr>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64;p58">
                <a:extLst>
                  <a:ext uri="{FF2B5EF4-FFF2-40B4-BE49-F238E27FC236}">
                    <a16:creationId xmlns:a16="http://schemas.microsoft.com/office/drawing/2014/main" id="{465E47AE-0794-B546-99AE-6A2419F775A6}"/>
                  </a:ext>
                </a:extLst>
              </p:cNvPr>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365;p58">
                <a:extLst>
                  <a:ext uri="{FF2B5EF4-FFF2-40B4-BE49-F238E27FC236}">
                    <a16:creationId xmlns:a16="http://schemas.microsoft.com/office/drawing/2014/main" id="{10FEFD68-FED1-394B-8193-74370BE997D0}"/>
                  </a:ext>
                </a:extLst>
              </p:cNvPr>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366;p58">
                <a:extLst>
                  <a:ext uri="{FF2B5EF4-FFF2-40B4-BE49-F238E27FC236}">
                    <a16:creationId xmlns:a16="http://schemas.microsoft.com/office/drawing/2014/main" id="{E99C35A2-9B1F-9845-BF7A-DA77482D10D4}"/>
                  </a:ext>
                </a:extLst>
              </p:cNvPr>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67;p58">
                <a:extLst>
                  <a:ext uri="{FF2B5EF4-FFF2-40B4-BE49-F238E27FC236}">
                    <a16:creationId xmlns:a16="http://schemas.microsoft.com/office/drawing/2014/main" id="{CF6F6F34-093B-0942-8EE4-C76E66BF68F9}"/>
                  </a:ext>
                </a:extLst>
              </p:cNvPr>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68;p58">
                <a:extLst>
                  <a:ext uri="{FF2B5EF4-FFF2-40B4-BE49-F238E27FC236}">
                    <a16:creationId xmlns:a16="http://schemas.microsoft.com/office/drawing/2014/main" id="{5F4FBE0D-173B-7043-A3EA-9C5845C7C9B9}"/>
                  </a:ext>
                </a:extLst>
              </p:cNvPr>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369;p58">
                <a:extLst>
                  <a:ext uri="{FF2B5EF4-FFF2-40B4-BE49-F238E27FC236}">
                    <a16:creationId xmlns:a16="http://schemas.microsoft.com/office/drawing/2014/main" id="{566EB0BB-7C53-8644-9419-2E174CC09A68}"/>
                  </a:ext>
                </a:extLst>
              </p:cNvPr>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370;p58">
                <a:extLst>
                  <a:ext uri="{FF2B5EF4-FFF2-40B4-BE49-F238E27FC236}">
                    <a16:creationId xmlns:a16="http://schemas.microsoft.com/office/drawing/2014/main" id="{1EA404F2-FCC0-5D46-B2B8-7298EA0EF341}"/>
                  </a:ext>
                </a:extLst>
              </p:cNvPr>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1;p58">
                <a:extLst>
                  <a:ext uri="{FF2B5EF4-FFF2-40B4-BE49-F238E27FC236}">
                    <a16:creationId xmlns:a16="http://schemas.microsoft.com/office/drawing/2014/main" id="{E5810EAB-B975-A246-A507-5DA0B5DF5D67}"/>
                  </a:ext>
                </a:extLst>
              </p:cNvPr>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72;p58">
                <a:extLst>
                  <a:ext uri="{FF2B5EF4-FFF2-40B4-BE49-F238E27FC236}">
                    <a16:creationId xmlns:a16="http://schemas.microsoft.com/office/drawing/2014/main" id="{767E1736-2A5E-4A48-B5F3-7BD5A985C371}"/>
                  </a:ext>
                </a:extLst>
              </p:cNvPr>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373;p58">
                <a:extLst>
                  <a:ext uri="{FF2B5EF4-FFF2-40B4-BE49-F238E27FC236}">
                    <a16:creationId xmlns:a16="http://schemas.microsoft.com/office/drawing/2014/main" id="{CCF888BE-5540-4F4A-A7EB-6C7C37A75F1A}"/>
                  </a:ext>
                </a:extLst>
              </p:cNvPr>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374;p58">
                <a:extLst>
                  <a:ext uri="{FF2B5EF4-FFF2-40B4-BE49-F238E27FC236}">
                    <a16:creationId xmlns:a16="http://schemas.microsoft.com/office/drawing/2014/main" id="{F6429748-481A-3541-96B9-8133239A1248}"/>
                  </a:ext>
                </a:extLst>
              </p:cNvPr>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375;p58">
                <a:extLst>
                  <a:ext uri="{FF2B5EF4-FFF2-40B4-BE49-F238E27FC236}">
                    <a16:creationId xmlns:a16="http://schemas.microsoft.com/office/drawing/2014/main" id="{AE3E34DD-5CE6-8240-BC34-F5158C8EF0F3}"/>
                  </a:ext>
                </a:extLst>
              </p:cNvPr>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376;p58">
                <a:extLst>
                  <a:ext uri="{FF2B5EF4-FFF2-40B4-BE49-F238E27FC236}">
                    <a16:creationId xmlns:a16="http://schemas.microsoft.com/office/drawing/2014/main" id="{AD0D5B2B-2923-D342-9C5F-67F827019774}"/>
                  </a:ext>
                </a:extLst>
              </p:cNvPr>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377;p58">
                <a:extLst>
                  <a:ext uri="{FF2B5EF4-FFF2-40B4-BE49-F238E27FC236}">
                    <a16:creationId xmlns:a16="http://schemas.microsoft.com/office/drawing/2014/main" id="{60D01091-D722-0445-960A-870415BFD066}"/>
                  </a:ext>
                </a:extLst>
              </p:cNvPr>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378;p58">
                <a:extLst>
                  <a:ext uri="{FF2B5EF4-FFF2-40B4-BE49-F238E27FC236}">
                    <a16:creationId xmlns:a16="http://schemas.microsoft.com/office/drawing/2014/main" id="{7AEFAF44-2202-074B-BFF9-286EC367B994}"/>
                  </a:ext>
                </a:extLst>
              </p:cNvPr>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379;p58">
                <a:extLst>
                  <a:ext uri="{FF2B5EF4-FFF2-40B4-BE49-F238E27FC236}">
                    <a16:creationId xmlns:a16="http://schemas.microsoft.com/office/drawing/2014/main" id="{048B3717-78FC-0147-9531-1120D08C7C47}"/>
                  </a:ext>
                </a:extLst>
              </p:cNvPr>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380;p58">
                <a:extLst>
                  <a:ext uri="{FF2B5EF4-FFF2-40B4-BE49-F238E27FC236}">
                    <a16:creationId xmlns:a16="http://schemas.microsoft.com/office/drawing/2014/main" id="{8AEA54BF-028E-E848-8E16-229BB78078C6}"/>
                  </a:ext>
                </a:extLst>
              </p:cNvPr>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381;p58">
                <a:extLst>
                  <a:ext uri="{FF2B5EF4-FFF2-40B4-BE49-F238E27FC236}">
                    <a16:creationId xmlns:a16="http://schemas.microsoft.com/office/drawing/2014/main" id="{BEEF2024-310D-2948-8656-8A5C077B0BAF}"/>
                  </a:ext>
                </a:extLst>
              </p:cNvPr>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382;p58">
                <a:extLst>
                  <a:ext uri="{FF2B5EF4-FFF2-40B4-BE49-F238E27FC236}">
                    <a16:creationId xmlns:a16="http://schemas.microsoft.com/office/drawing/2014/main" id="{33C26674-B15B-A34A-88CE-88641EC711F9}"/>
                  </a:ext>
                </a:extLst>
              </p:cNvPr>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383;p58">
                <a:extLst>
                  <a:ext uri="{FF2B5EF4-FFF2-40B4-BE49-F238E27FC236}">
                    <a16:creationId xmlns:a16="http://schemas.microsoft.com/office/drawing/2014/main" id="{5060E64D-11C8-FF40-BD2C-FAEDFC3AB135}"/>
                  </a:ext>
                </a:extLst>
              </p:cNvPr>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384;p58">
                <a:extLst>
                  <a:ext uri="{FF2B5EF4-FFF2-40B4-BE49-F238E27FC236}">
                    <a16:creationId xmlns:a16="http://schemas.microsoft.com/office/drawing/2014/main" id="{CD6EC1BA-87E5-8547-AC99-89AAA9180419}"/>
                  </a:ext>
                </a:extLst>
              </p:cNvPr>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385;p58">
                <a:extLst>
                  <a:ext uri="{FF2B5EF4-FFF2-40B4-BE49-F238E27FC236}">
                    <a16:creationId xmlns:a16="http://schemas.microsoft.com/office/drawing/2014/main" id="{AB01E208-1F2D-AD4F-8837-A61DCC66F363}"/>
                  </a:ext>
                </a:extLst>
              </p:cNvPr>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386;p58">
                <a:extLst>
                  <a:ext uri="{FF2B5EF4-FFF2-40B4-BE49-F238E27FC236}">
                    <a16:creationId xmlns:a16="http://schemas.microsoft.com/office/drawing/2014/main" id="{38AC597E-3D35-364E-B34F-AEB217D608FB}"/>
                  </a:ext>
                </a:extLst>
              </p:cNvPr>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387;p58">
                <a:extLst>
                  <a:ext uri="{FF2B5EF4-FFF2-40B4-BE49-F238E27FC236}">
                    <a16:creationId xmlns:a16="http://schemas.microsoft.com/office/drawing/2014/main" id="{BF954C58-FA63-8F4F-AC1D-CC84ED8E7B8D}"/>
                  </a:ext>
                </a:extLst>
              </p:cNvPr>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388;p58">
                <a:extLst>
                  <a:ext uri="{FF2B5EF4-FFF2-40B4-BE49-F238E27FC236}">
                    <a16:creationId xmlns:a16="http://schemas.microsoft.com/office/drawing/2014/main" id="{D94B2F4C-2F4D-5945-BA59-85EA31548F76}"/>
                  </a:ext>
                </a:extLst>
              </p:cNvPr>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389;p58">
                <a:extLst>
                  <a:ext uri="{FF2B5EF4-FFF2-40B4-BE49-F238E27FC236}">
                    <a16:creationId xmlns:a16="http://schemas.microsoft.com/office/drawing/2014/main" id="{DB0EC277-5644-DB4F-B4A3-1EF46D8FC3B8}"/>
                  </a:ext>
                </a:extLst>
              </p:cNvPr>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390;p58">
                <a:extLst>
                  <a:ext uri="{FF2B5EF4-FFF2-40B4-BE49-F238E27FC236}">
                    <a16:creationId xmlns:a16="http://schemas.microsoft.com/office/drawing/2014/main" id="{B6D1BD16-D472-1941-8511-1DDD98091700}"/>
                  </a:ext>
                </a:extLst>
              </p:cNvPr>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391;p58">
                <a:extLst>
                  <a:ext uri="{FF2B5EF4-FFF2-40B4-BE49-F238E27FC236}">
                    <a16:creationId xmlns:a16="http://schemas.microsoft.com/office/drawing/2014/main" id="{783F751D-CDAA-5041-BDC7-D438BF977015}"/>
                  </a:ext>
                </a:extLst>
              </p:cNvPr>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392;p58">
                <a:extLst>
                  <a:ext uri="{FF2B5EF4-FFF2-40B4-BE49-F238E27FC236}">
                    <a16:creationId xmlns:a16="http://schemas.microsoft.com/office/drawing/2014/main" id="{E82BDDD3-3FDC-CA40-B9C6-69FB24B437C4}"/>
                  </a:ext>
                </a:extLst>
              </p:cNvPr>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393;p58">
                <a:extLst>
                  <a:ext uri="{FF2B5EF4-FFF2-40B4-BE49-F238E27FC236}">
                    <a16:creationId xmlns:a16="http://schemas.microsoft.com/office/drawing/2014/main" id="{C18A47AD-C91B-5542-B387-BDCC5AB8357A}"/>
                  </a:ext>
                </a:extLst>
              </p:cNvPr>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394;p58">
                <a:extLst>
                  <a:ext uri="{FF2B5EF4-FFF2-40B4-BE49-F238E27FC236}">
                    <a16:creationId xmlns:a16="http://schemas.microsoft.com/office/drawing/2014/main" id="{FE73D709-8445-AD49-B9A1-0C9C3FC74956}"/>
                  </a:ext>
                </a:extLst>
              </p:cNvPr>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95;p58">
                <a:extLst>
                  <a:ext uri="{FF2B5EF4-FFF2-40B4-BE49-F238E27FC236}">
                    <a16:creationId xmlns:a16="http://schemas.microsoft.com/office/drawing/2014/main" id="{93AA9AA7-CEFA-214D-A792-95A2EC69BF3B}"/>
                  </a:ext>
                </a:extLst>
              </p:cNvPr>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96;p58">
                <a:extLst>
                  <a:ext uri="{FF2B5EF4-FFF2-40B4-BE49-F238E27FC236}">
                    <a16:creationId xmlns:a16="http://schemas.microsoft.com/office/drawing/2014/main" id="{B7D67FCF-91F3-6041-B4EE-E7340A64F027}"/>
                  </a:ext>
                </a:extLst>
              </p:cNvPr>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397;p58">
                <a:extLst>
                  <a:ext uri="{FF2B5EF4-FFF2-40B4-BE49-F238E27FC236}">
                    <a16:creationId xmlns:a16="http://schemas.microsoft.com/office/drawing/2014/main" id="{1978A759-7226-504F-B9A5-13AFB8C6DCC8}"/>
                  </a:ext>
                </a:extLst>
              </p:cNvPr>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398;p58">
                <a:extLst>
                  <a:ext uri="{FF2B5EF4-FFF2-40B4-BE49-F238E27FC236}">
                    <a16:creationId xmlns:a16="http://schemas.microsoft.com/office/drawing/2014/main" id="{BB0E9CB6-4CFE-B947-9EB2-C1F7A2C660D3}"/>
                  </a:ext>
                </a:extLst>
              </p:cNvPr>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399;p58">
                <a:extLst>
                  <a:ext uri="{FF2B5EF4-FFF2-40B4-BE49-F238E27FC236}">
                    <a16:creationId xmlns:a16="http://schemas.microsoft.com/office/drawing/2014/main" id="{2C97BF9E-9418-F64C-90B2-AE727FDD0516}"/>
                  </a:ext>
                </a:extLst>
              </p:cNvPr>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400;p58">
                <a:extLst>
                  <a:ext uri="{FF2B5EF4-FFF2-40B4-BE49-F238E27FC236}">
                    <a16:creationId xmlns:a16="http://schemas.microsoft.com/office/drawing/2014/main" id="{C2D15E54-36B2-DA4E-B6E7-D1E743ADEAF3}"/>
                  </a:ext>
                </a:extLst>
              </p:cNvPr>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401;p58">
                <a:extLst>
                  <a:ext uri="{FF2B5EF4-FFF2-40B4-BE49-F238E27FC236}">
                    <a16:creationId xmlns:a16="http://schemas.microsoft.com/office/drawing/2014/main" id="{F880B724-F08B-FC4B-B0D0-1B6CB74617A9}"/>
                  </a:ext>
                </a:extLst>
              </p:cNvPr>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402;p58">
                <a:extLst>
                  <a:ext uri="{FF2B5EF4-FFF2-40B4-BE49-F238E27FC236}">
                    <a16:creationId xmlns:a16="http://schemas.microsoft.com/office/drawing/2014/main" id="{B63EF6B4-D75A-934A-851B-D8A69C64380C}"/>
                  </a:ext>
                </a:extLst>
              </p:cNvPr>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403;p58">
                <a:extLst>
                  <a:ext uri="{FF2B5EF4-FFF2-40B4-BE49-F238E27FC236}">
                    <a16:creationId xmlns:a16="http://schemas.microsoft.com/office/drawing/2014/main" id="{B3C80AA0-5E61-594C-A1E0-F9AF47773D6D}"/>
                  </a:ext>
                </a:extLst>
              </p:cNvPr>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404;p58">
                <a:extLst>
                  <a:ext uri="{FF2B5EF4-FFF2-40B4-BE49-F238E27FC236}">
                    <a16:creationId xmlns:a16="http://schemas.microsoft.com/office/drawing/2014/main" id="{0280231C-2306-864B-912F-D22F1D7C5343}"/>
                  </a:ext>
                </a:extLst>
              </p:cNvPr>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405;p58">
                <a:extLst>
                  <a:ext uri="{FF2B5EF4-FFF2-40B4-BE49-F238E27FC236}">
                    <a16:creationId xmlns:a16="http://schemas.microsoft.com/office/drawing/2014/main" id="{E354C963-FDD7-784C-9728-21D91CDAB861}"/>
                  </a:ext>
                </a:extLst>
              </p:cNvPr>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406;p58">
                <a:extLst>
                  <a:ext uri="{FF2B5EF4-FFF2-40B4-BE49-F238E27FC236}">
                    <a16:creationId xmlns:a16="http://schemas.microsoft.com/office/drawing/2014/main" id="{709FDD78-ADD4-5747-A456-F9B761BEA0FD}"/>
                  </a:ext>
                </a:extLst>
              </p:cNvPr>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407;p58">
                <a:extLst>
                  <a:ext uri="{FF2B5EF4-FFF2-40B4-BE49-F238E27FC236}">
                    <a16:creationId xmlns:a16="http://schemas.microsoft.com/office/drawing/2014/main" id="{483CF796-81F7-5B4D-9049-34746480D3FD}"/>
                  </a:ext>
                </a:extLst>
              </p:cNvPr>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408;p58">
                <a:extLst>
                  <a:ext uri="{FF2B5EF4-FFF2-40B4-BE49-F238E27FC236}">
                    <a16:creationId xmlns:a16="http://schemas.microsoft.com/office/drawing/2014/main" id="{57D7FDD2-FD93-AF47-8152-51B6F0B08D49}"/>
                  </a:ext>
                </a:extLst>
              </p:cNvPr>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409;p58">
                <a:extLst>
                  <a:ext uri="{FF2B5EF4-FFF2-40B4-BE49-F238E27FC236}">
                    <a16:creationId xmlns:a16="http://schemas.microsoft.com/office/drawing/2014/main" id="{928DFC5B-E621-B241-AB0F-6ECCE21F239D}"/>
                  </a:ext>
                </a:extLst>
              </p:cNvPr>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410;p58">
                <a:extLst>
                  <a:ext uri="{FF2B5EF4-FFF2-40B4-BE49-F238E27FC236}">
                    <a16:creationId xmlns:a16="http://schemas.microsoft.com/office/drawing/2014/main" id="{4AA1B931-B43D-0C44-AAED-DF94F11B7881}"/>
                  </a:ext>
                </a:extLst>
              </p:cNvPr>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411;p58">
                <a:extLst>
                  <a:ext uri="{FF2B5EF4-FFF2-40B4-BE49-F238E27FC236}">
                    <a16:creationId xmlns:a16="http://schemas.microsoft.com/office/drawing/2014/main" id="{DC50DD8F-4F4D-5F4F-8F5D-0A0B8ACE030A}"/>
                  </a:ext>
                </a:extLst>
              </p:cNvPr>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412;p58">
                <a:extLst>
                  <a:ext uri="{FF2B5EF4-FFF2-40B4-BE49-F238E27FC236}">
                    <a16:creationId xmlns:a16="http://schemas.microsoft.com/office/drawing/2014/main" id="{03F79592-6289-CB43-A18B-E5C18F609D3E}"/>
                  </a:ext>
                </a:extLst>
              </p:cNvPr>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413;p58">
                <a:extLst>
                  <a:ext uri="{FF2B5EF4-FFF2-40B4-BE49-F238E27FC236}">
                    <a16:creationId xmlns:a16="http://schemas.microsoft.com/office/drawing/2014/main" id="{096158BE-4AD7-6E41-9C13-1F68A2A6C98D}"/>
                  </a:ext>
                </a:extLst>
              </p:cNvPr>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414;p58">
                <a:extLst>
                  <a:ext uri="{FF2B5EF4-FFF2-40B4-BE49-F238E27FC236}">
                    <a16:creationId xmlns:a16="http://schemas.microsoft.com/office/drawing/2014/main" id="{74D45A48-FDC6-224B-BC8D-BF23F726D8F3}"/>
                  </a:ext>
                </a:extLst>
              </p:cNvPr>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415;p58">
                <a:extLst>
                  <a:ext uri="{FF2B5EF4-FFF2-40B4-BE49-F238E27FC236}">
                    <a16:creationId xmlns:a16="http://schemas.microsoft.com/office/drawing/2014/main" id="{D20F5F7E-BF47-934F-8B39-66CE9BB332D5}"/>
                  </a:ext>
                </a:extLst>
              </p:cNvPr>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416;p58">
                <a:extLst>
                  <a:ext uri="{FF2B5EF4-FFF2-40B4-BE49-F238E27FC236}">
                    <a16:creationId xmlns:a16="http://schemas.microsoft.com/office/drawing/2014/main" id="{D769D4EF-B945-C54E-96BE-6B6421CEA606}"/>
                  </a:ext>
                </a:extLst>
              </p:cNvPr>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417;p58">
                <a:extLst>
                  <a:ext uri="{FF2B5EF4-FFF2-40B4-BE49-F238E27FC236}">
                    <a16:creationId xmlns:a16="http://schemas.microsoft.com/office/drawing/2014/main" id="{623DFDA3-EA19-F44B-B093-34CDF8986E07}"/>
                  </a:ext>
                </a:extLst>
              </p:cNvPr>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418;p58">
                <a:extLst>
                  <a:ext uri="{FF2B5EF4-FFF2-40B4-BE49-F238E27FC236}">
                    <a16:creationId xmlns:a16="http://schemas.microsoft.com/office/drawing/2014/main" id="{035B1BEE-228E-5341-B3D0-0750F12081E8}"/>
                  </a:ext>
                </a:extLst>
              </p:cNvPr>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419;p58">
                <a:extLst>
                  <a:ext uri="{FF2B5EF4-FFF2-40B4-BE49-F238E27FC236}">
                    <a16:creationId xmlns:a16="http://schemas.microsoft.com/office/drawing/2014/main" id="{7436A46F-D10B-6A40-A953-0453079C694D}"/>
                  </a:ext>
                </a:extLst>
              </p:cNvPr>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420;p58">
                <a:extLst>
                  <a:ext uri="{FF2B5EF4-FFF2-40B4-BE49-F238E27FC236}">
                    <a16:creationId xmlns:a16="http://schemas.microsoft.com/office/drawing/2014/main" id="{5926DF91-F7C8-D140-AB6F-20496D296D85}"/>
                  </a:ext>
                </a:extLst>
              </p:cNvPr>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421;p58">
                <a:extLst>
                  <a:ext uri="{FF2B5EF4-FFF2-40B4-BE49-F238E27FC236}">
                    <a16:creationId xmlns:a16="http://schemas.microsoft.com/office/drawing/2014/main" id="{39A8E875-CBD3-5D45-83D1-CD128CF3A6C0}"/>
                  </a:ext>
                </a:extLst>
              </p:cNvPr>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9422;p58">
                <a:extLst>
                  <a:ext uri="{FF2B5EF4-FFF2-40B4-BE49-F238E27FC236}">
                    <a16:creationId xmlns:a16="http://schemas.microsoft.com/office/drawing/2014/main" id="{99372774-3569-0E43-A365-7B2F5E6B6F68}"/>
                  </a:ext>
                </a:extLst>
              </p:cNvPr>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9423;p58">
                <a:extLst>
                  <a:ext uri="{FF2B5EF4-FFF2-40B4-BE49-F238E27FC236}">
                    <a16:creationId xmlns:a16="http://schemas.microsoft.com/office/drawing/2014/main" id="{B3F85D09-4610-6244-84DC-FCC8F298C381}"/>
                  </a:ext>
                </a:extLst>
              </p:cNvPr>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424;p58">
                <a:extLst>
                  <a:ext uri="{FF2B5EF4-FFF2-40B4-BE49-F238E27FC236}">
                    <a16:creationId xmlns:a16="http://schemas.microsoft.com/office/drawing/2014/main" id="{F7DE840D-F128-CD42-8283-BA1D6FD4C059}"/>
                  </a:ext>
                </a:extLst>
              </p:cNvPr>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9425;p58">
              <a:extLst>
                <a:ext uri="{FF2B5EF4-FFF2-40B4-BE49-F238E27FC236}">
                  <a16:creationId xmlns:a16="http://schemas.microsoft.com/office/drawing/2014/main" id="{9BD3D4C6-D6B1-2F45-8B05-248184FBD508}"/>
                </a:ext>
              </a:extLst>
            </p:cNvPr>
            <p:cNvGrpSpPr/>
            <p:nvPr/>
          </p:nvGrpSpPr>
          <p:grpSpPr>
            <a:xfrm>
              <a:off x="2261471" y="2757943"/>
              <a:ext cx="359821" cy="657812"/>
              <a:chOff x="2261471" y="2757943"/>
              <a:chExt cx="359821" cy="657812"/>
            </a:xfrm>
          </p:grpSpPr>
          <p:sp>
            <p:nvSpPr>
              <p:cNvPr id="311" name="Google Shape;9426;p58">
                <a:extLst>
                  <a:ext uri="{FF2B5EF4-FFF2-40B4-BE49-F238E27FC236}">
                    <a16:creationId xmlns:a16="http://schemas.microsoft.com/office/drawing/2014/main" id="{14FB16C2-4B69-1F42-A75E-4751FD07FDC3}"/>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27;p58">
                <a:extLst>
                  <a:ext uri="{FF2B5EF4-FFF2-40B4-BE49-F238E27FC236}">
                    <a16:creationId xmlns:a16="http://schemas.microsoft.com/office/drawing/2014/main" id="{D17ADCFC-73EB-1C45-B2F4-708FD15944B3}"/>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9428;p58">
              <a:extLst>
                <a:ext uri="{FF2B5EF4-FFF2-40B4-BE49-F238E27FC236}">
                  <a16:creationId xmlns:a16="http://schemas.microsoft.com/office/drawing/2014/main" id="{D131B6CA-DFF1-8947-93E3-56F42E1CEC1A}"/>
                </a:ext>
              </a:extLst>
            </p:cNvPr>
            <p:cNvGrpSpPr/>
            <p:nvPr/>
          </p:nvGrpSpPr>
          <p:grpSpPr>
            <a:xfrm rot="753369" flipH="1">
              <a:off x="3785376" y="3977129"/>
              <a:ext cx="359827" cy="657823"/>
              <a:chOff x="2261471" y="2757943"/>
              <a:chExt cx="359821" cy="657812"/>
            </a:xfrm>
          </p:grpSpPr>
          <p:sp>
            <p:nvSpPr>
              <p:cNvPr id="309" name="Google Shape;9429;p58">
                <a:extLst>
                  <a:ext uri="{FF2B5EF4-FFF2-40B4-BE49-F238E27FC236}">
                    <a16:creationId xmlns:a16="http://schemas.microsoft.com/office/drawing/2014/main" id="{F5DE5AD6-08D2-6C45-9087-F4E0CBB7B622}"/>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430;p58">
                <a:extLst>
                  <a:ext uri="{FF2B5EF4-FFF2-40B4-BE49-F238E27FC236}">
                    <a16:creationId xmlns:a16="http://schemas.microsoft.com/office/drawing/2014/main" id="{4D1D5E37-7052-8D4D-AF0E-B9818CB26A00}"/>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a:extLst>
              <a:ext uri="{FF2B5EF4-FFF2-40B4-BE49-F238E27FC236}">
                <a16:creationId xmlns:a16="http://schemas.microsoft.com/office/drawing/2014/main" id="{FC2BC895-68B6-9D4B-A449-E5639633BADE}"/>
              </a:ext>
            </a:extLst>
          </p:cNvPr>
          <p:cNvSpPr/>
          <p:nvPr/>
        </p:nvSpPr>
        <p:spPr>
          <a:xfrm>
            <a:off x="3738009" y="103964"/>
            <a:ext cx="1601721" cy="499304"/>
          </a:xfrm>
          <a:prstGeom prst="rect">
            <a:avLst/>
          </a:prstGeom>
          <a:solidFill>
            <a:srgbClr val="FFFFFF"/>
          </a:solidFill>
        </p:spPr>
        <p:txBody>
          <a:bodyPr wrap="none">
            <a:spAutoFit/>
          </a:bodyPr>
          <a:lstStyle/>
          <a:p>
            <a:pPr algn="just">
              <a:lnSpc>
                <a:spcPct val="115000"/>
              </a:lnSpc>
              <a:spcBef>
                <a:spcPts val="600"/>
              </a:spcBef>
              <a:spcAft>
                <a:spcPts val="600"/>
              </a:spcAft>
            </a:pPr>
            <a:r>
              <a:rPr lang="vi-VN" sz="2500" b="1" dirty="0">
                <a:solidFill>
                  <a:srgbClr val="FF0000"/>
                </a:solidFill>
                <a:latin typeface="Times New Roman" panose="02020603050405020304" pitchFamily="18" charset="0"/>
                <a:ea typeface="Calibri" panose="020F0502020204030204" pitchFamily="34" charset="0"/>
              </a:rPr>
              <a:t>Bài tập 5:</a:t>
            </a:r>
            <a:r>
              <a:rPr lang="vi-VN" sz="2500" dirty="0">
                <a:solidFill>
                  <a:srgbClr val="FF0000"/>
                </a:solidFill>
                <a:latin typeface="Times New Roman" panose="02020603050405020304" pitchFamily="18" charset="0"/>
                <a:ea typeface="Calibri" panose="020F0502020204030204" pitchFamily="34" charset="0"/>
              </a:rPr>
              <a:t> </a:t>
            </a:r>
            <a:endParaRPr lang="en-VN" sz="2500" dirty="0">
              <a:solidFill>
                <a:srgbClr val="FF0000"/>
              </a:solidFill>
              <a:latin typeface="Times New Roman" panose="02020603050405020304" pitchFamily="18" charset="0"/>
              <a:ea typeface="Calibri" panose="020F0502020204030204" pitchFamily="34" charset="0"/>
            </a:endParaRPr>
          </a:p>
        </p:txBody>
      </p:sp>
      <p:graphicFrame>
        <p:nvGraphicFramePr>
          <p:cNvPr id="4" name="Table 4">
            <a:extLst>
              <a:ext uri="{FF2B5EF4-FFF2-40B4-BE49-F238E27FC236}">
                <a16:creationId xmlns:a16="http://schemas.microsoft.com/office/drawing/2014/main" id="{EF59830B-09CF-484A-9D47-572F7DCA0E98}"/>
              </a:ext>
            </a:extLst>
          </p:cNvPr>
          <p:cNvGraphicFramePr>
            <a:graphicFrameLocks noGrp="1"/>
          </p:cNvGraphicFramePr>
          <p:nvPr>
            <p:extLst>
              <p:ext uri="{D42A27DB-BD31-4B8C-83A1-F6EECF244321}">
                <p14:modId xmlns:p14="http://schemas.microsoft.com/office/powerpoint/2010/main" val="2719129597"/>
              </p:ext>
            </p:extLst>
          </p:nvPr>
        </p:nvGraphicFramePr>
        <p:xfrm>
          <a:off x="466179" y="653227"/>
          <a:ext cx="8208396" cy="2286000"/>
        </p:xfrm>
        <a:graphic>
          <a:graphicData uri="http://schemas.openxmlformats.org/drawingml/2006/table">
            <a:tbl>
              <a:tblPr firstRow="1" bandRow="1">
                <a:tableStyleId>{79815C40-CF67-4834-AEFB-09D9C3B4C29D}</a:tableStyleId>
              </a:tblPr>
              <a:tblGrid>
                <a:gridCol w="2806987">
                  <a:extLst>
                    <a:ext uri="{9D8B030D-6E8A-4147-A177-3AD203B41FA5}">
                      <a16:colId xmlns:a16="http://schemas.microsoft.com/office/drawing/2014/main" val="2666720207"/>
                    </a:ext>
                  </a:extLst>
                </a:gridCol>
                <a:gridCol w="1044094">
                  <a:extLst>
                    <a:ext uri="{9D8B030D-6E8A-4147-A177-3AD203B41FA5}">
                      <a16:colId xmlns:a16="http://schemas.microsoft.com/office/drawing/2014/main" val="550828112"/>
                    </a:ext>
                  </a:extLst>
                </a:gridCol>
                <a:gridCol w="4357315">
                  <a:extLst>
                    <a:ext uri="{9D8B030D-6E8A-4147-A177-3AD203B41FA5}">
                      <a16:colId xmlns:a16="http://schemas.microsoft.com/office/drawing/2014/main" val="2138433761"/>
                    </a:ext>
                  </a:extLst>
                </a:gridCol>
              </a:tblGrid>
              <a:tr h="370840">
                <a:tc>
                  <a:txBody>
                    <a:bodyPr/>
                    <a:lstStyle/>
                    <a:p>
                      <a:r>
                        <a:rPr lang="en-VN" sz="2000" dirty="0">
                          <a:latin typeface="Times New Roman" panose="02020603050405020304" pitchFamily="18" charset="0"/>
                          <a:cs typeface="Times New Roman" panose="02020603050405020304" pitchFamily="18" charset="0"/>
                        </a:rPr>
                        <a:t>1) Buôn thúng bán mẹt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G</a:t>
                      </a:r>
                      <a:r>
                        <a:rPr lang="en-VN" sz="2000" dirty="0">
                          <a:latin typeface="Times New Roman" panose="02020603050405020304" pitchFamily="18" charset="0"/>
                          <a:cs typeface="Times New Roman" panose="02020603050405020304" pitchFamily="18" charset="0"/>
                        </a:rPr>
                        <a:t>iúp nhau lúc khó khăn, thiếu thốn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668841449"/>
                  </a:ext>
                </a:extLst>
              </a:tr>
              <a:tr h="370840">
                <a:tc>
                  <a:txBody>
                    <a:bodyPr/>
                    <a:lstStyle/>
                    <a:p>
                      <a:r>
                        <a:rPr lang="en-VN" sz="2000" dirty="0">
                          <a:latin typeface="Times New Roman" panose="02020603050405020304" pitchFamily="18" charset="0"/>
                          <a:cs typeface="Times New Roman" panose="02020603050405020304" pitchFamily="18" charset="0"/>
                        </a:rPr>
                        <a:t>2) Chân lấm tay bùn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L</a:t>
                      </a:r>
                      <a:r>
                        <a:rPr lang="en-VN" sz="2000" dirty="0">
                          <a:latin typeface="Times New Roman" panose="02020603050405020304" pitchFamily="18" charset="0"/>
                          <a:cs typeface="Times New Roman" panose="02020603050405020304" pitchFamily="18" charset="0"/>
                        </a:rPr>
                        <a:t>àm lụng vất vả, dãi dầu sương nắng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546294387"/>
                  </a:ext>
                </a:extLst>
              </a:tr>
              <a:tr h="370840">
                <a:tc>
                  <a:txBody>
                    <a:bodyPr/>
                    <a:lstStyle/>
                    <a:p>
                      <a:r>
                        <a:rPr lang="en-VN" sz="2000" dirty="0">
                          <a:latin typeface="Times New Roman" panose="02020603050405020304" pitchFamily="18" charset="0"/>
                          <a:cs typeface="Times New Roman" panose="02020603050405020304" pitchFamily="18" charset="0"/>
                        </a:rPr>
                        <a:t>3) Gạo chợ nước sông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B</a:t>
                      </a:r>
                      <a:r>
                        <a:rPr lang="en-VN" sz="2000" dirty="0">
                          <a:latin typeface="Times New Roman" panose="02020603050405020304" pitchFamily="18" charset="0"/>
                          <a:cs typeface="Times New Roman" panose="02020603050405020304" pitchFamily="18" charset="0"/>
                        </a:rPr>
                        <a:t>uôn bán vặt ở đầu đường, góc chợ</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50323699"/>
                  </a:ext>
                </a:extLst>
              </a:tr>
              <a:tr h="370840">
                <a:tc>
                  <a:txBody>
                    <a:bodyPr/>
                    <a:lstStyle/>
                    <a:p>
                      <a:r>
                        <a:rPr lang="en-VN" sz="2000" dirty="0">
                          <a:latin typeface="Times New Roman" panose="02020603050405020304" pitchFamily="18" charset="0"/>
                          <a:cs typeface="Times New Roman" panose="02020603050405020304" pitchFamily="18" charset="0"/>
                        </a:rPr>
                        <a:t>4) Một nắng hai sương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d) </a:t>
                      </a:r>
                      <a:r>
                        <a:rPr lang="en-US" sz="2000" dirty="0">
                          <a:latin typeface="Times New Roman" panose="02020603050405020304" pitchFamily="18" charset="0"/>
                          <a:cs typeface="Times New Roman" panose="02020603050405020304" pitchFamily="18" charset="0"/>
                        </a:rPr>
                        <a:t>C</a:t>
                      </a:r>
                      <a:r>
                        <a:rPr lang="en-VN" sz="2000" dirty="0">
                          <a:latin typeface="Times New Roman" panose="02020603050405020304" pitchFamily="18" charset="0"/>
                          <a:cs typeface="Times New Roman" panose="02020603050405020304" pitchFamily="18" charset="0"/>
                        </a:rPr>
                        <a:t>uộc sống bấp bênh, phụ thuộc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107678979"/>
                  </a:ext>
                </a:extLst>
              </a:tr>
              <a:tr h="370840">
                <a:tc>
                  <a:txBody>
                    <a:bodyPr/>
                    <a:lstStyle/>
                    <a:p>
                      <a:r>
                        <a:rPr lang="en-VN" sz="2000" dirty="0">
                          <a:latin typeface="Times New Roman" panose="02020603050405020304" pitchFamily="18" charset="0"/>
                          <a:cs typeface="Times New Roman" panose="02020603050405020304" pitchFamily="18" charset="0"/>
                        </a:rPr>
                        <a:t>5) Nhường cơm sẻ áo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S</a:t>
                      </a:r>
                      <a:r>
                        <a:rPr lang="en-VN" sz="2000" dirty="0">
                          <a:latin typeface="Times New Roman" panose="02020603050405020304" pitchFamily="18" charset="0"/>
                          <a:cs typeface="Times New Roman" panose="02020603050405020304" pitchFamily="18" charset="0"/>
                        </a:rPr>
                        <a:t>ự lam lũ, cực nhọc của việc đồng 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18432525"/>
                  </a:ext>
                </a:extLst>
              </a:tr>
            </a:tbl>
          </a:graphicData>
        </a:graphic>
      </p:graphicFrame>
      <p:sp>
        <p:nvSpPr>
          <p:cNvPr id="6" name="Rectangle 5">
            <a:extLst>
              <a:ext uri="{FF2B5EF4-FFF2-40B4-BE49-F238E27FC236}">
                <a16:creationId xmlns:a16="http://schemas.microsoft.com/office/drawing/2014/main" id="{3EBEDB90-4DF1-3645-ABA8-F559BE3078D8}"/>
              </a:ext>
            </a:extLst>
          </p:cNvPr>
          <p:cNvSpPr/>
          <p:nvPr/>
        </p:nvSpPr>
        <p:spPr>
          <a:xfrm>
            <a:off x="2019167" y="3107309"/>
            <a:ext cx="6509973" cy="1631216"/>
          </a:xfrm>
          <a:prstGeom prst="rect">
            <a:avLst/>
          </a:prstGeom>
        </p:spPr>
        <p:txBody>
          <a:bodyPr wrap="square">
            <a:spAutoFit/>
          </a:bodyPr>
          <a:lstStyle/>
          <a:p>
            <a:pPr algn="just"/>
            <a:r>
              <a:rPr lang="vi-VN" sz="2000" b="1" dirty="0">
                <a:latin typeface="Times New Roman" panose="02020603050405020304" pitchFamily="18" charset="0"/>
                <a:ea typeface="Calibri" panose="020F0502020204030204" pitchFamily="34" charset="0"/>
              </a:rPr>
              <a:t>* Tác dụng:</a:t>
            </a:r>
            <a:endParaRPr lang="en-VN" sz="2000" b="1"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có tác dụng biểu thị một cách cụ thể hình ảnh các sự việc trừu tượng cần diễn đạt.</a:t>
            </a:r>
            <a:endParaRPr lang="en-VN" sz="2000"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còn thể hiện được thái độ, tình cảm đối với các sự vật, con người được nói đến.</a:t>
            </a:r>
            <a:endParaRPr lang="en-VN" sz="2000" dirty="0">
              <a:latin typeface="Times New Roman" panose="02020603050405020304" pitchFamily="18" charset="0"/>
              <a:ea typeface="Calibri" panose="020F0502020204030204" pitchFamily="34" charset="0"/>
            </a:endParaRPr>
          </a:p>
        </p:txBody>
      </p:sp>
      <p:cxnSp>
        <p:nvCxnSpPr>
          <p:cNvPr id="8" name="Straight Arrow Connector 7">
            <a:extLst>
              <a:ext uri="{FF2B5EF4-FFF2-40B4-BE49-F238E27FC236}">
                <a16:creationId xmlns:a16="http://schemas.microsoft.com/office/drawing/2014/main" id="{995BEEC2-C2D3-DA44-8C60-FC1359E30DCE}"/>
              </a:ext>
            </a:extLst>
          </p:cNvPr>
          <p:cNvCxnSpPr/>
          <p:nvPr/>
        </p:nvCxnSpPr>
        <p:spPr>
          <a:xfrm>
            <a:off x="3238902" y="853255"/>
            <a:ext cx="1070850" cy="8405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25758F8-F9CE-9F4F-8E25-62B4763EC71B}"/>
              </a:ext>
            </a:extLst>
          </p:cNvPr>
          <p:cNvCxnSpPr>
            <a:cxnSpLocks/>
          </p:cNvCxnSpPr>
          <p:nvPr/>
        </p:nvCxnSpPr>
        <p:spPr>
          <a:xfrm>
            <a:off x="3281916" y="1241772"/>
            <a:ext cx="1027836" cy="1329978"/>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24CA90B9-7A64-E244-BFFA-123C21C6FBD0}"/>
              </a:ext>
            </a:extLst>
          </p:cNvPr>
          <p:cNvCxnSpPr>
            <a:cxnSpLocks/>
          </p:cNvCxnSpPr>
          <p:nvPr/>
        </p:nvCxnSpPr>
        <p:spPr>
          <a:xfrm>
            <a:off x="3281916" y="1651329"/>
            <a:ext cx="1070850" cy="38486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F0993CCE-5C9D-274A-9CE7-8DB0A3B473B9}"/>
              </a:ext>
            </a:extLst>
          </p:cNvPr>
          <p:cNvCxnSpPr>
            <a:cxnSpLocks/>
          </p:cNvCxnSpPr>
          <p:nvPr/>
        </p:nvCxnSpPr>
        <p:spPr>
          <a:xfrm flipV="1">
            <a:off x="3260409" y="1254120"/>
            <a:ext cx="1092357" cy="7820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5F49263A-9844-AF44-B846-F3B61C66C504}"/>
              </a:ext>
            </a:extLst>
          </p:cNvPr>
          <p:cNvCxnSpPr>
            <a:cxnSpLocks/>
          </p:cNvCxnSpPr>
          <p:nvPr/>
        </p:nvCxnSpPr>
        <p:spPr>
          <a:xfrm flipV="1">
            <a:off x="3260409" y="849584"/>
            <a:ext cx="1092357" cy="176118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9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barn(inVertical)">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barn(inVertical)">
                                      <p:cBhvr>
                                        <p:cTn id="17" dur="5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barn(inVertical)">
                                      <p:cBhvr>
                                        <p:cTn id="22" dur="500"/>
                                        <p:tgtEl>
                                          <p:spTgt spid="40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9"/>
                                        </p:tgtEl>
                                        <p:attrNameLst>
                                          <p:attrName>style.visibility</p:attrName>
                                        </p:attrNameLst>
                                      </p:cBhvr>
                                      <p:to>
                                        <p:strVal val="visible"/>
                                      </p:to>
                                    </p:set>
                                    <p:animEffect transition="in" filter="barn(inVertical)">
                                      <p:cBhvr>
                                        <p:cTn id="27" dur="500"/>
                                        <p:tgtEl>
                                          <p:spTgt spid="40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7897" name="Google Shape;7897;p50"/>
          <p:cNvSpPr/>
          <p:nvPr/>
        </p:nvSpPr>
        <p:spPr>
          <a:xfrm>
            <a:off x="41922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98" name="Google Shape;7898;p50"/>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tập</a:t>
            </a:r>
            <a:r>
              <a:rPr lang="en" dirty="0">
                <a:latin typeface="Times New Roman" panose="02020603050405020304" pitchFamily="18" charset="0"/>
                <a:cs typeface="Times New Roman" panose="02020603050405020304" pitchFamily="18" charset="0"/>
              </a:rPr>
              <a:t> 6:</a:t>
            </a:r>
            <a:endParaRPr dirty="0">
              <a:latin typeface="Times New Roman" panose="02020603050405020304" pitchFamily="18" charset="0"/>
              <a:cs typeface="Times New Roman" panose="02020603050405020304" pitchFamily="18" charset="0"/>
            </a:endParaRPr>
          </a:p>
        </p:txBody>
      </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7" name="Google Shape;8047;p5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0" name="Google Shape;8050;p5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5" name="Google Shape;8055;p5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1" name="Google Shape;8061;p50">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2EFDB0-D890-0649-9EF9-8E5614274863}"/>
              </a:ext>
            </a:extLst>
          </p:cNvPr>
          <p:cNvSpPr/>
          <p:nvPr/>
        </p:nvSpPr>
        <p:spPr>
          <a:xfrm>
            <a:off x="4542520" y="1592656"/>
            <a:ext cx="3778667" cy="2312171"/>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HS viết đoạn văn ngắn, trong đó có sử dụng ít nhất 1 thành ngữ ở bài tập 5.</a:t>
            </a:r>
            <a:endParaRPr lang="en-VN" sz="3200" b="1" dirty="0">
              <a:latin typeface="Times New Roman" panose="02020603050405020304" pitchFamily="18" charset="0"/>
              <a:ea typeface="Calibri" panose="020F0502020204030204" pitchFamily="34"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74" name="Google Shape;9542;p59">
            <a:extLst>
              <a:ext uri="{FF2B5EF4-FFF2-40B4-BE49-F238E27FC236}">
                <a16:creationId xmlns:a16="http://schemas.microsoft.com/office/drawing/2014/main" id="{5756A314-27E7-244D-8F38-3AF3EE01076E}"/>
              </a:ext>
            </a:extLst>
          </p:cNvPr>
          <p:cNvGrpSpPr/>
          <p:nvPr/>
        </p:nvGrpSpPr>
        <p:grpSpPr>
          <a:xfrm>
            <a:off x="6132434" y="2503786"/>
            <a:ext cx="2285006" cy="2138803"/>
            <a:chOff x="6132434" y="2503786"/>
            <a:chExt cx="2285006" cy="2138803"/>
          </a:xfrm>
        </p:grpSpPr>
        <p:sp>
          <p:nvSpPr>
            <p:cNvPr id="75" name="Google Shape;9543;p59">
              <a:extLst>
                <a:ext uri="{FF2B5EF4-FFF2-40B4-BE49-F238E27FC236}">
                  <a16:creationId xmlns:a16="http://schemas.microsoft.com/office/drawing/2014/main" id="{5DE962BD-1D53-BD4E-BC62-C2981F5D087F}"/>
                </a:ext>
              </a:extLst>
            </p:cNvPr>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44;p59">
              <a:extLst>
                <a:ext uri="{FF2B5EF4-FFF2-40B4-BE49-F238E27FC236}">
                  <a16:creationId xmlns:a16="http://schemas.microsoft.com/office/drawing/2014/main" id="{6FEEBAA4-30F9-B749-A773-2DCF74206D65}"/>
                </a:ext>
              </a:extLst>
            </p:cNvPr>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45;p59">
              <a:extLst>
                <a:ext uri="{FF2B5EF4-FFF2-40B4-BE49-F238E27FC236}">
                  <a16:creationId xmlns:a16="http://schemas.microsoft.com/office/drawing/2014/main" id="{929EE1E3-F00E-C948-B904-7FA8077F7EFB}"/>
                </a:ext>
              </a:extLst>
            </p:cNvPr>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46;p59">
              <a:extLst>
                <a:ext uri="{FF2B5EF4-FFF2-40B4-BE49-F238E27FC236}">
                  <a16:creationId xmlns:a16="http://schemas.microsoft.com/office/drawing/2014/main" id="{67CC191D-3DEF-1344-9EBE-60881CB82D12}"/>
                </a:ext>
              </a:extLst>
            </p:cNvPr>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47;p59">
              <a:extLst>
                <a:ext uri="{FF2B5EF4-FFF2-40B4-BE49-F238E27FC236}">
                  <a16:creationId xmlns:a16="http://schemas.microsoft.com/office/drawing/2014/main" id="{0BB5EF8F-3525-DB43-A177-79FD437967CB}"/>
                </a:ext>
              </a:extLst>
            </p:cNvPr>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48;p59">
              <a:extLst>
                <a:ext uri="{FF2B5EF4-FFF2-40B4-BE49-F238E27FC236}">
                  <a16:creationId xmlns:a16="http://schemas.microsoft.com/office/drawing/2014/main" id="{D51FE5F5-8F54-8944-BCB2-76212D3B7340}"/>
                </a:ext>
              </a:extLst>
            </p:cNvPr>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49;p59">
              <a:extLst>
                <a:ext uri="{FF2B5EF4-FFF2-40B4-BE49-F238E27FC236}">
                  <a16:creationId xmlns:a16="http://schemas.microsoft.com/office/drawing/2014/main" id="{1482DD46-335E-694A-A885-BA78D6638F02}"/>
                </a:ext>
              </a:extLst>
            </p:cNvPr>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50;p59">
              <a:extLst>
                <a:ext uri="{FF2B5EF4-FFF2-40B4-BE49-F238E27FC236}">
                  <a16:creationId xmlns:a16="http://schemas.microsoft.com/office/drawing/2014/main" id="{69AFCAE5-9EE3-7F4B-AC9D-02B6FA521DA4}"/>
                </a:ext>
              </a:extLst>
            </p:cNvPr>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1;p59">
              <a:extLst>
                <a:ext uri="{FF2B5EF4-FFF2-40B4-BE49-F238E27FC236}">
                  <a16:creationId xmlns:a16="http://schemas.microsoft.com/office/drawing/2014/main" id="{DFCB8334-3A75-1E46-95E7-28712485E569}"/>
                </a:ext>
              </a:extLst>
            </p:cNvPr>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52;p59">
              <a:extLst>
                <a:ext uri="{FF2B5EF4-FFF2-40B4-BE49-F238E27FC236}">
                  <a16:creationId xmlns:a16="http://schemas.microsoft.com/office/drawing/2014/main" id="{A942DD53-955D-ED47-8EBE-669BE69BE182}"/>
                </a:ext>
              </a:extLst>
            </p:cNvPr>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3;p59">
              <a:extLst>
                <a:ext uri="{FF2B5EF4-FFF2-40B4-BE49-F238E27FC236}">
                  <a16:creationId xmlns:a16="http://schemas.microsoft.com/office/drawing/2014/main" id="{151CF522-A29A-294C-90FC-47D7BFE0EB33}"/>
                </a:ext>
              </a:extLst>
            </p:cNvPr>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54;p59">
              <a:extLst>
                <a:ext uri="{FF2B5EF4-FFF2-40B4-BE49-F238E27FC236}">
                  <a16:creationId xmlns:a16="http://schemas.microsoft.com/office/drawing/2014/main" id="{3ECA3ADA-4773-6C4A-83CD-16E1C8B8AC85}"/>
                </a:ext>
              </a:extLst>
            </p:cNvPr>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55;p59">
              <a:extLst>
                <a:ext uri="{FF2B5EF4-FFF2-40B4-BE49-F238E27FC236}">
                  <a16:creationId xmlns:a16="http://schemas.microsoft.com/office/drawing/2014/main" id="{3CE94827-F063-AD42-9DDB-8DE87B2D340A}"/>
                </a:ext>
              </a:extLst>
            </p:cNvPr>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56;p59">
              <a:extLst>
                <a:ext uri="{FF2B5EF4-FFF2-40B4-BE49-F238E27FC236}">
                  <a16:creationId xmlns:a16="http://schemas.microsoft.com/office/drawing/2014/main" id="{9C2A9812-FAAA-8843-8EFE-5B7536EC3313}"/>
                </a:ext>
              </a:extLst>
            </p:cNvPr>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57;p59">
              <a:extLst>
                <a:ext uri="{FF2B5EF4-FFF2-40B4-BE49-F238E27FC236}">
                  <a16:creationId xmlns:a16="http://schemas.microsoft.com/office/drawing/2014/main" id="{8E99A34F-7BF2-B341-BB75-2F1DE073226D}"/>
                </a:ext>
              </a:extLst>
            </p:cNvPr>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58;p59">
              <a:extLst>
                <a:ext uri="{FF2B5EF4-FFF2-40B4-BE49-F238E27FC236}">
                  <a16:creationId xmlns:a16="http://schemas.microsoft.com/office/drawing/2014/main" id="{4D31F85C-6A07-7C46-A9FF-F047F7B7901D}"/>
                </a:ext>
              </a:extLst>
            </p:cNvPr>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9;p59">
              <a:extLst>
                <a:ext uri="{FF2B5EF4-FFF2-40B4-BE49-F238E27FC236}">
                  <a16:creationId xmlns:a16="http://schemas.microsoft.com/office/drawing/2014/main" id="{86150A01-9B95-D24C-A14A-364AE7307EF4}"/>
                </a:ext>
              </a:extLst>
            </p:cNvPr>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60;p59">
              <a:extLst>
                <a:ext uri="{FF2B5EF4-FFF2-40B4-BE49-F238E27FC236}">
                  <a16:creationId xmlns:a16="http://schemas.microsoft.com/office/drawing/2014/main" id="{861AFC17-5E78-6F42-9917-7014C3D70877}"/>
                </a:ext>
              </a:extLst>
            </p:cNvPr>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61;p59">
              <a:extLst>
                <a:ext uri="{FF2B5EF4-FFF2-40B4-BE49-F238E27FC236}">
                  <a16:creationId xmlns:a16="http://schemas.microsoft.com/office/drawing/2014/main" id="{C33670A8-9285-5D46-BEC0-A9C662CBB0C7}"/>
                </a:ext>
              </a:extLst>
            </p:cNvPr>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62;p59">
              <a:extLst>
                <a:ext uri="{FF2B5EF4-FFF2-40B4-BE49-F238E27FC236}">
                  <a16:creationId xmlns:a16="http://schemas.microsoft.com/office/drawing/2014/main" id="{4D1FCF8D-75D7-EC4B-A334-1F8F0D8164C6}"/>
                </a:ext>
              </a:extLst>
            </p:cNvPr>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63;p59">
              <a:extLst>
                <a:ext uri="{FF2B5EF4-FFF2-40B4-BE49-F238E27FC236}">
                  <a16:creationId xmlns:a16="http://schemas.microsoft.com/office/drawing/2014/main" id="{86323919-39D1-E14D-8D44-92D512C37601}"/>
                </a:ext>
              </a:extLst>
            </p:cNvPr>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4;p59">
              <a:extLst>
                <a:ext uri="{FF2B5EF4-FFF2-40B4-BE49-F238E27FC236}">
                  <a16:creationId xmlns:a16="http://schemas.microsoft.com/office/drawing/2014/main" id="{D565CDF5-9181-9143-A572-6E56E5732C40}"/>
                </a:ext>
              </a:extLst>
            </p:cNvPr>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5;p59">
              <a:extLst>
                <a:ext uri="{FF2B5EF4-FFF2-40B4-BE49-F238E27FC236}">
                  <a16:creationId xmlns:a16="http://schemas.microsoft.com/office/drawing/2014/main" id="{752A8023-3AFF-214C-A8E9-A17AF3BEB241}"/>
                </a:ext>
              </a:extLst>
            </p:cNvPr>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6;p59">
              <a:extLst>
                <a:ext uri="{FF2B5EF4-FFF2-40B4-BE49-F238E27FC236}">
                  <a16:creationId xmlns:a16="http://schemas.microsoft.com/office/drawing/2014/main" id="{5703E53F-15BC-824F-800F-619BD4C1B9E2}"/>
                </a:ext>
              </a:extLst>
            </p:cNvPr>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7;p59">
              <a:extLst>
                <a:ext uri="{FF2B5EF4-FFF2-40B4-BE49-F238E27FC236}">
                  <a16:creationId xmlns:a16="http://schemas.microsoft.com/office/drawing/2014/main" id="{FE23166F-25FE-3A42-BA82-2662A0DC1093}"/>
                </a:ext>
              </a:extLst>
            </p:cNvPr>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8;p59">
              <a:extLst>
                <a:ext uri="{FF2B5EF4-FFF2-40B4-BE49-F238E27FC236}">
                  <a16:creationId xmlns:a16="http://schemas.microsoft.com/office/drawing/2014/main" id="{C58685B5-A9FF-5244-BD4A-FB792578A34B}"/>
                </a:ext>
              </a:extLst>
            </p:cNvPr>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9;p59">
              <a:extLst>
                <a:ext uri="{FF2B5EF4-FFF2-40B4-BE49-F238E27FC236}">
                  <a16:creationId xmlns:a16="http://schemas.microsoft.com/office/drawing/2014/main" id="{2EC6B259-C23C-1745-BD7D-256C83FDE148}"/>
                </a:ext>
              </a:extLst>
            </p:cNvPr>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70;p59">
              <a:extLst>
                <a:ext uri="{FF2B5EF4-FFF2-40B4-BE49-F238E27FC236}">
                  <a16:creationId xmlns:a16="http://schemas.microsoft.com/office/drawing/2014/main" id="{8CB0525A-FD25-324F-8CE9-E5EF24758B1C}"/>
                </a:ext>
              </a:extLst>
            </p:cNvPr>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71;p59">
              <a:extLst>
                <a:ext uri="{FF2B5EF4-FFF2-40B4-BE49-F238E27FC236}">
                  <a16:creationId xmlns:a16="http://schemas.microsoft.com/office/drawing/2014/main" id="{F7EC29C0-9A99-664E-91A2-A821068D7150}"/>
                </a:ext>
              </a:extLst>
            </p:cNvPr>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72;p59">
              <a:extLst>
                <a:ext uri="{FF2B5EF4-FFF2-40B4-BE49-F238E27FC236}">
                  <a16:creationId xmlns:a16="http://schemas.microsoft.com/office/drawing/2014/main" id="{74334D2C-713B-0B4F-AB2F-8BE0C93B9A37}"/>
                </a:ext>
              </a:extLst>
            </p:cNvPr>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73;p59">
              <a:extLst>
                <a:ext uri="{FF2B5EF4-FFF2-40B4-BE49-F238E27FC236}">
                  <a16:creationId xmlns:a16="http://schemas.microsoft.com/office/drawing/2014/main" id="{014BDE50-0807-0B4B-A702-91DCF954CA98}"/>
                </a:ext>
              </a:extLst>
            </p:cNvPr>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4;p59">
              <a:extLst>
                <a:ext uri="{FF2B5EF4-FFF2-40B4-BE49-F238E27FC236}">
                  <a16:creationId xmlns:a16="http://schemas.microsoft.com/office/drawing/2014/main" id="{C1837D2C-8B5E-D84A-B9C5-5797EADFB953}"/>
                </a:ext>
              </a:extLst>
            </p:cNvPr>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5;p59">
              <a:extLst>
                <a:ext uri="{FF2B5EF4-FFF2-40B4-BE49-F238E27FC236}">
                  <a16:creationId xmlns:a16="http://schemas.microsoft.com/office/drawing/2014/main" id="{F66D92EE-B65F-F444-AB3C-45CD81A063B3}"/>
                </a:ext>
              </a:extLst>
            </p:cNvPr>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6;p59">
              <a:extLst>
                <a:ext uri="{FF2B5EF4-FFF2-40B4-BE49-F238E27FC236}">
                  <a16:creationId xmlns:a16="http://schemas.microsoft.com/office/drawing/2014/main" id="{51172137-1355-1A43-8968-3391F9BFF4F5}"/>
                </a:ext>
              </a:extLst>
            </p:cNvPr>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7;p59">
              <a:extLst>
                <a:ext uri="{FF2B5EF4-FFF2-40B4-BE49-F238E27FC236}">
                  <a16:creationId xmlns:a16="http://schemas.microsoft.com/office/drawing/2014/main" id="{00B01472-6E23-894C-A08C-6E5CD445871D}"/>
                </a:ext>
              </a:extLst>
            </p:cNvPr>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8;p59">
              <a:extLst>
                <a:ext uri="{FF2B5EF4-FFF2-40B4-BE49-F238E27FC236}">
                  <a16:creationId xmlns:a16="http://schemas.microsoft.com/office/drawing/2014/main" id="{63B16D35-D3D1-6548-9322-8EC206E92C63}"/>
                </a:ext>
              </a:extLst>
            </p:cNvPr>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9;p59">
              <a:extLst>
                <a:ext uri="{FF2B5EF4-FFF2-40B4-BE49-F238E27FC236}">
                  <a16:creationId xmlns:a16="http://schemas.microsoft.com/office/drawing/2014/main" id="{740B8BFD-FAAF-4B44-8023-4F2693DE2BD3}"/>
                </a:ext>
              </a:extLst>
            </p:cNvPr>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80;p59">
              <a:extLst>
                <a:ext uri="{FF2B5EF4-FFF2-40B4-BE49-F238E27FC236}">
                  <a16:creationId xmlns:a16="http://schemas.microsoft.com/office/drawing/2014/main" id="{E59246EC-8457-3D41-B842-71FD3AB14DFE}"/>
                </a:ext>
              </a:extLst>
            </p:cNvPr>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81;p59">
              <a:extLst>
                <a:ext uri="{FF2B5EF4-FFF2-40B4-BE49-F238E27FC236}">
                  <a16:creationId xmlns:a16="http://schemas.microsoft.com/office/drawing/2014/main" id="{E96C4149-913A-9A40-8C0B-57E73DD10B37}"/>
                </a:ext>
              </a:extLst>
            </p:cNvPr>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2;p59">
              <a:extLst>
                <a:ext uri="{FF2B5EF4-FFF2-40B4-BE49-F238E27FC236}">
                  <a16:creationId xmlns:a16="http://schemas.microsoft.com/office/drawing/2014/main" id="{D50158CE-1A92-0B4E-9817-50FF7AF79515}"/>
                </a:ext>
              </a:extLst>
            </p:cNvPr>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83;p59">
              <a:extLst>
                <a:ext uri="{FF2B5EF4-FFF2-40B4-BE49-F238E27FC236}">
                  <a16:creationId xmlns:a16="http://schemas.microsoft.com/office/drawing/2014/main" id="{074D17BE-4AD0-B64C-B56A-C60DCDAC45F8}"/>
                </a:ext>
              </a:extLst>
            </p:cNvPr>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4;p59">
              <a:extLst>
                <a:ext uri="{FF2B5EF4-FFF2-40B4-BE49-F238E27FC236}">
                  <a16:creationId xmlns:a16="http://schemas.microsoft.com/office/drawing/2014/main" id="{9511913A-D60E-6745-A2FD-FE3B787F4FE0}"/>
                </a:ext>
              </a:extLst>
            </p:cNvPr>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5;p59">
              <a:extLst>
                <a:ext uri="{FF2B5EF4-FFF2-40B4-BE49-F238E27FC236}">
                  <a16:creationId xmlns:a16="http://schemas.microsoft.com/office/drawing/2014/main" id="{E6183F05-172E-2849-96A3-5E68A7C7D51B}"/>
                </a:ext>
              </a:extLst>
            </p:cNvPr>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6;p59">
              <a:extLst>
                <a:ext uri="{FF2B5EF4-FFF2-40B4-BE49-F238E27FC236}">
                  <a16:creationId xmlns:a16="http://schemas.microsoft.com/office/drawing/2014/main" id="{C6E4120B-517A-9B4F-85DA-F51E5EFECE23}"/>
                </a:ext>
              </a:extLst>
            </p:cNvPr>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7;p59">
              <a:extLst>
                <a:ext uri="{FF2B5EF4-FFF2-40B4-BE49-F238E27FC236}">
                  <a16:creationId xmlns:a16="http://schemas.microsoft.com/office/drawing/2014/main" id="{2F6BFD00-CFA3-2741-9546-A0EF857473F7}"/>
                </a:ext>
              </a:extLst>
            </p:cNvPr>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8;p59">
              <a:extLst>
                <a:ext uri="{FF2B5EF4-FFF2-40B4-BE49-F238E27FC236}">
                  <a16:creationId xmlns:a16="http://schemas.microsoft.com/office/drawing/2014/main" id="{506A5BF3-9154-9245-BEB3-BC35F632E097}"/>
                </a:ext>
              </a:extLst>
            </p:cNvPr>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9;p59">
              <a:extLst>
                <a:ext uri="{FF2B5EF4-FFF2-40B4-BE49-F238E27FC236}">
                  <a16:creationId xmlns:a16="http://schemas.microsoft.com/office/drawing/2014/main" id="{AC11ABC6-7AFD-0C48-A10D-BFAD5B51C52A}"/>
                </a:ext>
              </a:extLst>
            </p:cNvPr>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90;p59">
              <a:extLst>
                <a:ext uri="{FF2B5EF4-FFF2-40B4-BE49-F238E27FC236}">
                  <a16:creationId xmlns:a16="http://schemas.microsoft.com/office/drawing/2014/main" id="{5C0756AC-886F-3B4C-B306-CCD8DFA9536D}"/>
                </a:ext>
              </a:extLst>
            </p:cNvPr>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91;p59">
              <a:extLst>
                <a:ext uri="{FF2B5EF4-FFF2-40B4-BE49-F238E27FC236}">
                  <a16:creationId xmlns:a16="http://schemas.microsoft.com/office/drawing/2014/main" id="{39A9BDCE-3BFC-B240-A3BD-77760CEE620F}"/>
                </a:ext>
              </a:extLst>
            </p:cNvPr>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92;p59">
              <a:extLst>
                <a:ext uri="{FF2B5EF4-FFF2-40B4-BE49-F238E27FC236}">
                  <a16:creationId xmlns:a16="http://schemas.microsoft.com/office/drawing/2014/main" id="{58F06FF3-6348-514A-A34D-91375B67D484}"/>
                </a:ext>
              </a:extLst>
            </p:cNvPr>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93;p59">
              <a:extLst>
                <a:ext uri="{FF2B5EF4-FFF2-40B4-BE49-F238E27FC236}">
                  <a16:creationId xmlns:a16="http://schemas.microsoft.com/office/drawing/2014/main" id="{5D129CD1-E3FF-8C46-8ED9-52DFF8F310C5}"/>
                </a:ext>
              </a:extLst>
            </p:cNvPr>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4;p59">
              <a:extLst>
                <a:ext uri="{FF2B5EF4-FFF2-40B4-BE49-F238E27FC236}">
                  <a16:creationId xmlns:a16="http://schemas.microsoft.com/office/drawing/2014/main" id="{3EA6EA09-9C4B-AD40-95CE-3CD4D0DEF200}"/>
                </a:ext>
              </a:extLst>
            </p:cNvPr>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5;p59">
              <a:extLst>
                <a:ext uri="{FF2B5EF4-FFF2-40B4-BE49-F238E27FC236}">
                  <a16:creationId xmlns:a16="http://schemas.microsoft.com/office/drawing/2014/main" id="{27358790-9EFB-2346-9373-E8927B9D1136}"/>
                </a:ext>
              </a:extLst>
            </p:cNvPr>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6;p59">
              <a:extLst>
                <a:ext uri="{FF2B5EF4-FFF2-40B4-BE49-F238E27FC236}">
                  <a16:creationId xmlns:a16="http://schemas.microsoft.com/office/drawing/2014/main" id="{5B211156-029B-7E48-90A7-79E2F7D23307}"/>
                </a:ext>
              </a:extLst>
            </p:cNvPr>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7;p59">
              <a:extLst>
                <a:ext uri="{FF2B5EF4-FFF2-40B4-BE49-F238E27FC236}">
                  <a16:creationId xmlns:a16="http://schemas.microsoft.com/office/drawing/2014/main" id="{4B6BD127-808B-ED40-83BD-B06B731AF0FB}"/>
                </a:ext>
              </a:extLst>
            </p:cNvPr>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8;p59">
              <a:extLst>
                <a:ext uri="{FF2B5EF4-FFF2-40B4-BE49-F238E27FC236}">
                  <a16:creationId xmlns:a16="http://schemas.microsoft.com/office/drawing/2014/main" id="{1AE54DC9-650C-5740-A04D-C26328B06268}"/>
                </a:ext>
              </a:extLst>
            </p:cNvPr>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2BD265E5-6F9E-C14C-BE85-2AE16BDD1CF9}"/>
              </a:ext>
            </a:extLst>
          </p:cNvPr>
          <p:cNvSpPr/>
          <p:nvPr/>
        </p:nvSpPr>
        <p:spPr>
          <a:xfrm>
            <a:off x="937524" y="887489"/>
            <a:ext cx="5175726" cy="3723007"/>
          </a:xfrm>
          <a:prstGeom prst="rect">
            <a:avLst/>
          </a:prstGeom>
        </p:spPr>
        <p:txBody>
          <a:bodyPr wrap="square">
            <a:spAutoFit/>
          </a:bodyPr>
          <a:lstStyle/>
          <a:p>
            <a:pPr algn="just">
              <a:lnSpc>
                <a:spcPct val="115000"/>
              </a:lnSpc>
            </a:pPr>
            <a:r>
              <a:rPr lang="vi-VN" sz="2300" dirty="0">
                <a:latin typeface="Times New Roman" panose="02020603050405020304" pitchFamily="18" charset="0"/>
                <a:ea typeface="Calibri" panose="020F0502020204030204" pitchFamily="34" charset="0"/>
              </a:rPr>
              <a:t>- GV gợi ý 1 số chủ đề:</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Sự lam lũ, cực nhọc của công việc đồng áng (chấn lấm tay bùn).</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Nỗi vất vả của người lao động phải làm việc ngoài trời từ sáng tới tối (một nắng hai sương)</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Tình yêu thương, sự giúp đỡ lẫn nhau lúc khó khăn, thiếu thốn (nhường cơm sẻ áo)…</a:t>
            </a:r>
            <a:endParaRPr lang="en-VN" sz="23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256755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823E37-3A4D-554F-93D3-04FFEACF8FBF}"/>
              </a:ext>
            </a:extLst>
          </p:cNvPr>
          <p:cNvSpPr/>
          <p:nvPr/>
        </p:nvSpPr>
        <p:spPr>
          <a:xfrm>
            <a:off x="790775" y="724257"/>
            <a:ext cx="7794025" cy="3917932"/>
          </a:xfrm>
          <a:prstGeom prst="rect">
            <a:avLst/>
          </a:prstGeom>
        </p:spPr>
        <p:txBody>
          <a:bodyPr wrap="square">
            <a:spAutoFit/>
          </a:bodyPr>
          <a:lstStyle/>
          <a:p>
            <a:pPr algn="just">
              <a:lnSpc>
                <a:spcPct val="115000"/>
              </a:lnSpc>
              <a:spcBef>
                <a:spcPts val="600"/>
              </a:spcBef>
              <a:spcAft>
                <a:spcPts val="600"/>
              </a:spcAft>
            </a:pPr>
            <a:r>
              <a:rPr lang="vi-VN" sz="1900" dirty="0">
                <a:latin typeface="Times New Roman" panose="02020603050405020304" pitchFamily="18" charset="0"/>
                <a:ea typeface="Calibri" panose="020F0502020204030204" pitchFamily="34" charset="0"/>
              </a:rPr>
              <a:t>Đoạn văn tham khảo: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i="1" dirty="0">
                <a:latin typeface="Times New Roman" panose="02020603050405020304" pitchFamily="18" charset="0"/>
                <a:ea typeface="Calibri" panose="020F0502020204030204" pitchFamily="34" charset="0"/>
              </a:rPr>
              <a:t>        (1) Cuộc sống của người nông dân trong xã hội cũ thật khiến cho ta cảm thấy chua xót, thương cảm nhưng vẫn bội phần khâm phục. Cuộc sống của họ  vất vả, cực nhọc, quanh năm </a:t>
            </a:r>
            <a:r>
              <a:rPr lang="vi-VN" sz="1900" b="1" i="1" dirty="0">
                <a:latin typeface="Times New Roman" panose="02020603050405020304" pitchFamily="18" charset="0"/>
                <a:ea typeface="Calibri" panose="020F0502020204030204" pitchFamily="34" charset="0"/>
              </a:rPr>
              <a:t>chân lấm tay bùn</a:t>
            </a:r>
            <a:r>
              <a:rPr lang="vi-VN" sz="1900" i="1" dirty="0">
                <a:latin typeface="Times New Roman" panose="02020603050405020304" pitchFamily="18" charset="0"/>
                <a:ea typeface="Calibri" panose="020F0502020204030204" pitchFamily="34" charset="0"/>
              </a:rPr>
              <a:t>, lại phải sống trong xã hội phong kiến bất công, bị áp bức, bóc lột trăm bề. Mặc dù vậy, những người nông dân vẫn luôn giữ được phẩm chất tốt đẹp: đối với dân tộc là yêu nước, căm thù giặc; đối với bản thân luôn cần cù, chịu khó; đối với đồng bào luôn thân ái, yêu thương, sẵn sàng</a:t>
            </a:r>
            <a:r>
              <a:rPr lang="vi-VN" sz="1900" b="1" i="1" dirty="0">
                <a:latin typeface="Times New Roman" panose="02020603050405020304" pitchFamily="18" charset="0"/>
                <a:ea typeface="Calibri" panose="020F0502020204030204" pitchFamily="34" charset="0"/>
              </a:rPr>
              <a:t> nhường cơm sẻ áo</a:t>
            </a:r>
            <a:r>
              <a:rPr lang="vi-VN" sz="1900" i="1" dirty="0">
                <a:latin typeface="Times New Roman" panose="02020603050405020304" pitchFamily="18" charset="0"/>
                <a:ea typeface="Calibri" panose="020F0502020204030204" pitchFamily="34" charset="0"/>
              </a:rPr>
              <a:t>. Bây giờ đất nước ta không còn chế độ phong kiến, chúng ta càng cảm thấy những gì đang có ở hiện tại thật quý giá, mỗi người đều cảm thấy trân trọng cuộc sống hoà bình. Vì thế, cần phải ra sức góp công xây dựng đất nước ngày càng giàu đẹp, hùng cường.</a:t>
            </a:r>
            <a:endParaRPr lang="en-VN" sz="1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53732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CAADBA8-CC37-3F4B-888F-C2D5B65B926B}"/>
              </a:ext>
            </a:extLst>
          </p:cNvPr>
          <p:cNvSpPr/>
          <p:nvPr/>
        </p:nvSpPr>
        <p:spPr>
          <a:xfrm>
            <a:off x="790775" y="720120"/>
            <a:ext cx="7794025" cy="4093428"/>
          </a:xfrm>
          <a:prstGeom prst="rect">
            <a:avLst/>
          </a:prstGeom>
        </p:spPr>
        <p:txBody>
          <a:bodyPr wrap="square">
            <a:spAutoFit/>
          </a:bodyPr>
          <a:lstStyle/>
          <a:p>
            <a:pPr algn="just"/>
            <a:r>
              <a:rPr lang="vi-VN" sz="2600" i="1" dirty="0">
                <a:latin typeface="Times New Roman" panose="02020603050405020304" pitchFamily="18" charset="0"/>
                <a:ea typeface="Calibri" panose="020F0502020204030204" pitchFamily="34" charset="0"/>
              </a:rPr>
              <a:t> 	(2) Trong nhà tôi yêu bà tôi nhất. Cả cuộc đời bà tần tảo, </a:t>
            </a:r>
            <a:r>
              <a:rPr lang="vi-VN" sz="2600" b="1" i="1" dirty="0">
                <a:latin typeface="Times New Roman" panose="02020603050405020304" pitchFamily="18" charset="0"/>
                <a:ea typeface="Calibri" panose="020F0502020204030204" pitchFamily="34" charset="0"/>
              </a:rPr>
              <a:t>một nắng hai sương</a:t>
            </a:r>
            <a:r>
              <a:rPr lang="vi-VN" sz="2600" i="1" dirty="0">
                <a:latin typeface="Times New Roman" panose="02020603050405020304" pitchFamily="18" charset="0"/>
                <a:ea typeface="Calibri" panose="020F0502020204030204" pitchFamily="34" charset="0"/>
              </a:rPr>
              <a:t> nuôi đàn con thơ khôn lớn trưởng thành. Ngày ông đi bộ đội, bà trở thành trụ cột chính trong già đình, chạy ngược chạy xuôi buôn thúng bán mẹt để chăm lo cho gia đình. Vừa là một người mẹ tuyệt vời, vừa là người được mọi người trong xóm vô cùng yêu quý. Những năm đói khổ, bà không ngần ngại </a:t>
            </a:r>
            <a:r>
              <a:rPr lang="vi-VN" sz="2600" b="1" i="1" dirty="0">
                <a:latin typeface="Times New Roman" panose="02020603050405020304" pitchFamily="18" charset="0"/>
                <a:ea typeface="Calibri" panose="020F0502020204030204" pitchFamily="34" charset="0"/>
              </a:rPr>
              <a:t>nhường cơm sẻ áo</a:t>
            </a:r>
            <a:r>
              <a:rPr lang="vi-VN" sz="2600" i="1" dirty="0">
                <a:latin typeface="Times New Roman" panose="02020603050405020304" pitchFamily="18" charset="0"/>
                <a:ea typeface="Calibri" panose="020F0502020204030204" pitchFamily="34" charset="0"/>
              </a:rPr>
              <a:t>, giúp đỡ những người có hoàn cảnh khó khăn. Nghĩ về bà, trong lòng tôi lại trào lên lòng kính yêu vô hạn. </a:t>
            </a:r>
            <a:endParaRPr lang="en-VN" sz="2600" dirty="0"/>
          </a:p>
        </p:txBody>
      </p:sp>
    </p:spTree>
    <p:extLst>
      <p:ext uri="{BB962C8B-B14F-4D97-AF65-F5344CB8AC3E}">
        <p14:creationId xmlns:p14="http://schemas.microsoft.com/office/powerpoint/2010/main" val="190406451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3" name="Google Shape;5553;p35"/>
          <p:cNvSpPr/>
          <p:nvPr/>
        </p:nvSpPr>
        <p:spPr>
          <a:xfrm>
            <a:off x="2789668" y="3190650"/>
            <a:ext cx="3568947"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4" name="Google Shape;5554;p35"/>
          <p:cNvSpPr/>
          <p:nvPr/>
        </p:nvSpPr>
        <p:spPr>
          <a:xfrm>
            <a:off x="2014343" y="1164325"/>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5" name="Google Shape;5555;p35"/>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latin typeface="Times New Roman" panose="02020603050405020304" pitchFamily="18" charset="0"/>
                <a:cs typeface="Times New Roman" panose="02020603050405020304" pitchFamily="18" charset="0"/>
              </a:rPr>
              <a:t>THỰC HÀNH</a:t>
            </a:r>
            <a:br>
              <a:rPr lang="en" dirty="0">
                <a:solidFill>
                  <a:schemeClr val="lt1"/>
                </a:solidFill>
                <a:latin typeface="Times New Roman" panose="02020603050405020304" pitchFamily="18" charset="0"/>
                <a:cs typeface="Times New Roman" panose="02020603050405020304" pitchFamily="18" charset="0"/>
              </a:rPr>
            </a:br>
            <a:r>
              <a:rPr lang="en" dirty="0">
                <a:solidFill>
                  <a:schemeClr val="lt1"/>
                </a:solidFill>
                <a:latin typeface="Times New Roman" panose="02020603050405020304" pitchFamily="18" charset="0"/>
                <a:cs typeface="Times New Roman" panose="02020603050405020304" pitchFamily="18" charset="0"/>
              </a:rPr>
              <a:t>TIẾNG VIỆT</a:t>
            </a:r>
            <a:endParaRPr dirty="0">
              <a:solidFill>
                <a:schemeClr val="lt1"/>
              </a:solidFill>
              <a:latin typeface="Times New Roman" panose="02020603050405020304" pitchFamily="18" charset="0"/>
              <a:cs typeface="Times New Roman" panose="02020603050405020304" pitchFamily="18" charset="0"/>
            </a:endParaRPr>
          </a:p>
        </p:txBody>
      </p:sp>
      <p:sp>
        <p:nvSpPr>
          <p:cNvPr id="5556" name="Google Shape;5556;p35"/>
          <p:cNvSpPr txBox="1">
            <a:spLocks noGrp="1"/>
          </p:cNvSpPr>
          <p:nvPr>
            <p:ph type="subTitle" idx="1"/>
          </p:nvPr>
        </p:nvSpPr>
        <p:spPr>
          <a:xfrm>
            <a:off x="2960184" y="3177672"/>
            <a:ext cx="3242681" cy="42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latin typeface="Times New Roman" panose="02020603050405020304" pitchFamily="18" charset="0"/>
                <a:cs typeface="Times New Roman" panose="02020603050405020304" pitchFamily="18" charset="0"/>
              </a:rPr>
              <a:t>GV: PHẠM THỊ KIM DUNG</a:t>
            </a:r>
            <a:endParaRPr dirty="0">
              <a:solidFill>
                <a:schemeClr val="lt1"/>
              </a:solidFill>
              <a:latin typeface="Times New Roman" panose="02020603050405020304" pitchFamily="18" charset="0"/>
              <a:cs typeface="Times New Roman" panose="02020603050405020304" pitchFamily="18" charset="0"/>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7" name="Google Shape;5597;p35">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5" name="Google Shape;5605;p35">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1" name="Google Shape;5611;p3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87"/>
          <p:cNvSpPr/>
          <p:nvPr/>
        </p:nvSpPr>
        <p:spPr>
          <a:xfrm>
            <a:off x="2040927" y="971363"/>
            <a:ext cx="5162503" cy="3112445"/>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9" name="Google Shape;14039;p87"/>
          <p:cNvGrpSpPr/>
          <p:nvPr/>
        </p:nvGrpSpPr>
        <p:grpSpPr>
          <a:xfrm>
            <a:off x="1087438" y="2220801"/>
            <a:ext cx="1222580" cy="1958323"/>
            <a:chOff x="998758" y="3013214"/>
            <a:chExt cx="1042001" cy="1669072"/>
          </a:xfrm>
        </p:grpSpPr>
        <p:sp>
          <p:nvSpPr>
            <p:cNvPr id="14040" name="Google Shape;14040;p87"/>
            <p:cNvSpPr/>
            <p:nvPr/>
          </p:nvSpPr>
          <p:spPr>
            <a:xfrm>
              <a:off x="1006765" y="4381507"/>
              <a:ext cx="213887" cy="220616"/>
            </a:xfrm>
            <a:custGeom>
              <a:avLst/>
              <a:gdLst/>
              <a:ahLst/>
              <a:cxnLst/>
              <a:rect l="l" t="t" r="r" b="b"/>
              <a:pathLst>
                <a:path w="11380" h="11738" extrusionOk="0">
                  <a:moveTo>
                    <a:pt x="10025" y="0"/>
                  </a:moveTo>
                  <a:cubicBezTo>
                    <a:pt x="8441" y="0"/>
                    <a:pt x="4946" y="357"/>
                    <a:pt x="2808" y="3271"/>
                  </a:cubicBezTo>
                  <a:cubicBezTo>
                    <a:pt x="1" y="7130"/>
                    <a:pt x="1555" y="11617"/>
                    <a:pt x="1555" y="11617"/>
                  </a:cubicBezTo>
                  <a:cubicBezTo>
                    <a:pt x="1555" y="11617"/>
                    <a:pt x="1970" y="11738"/>
                    <a:pt x="2653" y="11738"/>
                  </a:cubicBezTo>
                  <a:cubicBezTo>
                    <a:pt x="4078" y="11738"/>
                    <a:pt x="6667" y="11211"/>
                    <a:pt x="9073" y="7957"/>
                  </a:cubicBezTo>
                  <a:cubicBezTo>
                    <a:pt x="11379" y="4825"/>
                    <a:pt x="10853" y="38"/>
                    <a:pt x="10853" y="38"/>
                  </a:cubicBezTo>
                  <a:cubicBezTo>
                    <a:pt x="10853" y="38"/>
                    <a:pt x="10540" y="0"/>
                    <a:pt x="10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87"/>
            <p:cNvSpPr/>
            <p:nvPr/>
          </p:nvSpPr>
          <p:spPr>
            <a:xfrm>
              <a:off x="998758" y="4429776"/>
              <a:ext cx="176673" cy="252511"/>
            </a:xfrm>
            <a:custGeom>
              <a:avLst/>
              <a:gdLst/>
              <a:ahLst/>
              <a:cxnLst/>
              <a:rect l="l" t="t" r="r" b="b"/>
              <a:pathLst>
                <a:path w="9400" h="13435" extrusionOk="0">
                  <a:moveTo>
                    <a:pt x="9233" y="1"/>
                  </a:moveTo>
                  <a:cubicBezTo>
                    <a:pt x="9192" y="1"/>
                    <a:pt x="9136" y="26"/>
                    <a:pt x="9073" y="76"/>
                  </a:cubicBezTo>
                  <a:cubicBezTo>
                    <a:pt x="9073" y="76"/>
                    <a:pt x="8873" y="176"/>
                    <a:pt x="8447" y="377"/>
                  </a:cubicBezTo>
                  <a:cubicBezTo>
                    <a:pt x="8246" y="502"/>
                    <a:pt x="8046" y="703"/>
                    <a:pt x="7720" y="803"/>
                  </a:cubicBezTo>
                  <a:cubicBezTo>
                    <a:pt x="7520" y="1003"/>
                    <a:pt x="7194" y="1229"/>
                    <a:pt x="6993" y="1530"/>
                  </a:cubicBezTo>
                  <a:cubicBezTo>
                    <a:pt x="6692" y="1755"/>
                    <a:pt x="6367" y="2056"/>
                    <a:pt x="6066" y="2382"/>
                  </a:cubicBezTo>
                  <a:cubicBezTo>
                    <a:pt x="5740" y="2683"/>
                    <a:pt x="5439" y="3009"/>
                    <a:pt x="5114" y="3410"/>
                  </a:cubicBezTo>
                  <a:cubicBezTo>
                    <a:pt x="4813" y="3735"/>
                    <a:pt x="4487" y="4136"/>
                    <a:pt x="4186" y="4562"/>
                  </a:cubicBezTo>
                  <a:cubicBezTo>
                    <a:pt x="3860" y="4988"/>
                    <a:pt x="3660" y="5389"/>
                    <a:pt x="3334" y="5816"/>
                  </a:cubicBezTo>
                  <a:cubicBezTo>
                    <a:pt x="3033" y="6242"/>
                    <a:pt x="2808" y="6643"/>
                    <a:pt x="2507" y="7069"/>
                  </a:cubicBezTo>
                  <a:cubicBezTo>
                    <a:pt x="2306" y="7495"/>
                    <a:pt x="2081" y="8021"/>
                    <a:pt x="1880" y="8422"/>
                  </a:cubicBezTo>
                  <a:cubicBezTo>
                    <a:pt x="1454" y="9274"/>
                    <a:pt x="1154" y="10101"/>
                    <a:pt x="828" y="10828"/>
                  </a:cubicBezTo>
                  <a:cubicBezTo>
                    <a:pt x="301" y="12182"/>
                    <a:pt x="1" y="13234"/>
                    <a:pt x="1" y="13234"/>
                  </a:cubicBezTo>
                  <a:cubicBezTo>
                    <a:pt x="1" y="13334"/>
                    <a:pt x="101" y="13435"/>
                    <a:pt x="201" y="13435"/>
                  </a:cubicBezTo>
                  <a:cubicBezTo>
                    <a:pt x="301" y="13435"/>
                    <a:pt x="427" y="13435"/>
                    <a:pt x="427" y="13334"/>
                  </a:cubicBezTo>
                  <a:cubicBezTo>
                    <a:pt x="427" y="13334"/>
                    <a:pt x="527" y="13134"/>
                    <a:pt x="728" y="12708"/>
                  </a:cubicBezTo>
                  <a:cubicBezTo>
                    <a:pt x="828" y="12282"/>
                    <a:pt x="1154" y="11655"/>
                    <a:pt x="1454" y="11029"/>
                  </a:cubicBezTo>
                  <a:cubicBezTo>
                    <a:pt x="1555" y="10728"/>
                    <a:pt x="1780" y="10302"/>
                    <a:pt x="1981" y="10001"/>
                  </a:cubicBezTo>
                  <a:cubicBezTo>
                    <a:pt x="2081" y="9575"/>
                    <a:pt x="2306" y="9149"/>
                    <a:pt x="2507" y="8748"/>
                  </a:cubicBezTo>
                  <a:cubicBezTo>
                    <a:pt x="2707" y="8322"/>
                    <a:pt x="3033" y="7896"/>
                    <a:pt x="3234" y="7495"/>
                  </a:cubicBezTo>
                  <a:cubicBezTo>
                    <a:pt x="3434" y="7069"/>
                    <a:pt x="3760" y="6643"/>
                    <a:pt x="4061" y="6242"/>
                  </a:cubicBezTo>
                  <a:cubicBezTo>
                    <a:pt x="4286" y="5816"/>
                    <a:pt x="4587" y="5389"/>
                    <a:pt x="4913" y="4988"/>
                  </a:cubicBezTo>
                  <a:cubicBezTo>
                    <a:pt x="5114" y="4663"/>
                    <a:pt x="5439" y="4262"/>
                    <a:pt x="5740" y="3836"/>
                  </a:cubicBezTo>
                  <a:cubicBezTo>
                    <a:pt x="6066" y="3510"/>
                    <a:pt x="6266" y="3209"/>
                    <a:pt x="6567" y="2883"/>
                  </a:cubicBezTo>
                  <a:cubicBezTo>
                    <a:pt x="6893" y="2582"/>
                    <a:pt x="7093" y="2257"/>
                    <a:pt x="7419" y="1956"/>
                  </a:cubicBezTo>
                  <a:cubicBezTo>
                    <a:pt x="7720" y="1755"/>
                    <a:pt x="7946" y="1530"/>
                    <a:pt x="8146" y="1329"/>
                  </a:cubicBezTo>
                  <a:cubicBezTo>
                    <a:pt x="8347" y="1129"/>
                    <a:pt x="8572" y="903"/>
                    <a:pt x="8773" y="803"/>
                  </a:cubicBezTo>
                  <a:cubicBezTo>
                    <a:pt x="9073" y="502"/>
                    <a:pt x="9299" y="377"/>
                    <a:pt x="9299" y="377"/>
                  </a:cubicBezTo>
                  <a:cubicBezTo>
                    <a:pt x="9399" y="277"/>
                    <a:pt x="9399" y="176"/>
                    <a:pt x="9299" y="76"/>
                  </a:cubicBezTo>
                  <a:cubicBezTo>
                    <a:pt x="9299" y="26"/>
                    <a:pt x="9274" y="1"/>
                    <a:pt x="9233" y="1"/>
                  </a:cubicBezTo>
                  <a:close/>
                </a:path>
              </a:pathLst>
            </a:custGeom>
            <a:solidFill>
              <a:srgbClr val="82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87"/>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87"/>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87"/>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87"/>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87"/>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87"/>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87"/>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87"/>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87"/>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87"/>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87"/>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87"/>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87"/>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87"/>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87"/>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87"/>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87"/>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87"/>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87"/>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87"/>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87"/>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87"/>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87"/>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87"/>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87"/>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87"/>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87"/>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87"/>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87"/>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87"/>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87"/>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87"/>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87"/>
            <p:cNvSpPr/>
            <p:nvPr/>
          </p:nvSpPr>
          <p:spPr>
            <a:xfrm>
              <a:off x="1061424" y="4037860"/>
              <a:ext cx="204452" cy="198795"/>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6509540" y="757646"/>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94018955-03E1-7C41-B35C-6A3ADCF3CB2C}"/>
              </a:ext>
            </a:extLst>
          </p:cNvPr>
          <p:cNvSpPr txBox="1"/>
          <p:nvPr/>
        </p:nvSpPr>
        <p:spPr>
          <a:xfrm>
            <a:off x="2341675" y="1646551"/>
            <a:ext cx="4500320" cy="1477328"/>
          </a:xfrm>
          <a:prstGeom prst="rect">
            <a:avLst/>
          </a:prstGeom>
          <a:noFill/>
        </p:spPr>
        <p:txBody>
          <a:bodyPr wrap="square" rtlCol="0">
            <a:spAutoFit/>
          </a:bodyPr>
          <a:lstStyle/>
          <a:p>
            <a:pPr algn="ctr"/>
            <a:r>
              <a:rPr lang="en-VN" sz="4500" b="1" i="1" dirty="0">
                <a:solidFill>
                  <a:srgbClr val="FFFFFF"/>
                </a:solidFill>
                <a:latin typeface="Times New Roman" panose="02020603050405020304" pitchFamily="18" charset="0"/>
                <a:cs typeface="Times New Roman" panose="02020603050405020304" pitchFamily="18" charset="0"/>
              </a:rPr>
              <a:t>Chúc các em một ngày tốt lành!</a:t>
            </a:r>
          </a:p>
        </p:txBody>
      </p:sp>
      <p:sp>
        <p:nvSpPr>
          <p:cNvPr id="3" name="Title 2">
            <a:extLst>
              <a:ext uri="{FF2B5EF4-FFF2-40B4-BE49-F238E27FC236}">
                <a16:creationId xmlns:a16="http://schemas.microsoft.com/office/drawing/2014/main" id="{4952CF02-72CD-4B59-89D6-6DBF69979AA4}"/>
              </a:ext>
            </a:extLst>
          </p:cNvPr>
          <p:cNvSpPr>
            <a:spLocks noGrp="1"/>
          </p:cNvSpPr>
          <p:nvPr>
            <p:ph type="title"/>
          </p:nvPr>
        </p:nvSpPr>
        <p:spPr/>
        <p:txBody>
          <a:bodyPr/>
          <a:lstStyle/>
          <a:p>
            <a:endParaRPr lang="en-US"/>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5848" name="Google Shape;5848;p38"/>
          <p:cNvSpPr/>
          <p:nvPr/>
        </p:nvSpPr>
        <p:spPr>
          <a:xfrm>
            <a:off x="1685047" y="812490"/>
            <a:ext cx="6001887" cy="146660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Rectangle 280">
            <a:extLst>
              <a:ext uri="{FF2B5EF4-FFF2-40B4-BE49-F238E27FC236}">
                <a16:creationId xmlns:a16="http://schemas.microsoft.com/office/drawing/2014/main" id="{10643910-3B49-B44B-98F9-D9506E5C7F36}"/>
              </a:ext>
            </a:extLst>
          </p:cNvPr>
          <p:cNvSpPr/>
          <p:nvPr/>
        </p:nvSpPr>
        <p:spPr>
          <a:xfrm>
            <a:off x="2040927" y="798539"/>
            <a:ext cx="5207016" cy="1384995"/>
          </a:xfrm>
          <a:prstGeom prst="rect">
            <a:avLst/>
          </a:prstGeom>
        </p:spPr>
        <p:txBody>
          <a:bodyPr wrap="square">
            <a:spAutoFit/>
          </a:bodyPr>
          <a:lstStyle/>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Áo chàm đưa buổi phân li</a:t>
            </a:r>
          </a:p>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Cầm tay nhau biết nói gì hôm nay</a:t>
            </a:r>
          </a:p>
          <a:p>
            <a:pPr algn="r"/>
            <a:r>
              <a:rPr lang="en-VN" sz="2800" dirty="0">
                <a:solidFill>
                  <a:schemeClr val="bg1">
                    <a:lumMod val="90000"/>
                  </a:schemeClr>
                </a:solidFill>
                <a:latin typeface="Times New Roman" panose="02020603050405020304" pitchFamily="18" charset="0"/>
                <a:cs typeface="Times New Roman" panose="02020603050405020304" pitchFamily="18" charset="0"/>
              </a:rPr>
              <a:t>(Việt Bắc – Tố Hữu)</a:t>
            </a:r>
          </a:p>
        </p:txBody>
      </p:sp>
      <p:pic>
        <p:nvPicPr>
          <p:cNvPr id="1026" name="Picture 2" descr="Trang phục truyền thống của đồng bào dân tộc Nùng">
            <a:extLst>
              <a:ext uri="{FF2B5EF4-FFF2-40B4-BE49-F238E27FC236}">
                <a16:creationId xmlns:a16="http://schemas.microsoft.com/office/drawing/2014/main" id="{84AAE694-949D-7640-8B3F-E6D88F33F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616" y="2385155"/>
            <a:ext cx="40005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barn(inVertical)">
                                      <p:cBhvr>
                                        <p:cTn id="7" dur="5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barn(inVertical)">
                                      <p:cBhvr>
                                        <p:cTn id="12" dur="5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Effect transition="in" filter="barn(inVertical)">
                                      <p:cBhvr>
                                        <p:cTn id="17" dur="500"/>
                                        <p:tgtEl>
                                          <p:spTgt spid="2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7"/>
        <p:cNvGrpSpPr/>
        <p:nvPr/>
      </p:nvGrpSpPr>
      <p:grpSpPr>
        <a:xfrm>
          <a:off x="0" y="0"/>
          <a:ext cx="0" cy="0"/>
          <a:chOff x="0" y="0"/>
          <a:chExt cx="0" cy="0"/>
        </a:xfrm>
      </p:grpSpPr>
      <p:grpSp>
        <p:nvGrpSpPr>
          <p:cNvPr id="6282" name="Google Shape;6282;p40"/>
          <p:cNvGrpSpPr/>
          <p:nvPr/>
        </p:nvGrpSpPr>
        <p:grpSpPr>
          <a:xfrm>
            <a:off x="1433850" y="4173454"/>
            <a:ext cx="7108179" cy="494540"/>
            <a:chOff x="1433850" y="4306804"/>
            <a:chExt cx="7108179" cy="494540"/>
          </a:xfrm>
        </p:grpSpPr>
        <p:sp>
          <p:nvSpPr>
            <p:cNvPr id="6283" name="Google Shape;6283;p40"/>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8" name="Google Shape;6288;p40"/>
            <p:cNvGrpSpPr/>
            <p:nvPr/>
          </p:nvGrpSpPr>
          <p:grpSpPr>
            <a:xfrm flipH="1">
              <a:off x="7953192" y="4306804"/>
              <a:ext cx="588837" cy="445995"/>
              <a:chOff x="2592579" y="4448479"/>
              <a:chExt cx="588837" cy="445995"/>
            </a:xfrm>
          </p:grpSpPr>
          <p:sp>
            <p:nvSpPr>
              <p:cNvPr id="6289" name="Google Shape;6289;p40"/>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4" name="Google Shape;6294;p40"/>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3" name="Google Shape;6303;p40">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310" name="Google Shape;6310;p4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311" name="Google Shape;6311;p4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312" name="Google Shape;6312;p4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313" name="Google Shape;6313;p4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314" name="Google Shape;6314;p4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15" name="Google Shape;6315;p40">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6" name="Google Shape;6316;p40"/>
          <p:cNvGrpSpPr/>
          <p:nvPr/>
        </p:nvGrpSpPr>
        <p:grpSpPr>
          <a:xfrm>
            <a:off x="790775" y="119354"/>
            <a:ext cx="7447900" cy="745438"/>
            <a:chOff x="790775" y="119354"/>
            <a:chExt cx="7447900" cy="745438"/>
          </a:xfrm>
        </p:grpSpPr>
        <p:grpSp>
          <p:nvGrpSpPr>
            <p:cNvPr id="6317" name="Google Shape;6317;p40"/>
            <p:cNvGrpSpPr/>
            <p:nvPr/>
          </p:nvGrpSpPr>
          <p:grpSpPr>
            <a:xfrm>
              <a:off x="790775" y="119354"/>
              <a:ext cx="551700" cy="745438"/>
              <a:chOff x="790775" y="119354"/>
              <a:chExt cx="551700" cy="745438"/>
            </a:xfrm>
          </p:grpSpPr>
          <p:sp>
            <p:nvSpPr>
              <p:cNvPr id="6318" name="Google Shape;6318;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321" name="Google Shape;6321;p40"/>
              <p:cNvGrpSpPr/>
              <p:nvPr/>
            </p:nvGrpSpPr>
            <p:grpSpPr>
              <a:xfrm>
                <a:off x="844850" y="596800"/>
                <a:ext cx="456034" cy="267991"/>
                <a:chOff x="-1126825" y="596800"/>
                <a:chExt cx="456034" cy="267991"/>
              </a:xfrm>
            </p:grpSpPr>
            <p:sp>
              <p:nvSpPr>
                <p:cNvPr id="6322" name="Google Shape;6322;p4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32" name="Google Shape;6332;p40"/>
            <p:cNvGrpSpPr/>
            <p:nvPr/>
          </p:nvGrpSpPr>
          <p:grpSpPr>
            <a:xfrm>
              <a:off x="790775" y="119354"/>
              <a:ext cx="7447900" cy="539872"/>
              <a:chOff x="790775" y="119354"/>
              <a:chExt cx="7447900" cy="539872"/>
            </a:xfrm>
          </p:grpSpPr>
          <p:sp>
            <p:nvSpPr>
              <p:cNvPr id="6333" name="Google Shape;6333;p4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358" name="Google Shape;6358;p4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359" name="Google Shape;6359;p4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360" name="Google Shape;6360;p4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361" name="Google Shape;6361;p4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362" name="Google Shape;6362;p4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363" name="Google Shape;6363;p4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364" name="Google Shape;6364;p4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365" name="Google Shape;6365;p4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366" name="Google Shape;6366;p4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367" name="Google Shape;6367;p4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368" name="Google Shape;6368;p4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369" name="Google Shape;6369;p40">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70" name="Google Shape;6370;p40">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C72400B4-97A6-7341-9D3A-B6ED015E58E6}"/>
              </a:ext>
            </a:extLst>
          </p:cNvPr>
          <p:cNvSpPr/>
          <p:nvPr/>
        </p:nvSpPr>
        <p:spPr>
          <a:xfrm>
            <a:off x="1135527" y="678495"/>
            <a:ext cx="6932801" cy="2530180"/>
          </a:xfrm>
          <a:prstGeom prst="rect">
            <a:avLst/>
          </a:prstGeom>
        </p:spPr>
        <p:txBody>
          <a:bodyPr wrap="square">
            <a:spAutoFit/>
          </a:bodyPr>
          <a:lstStyle/>
          <a:p>
            <a:pPr marL="457200" indent="-457200" algn="just">
              <a:lnSpc>
                <a:spcPct val="115000"/>
              </a:lnSpc>
              <a:buFontTx/>
              <a:buChar char="-"/>
            </a:pPr>
            <a:r>
              <a:rPr lang="vi-VN" sz="2800" dirty="0">
                <a:latin typeface="Times New Roman" panose="02020603050405020304" pitchFamily="18" charset="0"/>
                <a:ea typeface="Calibri" panose="020F0502020204030204" pitchFamily="34" charset="0"/>
              </a:rPr>
              <a:t>Áo chàm: trang phục đặc trưng của đồng bào dân tộc thiểu số ở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dùng để chỉ đồng bào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cho thấy tình cảm gần gũi, thân thương giữa cán bộ kháng chiến với người dân Việt Bắc. </a:t>
            </a:r>
            <a:endParaRPr lang="en-VN" sz="2800"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79D78DD0-4AD6-4342-BE40-8A15CA76296D}"/>
              </a:ext>
            </a:extLst>
          </p:cNvPr>
          <p:cNvSpPr/>
          <p:nvPr/>
        </p:nvSpPr>
        <p:spPr>
          <a:xfrm>
            <a:off x="1189689" y="3185650"/>
            <a:ext cx="2813591" cy="548099"/>
          </a:xfrm>
          <a:prstGeom prst="rect">
            <a:avLst/>
          </a:prstGeom>
        </p:spPr>
        <p:txBody>
          <a:bodyPr wrap="non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 Sơ đồ hoán dụ: </a:t>
            </a:r>
            <a:endParaRPr lang="en-VN" sz="2800" b="1"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0BC5F007-0D75-DD42-BBFA-A2A2685084F0}"/>
              </a:ext>
            </a:extLst>
          </p:cNvPr>
          <p:cNvSpPr/>
          <p:nvPr/>
        </p:nvSpPr>
        <p:spPr>
          <a:xfrm>
            <a:off x="4369906" y="3859827"/>
            <a:ext cx="2645276"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Quan hệ gần gũi</a:t>
            </a:r>
            <a:r>
              <a:rPr lang="en-VN" sz="2800" dirty="0"/>
              <a:t> </a:t>
            </a:r>
          </a:p>
        </p:txBody>
      </p:sp>
      <p:sp>
        <p:nvSpPr>
          <p:cNvPr id="124" name="Rectangle 123">
            <a:extLst>
              <a:ext uri="{FF2B5EF4-FFF2-40B4-BE49-F238E27FC236}">
                <a16:creationId xmlns:a16="http://schemas.microsoft.com/office/drawing/2014/main" id="{39E240FB-089E-9D40-9808-AC2F30931CA8}"/>
              </a:ext>
            </a:extLst>
          </p:cNvPr>
          <p:cNvSpPr/>
          <p:nvPr/>
        </p:nvSpPr>
        <p:spPr>
          <a:xfrm>
            <a:off x="3925554" y="3389463"/>
            <a:ext cx="444352" cy="523220"/>
          </a:xfrm>
          <a:prstGeom prst="rect">
            <a:avLst/>
          </a:prstGeom>
        </p:spPr>
        <p:txBody>
          <a:bodyPr wrap="none">
            <a:spAutoFit/>
          </a:bodyPr>
          <a:lstStyle/>
          <a:p>
            <a:r>
              <a:rPr lang="vi-VN" sz="2800" b="1" dirty="0">
                <a:latin typeface="Times New Roman" panose="02020603050405020304" pitchFamily="18" charset="0"/>
                <a:ea typeface="Calibri" panose="020F0502020204030204" pitchFamily="34" charset="0"/>
              </a:rPr>
              <a:t>A</a:t>
            </a:r>
            <a:endParaRPr lang="en-VN" sz="2800" b="1" dirty="0"/>
          </a:p>
        </p:txBody>
      </p:sp>
      <p:sp>
        <p:nvSpPr>
          <p:cNvPr id="125" name="Rectangle 124">
            <a:extLst>
              <a:ext uri="{FF2B5EF4-FFF2-40B4-BE49-F238E27FC236}">
                <a16:creationId xmlns:a16="http://schemas.microsoft.com/office/drawing/2014/main" id="{DA7DAA4C-FEA4-F044-8169-1EB57A05ED89}"/>
              </a:ext>
            </a:extLst>
          </p:cNvPr>
          <p:cNvSpPr/>
          <p:nvPr/>
        </p:nvSpPr>
        <p:spPr>
          <a:xfrm>
            <a:off x="6864811" y="3394037"/>
            <a:ext cx="423514" cy="523220"/>
          </a:xfrm>
          <a:prstGeom prst="rect">
            <a:avLst/>
          </a:prstGeom>
        </p:spPr>
        <p:txBody>
          <a:bodyPr wrap="none">
            <a:spAutoFit/>
          </a:bodyPr>
          <a:lstStyle/>
          <a:p>
            <a:r>
              <a:rPr lang="vi-VN" sz="2800" b="1" dirty="0">
                <a:latin typeface="Times New Roman" panose="02020603050405020304" pitchFamily="18" charset="0"/>
              </a:rPr>
              <a:t>B</a:t>
            </a:r>
            <a:endParaRPr lang="en-VN" sz="2800" b="1" dirty="0"/>
          </a:p>
        </p:txBody>
      </p:sp>
      <p:cxnSp>
        <p:nvCxnSpPr>
          <p:cNvPr id="10" name="Straight Arrow Connector 9">
            <a:extLst>
              <a:ext uri="{FF2B5EF4-FFF2-40B4-BE49-F238E27FC236}">
                <a16:creationId xmlns:a16="http://schemas.microsoft.com/office/drawing/2014/main" id="{AE4C4D0F-8EFC-574E-A42E-D7D7F86CD529}"/>
              </a:ext>
            </a:extLst>
          </p:cNvPr>
          <p:cNvCxnSpPr>
            <a:stCxn id="124" idx="3"/>
            <a:endCxn id="125" idx="1"/>
          </p:cNvCxnSpPr>
          <p:nvPr/>
        </p:nvCxnSpPr>
        <p:spPr>
          <a:xfrm>
            <a:off x="4369906" y="3651073"/>
            <a:ext cx="2494905" cy="4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barn(inVertical)">
                                      <p:cBhvr>
                                        <p:cTn id="27" dur="500"/>
                                        <p:tgtEl>
                                          <p:spTgt spid="124"/>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barn(inVertical)">
                                      <p:cBhvr>
                                        <p:cTn id="33" dur="500"/>
                                        <p:tgtEl>
                                          <p:spTgt spid="1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37"/>
          <p:cNvSpPr/>
          <p:nvPr/>
        </p:nvSpPr>
        <p:spPr>
          <a:xfrm>
            <a:off x="4476188" y="2030540"/>
            <a:ext cx="3609793" cy="172348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Nhận biết</a:t>
            </a:r>
          </a:p>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hoán dụ</a:t>
            </a:r>
            <a:endParaRPr sz="4500" b="1" dirty="0">
              <a:solidFill>
                <a:schemeClr val="lt1"/>
              </a:solidFill>
              <a:latin typeface="Times New Roman" panose="02020603050405020304" pitchFamily="18" charset="0"/>
              <a:cs typeface="Times New Roman" panose="02020603050405020304" pitchFamily="18" charset="0"/>
            </a:endParaRPr>
          </a:p>
        </p:txBody>
      </p:sp>
      <p:sp>
        <p:nvSpPr>
          <p:cNvPr id="5682" name="Google Shape;5682;p37"/>
          <p:cNvSpPr/>
          <p:nvPr/>
        </p:nvSpPr>
        <p:spPr>
          <a:xfrm>
            <a:off x="5785731" y="1163199"/>
            <a:ext cx="781130"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3" name="Google Shape;5683;p37"/>
          <p:cNvSpPr txBox="1">
            <a:spLocks noGrp="1"/>
          </p:cNvSpPr>
          <p:nvPr>
            <p:ph type="title"/>
          </p:nvPr>
        </p:nvSpPr>
        <p:spPr>
          <a:xfrm>
            <a:off x="5900876" y="967650"/>
            <a:ext cx="571183"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01</a:t>
            </a:r>
            <a:endParaRPr b="1" dirty="0">
              <a:solidFill>
                <a:schemeClr val="lt1"/>
              </a:solidFill>
              <a:latin typeface="Times New Roman" panose="02020603050405020304" pitchFamily="18" charset="0"/>
              <a:cs typeface="Times New Roman" panose="02020603050405020304" pitchFamily="18" charset="0"/>
            </a:endParaRPr>
          </a:p>
        </p:txBody>
      </p:sp>
      <p:grpSp>
        <p:nvGrpSpPr>
          <p:cNvPr id="5686" name="Google Shape;5686;p37"/>
          <p:cNvGrpSpPr/>
          <p:nvPr/>
        </p:nvGrpSpPr>
        <p:grpSpPr>
          <a:xfrm>
            <a:off x="149072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18" name="Google Shape;5718;p37"/>
          <p:cNvGrpSpPr/>
          <p:nvPr/>
        </p:nvGrpSpPr>
        <p:grpSpPr>
          <a:xfrm>
            <a:off x="92424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5" name="Google Shape;5775;p37">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2" name="Google Shape;5782;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8" name="Google Shape;5788;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3" name="Google Shape;5833;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9" name="Google Shape;5839;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409" name="Google Shape;6409;p41">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0" name="Google Shape;6410;p41"/>
          <p:cNvGrpSpPr/>
          <p:nvPr/>
        </p:nvGrpSpPr>
        <p:grpSpPr>
          <a:xfrm>
            <a:off x="8185019" y="776844"/>
            <a:ext cx="307115" cy="307163"/>
            <a:chOff x="5660400" y="238125"/>
            <a:chExt cx="481825" cy="481825"/>
          </a:xfrm>
        </p:grpSpPr>
        <p:sp>
          <p:nvSpPr>
            <p:cNvPr id="6411" name="Google Shape;6411;p4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2" name="Google Shape;6412;p4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13" name="Google Shape;6413;p41">
            <a:hlinkClick r:id="rId3" action="ppaction://hlinksldjump"/>
          </p:cNvPr>
          <p:cNvSpPr/>
          <p:nvPr/>
        </p:nvSpPr>
        <p:spPr>
          <a:xfrm>
            <a:off x="8171550" y="80502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415" name="Google Shape;6415;p41">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416" name="Google Shape;6416;p4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417" name="Google Shape;6417;p4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418" name="Google Shape;6418;p41">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419" name="Google Shape;6419;p4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420" name="Google Shape;6420;p41">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1" name="Google Shape;6421;p41"/>
          <p:cNvGrpSpPr/>
          <p:nvPr/>
        </p:nvGrpSpPr>
        <p:grpSpPr>
          <a:xfrm>
            <a:off x="790775" y="119354"/>
            <a:ext cx="7447900" cy="745438"/>
            <a:chOff x="790775" y="119354"/>
            <a:chExt cx="7447900" cy="745438"/>
          </a:xfrm>
        </p:grpSpPr>
        <p:grpSp>
          <p:nvGrpSpPr>
            <p:cNvPr id="6422" name="Google Shape;6422;p41"/>
            <p:cNvGrpSpPr/>
            <p:nvPr/>
          </p:nvGrpSpPr>
          <p:grpSpPr>
            <a:xfrm>
              <a:off x="790775" y="119354"/>
              <a:ext cx="551700" cy="745438"/>
              <a:chOff x="790775" y="119354"/>
              <a:chExt cx="551700" cy="745438"/>
            </a:xfrm>
          </p:grpSpPr>
          <p:sp>
            <p:nvSpPr>
              <p:cNvPr id="6423" name="Google Shape;6423;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1"/>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26" name="Google Shape;6426;p41"/>
              <p:cNvGrpSpPr/>
              <p:nvPr/>
            </p:nvGrpSpPr>
            <p:grpSpPr>
              <a:xfrm>
                <a:off x="844850" y="596800"/>
                <a:ext cx="456034" cy="267991"/>
                <a:chOff x="-1126825" y="596800"/>
                <a:chExt cx="456034" cy="267991"/>
              </a:xfrm>
            </p:grpSpPr>
            <p:sp>
              <p:nvSpPr>
                <p:cNvPr id="6427" name="Google Shape;6427;p41"/>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1"/>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1"/>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1"/>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1"/>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1"/>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1"/>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1"/>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1"/>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1"/>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7" name="Google Shape;6437;p41"/>
            <p:cNvGrpSpPr/>
            <p:nvPr/>
          </p:nvGrpSpPr>
          <p:grpSpPr>
            <a:xfrm>
              <a:off x="790775" y="119354"/>
              <a:ext cx="7447900" cy="539872"/>
              <a:chOff x="790775" y="119354"/>
              <a:chExt cx="7447900" cy="539872"/>
            </a:xfrm>
          </p:grpSpPr>
          <p:sp>
            <p:nvSpPr>
              <p:cNvPr id="6438" name="Google Shape;6438;p4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1">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463" name="Google Shape;6463;p4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464" name="Google Shape;6464;p4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465" name="Google Shape;6465;p4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466" name="Google Shape;6466;p4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467" name="Google Shape;6467;p4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468" name="Google Shape;6468;p4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469" name="Google Shape;6469;p4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470" name="Google Shape;6470;p4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471" name="Google Shape;6471;p4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472" name="Google Shape;6472;p4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473" name="Google Shape;6473;p4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474" name="Google Shape;6474;p41">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75" name="Google Shape;6475;p41">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1">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1">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1">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1">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1">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8D4D0AEE-4E47-D347-827E-422036A6EA97}"/>
              </a:ext>
            </a:extLst>
          </p:cNvPr>
          <p:cNvSpPr/>
          <p:nvPr/>
        </p:nvSpPr>
        <p:spPr>
          <a:xfrm>
            <a:off x="1166005" y="850047"/>
            <a:ext cx="6913803" cy="2854564"/>
          </a:xfrm>
          <a:prstGeom prst="rect">
            <a:avLst/>
          </a:prstGeom>
        </p:spPr>
        <p:txBody>
          <a:bodyPr wrap="square">
            <a:spAutoFit/>
          </a:bodyPr>
          <a:lstStyle/>
          <a:p>
            <a:pPr algn="just">
              <a:lnSpc>
                <a:spcPct val="114000"/>
              </a:lnSpc>
            </a:pPr>
            <a:r>
              <a:rPr lang="vi-VN" sz="3200" dirty="0">
                <a:latin typeface="Times New Roman" panose="02020603050405020304" pitchFamily="18" charset="0"/>
                <a:ea typeface="Calibri" panose="020F0502020204030204" pitchFamily="34" charset="0"/>
              </a:rPr>
              <a:t>	Hoán dụ là biện pháp tu từ, theo đó, một sự vật, hiện tượng được gọi bằng ………………………………..có mối quan hệ …………….với nó nhằm tăng …………………………cho sự diễn đạt. </a:t>
            </a:r>
            <a:endParaRPr lang="en-VN" sz="3200" dirty="0"/>
          </a:p>
        </p:txBody>
      </p:sp>
      <p:sp>
        <p:nvSpPr>
          <p:cNvPr id="5" name="Rectangle 4">
            <a:extLst>
              <a:ext uri="{FF2B5EF4-FFF2-40B4-BE49-F238E27FC236}">
                <a16:creationId xmlns:a16="http://schemas.microsoft.com/office/drawing/2014/main" id="{3F0940FC-43BC-914C-9AA0-0A03D94357B5}"/>
              </a:ext>
            </a:extLst>
          </p:cNvPr>
          <p:cNvSpPr/>
          <p:nvPr/>
        </p:nvSpPr>
        <p:spPr>
          <a:xfrm>
            <a:off x="4288497" y="3788082"/>
            <a:ext cx="4067139"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tên sự vật, hiện tượng khác</a:t>
            </a:r>
            <a:endParaRPr lang="en-VN" sz="2800" dirty="0">
              <a:solidFill>
                <a:srgbClr val="FF0000"/>
              </a:solidFill>
            </a:endParaRPr>
          </a:p>
        </p:txBody>
      </p:sp>
      <p:sp>
        <p:nvSpPr>
          <p:cNvPr id="6" name="Rectangle 5">
            <a:extLst>
              <a:ext uri="{FF2B5EF4-FFF2-40B4-BE49-F238E27FC236}">
                <a16:creationId xmlns:a16="http://schemas.microsoft.com/office/drawing/2014/main" id="{E34906C6-C497-414B-B11A-74912978262C}"/>
              </a:ext>
            </a:extLst>
          </p:cNvPr>
          <p:cNvSpPr/>
          <p:nvPr/>
        </p:nvSpPr>
        <p:spPr>
          <a:xfrm>
            <a:off x="1342475" y="3786470"/>
            <a:ext cx="1250663"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gần gũi</a:t>
            </a:r>
            <a:endParaRPr lang="en-VN" sz="2800" dirty="0">
              <a:solidFill>
                <a:srgbClr val="FF0000"/>
              </a:solidFill>
            </a:endParaRPr>
          </a:p>
        </p:txBody>
      </p:sp>
      <p:sp>
        <p:nvSpPr>
          <p:cNvPr id="7" name="Rectangle 6">
            <a:extLst>
              <a:ext uri="{FF2B5EF4-FFF2-40B4-BE49-F238E27FC236}">
                <a16:creationId xmlns:a16="http://schemas.microsoft.com/office/drawing/2014/main" id="{74D181DB-E820-9841-B3BB-DB1EB9CC4DEE}"/>
              </a:ext>
            </a:extLst>
          </p:cNvPr>
          <p:cNvSpPr/>
          <p:nvPr/>
        </p:nvSpPr>
        <p:spPr>
          <a:xfrm>
            <a:off x="2017766" y="4267421"/>
            <a:ext cx="3296095"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sức gợi hình, gợi cảm</a:t>
            </a:r>
            <a:endParaRPr lang="en-VN" sz="2800"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3142 -0.02161 L -0.29132 -0.35463 " pathEditMode="relative" rAng="0" ptsTypes="AA">
                                      <p:cBhvr>
                                        <p:cTn id="6" dur="2000" fill="hold"/>
                                        <p:tgtEl>
                                          <p:spTgt spid="5"/>
                                        </p:tgtEl>
                                        <p:attrNameLst>
                                          <p:attrName>ppt_x</p:attrName>
                                          <p:attrName>ppt_y</p:attrName>
                                        </p:attrNameLst>
                                      </p:cBhvr>
                                      <p:rCtr x="-8003" y="-1666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642 -0.01389 L 0.20782 -0.24908 " pathEditMode="relative" rAng="0" ptsTypes="AA">
                                      <p:cBhvr>
                                        <p:cTn id="10" dur="2000" fill="hold"/>
                                        <p:tgtEl>
                                          <p:spTgt spid="6"/>
                                        </p:tgtEl>
                                        <p:attrNameLst>
                                          <p:attrName>ppt_x</p:attrName>
                                          <p:attrName>ppt_y</p:attrName>
                                        </p:attrNameLst>
                                      </p:cBhvr>
                                      <p:rCtr x="10712" y="-1175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434 4.44444E-6 L -0.05469 -0.23735 " pathEditMode="relative" rAng="0" ptsTypes="AA">
                                      <p:cBhvr>
                                        <p:cTn id="14" dur="2000" fill="hold"/>
                                        <p:tgtEl>
                                          <p:spTgt spid="7"/>
                                        </p:tgtEl>
                                        <p:attrNameLst>
                                          <p:attrName>ppt_x</p:attrName>
                                          <p:attrName>ppt_y</p:attrName>
                                        </p:attrNameLst>
                                      </p:cBhvr>
                                      <p:rCtr x="-2951" y="-11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55"/>
        <p:cNvGrpSpPr/>
        <p:nvPr/>
      </p:nvGrpSpPr>
      <p:grpSpPr>
        <a:xfrm>
          <a:off x="0" y="0"/>
          <a:ext cx="0" cy="0"/>
          <a:chOff x="0" y="0"/>
          <a:chExt cx="0" cy="0"/>
        </a:xfrm>
      </p:grpSpPr>
      <p:sp>
        <p:nvSpPr>
          <p:cNvPr id="10379" name="Google Shape;10379;p6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0380" name="Google Shape;10380;p65">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0381" name="Google Shape;10381;p6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0382" name="Google Shape;10382;p6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0383" name="Google Shape;10383;p6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10384" name="Google Shape;10384;p65"/>
          <p:cNvGrpSpPr/>
          <p:nvPr/>
        </p:nvGrpSpPr>
        <p:grpSpPr>
          <a:xfrm>
            <a:off x="8185019" y="776844"/>
            <a:ext cx="307115" cy="307163"/>
            <a:chOff x="5660400" y="238125"/>
            <a:chExt cx="481825" cy="481825"/>
          </a:xfrm>
        </p:grpSpPr>
        <p:sp>
          <p:nvSpPr>
            <p:cNvPr id="10385" name="Google Shape;10385;p6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86" name="Google Shape;10386;p6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387" name="Google Shape;10387;p65">
            <a:hlinkClick r:id="" action="ppaction://noaction"/>
          </p:cNvPr>
          <p:cNvSpPr/>
          <p:nvPr/>
        </p:nvSpPr>
        <p:spPr>
          <a:xfrm>
            <a:off x="8181050" y="814525"/>
            <a:ext cx="307200" cy="2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6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10389" name="Google Shape;10389;p65"/>
          <p:cNvGrpSpPr/>
          <p:nvPr/>
        </p:nvGrpSpPr>
        <p:grpSpPr>
          <a:xfrm>
            <a:off x="790775" y="119354"/>
            <a:ext cx="7447900" cy="745438"/>
            <a:chOff x="790775" y="119354"/>
            <a:chExt cx="7447900" cy="745438"/>
          </a:xfrm>
        </p:grpSpPr>
        <p:sp>
          <p:nvSpPr>
            <p:cNvPr id="10390" name="Google Shape;10390;p65">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5"/>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0394" name="Google Shape;10394;p65"/>
            <p:cNvGrpSpPr/>
            <p:nvPr/>
          </p:nvGrpSpPr>
          <p:grpSpPr>
            <a:xfrm>
              <a:off x="4592938" y="596800"/>
              <a:ext cx="456034" cy="267991"/>
              <a:chOff x="-1126825" y="596800"/>
              <a:chExt cx="456034" cy="267991"/>
            </a:xfrm>
          </p:grpSpPr>
          <p:sp>
            <p:nvSpPr>
              <p:cNvPr id="10395" name="Google Shape;10395;p65"/>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65"/>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65"/>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65"/>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5"/>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5"/>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65"/>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65"/>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65"/>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5"/>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5" name="Google Shape;10405;p65"/>
            <p:cNvGrpSpPr/>
            <p:nvPr/>
          </p:nvGrpSpPr>
          <p:grpSpPr>
            <a:xfrm>
              <a:off x="790775" y="119354"/>
              <a:ext cx="7447900" cy="539872"/>
              <a:chOff x="790775" y="119354"/>
              <a:chExt cx="7447900" cy="539872"/>
            </a:xfrm>
          </p:grpSpPr>
          <p:sp>
            <p:nvSpPr>
              <p:cNvPr id="10406" name="Google Shape;10406;p65"/>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65"/>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5"/>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5"/>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5"/>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65"/>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65"/>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65"/>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65"/>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65"/>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65"/>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65"/>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65"/>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65"/>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65"/>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65"/>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65"/>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65"/>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65"/>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65"/>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65"/>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5"/>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5">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0431" name="Google Shape;10431;p65"/>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0432" name="Google Shape;10432;p65"/>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0433" name="Google Shape;10433;p65"/>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0434" name="Google Shape;10434;p65"/>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0435" name="Google Shape;10435;p65"/>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0436" name="Google Shape;10436;p65"/>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0437" name="Google Shape;10437;p65"/>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0438" name="Google Shape;10438;p65"/>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0439" name="Google Shape;10439;p65"/>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0440" name="Google Shape;10440;p65"/>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0441" name="Google Shape;10441;p65"/>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0442" name="Google Shape;10442;p6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43" name="Google Shape;10443;p65">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5">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65">
            <a:hlinkClick r:id="rId4" action="ppaction://hlinksldjump"/>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6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5">
            <a:hlinkClick r:id="rId9"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Rectangle 124">
            <a:extLst>
              <a:ext uri="{FF2B5EF4-FFF2-40B4-BE49-F238E27FC236}">
                <a16:creationId xmlns:a16="http://schemas.microsoft.com/office/drawing/2014/main" id="{05509BCD-2CB5-174E-8C99-2B12FF86040B}"/>
              </a:ext>
            </a:extLst>
          </p:cNvPr>
          <p:cNvSpPr/>
          <p:nvPr/>
        </p:nvSpPr>
        <p:spPr>
          <a:xfrm>
            <a:off x="3490594" y="927383"/>
            <a:ext cx="2159566" cy="523220"/>
          </a:xfrm>
          <a:prstGeom prst="rect">
            <a:avLst/>
          </a:prstGeom>
        </p:spPr>
        <p:txBody>
          <a:bodyPr wrap="none">
            <a:spAutoFit/>
          </a:bodyPr>
          <a:lstStyle/>
          <a:p>
            <a:r>
              <a:rPr lang="vi-VN" sz="2800" b="1" dirty="0">
                <a:solidFill>
                  <a:srgbClr val="FF0000"/>
                </a:solidFill>
                <a:latin typeface="Times New Roman" panose="02020603050405020304" pitchFamily="18" charset="0"/>
              </a:rPr>
              <a:t>a/ Khái niệm</a:t>
            </a:r>
            <a:endParaRPr lang="en-VN" sz="2800" b="1" dirty="0">
              <a:solidFill>
                <a:srgbClr val="FF0000"/>
              </a:solidFill>
            </a:endParaRPr>
          </a:p>
        </p:txBody>
      </p:sp>
      <p:grpSp>
        <p:nvGrpSpPr>
          <p:cNvPr id="5" name="Group 4">
            <a:extLst>
              <a:ext uri="{FF2B5EF4-FFF2-40B4-BE49-F238E27FC236}">
                <a16:creationId xmlns:a16="http://schemas.microsoft.com/office/drawing/2014/main" id="{D52A3D6A-44AE-2D4D-8A41-4B1839A9B7EF}"/>
              </a:ext>
            </a:extLst>
          </p:cNvPr>
          <p:cNvGrpSpPr/>
          <p:nvPr/>
        </p:nvGrpSpPr>
        <p:grpSpPr>
          <a:xfrm>
            <a:off x="1484598" y="1528131"/>
            <a:ext cx="6453251" cy="1043619"/>
            <a:chOff x="1822176" y="1460159"/>
            <a:chExt cx="5928902" cy="1043619"/>
          </a:xfrm>
        </p:grpSpPr>
        <p:sp>
          <p:nvSpPr>
            <p:cNvPr id="103" name="Google Shape;5684;p37">
              <a:extLst>
                <a:ext uri="{FF2B5EF4-FFF2-40B4-BE49-F238E27FC236}">
                  <a16:creationId xmlns:a16="http://schemas.microsoft.com/office/drawing/2014/main" id="{C950FC40-BFFC-3C4E-BA0A-9759E908AD22}"/>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05" name="Google Shape;5689;p37">
              <a:extLst>
                <a:ext uri="{FF2B5EF4-FFF2-40B4-BE49-F238E27FC236}">
                  <a16:creationId xmlns:a16="http://schemas.microsoft.com/office/drawing/2014/main" id="{95066D21-FA61-1F42-8EB5-BFA8CF90A64D}"/>
                </a:ext>
              </a:extLst>
            </p:cNvPr>
            <p:cNvGrpSpPr/>
            <p:nvPr/>
          </p:nvGrpSpPr>
          <p:grpSpPr>
            <a:xfrm>
              <a:off x="1822176" y="1567084"/>
              <a:ext cx="536336" cy="523220"/>
              <a:chOff x="4521638" y="3401497"/>
              <a:chExt cx="621007" cy="701959"/>
            </a:xfrm>
          </p:grpSpPr>
          <p:sp>
            <p:nvSpPr>
              <p:cNvPr id="106" name="Google Shape;5690;p37">
                <a:extLst>
                  <a:ext uri="{FF2B5EF4-FFF2-40B4-BE49-F238E27FC236}">
                    <a16:creationId xmlns:a16="http://schemas.microsoft.com/office/drawing/2014/main" id="{56DB908C-A5C1-E140-8EDB-0B432B6B7591}"/>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5691;p37">
                <a:extLst>
                  <a:ext uri="{FF2B5EF4-FFF2-40B4-BE49-F238E27FC236}">
                    <a16:creationId xmlns:a16="http://schemas.microsoft.com/office/drawing/2014/main" id="{3167655E-17D5-0448-8ADF-CC2272496D61}"/>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5692;p37">
                <a:extLst>
                  <a:ext uri="{FF2B5EF4-FFF2-40B4-BE49-F238E27FC236}">
                    <a16:creationId xmlns:a16="http://schemas.microsoft.com/office/drawing/2014/main" id="{D3F37087-190A-964E-98D7-286A43AA6629}"/>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5693;p37">
                <a:extLst>
                  <a:ext uri="{FF2B5EF4-FFF2-40B4-BE49-F238E27FC236}">
                    <a16:creationId xmlns:a16="http://schemas.microsoft.com/office/drawing/2014/main" id="{03346F38-D6A1-6647-8693-2F2A3EA56E7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5694;p37">
                <a:extLst>
                  <a:ext uri="{FF2B5EF4-FFF2-40B4-BE49-F238E27FC236}">
                    <a16:creationId xmlns:a16="http://schemas.microsoft.com/office/drawing/2014/main" id="{0D4DBAC3-5093-764D-9A45-63C7A060B9B9}"/>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5695;p37">
                <a:extLst>
                  <a:ext uri="{FF2B5EF4-FFF2-40B4-BE49-F238E27FC236}">
                    <a16:creationId xmlns:a16="http://schemas.microsoft.com/office/drawing/2014/main" id="{1CB5172B-9312-8941-B000-3F0F68E2471A}"/>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5696;p37">
                <a:extLst>
                  <a:ext uri="{FF2B5EF4-FFF2-40B4-BE49-F238E27FC236}">
                    <a16:creationId xmlns:a16="http://schemas.microsoft.com/office/drawing/2014/main" id="{9897B8C3-A298-B849-AF32-4F648C33CD68}"/>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5697;p37">
                <a:extLst>
                  <a:ext uri="{FF2B5EF4-FFF2-40B4-BE49-F238E27FC236}">
                    <a16:creationId xmlns:a16="http://schemas.microsoft.com/office/drawing/2014/main" id="{39344E6E-C857-C14A-9121-E7C14E710592}"/>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5698;p37">
                <a:extLst>
                  <a:ext uri="{FF2B5EF4-FFF2-40B4-BE49-F238E27FC236}">
                    <a16:creationId xmlns:a16="http://schemas.microsoft.com/office/drawing/2014/main" id="{6CBF3F88-F05C-584B-B4C6-968C0B276D54}"/>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5699;p37">
                <a:extLst>
                  <a:ext uri="{FF2B5EF4-FFF2-40B4-BE49-F238E27FC236}">
                    <a16:creationId xmlns:a16="http://schemas.microsoft.com/office/drawing/2014/main" id="{3C9BA057-3F11-D843-BFC4-34FAD4E2BED3}"/>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5700;p37">
                <a:extLst>
                  <a:ext uri="{FF2B5EF4-FFF2-40B4-BE49-F238E27FC236}">
                    <a16:creationId xmlns:a16="http://schemas.microsoft.com/office/drawing/2014/main" id="{D7791B30-AE88-7B45-9A2D-F8DB75FD386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5701;p37">
                <a:extLst>
                  <a:ext uri="{FF2B5EF4-FFF2-40B4-BE49-F238E27FC236}">
                    <a16:creationId xmlns:a16="http://schemas.microsoft.com/office/drawing/2014/main" id="{973D3803-05EB-554B-94AF-32B6DE9AA3F9}"/>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5702;p37">
                <a:extLst>
                  <a:ext uri="{FF2B5EF4-FFF2-40B4-BE49-F238E27FC236}">
                    <a16:creationId xmlns:a16="http://schemas.microsoft.com/office/drawing/2014/main" id="{90468486-77E1-EB46-AABE-EB4D66DE8EA1}"/>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5703;p37">
                <a:extLst>
                  <a:ext uri="{FF2B5EF4-FFF2-40B4-BE49-F238E27FC236}">
                    <a16:creationId xmlns:a16="http://schemas.microsoft.com/office/drawing/2014/main" id="{1453BBAF-1B6C-8A43-AAEA-A5E56012CB8A}"/>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5704;p37">
                <a:extLst>
                  <a:ext uri="{FF2B5EF4-FFF2-40B4-BE49-F238E27FC236}">
                    <a16:creationId xmlns:a16="http://schemas.microsoft.com/office/drawing/2014/main" id="{3A1F6615-4E46-704A-8576-AA1B42824CC9}"/>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5705;p37">
                <a:extLst>
                  <a:ext uri="{FF2B5EF4-FFF2-40B4-BE49-F238E27FC236}">
                    <a16:creationId xmlns:a16="http://schemas.microsoft.com/office/drawing/2014/main" id="{8AEDB1A0-FCF1-D041-B9F5-DC1002189E4D}"/>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5706;p37">
                <a:extLst>
                  <a:ext uri="{FF2B5EF4-FFF2-40B4-BE49-F238E27FC236}">
                    <a16:creationId xmlns:a16="http://schemas.microsoft.com/office/drawing/2014/main" id="{9F11B1A6-B9AD-8642-BC3C-75CD07DDDDCC}"/>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5707;p37">
                <a:extLst>
                  <a:ext uri="{FF2B5EF4-FFF2-40B4-BE49-F238E27FC236}">
                    <a16:creationId xmlns:a16="http://schemas.microsoft.com/office/drawing/2014/main" id="{86CF42FE-1820-2F4B-A438-13EC0C2FBA6F}"/>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5708;p37">
                <a:extLst>
                  <a:ext uri="{FF2B5EF4-FFF2-40B4-BE49-F238E27FC236}">
                    <a16:creationId xmlns:a16="http://schemas.microsoft.com/office/drawing/2014/main" id="{63BB978A-624C-8649-AF5D-DBB0D267AA2F}"/>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ED38D55F-009D-304C-90C9-7C1F7B326F61}"/>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Là gọi sự vật, hiện tượng A bằng tên sự vật, hiện tượng.</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28" name="Group 127">
            <a:extLst>
              <a:ext uri="{FF2B5EF4-FFF2-40B4-BE49-F238E27FC236}">
                <a16:creationId xmlns:a16="http://schemas.microsoft.com/office/drawing/2014/main" id="{0587DB05-7270-BF43-BA48-1B642E033F94}"/>
              </a:ext>
            </a:extLst>
          </p:cNvPr>
          <p:cNvGrpSpPr/>
          <p:nvPr/>
        </p:nvGrpSpPr>
        <p:grpSpPr>
          <a:xfrm>
            <a:off x="1470273" y="2652420"/>
            <a:ext cx="6453251" cy="1043619"/>
            <a:chOff x="1822176" y="1460159"/>
            <a:chExt cx="5928902" cy="1043619"/>
          </a:xfrm>
        </p:grpSpPr>
        <p:sp>
          <p:nvSpPr>
            <p:cNvPr id="129" name="Google Shape;5684;p37">
              <a:extLst>
                <a:ext uri="{FF2B5EF4-FFF2-40B4-BE49-F238E27FC236}">
                  <a16:creationId xmlns:a16="http://schemas.microsoft.com/office/drawing/2014/main" id="{8B1472C0-924E-3F40-904D-3751577EFFCC}"/>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30" name="Google Shape;5689;p37">
              <a:extLst>
                <a:ext uri="{FF2B5EF4-FFF2-40B4-BE49-F238E27FC236}">
                  <a16:creationId xmlns:a16="http://schemas.microsoft.com/office/drawing/2014/main" id="{5BDB2F40-A235-704B-B8C3-B87BE0ABAB9F}"/>
                </a:ext>
              </a:extLst>
            </p:cNvPr>
            <p:cNvGrpSpPr/>
            <p:nvPr/>
          </p:nvGrpSpPr>
          <p:grpSpPr>
            <a:xfrm>
              <a:off x="1822176" y="1567084"/>
              <a:ext cx="536336" cy="523220"/>
              <a:chOff x="4521638" y="3401497"/>
              <a:chExt cx="621007" cy="701959"/>
            </a:xfrm>
          </p:grpSpPr>
          <p:sp>
            <p:nvSpPr>
              <p:cNvPr id="132" name="Google Shape;5690;p37">
                <a:extLst>
                  <a:ext uri="{FF2B5EF4-FFF2-40B4-BE49-F238E27FC236}">
                    <a16:creationId xmlns:a16="http://schemas.microsoft.com/office/drawing/2014/main" id="{20D7FB6D-21DE-A147-96C1-31443AF936C8}"/>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5691;p37">
                <a:extLst>
                  <a:ext uri="{FF2B5EF4-FFF2-40B4-BE49-F238E27FC236}">
                    <a16:creationId xmlns:a16="http://schemas.microsoft.com/office/drawing/2014/main" id="{83812DAD-92BF-9F42-888B-DC144949CA3B}"/>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5692;p37">
                <a:extLst>
                  <a:ext uri="{FF2B5EF4-FFF2-40B4-BE49-F238E27FC236}">
                    <a16:creationId xmlns:a16="http://schemas.microsoft.com/office/drawing/2014/main" id="{99DC34D9-4CD1-BE4D-8C01-73604AA4417A}"/>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5693;p37">
                <a:extLst>
                  <a:ext uri="{FF2B5EF4-FFF2-40B4-BE49-F238E27FC236}">
                    <a16:creationId xmlns:a16="http://schemas.microsoft.com/office/drawing/2014/main" id="{697CBBCD-6D0D-964F-8568-317B4C920BA2}"/>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5694;p37">
                <a:extLst>
                  <a:ext uri="{FF2B5EF4-FFF2-40B4-BE49-F238E27FC236}">
                    <a16:creationId xmlns:a16="http://schemas.microsoft.com/office/drawing/2014/main" id="{E9B4391A-A53D-AA48-BFEA-21C82F4B8308}"/>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5695;p37">
                <a:extLst>
                  <a:ext uri="{FF2B5EF4-FFF2-40B4-BE49-F238E27FC236}">
                    <a16:creationId xmlns:a16="http://schemas.microsoft.com/office/drawing/2014/main" id="{D267E361-59A5-CC4B-9077-C5B40B14B85E}"/>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5696;p37">
                <a:extLst>
                  <a:ext uri="{FF2B5EF4-FFF2-40B4-BE49-F238E27FC236}">
                    <a16:creationId xmlns:a16="http://schemas.microsoft.com/office/drawing/2014/main" id="{F8C59822-9DD2-0A49-8412-7E535E2B9A51}"/>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5697;p37">
                <a:extLst>
                  <a:ext uri="{FF2B5EF4-FFF2-40B4-BE49-F238E27FC236}">
                    <a16:creationId xmlns:a16="http://schemas.microsoft.com/office/drawing/2014/main" id="{FA3972DF-1340-7644-B9CF-C3FD0B68E4D7}"/>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5698;p37">
                <a:extLst>
                  <a:ext uri="{FF2B5EF4-FFF2-40B4-BE49-F238E27FC236}">
                    <a16:creationId xmlns:a16="http://schemas.microsoft.com/office/drawing/2014/main" id="{4401DA03-65F4-E14D-9CB3-AE6A0E893E62}"/>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5699;p37">
                <a:extLst>
                  <a:ext uri="{FF2B5EF4-FFF2-40B4-BE49-F238E27FC236}">
                    <a16:creationId xmlns:a16="http://schemas.microsoft.com/office/drawing/2014/main" id="{544B2474-F0C6-9242-B7E9-EA0D481039C8}"/>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5700;p37">
                <a:extLst>
                  <a:ext uri="{FF2B5EF4-FFF2-40B4-BE49-F238E27FC236}">
                    <a16:creationId xmlns:a16="http://schemas.microsoft.com/office/drawing/2014/main" id="{314F9249-1973-5C40-804F-1127486077D6}"/>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5701;p37">
                <a:extLst>
                  <a:ext uri="{FF2B5EF4-FFF2-40B4-BE49-F238E27FC236}">
                    <a16:creationId xmlns:a16="http://schemas.microsoft.com/office/drawing/2014/main" id="{D139AD35-88AB-8C48-9C01-C44855034595}"/>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5702;p37">
                <a:extLst>
                  <a:ext uri="{FF2B5EF4-FFF2-40B4-BE49-F238E27FC236}">
                    <a16:creationId xmlns:a16="http://schemas.microsoft.com/office/drawing/2014/main" id="{3651C701-4938-7444-80EB-47D9CBF7037B}"/>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5703;p37">
                <a:extLst>
                  <a:ext uri="{FF2B5EF4-FFF2-40B4-BE49-F238E27FC236}">
                    <a16:creationId xmlns:a16="http://schemas.microsoft.com/office/drawing/2014/main" id="{A27BC734-4D98-A64F-8357-D050EA146C79}"/>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5704;p37">
                <a:extLst>
                  <a:ext uri="{FF2B5EF4-FFF2-40B4-BE49-F238E27FC236}">
                    <a16:creationId xmlns:a16="http://schemas.microsoft.com/office/drawing/2014/main" id="{5D358874-E467-874E-B7D8-34FFF332931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5705;p37">
                <a:extLst>
                  <a:ext uri="{FF2B5EF4-FFF2-40B4-BE49-F238E27FC236}">
                    <a16:creationId xmlns:a16="http://schemas.microsoft.com/office/drawing/2014/main" id="{2CDBBBD1-B461-FF44-83FC-59CD83ADDAA3}"/>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5706;p37">
                <a:extLst>
                  <a:ext uri="{FF2B5EF4-FFF2-40B4-BE49-F238E27FC236}">
                    <a16:creationId xmlns:a16="http://schemas.microsoft.com/office/drawing/2014/main" id="{F91A27F9-F8B9-B44C-94CC-341B2DEC6C1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5707;p37">
                <a:extLst>
                  <a:ext uri="{FF2B5EF4-FFF2-40B4-BE49-F238E27FC236}">
                    <a16:creationId xmlns:a16="http://schemas.microsoft.com/office/drawing/2014/main" id="{F98916A3-0CFF-4A4B-8A1A-2CF9D9A93813}"/>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5708;p37">
                <a:extLst>
                  <a:ext uri="{FF2B5EF4-FFF2-40B4-BE49-F238E27FC236}">
                    <a16:creationId xmlns:a16="http://schemas.microsoft.com/office/drawing/2014/main" id="{2D2A0509-4BB5-934B-8F4B-7C77B9846B18}"/>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31" name="Rectangle 130">
              <a:extLst>
                <a:ext uri="{FF2B5EF4-FFF2-40B4-BE49-F238E27FC236}">
                  <a16:creationId xmlns:a16="http://schemas.microsoft.com/office/drawing/2014/main" id="{3FA6A4FC-CC0D-0548-B7D7-2B92EE7B784E}"/>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Dựa trên mối quan hệ gần gũi giữa A và B </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51" name="Group 150">
            <a:extLst>
              <a:ext uri="{FF2B5EF4-FFF2-40B4-BE49-F238E27FC236}">
                <a16:creationId xmlns:a16="http://schemas.microsoft.com/office/drawing/2014/main" id="{AC398CB9-D1C0-1348-865C-F37A65E1A284}"/>
              </a:ext>
            </a:extLst>
          </p:cNvPr>
          <p:cNvGrpSpPr/>
          <p:nvPr/>
        </p:nvGrpSpPr>
        <p:grpSpPr>
          <a:xfrm>
            <a:off x="1529192" y="3784666"/>
            <a:ext cx="6453251" cy="1043619"/>
            <a:chOff x="1822176" y="1460159"/>
            <a:chExt cx="5928902" cy="1043619"/>
          </a:xfrm>
        </p:grpSpPr>
        <p:sp>
          <p:nvSpPr>
            <p:cNvPr id="152" name="Google Shape;5684;p37">
              <a:extLst>
                <a:ext uri="{FF2B5EF4-FFF2-40B4-BE49-F238E27FC236}">
                  <a16:creationId xmlns:a16="http://schemas.microsoft.com/office/drawing/2014/main" id="{F14DB8BF-A699-9845-8ED5-917E9307E27D}"/>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53" name="Google Shape;5689;p37">
              <a:extLst>
                <a:ext uri="{FF2B5EF4-FFF2-40B4-BE49-F238E27FC236}">
                  <a16:creationId xmlns:a16="http://schemas.microsoft.com/office/drawing/2014/main" id="{92733598-9DB9-BD4C-9C0C-D2B6CA6C6A4C}"/>
                </a:ext>
              </a:extLst>
            </p:cNvPr>
            <p:cNvGrpSpPr/>
            <p:nvPr/>
          </p:nvGrpSpPr>
          <p:grpSpPr>
            <a:xfrm>
              <a:off x="1822176" y="1567084"/>
              <a:ext cx="536336" cy="523220"/>
              <a:chOff x="4521638" y="3401497"/>
              <a:chExt cx="621007" cy="701959"/>
            </a:xfrm>
          </p:grpSpPr>
          <p:sp>
            <p:nvSpPr>
              <p:cNvPr id="155" name="Google Shape;5690;p37">
                <a:extLst>
                  <a:ext uri="{FF2B5EF4-FFF2-40B4-BE49-F238E27FC236}">
                    <a16:creationId xmlns:a16="http://schemas.microsoft.com/office/drawing/2014/main" id="{EFAD58C5-BB16-4549-ABF3-1F0645968A49}"/>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5691;p37">
                <a:extLst>
                  <a:ext uri="{FF2B5EF4-FFF2-40B4-BE49-F238E27FC236}">
                    <a16:creationId xmlns:a16="http://schemas.microsoft.com/office/drawing/2014/main" id="{6901959B-3D30-DD46-9B79-3AB15D964E67}"/>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5692;p37">
                <a:extLst>
                  <a:ext uri="{FF2B5EF4-FFF2-40B4-BE49-F238E27FC236}">
                    <a16:creationId xmlns:a16="http://schemas.microsoft.com/office/drawing/2014/main" id="{E36C5EC9-32C4-6944-912A-3B7224EA2CAE}"/>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5693;p37">
                <a:extLst>
                  <a:ext uri="{FF2B5EF4-FFF2-40B4-BE49-F238E27FC236}">
                    <a16:creationId xmlns:a16="http://schemas.microsoft.com/office/drawing/2014/main" id="{2EE645A5-8AAA-C546-A2A5-6C275193FDB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5694;p37">
                <a:extLst>
                  <a:ext uri="{FF2B5EF4-FFF2-40B4-BE49-F238E27FC236}">
                    <a16:creationId xmlns:a16="http://schemas.microsoft.com/office/drawing/2014/main" id="{12611795-91FD-6D41-B2F3-035326A83EE6}"/>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5695;p37">
                <a:extLst>
                  <a:ext uri="{FF2B5EF4-FFF2-40B4-BE49-F238E27FC236}">
                    <a16:creationId xmlns:a16="http://schemas.microsoft.com/office/drawing/2014/main" id="{1E37877F-DF1B-2C47-9C5E-9826DE2898EC}"/>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5696;p37">
                <a:extLst>
                  <a:ext uri="{FF2B5EF4-FFF2-40B4-BE49-F238E27FC236}">
                    <a16:creationId xmlns:a16="http://schemas.microsoft.com/office/drawing/2014/main" id="{11E70444-3AD5-D143-B88E-C6B3628ED7F0}"/>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5697;p37">
                <a:extLst>
                  <a:ext uri="{FF2B5EF4-FFF2-40B4-BE49-F238E27FC236}">
                    <a16:creationId xmlns:a16="http://schemas.microsoft.com/office/drawing/2014/main" id="{01A10EE6-28B0-2A4E-B62E-7EF122D3CAEB}"/>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5698;p37">
                <a:extLst>
                  <a:ext uri="{FF2B5EF4-FFF2-40B4-BE49-F238E27FC236}">
                    <a16:creationId xmlns:a16="http://schemas.microsoft.com/office/drawing/2014/main" id="{0461A38B-D486-7845-978C-2AF6DE0081BE}"/>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 name="Google Shape;5699;p37">
                <a:extLst>
                  <a:ext uri="{FF2B5EF4-FFF2-40B4-BE49-F238E27FC236}">
                    <a16:creationId xmlns:a16="http://schemas.microsoft.com/office/drawing/2014/main" id="{4C089C42-FDAA-954F-8AF5-7612353ECD3C}"/>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 name="Google Shape;5700;p37">
                <a:extLst>
                  <a:ext uri="{FF2B5EF4-FFF2-40B4-BE49-F238E27FC236}">
                    <a16:creationId xmlns:a16="http://schemas.microsoft.com/office/drawing/2014/main" id="{1E123C8B-FAE7-CA42-A424-B30E4AB1DFF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 name="Google Shape;5701;p37">
                <a:extLst>
                  <a:ext uri="{FF2B5EF4-FFF2-40B4-BE49-F238E27FC236}">
                    <a16:creationId xmlns:a16="http://schemas.microsoft.com/office/drawing/2014/main" id="{8AA42124-81B2-3A44-8A04-E73F70D72C17}"/>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 name="Google Shape;5702;p37">
                <a:extLst>
                  <a:ext uri="{FF2B5EF4-FFF2-40B4-BE49-F238E27FC236}">
                    <a16:creationId xmlns:a16="http://schemas.microsoft.com/office/drawing/2014/main" id="{0367109B-C7D8-234E-A148-BE790279F825}"/>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 name="Google Shape;5703;p37">
                <a:extLst>
                  <a:ext uri="{FF2B5EF4-FFF2-40B4-BE49-F238E27FC236}">
                    <a16:creationId xmlns:a16="http://schemas.microsoft.com/office/drawing/2014/main" id="{C92CF505-F7C8-A84F-91E3-EA6163DDCF4F}"/>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 name="Google Shape;5704;p37">
                <a:extLst>
                  <a:ext uri="{FF2B5EF4-FFF2-40B4-BE49-F238E27FC236}">
                    <a16:creationId xmlns:a16="http://schemas.microsoft.com/office/drawing/2014/main" id="{DF2B3D3A-C823-1046-9C5B-7DA5974B047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 name="Google Shape;5705;p37">
                <a:extLst>
                  <a:ext uri="{FF2B5EF4-FFF2-40B4-BE49-F238E27FC236}">
                    <a16:creationId xmlns:a16="http://schemas.microsoft.com/office/drawing/2014/main" id="{B1FB94D6-2011-0847-ABA5-270AD3D6A885}"/>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 name="Google Shape;5706;p37">
                <a:extLst>
                  <a:ext uri="{FF2B5EF4-FFF2-40B4-BE49-F238E27FC236}">
                    <a16:creationId xmlns:a16="http://schemas.microsoft.com/office/drawing/2014/main" id="{001B7C59-1CAA-F849-BB1E-662A0646435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2" name="Google Shape;5707;p37">
                <a:extLst>
                  <a:ext uri="{FF2B5EF4-FFF2-40B4-BE49-F238E27FC236}">
                    <a16:creationId xmlns:a16="http://schemas.microsoft.com/office/drawing/2014/main" id="{B192B5B5-0207-DB4E-B193-1C8E67E13CE1}"/>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3" name="Google Shape;5708;p37">
                <a:extLst>
                  <a:ext uri="{FF2B5EF4-FFF2-40B4-BE49-F238E27FC236}">
                    <a16:creationId xmlns:a16="http://schemas.microsoft.com/office/drawing/2014/main" id="{F5653D54-01FE-724A-BB03-1B459BB51B8C}"/>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54" name="Rectangle 153">
              <a:extLst>
                <a:ext uri="{FF2B5EF4-FFF2-40B4-BE49-F238E27FC236}">
                  <a16:creationId xmlns:a16="http://schemas.microsoft.com/office/drawing/2014/main" id="{A8E548DF-8285-EB4C-9041-FBE016898C9A}"/>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Nhằm tăng sức gợi hình, gợi cảm cho sự diễn đạt</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5C129818-CF6A-9D43-A957-328A249855EA}"/>
              </a:ext>
            </a:extLst>
          </p:cNvPr>
          <p:cNvSpPr/>
          <p:nvPr/>
        </p:nvSpPr>
        <p:spPr>
          <a:xfrm>
            <a:off x="2284377" y="653921"/>
            <a:ext cx="4572000" cy="434158"/>
          </a:xfrm>
          <a:prstGeom prst="rect">
            <a:avLst/>
          </a:prstGeom>
        </p:spPr>
        <p:txBody>
          <a:bodyPr>
            <a:spAutoFit/>
          </a:bodyPr>
          <a:lstStyle/>
          <a:p>
            <a:pPr algn="ctr">
              <a:lnSpc>
                <a:spcPct val="115000"/>
              </a:lnSpc>
              <a:spcBef>
                <a:spcPts val="600"/>
              </a:spcBef>
              <a:spcAft>
                <a:spcPts val="600"/>
              </a:spcAft>
            </a:pPr>
            <a:r>
              <a:rPr lang="vi-VN" sz="2100" b="1" dirty="0">
                <a:solidFill>
                  <a:srgbClr val="FF0000"/>
                </a:solidFill>
                <a:latin typeface="Times New Roman" panose="02020603050405020304" pitchFamily="18" charset="0"/>
                <a:ea typeface="Calibri" panose="020F0502020204030204" pitchFamily="34" charset="0"/>
              </a:rPr>
              <a:t>Bài tập 4 SGK trang 36:</a:t>
            </a:r>
            <a:endParaRPr lang="en-VN" sz="2100" b="1" dirty="0">
              <a:solidFill>
                <a:srgbClr val="FF0000"/>
              </a:solidFill>
              <a:latin typeface="Times New Roman" panose="02020603050405020304" pitchFamily="18" charset="0"/>
              <a:ea typeface="Calibri" panose="020F0502020204030204" pitchFamily="34" charset="0"/>
            </a:endParaRPr>
          </a:p>
        </p:txBody>
      </p:sp>
      <p:sp>
        <p:nvSpPr>
          <p:cNvPr id="270" name="Rectangle 269">
            <a:extLst>
              <a:ext uri="{FF2B5EF4-FFF2-40B4-BE49-F238E27FC236}">
                <a16:creationId xmlns:a16="http://schemas.microsoft.com/office/drawing/2014/main" id="{03779D3B-5E43-FF4F-829C-E345E79E3D35}"/>
              </a:ext>
            </a:extLst>
          </p:cNvPr>
          <p:cNvSpPr/>
          <p:nvPr/>
        </p:nvSpPr>
        <p:spPr>
          <a:xfrm>
            <a:off x="812542" y="1001756"/>
            <a:ext cx="7772258" cy="923330"/>
          </a:xfrm>
          <a:prstGeom prst="rect">
            <a:avLst/>
          </a:prstGeom>
        </p:spPr>
        <p:txBody>
          <a:bodyPr wrap="square">
            <a:spAutoFit/>
          </a:bodyPr>
          <a:lstStyle/>
          <a:p>
            <a:pPr algn="just">
              <a:spcBef>
                <a:spcPts val="600"/>
              </a:spcBef>
              <a:spcAft>
                <a:spcPts val="600"/>
              </a:spcAft>
            </a:pPr>
            <a:r>
              <a:rPr lang="vi-VN" sz="1800" dirty="0">
                <a:solidFill>
                  <a:schemeClr val="tx2"/>
                </a:solidFill>
                <a:latin typeface="Times New Roman" panose="02020603050405020304" pitchFamily="18" charset="0"/>
                <a:ea typeface="Calibri" panose="020F0502020204030204" pitchFamily="34" charset="0"/>
              </a:rPr>
              <a:t>Trong những câu thơ dưới đây, các từ ngữ in đậm chỉ ai, chỉ cái gì, việc gì? Giữa sự vật, sự việc mà các từ ngữ ấy biểu thị với sự vật, sự việc mà các từ ngữ ấy hàm ý có mối liên hệ như thế nào? Cách diễn đạt này có tác dụng gì?</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1" name="Rectangle 270">
            <a:extLst>
              <a:ext uri="{FF2B5EF4-FFF2-40B4-BE49-F238E27FC236}">
                <a16:creationId xmlns:a16="http://schemas.microsoft.com/office/drawing/2014/main" id="{07B1504E-6948-E84D-A215-32E22FF22B0E}"/>
              </a:ext>
            </a:extLst>
          </p:cNvPr>
          <p:cNvSpPr/>
          <p:nvPr/>
        </p:nvSpPr>
        <p:spPr>
          <a:xfrm>
            <a:off x="1244890" y="1951586"/>
            <a:ext cx="4010633" cy="1477328"/>
          </a:xfrm>
          <a:prstGeom prst="rect">
            <a:avLst/>
          </a:prstGeom>
          <a:solidFill>
            <a:srgbClr val="FFFFFF"/>
          </a:solidFill>
        </p:spPr>
        <p:txBody>
          <a:bodyPr wrap="square">
            <a:spAutoFit/>
          </a:bodyPr>
          <a:lstStyle/>
          <a:p>
            <a:pPr algn="ctr"/>
            <a:r>
              <a:rPr lang="vi-VN" sz="1800" i="1" dirty="0">
                <a:solidFill>
                  <a:schemeClr val="tx2"/>
                </a:solidFill>
                <a:latin typeface="Times New Roman" panose="02020603050405020304" pitchFamily="18" charset="0"/>
                <a:ea typeface="Calibri" panose="020F0502020204030204" pitchFamily="34" charset="0"/>
              </a:rPr>
              <a:t>“</a:t>
            </a: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chắn mưa sa</a:t>
            </a:r>
          </a:p>
          <a:p>
            <a:pPr algn="ct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chặn bão qua mùa màng […]</a:t>
            </a:r>
          </a:p>
          <a:p>
            <a:pPr algn="ctr"/>
            <a:r>
              <a:rPr lang="vi-VN" sz="1800" b="1" i="1" dirty="0">
                <a:solidFill>
                  <a:schemeClr val="tx2"/>
                </a:solidFill>
                <a:latin typeface="Times New Roman" panose="02020603050405020304" pitchFamily="18" charset="0"/>
                <a:ea typeface="Calibri" panose="020F0502020204030204" pitchFamily="34" charset="0"/>
              </a:rPr>
              <a:t>Bàn tay mẹ </a:t>
            </a:r>
            <a:r>
              <a:rPr lang="vi-VN" sz="1800" i="1" dirty="0">
                <a:solidFill>
                  <a:schemeClr val="tx2"/>
                </a:solidFill>
                <a:latin typeface="Times New Roman" panose="02020603050405020304" pitchFamily="18" charset="0"/>
                <a:ea typeface="Calibri" panose="020F0502020204030204" pitchFamily="34" charset="0"/>
              </a:rPr>
              <a:t>thức một đời</a:t>
            </a:r>
          </a:p>
          <a:p>
            <a:pPr algn="ctr"/>
            <a:r>
              <a:rPr lang="vi-VN" sz="1800" i="1" dirty="0">
                <a:solidFill>
                  <a:schemeClr val="tx2"/>
                </a:solidFill>
                <a:latin typeface="Times New Roman" panose="02020603050405020304" pitchFamily="18" charset="0"/>
                <a:ea typeface="Calibri" panose="020F0502020204030204" pitchFamily="34" charset="0"/>
              </a:rPr>
              <a:t>À ơi này cái Mặt Trời bé con. </a:t>
            </a:r>
          </a:p>
          <a:p>
            <a:pPr algn="r"/>
            <a:r>
              <a:rPr lang="vi-VN" sz="1800" dirty="0">
                <a:solidFill>
                  <a:schemeClr val="tx2"/>
                </a:solidFill>
                <a:latin typeface="Times New Roman" panose="02020603050405020304" pitchFamily="18" charset="0"/>
                <a:ea typeface="Calibri" panose="020F0502020204030204" pitchFamily="34" charset="0"/>
              </a:rPr>
              <a:t>(Bình Nguyên)</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2" name="Rectangle 271">
            <a:extLst>
              <a:ext uri="{FF2B5EF4-FFF2-40B4-BE49-F238E27FC236}">
                <a16:creationId xmlns:a16="http://schemas.microsoft.com/office/drawing/2014/main" id="{BF8A41D1-1241-8B40-B2E6-AFCD7C65C447}"/>
              </a:ext>
            </a:extLst>
          </p:cNvPr>
          <p:cNvSpPr/>
          <p:nvPr/>
        </p:nvSpPr>
        <p:spPr>
          <a:xfrm>
            <a:off x="5892957" y="1960123"/>
            <a:ext cx="2243820" cy="1477328"/>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Ngày Huế đổ máu</a:t>
            </a:r>
          </a:p>
          <a:p>
            <a:pPr algn="just"/>
            <a:r>
              <a:rPr lang="vi-VN" sz="1800" i="1" dirty="0">
                <a:solidFill>
                  <a:schemeClr val="tx2"/>
                </a:solidFill>
                <a:latin typeface="Times New Roman" panose="02020603050405020304" pitchFamily="18" charset="0"/>
                <a:ea typeface="Calibri" panose="020F0502020204030204" pitchFamily="34" charset="0"/>
              </a:rPr>
              <a:t>Chú Hà Nội về</a:t>
            </a:r>
          </a:p>
          <a:p>
            <a:pPr algn="just"/>
            <a:r>
              <a:rPr lang="vi-VN" sz="1800" i="1" dirty="0">
                <a:solidFill>
                  <a:schemeClr val="tx2"/>
                </a:solidFill>
                <a:latin typeface="Times New Roman" panose="02020603050405020304" pitchFamily="18" charset="0"/>
                <a:ea typeface="Calibri" panose="020F0502020204030204" pitchFamily="34" charset="0"/>
              </a:rPr>
              <a:t>Tình cờ chú cháu</a:t>
            </a:r>
          </a:p>
          <a:p>
            <a:pPr algn="just"/>
            <a:r>
              <a:rPr lang="vi-VN" sz="1800" i="1" dirty="0">
                <a:solidFill>
                  <a:schemeClr val="tx2"/>
                </a:solidFill>
                <a:latin typeface="Times New Roman" panose="02020603050405020304" pitchFamily="18" charset="0"/>
                <a:ea typeface="Calibri" panose="020F0502020204030204" pitchFamily="34" charset="0"/>
              </a:rPr>
              <a:t>Gặp nhau Hàng Bè</a:t>
            </a:r>
          </a:p>
          <a:p>
            <a:pPr algn="r"/>
            <a:r>
              <a:rPr lang="vi-VN" sz="1800" dirty="0">
                <a:solidFill>
                  <a:schemeClr val="tx2"/>
                </a:solidFill>
                <a:latin typeface="Times New Roman" panose="02020603050405020304" pitchFamily="18" charset="0"/>
                <a:ea typeface="Calibri" panose="020F0502020204030204" pitchFamily="34" charset="0"/>
              </a:rPr>
              <a:t>(Tố Hữu)</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3" name="Rectangle 272">
            <a:extLst>
              <a:ext uri="{FF2B5EF4-FFF2-40B4-BE49-F238E27FC236}">
                <a16:creationId xmlns:a16="http://schemas.microsoft.com/office/drawing/2014/main" id="{8F035529-ACEA-6240-BF29-013BA1D211D2}"/>
              </a:ext>
            </a:extLst>
          </p:cNvPr>
          <p:cNvSpPr/>
          <p:nvPr/>
        </p:nvSpPr>
        <p:spPr>
          <a:xfrm>
            <a:off x="3644754" y="3741442"/>
            <a:ext cx="4179596" cy="923330"/>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mười năm</a:t>
            </a:r>
            <a:r>
              <a:rPr lang="vi-VN" sz="1800" i="1" dirty="0">
                <a:solidFill>
                  <a:schemeClr val="tx2"/>
                </a:solidFill>
                <a:latin typeface="Times New Roman" panose="02020603050405020304" pitchFamily="18" charset="0"/>
                <a:ea typeface="Calibri" panose="020F0502020204030204" pitchFamily="34" charset="0"/>
              </a:rPr>
              <a:t> phải trồng cây,</a:t>
            </a:r>
          </a:p>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trăm năm</a:t>
            </a:r>
            <a:r>
              <a:rPr lang="vi-VN" sz="1800" i="1" dirty="0">
                <a:solidFill>
                  <a:schemeClr val="tx2"/>
                </a:solidFill>
                <a:latin typeface="Times New Roman" panose="02020603050405020304" pitchFamily="18" charset="0"/>
                <a:ea typeface="Calibri" panose="020F0502020204030204" pitchFamily="34" charset="0"/>
              </a:rPr>
              <a:t> phải trồng người.</a:t>
            </a:r>
          </a:p>
          <a:p>
            <a:pPr algn="r"/>
            <a:r>
              <a:rPr lang="vi-VN" sz="1800" dirty="0">
                <a:solidFill>
                  <a:schemeClr val="tx2"/>
                </a:solidFill>
                <a:latin typeface="Times New Roman" panose="02020603050405020304" pitchFamily="18" charset="0"/>
                <a:ea typeface="Calibri" panose="020F0502020204030204" pitchFamily="34" charset="0"/>
              </a:rPr>
              <a:t>(Hồ Chí Minh)</a:t>
            </a:r>
            <a:endParaRPr lang="en-VN" sz="1800" dirty="0">
              <a:solidFill>
                <a:schemeClr val="tx2"/>
              </a:solidFill>
              <a:latin typeface="Times New Roman" panose="02020603050405020304" pitchFamily="18" charset="0"/>
              <a:ea typeface="Calibri" panose="020F0502020204030204" pitchFamily="34" charset="0"/>
            </a:endParaRPr>
          </a:p>
        </p:txBody>
      </p:sp>
      <p:grpSp>
        <p:nvGrpSpPr>
          <p:cNvPr id="6626" name="Google Shape;6626;p42"/>
          <p:cNvGrpSpPr/>
          <p:nvPr/>
        </p:nvGrpSpPr>
        <p:grpSpPr>
          <a:xfrm>
            <a:off x="790775" y="3128528"/>
            <a:ext cx="2365908" cy="1728405"/>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179D47-0E28-AC4B-A926-8F72E9F589AE}"/>
              </a:ext>
            </a:extLst>
          </p:cNvPr>
          <p:cNvGraphicFramePr>
            <a:graphicFrameLocks noGrp="1"/>
          </p:cNvGraphicFramePr>
          <p:nvPr>
            <p:extLst>
              <p:ext uri="{D42A27DB-BD31-4B8C-83A1-F6EECF244321}">
                <p14:modId xmlns:p14="http://schemas.microsoft.com/office/powerpoint/2010/main" val="4138670804"/>
              </p:ext>
            </p:extLst>
          </p:nvPr>
        </p:nvGraphicFramePr>
        <p:xfrm>
          <a:off x="1" y="0"/>
          <a:ext cx="9143998" cy="5143499"/>
        </p:xfrm>
        <a:graphic>
          <a:graphicData uri="http://schemas.openxmlformats.org/drawingml/2006/table">
            <a:tbl>
              <a:tblPr firstRow="1" firstCol="1" bandRow="1">
                <a:tableStyleId>{79815C40-CF67-4834-AEFB-09D9C3B4C29D}</a:tableStyleId>
              </a:tblPr>
              <a:tblGrid>
                <a:gridCol w="1354891">
                  <a:extLst>
                    <a:ext uri="{9D8B030D-6E8A-4147-A177-3AD203B41FA5}">
                      <a16:colId xmlns:a16="http://schemas.microsoft.com/office/drawing/2014/main" val="4145729550"/>
                    </a:ext>
                  </a:extLst>
                </a:gridCol>
                <a:gridCol w="1332309">
                  <a:extLst>
                    <a:ext uri="{9D8B030D-6E8A-4147-A177-3AD203B41FA5}">
                      <a16:colId xmlns:a16="http://schemas.microsoft.com/office/drawing/2014/main" val="1978385467"/>
                    </a:ext>
                  </a:extLst>
                </a:gridCol>
                <a:gridCol w="1655976">
                  <a:extLst>
                    <a:ext uri="{9D8B030D-6E8A-4147-A177-3AD203B41FA5}">
                      <a16:colId xmlns:a16="http://schemas.microsoft.com/office/drawing/2014/main" val="2252705218"/>
                    </a:ext>
                  </a:extLst>
                </a:gridCol>
                <a:gridCol w="4800822">
                  <a:extLst>
                    <a:ext uri="{9D8B030D-6E8A-4147-A177-3AD203B41FA5}">
                      <a16:colId xmlns:a16="http://schemas.microsoft.com/office/drawing/2014/main" val="1987804026"/>
                    </a:ext>
                  </a:extLst>
                </a:gridCol>
              </a:tblGrid>
              <a:tr h="301708">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Ví</a:t>
                      </a:r>
                      <a:r>
                        <a:rPr lang="vi-VN" sz="1800" b="1" dirty="0">
                          <a:effectLst/>
                          <a:latin typeface="Times New Roman" panose="02020603050405020304" pitchFamily="18" charset="0"/>
                          <a:cs typeface="Times New Roman" panose="02020603050405020304" pitchFamily="18" charset="0"/>
                        </a:rPr>
                        <a:t> dụ</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a:effectLst/>
                          <a:latin typeface="Times New Roman" panose="02020603050405020304" pitchFamily="18" charset="0"/>
                          <a:cs typeface="Times New Roman" panose="02020603050405020304" pitchFamily="18" charset="0"/>
                        </a:rPr>
                        <a:t>Hoán </a:t>
                      </a:r>
                      <a:r>
                        <a:rPr lang="vi-VN" sz="1800" b="1">
                          <a:effectLst/>
                          <a:latin typeface="Times New Roman" panose="02020603050405020304" pitchFamily="18" charset="0"/>
                          <a:cs typeface="Times New Roman" panose="02020603050405020304" pitchFamily="18" charset="0"/>
                        </a:rPr>
                        <a:t>dụ</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vi-VN" sz="1800" b="1">
                          <a:effectLst/>
                          <a:latin typeface="Times New Roman" panose="02020603050405020304" pitchFamily="18" charset="0"/>
                          <a:cs typeface="Times New Roman" panose="02020603050405020304" pitchFamily="18" charset="0"/>
                        </a:rPr>
                        <a:t>Quan hệ</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Tác</a:t>
                      </a:r>
                      <a:r>
                        <a:rPr lang="vi-VN" sz="1800" b="1" dirty="0">
                          <a:effectLst/>
                          <a:latin typeface="Times New Roman" panose="02020603050405020304" pitchFamily="18" charset="0"/>
                          <a:cs typeface="Times New Roman" panose="02020603050405020304" pitchFamily="18" charset="0"/>
                        </a:rPr>
                        <a:t> dụng</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extLst>
                  <a:ext uri="{0D108BD9-81ED-4DB2-BD59-A6C34878D82A}">
                    <a16:rowId xmlns:a16="http://schemas.microsoft.com/office/drawing/2014/main" val="2236575432"/>
                  </a:ext>
                </a:extLst>
              </a:tr>
              <a:tr h="1285875">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(a) Bàn tay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Người</a:t>
                      </a:r>
                      <a:r>
                        <a:rPr lang="vi-VN" sz="1800">
                          <a:effectLst/>
                          <a:latin typeface="Times New Roman" panose="02020603050405020304" pitchFamily="18" charset="0"/>
                          <a:cs typeface="Times New Roman" panose="02020603050405020304" pitchFamily="18" charset="0"/>
                        </a:rPr>
                        <a:t>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Bộ</a:t>
                      </a:r>
                      <a:r>
                        <a:rPr lang="vi-VN" sz="1800">
                          <a:effectLst/>
                          <a:latin typeface="Times New Roman" panose="02020603050405020304" pitchFamily="18" charset="0"/>
                          <a:cs typeface="Times New Roman" panose="02020603050405020304" pitchFamily="18" charset="0"/>
                        </a:rPr>
                        <a:t> phận – toàn thể</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Ca</a:t>
                      </a:r>
                      <a:r>
                        <a:rPr lang="vi-VN" sz="1800">
                          <a:effectLst/>
                          <a:latin typeface="Times New Roman" panose="02020603050405020304" pitchFamily="18" charset="0"/>
                          <a:cs typeface="Times New Roman" panose="02020603050405020304" pitchFamily="18" charset="0"/>
                        </a:rPr>
                        <a:t> ngợi tình yêu thương và những gian lao, nhọc nhằn, hi sinh của mẹ dành cho con.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4209283914"/>
                  </a:ext>
                </a:extLst>
              </a:tr>
              <a:tr h="1941986">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(b) Đổ máu</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Chiến</a:t>
                      </a:r>
                      <a:r>
                        <a:rPr lang="vi-VN" sz="1800">
                          <a:effectLst/>
                          <a:latin typeface="Times New Roman" panose="02020603050405020304" pitchFamily="18" charset="0"/>
                          <a:cs typeface="Times New Roman" panose="02020603050405020304" pitchFamily="18" charset="0"/>
                        </a:rPr>
                        <a:t> tranh</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Dấu</a:t>
                      </a:r>
                      <a:r>
                        <a:rPr lang="vi-VN" sz="1800">
                          <a:effectLst/>
                          <a:latin typeface="Times New Roman" panose="02020603050405020304" pitchFamily="18" charset="0"/>
                          <a:cs typeface="Times New Roman" panose="02020603050405020304" pitchFamily="18" charset="0"/>
                        </a:rPr>
                        <a:t> hiệu về sự vật – sự vật</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Nỗi</a:t>
                      </a:r>
                      <a:r>
                        <a:rPr lang="vi-VN" sz="1800">
                          <a:effectLst/>
                          <a:latin typeface="Times New Roman" panose="02020603050405020304" pitchFamily="18" charset="0"/>
                          <a:cs typeface="Times New Roman" panose="02020603050405020304" pitchFamily="18" charset="0"/>
                        </a:rPr>
                        <a:t> đau đớn trước tội ác của kẻ thù gây ra đối với con người xứ Huế. Gián tiếp thể hiện thái độ lên án đối với chiến tranh – nguyên nhân gây ra đổ máu, đau thương.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1530982036"/>
                  </a:ext>
                </a:extLst>
              </a:tr>
              <a:tr h="1613930">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(c)</a:t>
                      </a:r>
                      <a:r>
                        <a:rPr lang="en-VN"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 Mười năm</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Trăm năm</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 Thời gian ngắn ngủi.</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Thời gian lâu dài. </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Cái</a:t>
                      </a:r>
                      <a:r>
                        <a:rPr lang="vi-VN" sz="1800" dirty="0">
                          <a:effectLst/>
                          <a:latin typeface="Times New Roman" panose="02020603050405020304" pitchFamily="18" charset="0"/>
                          <a:cs typeface="Times New Roman" panose="02020603050405020304" pitchFamily="18" charset="0"/>
                        </a:rPr>
                        <a:t> cụ thể - cái trừu tượng</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Sự</a:t>
                      </a:r>
                      <a:r>
                        <a:rPr lang="vi-VN" sz="1800" dirty="0">
                          <a:effectLst/>
                          <a:latin typeface="Times New Roman" panose="02020603050405020304" pitchFamily="18" charset="0"/>
                          <a:cs typeface="Times New Roman" panose="02020603050405020304" pitchFamily="18" charset="0"/>
                        </a:rPr>
                        <a:t> khó khăn khi muốn đạt lợi ích: lợi ích trước mắt chỉ cần thời gian ngắn, còn lợi ích to lớn về con người thì cần thời gian lâu dài. Cách diễn đạt tăng sức gợi hình, gợi cảm, giúp sự diễn đạt có hiệu quả cao, tăng ý nghĩa, giá trị cho câu thơ.</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744328616"/>
                  </a:ext>
                </a:extLst>
              </a:tr>
            </a:tbl>
          </a:graphicData>
        </a:graphic>
      </p:graphicFrame>
    </p:spTree>
    <p:extLst>
      <p:ext uri="{BB962C8B-B14F-4D97-AF65-F5344CB8AC3E}">
        <p14:creationId xmlns:p14="http://schemas.microsoft.com/office/powerpoint/2010/main" val="2962224430"/>
      </p:ext>
    </p:extLst>
  </p:cSld>
  <p:clrMapOvr>
    <a:masterClrMapping/>
  </p:clrMapOvr>
  <p:transition spd="slow">
    <p:wipe/>
  </p:transition>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1673</Words>
  <Application>Microsoft Office PowerPoint</Application>
  <PresentationFormat>On-screen Show (16:9)</PresentationFormat>
  <Paragraphs>456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Pangolin</vt:lpstr>
      <vt:lpstr>Montserrat</vt:lpstr>
      <vt:lpstr>Montserrat Alternates</vt:lpstr>
      <vt:lpstr>Arial</vt:lpstr>
      <vt:lpstr>Symbol</vt:lpstr>
      <vt:lpstr>Times New Roman</vt:lpstr>
      <vt:lpstr>Roboto</vt:lpstr>
      <vt:lpstr>Forest Animals Planner by Slidesgo</vt:lpstr>
      <vt:lpstr>“Bàn tay ta làm nên tất cả Có sức người sỏi đá cũng thành cơm” Theo em, từ “bàn tay” trong dòng thơ thứ nhất chỉ đối tượng nào?</vt:lpstr>
      <vt:lpstr>THỰC HÀNH TIẾNG VIỆT</vt:lpstr>
      <vt:lpstr>PowerPoint Presentation</vt:lpstr>
      <vt:lpstr>PowerPoint Presentation</vt:lpstr>
      <vt:lpstr>01</vt:lpstr>
      <vt:lpstr>PowerPoint Presentation</vt:lpstr>
      <vt:lpstr>PowerPoint Presentation</vt:lpstr>
      <vt:lpstr>PowerPoint Presentation</vt:lpstr>
      <vt:lpstr>PowerPoint Presentation</vt:lpstr>
      <vt:lpstr>Các kiểu hoán dụ thường gặp</vt:lpstr>
      <vt:lpstr>02</vt:lpstr>
      <vt:lpstr>PowerPoint Presentation</vt:lpstr>
      <vt:lpstr>PowerPoint Presentation</vt:lpstr>
      <vt:lpstr>PowerPoint Presentation</vt:lpstr>
      <vt:lpstr>PowerPoint Presentation</vt:lpstr>
      <vt:lpstr>Bài tập 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“Bàn tay ta làm nên tất cả Có sức người sỏi đá cũng thành cơm” Theo em, từ ”bàn tay” trong dòng thơ thứ nhất chỉ đối tượng nào?</dc:title>
  <cp:lastModifiedBy>DELL</cp:lastModifiedBy>
  <cp:revision>13</cp:revision>
  <dcterms:modified xsi:type="dcterms:W3CDTF">2023-08-30T16:16:51Z</dcterms:modified>
</cp:coreProperties>
</file>