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sldIdLst>
    <p:sldId id="271" r:id="rId2"/>
    <p:sldId id="279" r:id="rId3"/>
    <p:sldId id="352" r:id="rId4"/>
    <p:sldId id="357" r:id="rId5"/>
    <p:sldId id="281" r:id="rId6"/>
    <p:sldId id="316" r:id="rId7"/>
    <p:sldId id="350" r:id="rId8"/>
    <p:sldId id="351" r:id="rId9"/>
    <p:sldId id="283" r:id="rId10"/>
    <p:sldId id="332" r:id="rId11"/>
    <p:sldId id="358" r:id="rId12"/>
    <p:sldId id="346" r:id="rId13"/>
    <p:sldId id="347" r:id="rId14"/>
    <p:sldId id="344" r:id="rId15"/>
    <p:sldId id="359" r:id="rId16"/>
    <p:sldId id="313" r:id="rId17"/>
    <p:sldId id="337" r:id="rId18"/>
    <p:sldId id="360" r:id="rId19"/>
    <p:sldId id="314" r:id="rId20"/>
    <p:sldId id="33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i Thuỳ Võ Thị" initials="MTVT" lastIdx="1" clrIdx="0">
    <p:extLst>
      <p:ext uri="{19B8F6BF-5375-455C-9EA6-DF929625EA0E}">
        <p15:presenceInfo xmlns:p15="http://schemas.microsoft.com/office/powerpoint/2012/main" userId="cb009d6f6e286c5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41E"/>
    <a:srgbClr val="0FB7BD"/>
    <a:srgbClr val="00A9A5"/>
    <a:srgbClr val="008A80"/>
    <a:srgbClr val="00B2A5"/>
    <a:srgbClr val="FFDAAB"/>
    <a:srgbClr val="CBEAF0"/>
    <a:srgbClr val="48C0B6"/>
    <a:srgbClr val="FBB040"/>
    <a:srgbClr val="FF98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39" autoAdjust="0"/>
    <p:restoredTop sz="94624"/>
  </p:normalViewPr>
  <p:slideViewPr>
    <p:cSldViewPr snapToGrid="0" showGuides="1">
      <p:cViewPr varScale="1">
        <p:scale>
          <a:sx n="60" d="100"/>
          <a:sy n="60" d="100"/>
        </p:scale>
        <p:origin x="1064" y="4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uy Linh Do" userId="f60f9f76584ec879" providerId="LiveId" clId="{42E63301-1288-430A-ACDE-D8ADBA625438}"/>
    <pc:docChg chg="undo custSel addSld delSld modSld sldOrd">
      <pc:chgData name="Thuy Linh Do" userId="f60f9f76584ec879" providerId="LiveId" clId="{42E63301-1288-430A-ACDE-D8ADBA625438}" dt="2022-03-24T03:09:51.315" v="435"/>
      <pc:docMkLst>
        <pc:docMk/>
      </pc:docMkLst>
      <pc:sldChg chg="modSp mod">
        <pc:chgData name="Thuy Linh Do" userId="f60f9f76584ec879" providerId="LiveId" clId="{42E63301-1288-430A-ACDE-D8ADBA625438}" dt="2022-03-24T02:27:53.332" v="35"/>
        <pc:sldMkLst>
          <pc:docMk/>
          <pc:sldMk cId="252621157" sldId="256"/>
        </pc:sldMkLst>
        <pc:spChg chg="mod">
          <ac:chgData name="Thuy Linh Do" userId="f60f9f76584ec879" providerId="LiveId" clId="{42E63301-1288-430A-ACDE-D8ADBA625438}" dt="2022-03-24T02:25:47.528" v="31" actId="20577"/>
          <ac:spMkLst>
            <pc:docMk/>
            <pc:sldMk cId="252621157" sldId="256"/>
            <ac:spMk id="17" creationId="{00000000-0000-0000-0000-000000000000}"/>
          </ac:spMkLst>
        </pc:spChg>
        <pc:spChg chg="mod">
          <ac:chgData name="Thuy Linh Do" userId="f60f9f76584ec879" providerId="LiveId" clId="{42E63301-1288-430A-ACDE-D8ADBA625438}" dt="2022-03-24T02:25:32.905" v="6" actId="1076"/>
          <ac:spMkLst>
            <pc:docMk/>
            <pc:sldMk cId="252621157" sldId="256"/>
            <ac:spMk id="18" creationId="{00000000-0000-0000-0000-000000000000}"/>
          </ac:spMkLst>
        </pc:spChg>
        <pc:graphicFrameChg chg="mod">
          <ac:chgData name="Thuy Linh Do" userId="f60f9f76584ec879" providerId="LiveId" clId="{42E63301-1288-430A-ACDE-D8ADBA625438}" dt="2022-03-24T02:27:53.332" v="35"/>
          <ac:graphicFrameMkLst>
            <pc:docMk/>
            <pc:sldMk cId="252621157" sldId="256"/>
            <ac:graphicFrameMk id="14" creationId="{00000000-0000-0000-0000-000000000000}"/>
          </ac:graphicFrameMkLst>
        </pc:graphicFrameChg>
        <pc:picChg chg="mod">
          <ac:chgData name="Thuy Linh Do" userId="f60f9f76584ec879" providerId="LiveId" clId="{42E63301-1288-430A-ACDE-D8ADBA625438}" dt="2022-03-24T02:25:25.351" v="4" actId="1076"/>
          <ac:picMkLst>
            <pc:docMk/>
            <pc:sldMk cId="252621157" sldId="256"/>
            <ac:picMk id="3" creationId="{00000000-0000-0000-0000-000000000000}"/>
          </ac:picMkLst>
        </pc:picChg>
      </pc:sldChg>
      <pc:sldChg chg="modSp mod">
        <pc:chgData name="Thuy Linh Do" userId="f60f9f76584ec879" providerId="LiveId" clId="{42E63301-1288-430A-ACDE-D8ADBA625438}" dt="2022-03-24T02:28:27.448" v="40" actId="20577"/>
        <pc:sldMkLst>
          <pc:docMk/>
          <pc:sldMk cId="2021924275" sldId="275"/>
        </pc:sldMkLst>
        <pc:spChg chg="mod">
          <ac:chgData name="Thuy Linh Do" userId="f60f9f76584ec879" providerId="LiveId" clId="{42E63301-1288-430A-ACDE-D8ADBA625438}" dt="2022-03-24T02:28:27.448" v="40" actId="20577"/>
          <ac:spMkLst>
            <pc:docMk/>
            <pc:sldMk cId="2021924275" sldId="275"/>
            <ac:spMk id="12" creationId="{00000000-0000-0000-0000-000000000000}"/>
          </ac:spMkLst>
        </pc:spChg>
      </pc:sldChg>
      <pc:sldChg chg="delSp modSp mod">
        <pc:chgData name="Thuy Linh Do" userId="f60f9f76584ec879" providerId="LiveId" clId="{42E63301-1288-430A-ACDE-D8ADBA625438}" dt="2022-03-24T02:36:41.462" v="86" actId="20577"/>
        <pc:sldMkLst>
          <pc:docMk/>
          <pc:sldMk cId="3404845292" sldId="279"/>
        </pc:sldMkLst>
        <pc:spChg chg="mod">
          <ac:chgData name="Thuy Linh Do" userId="f60f9f76584ec879" providerId="LiveId" clId="{42E63301-1288-430A-ACDE-D8ADBA625438}" dt="2022-03-24T02:36:41.462" v="86" actId="20577"/>
          <ac:spMkLst>
            <pc:docMk/>
            <pc:sldMk cId="3404845292" sldId="279"/>
            <ac:spMk id="2" creationId="{70205910-30DE-478E-A79C-CB753D5F2777}"/>
          </ac:spMkLst>
        </pc:spChg>
        <pc:picChg chg="del">
          <ac:chgData name="Thuy Linh Do" userId="f60f9f76584ec879" providerId="LiveId" clId="{42E63301-1288-430A-ACDE-D8ADBA625438}" dt="2022-03-24T02:36:18.594" v="66" actId="478"/>
          <ac:picMkLst>
            <pc:docMk/>
            <pc:sldMk cId="3404845292" sldId="279"/>
            <ac:picMk id="4" creationId="{869E1535-C389-4CAA-9969-7425EB7985D2}"/>
          </ac:picMkLst>
        </pc:picChg>
        <pc:picChg chg="del">
          <ac:chgData name="Thuy Linh Do" userId="f60f9f76584ec879" providerId="LiveId" clId="{42E63301-1288-430A-ACDE-D8ADBA625438}" dt="2022-03-24T02:36:20.215" v="67" actId="478"/>
          <ac:picMkLst>
            <pc:docMk/>
            <pc:sldMk cId="3404845292" sldId="279"/>
            <ac:picMk id="6" creationId="{05E26E1D-3AA9-4B5C-9C77-80ED6CB4FD3E}"/>
          </ac:picMkLst>
        </pc:picChg>
      </pc:sldChg>
      <pc:sldChg chg="addSp delSp modSp mod">
        <pc:chgData name="Thuy Linh Do" userId="f60f9f76584ec879" providerId="LiveId" clId="{42E63301-1288-430A-ACDE-D8ADBA625438}" dt="2022-03-24T02:41:44.672" v="130"/>
        <pc:sldMkLst>
          <pc:docMk/>
          <pc:sldMk cId="3563799751" sldId="281"/>
        </pc:sldMkLst>
        <pc:spChg chg="mod">
          <ac:chgData name="Thuy Linh Do" userId="f60f9f76584ec879" providerId="LiveId" clId="{42E63301-1288-430A-ACDE-D8ADBA625438}" dt="2022-03-24T02:41:33.019" v="129"/>
          <ac:spMkLst>
            <pc:docMk/>
            <pc:sldMk cId="3563799751" sldId="281"/>
            <ac:spMk id="2" creationId="{00000000-0000-0000-0000-000000000000}"/>
          </ac:spMkLst>
        </pc:spChg>
        <pc:spChg chg="mod">
          <ac:chgData name="Thuy Linh Do" userId="f60f9f76584ec879" providerId="LiveId" clId="{42E63301-1288-430A-ACDE-D8ADBA625438}" dt="2022-03-24T02:37:43.134" v="90"/>
          <ac:spMkLst>
            <pc:docMk/>
            <pc:sldMk cId="3563799751" sldId="281"/>
            <ac:spMk id="7" creationId="{00000000-0000-0000-0000-000000000000}"/>
          </ac:spMkLst>
        </pc:spChg>
        <pc:spChg chg="mod">
          <ac:chgData name="Thuy Linh Do" userId="f60f9f76584ec879" providerId="LiveId" clId="{42E63301-1288-430A-ACDE-D8ADBA625438}" dt="2022-03-24T02:41:44.672" v="130"/>
          <ac:spMkLst>
            <pc:docMk/>
            <pc:sldMk cId="3563799751" sldId="281"/>
            <ac:spMk id="12" creationId="{00000000-0000-0000-0000-000000000000}"/>
          </ac:spMkLst>
        </pc:spChg>
        <pc:picChg chg="del">
          <ac:chgData name="Thuy Linh Do" userId="f60f9f76584ec879" providerId="LiveId" clId="{42E63301-1288-430A-ACDE-D8ADBA625438}" dt="2022-03-24T02:37:44.787" v="91" actId="478"/>
          <ac:picMkLst>
            <pc:docMk/>
            <pc:sldMk cId="3563799751" sldId="281"/>
            <ac:picMk id="4" creationId="{F2A9A028-D1E9-4043-99CD-C925683619E2}"/>
          </ac:picMkLst>
        </pc:picChg>
        <pc:picChg chg="add mod">
          <ac:chgData name="Thuy Linh Do" userId="f60f9f76584ec879" providerId="LiveId" clId="{42E63301-1288-430A-ACDE-D8ADBA625438}" dt="2022-03-24T02:37:54.588" v="94" actId="14100"/>
          <ac:picMkLst>
            <pc:docMk/>
            <pc:sldMk cId="3563799751" sldId="281"/>
            <ac:picMk id="8" creationId="{CB149581-2E39-447B-AA6C-68A5AAEBD3D0}"/>
          </ac:picMkLst>
        </pc:picChg>
      </pc:sldChg>
      <pc:sldChg chg="modSp mod">
        <pc:chgData name="Thuy Linh Do" userId="f60f9f76584ec879" providerId="LiveId" clId="{42E63301-1288-430A-ACDE-D8ADBA625438}" dt="2022-03-24T02:45:42.409" v="158" actId="14100"/>
        <pc:sldMkLst>
          <pc:docMk/>
          <pc:sldMk cId="1769986107" sldId="283"/>
        </pc:sldMkLst>
        <pc:graphicFrameChg chg="mod modGraphic">
          <ac:chgData name="Thuy Linh Do" userId="f60f9f76584ec879" providerId="LiveId" clId="{42E63301-1288-430A-ACDE-D8ADBA625438}" dt="2022-03-24T02:45:42.409" v="158" actId="14100"/>
          <ac:graphicFrameMkLst>
            <pc:docMk/>
            <pc:sldMk cId="1769986107" sldId="283"/>
            <ac:graphicFrameMk id="11" creationId="{00000000-0000-0000-0000-000000000000}"/>
          </ac:graphicFrameMkLst>
        </pc:graphicFrameChg>
      </pc:sldChg>
      <pc:sldChg chg="modSp mod">
        <pc:chgData name="Thuy Linh Do" userId="f60f9f76584ec879" providerId="LiveId" clId="{42E63301-1288-430A-ACDE-D8ADBA625438}" dt="2022-03-24T02:34:40.859" v="63"/>
        <pc:sldMkLst>
          <pc:docMk/>
          <pc:sldMk cId="658201877" sldId="302"/>
        </pc:sldMkLst>
        <pc:spChg chg="mod">
          <ac:chgData name="Thuy Linh Do" userId="f60f9f76584ec879" providerId="LiveId" clId="{42E63301-1288-430A-ACDE-D8ADBA625438}" dt="2022-03-24T02:29:14.401" v="50" actId="20577"/>
          <ac:spMkLst>
            <pc:docMk/>
            <pc:sldMk cId="658201877" sldId="302"/>
            <ac:spMk id="20" creationId="{00000000-0000-0000-0000-000000000000}"/>
          </ac:spMkLst>
        </pc:spChg>
        <pc:spChg chg="mod">
          <ac:chgData name="Thuy Linh Do" userId="f60f9f76584ec879" providerId="LiveId" clId="{42E63301-1288-430A-ACDE-D8ADBA625438}" dt="2022-03-24T02:30:14.295" v="61" actId="20577"/>
          <ac:spMkLst>
            <pc:docMk/>
            <pc:sldMk cId="658201877" sldId="302"/>
            <ac:spMk id="21" creationId="{00000000-0000-0000-0000-000000000000}"/>
          </ac:spMkLst>
        </pc:spChg>
        <pc:spChg chg="mod">
          <ac:chgData name="Thuy Linh Do" userId="f60f9f76584ec879" providerId="LiveId" clId="{42E63301-1288-430A-ACDE-D8ADBA625438}" dt="2022-03-24T02:34:23.811" v="62"/>
          <ac:spMkLst>
            <pc:docMk/>
            <pc:sldMk cId="658201877" sldId="302"/>
            <ac:spMk id="23" creationId="{00000000-0000-0000-0000-000000000000}"/>
          </ac:spMkLst>
        </pc:spChg>
        <pc:spChg chg="mod">
          <ac:chgData name="Thuy Linh Do" userId="f60f9f76584ec879" providerId="LiveId" clId="{42E63301-1288-430A-ACDE-D8ADBA625438}" dt="2022-03-24T02:34:40.859" v="63"/>
          <ac:spMkLst>
            <pc:docMk/>
            <pc:sldMk cId="658201877" sldId="302"/>
            <ac:spMk id="30" creationId="{00000000-0000-0000-0000-000000000000}"/>
          </ac:spMkLst>
        </pc:spChg>
      </pc:sldChg>
      <pc:sldChg chg="addSp delSp modSp mod">
        <pc:chgData name="Thuy Linh Do" userId="f60f9f76584ec879" providerId="LiveId" clId="{42E63301-1288-430A-ACDE-D8ADBA625438}" dt="2022-03-24T02:34:59.773" v="65"/>
        <pc:sldMkLst>
          <pc:docMk/>
          <pc:sldMk cId="1899537031" sldId="308"/>
        </pc:sldMkLst>
        <pc:spChg chg="add mod">
          <ac:chgData name="Thuy Linh Do" userId="f60f9f76584ec879" providerId="LiveId" clId="{42E63301-1288-430A-ACDE-D8ADBA625438}" dt="2022-03-24T02:34:59.773" v="65"/>
          <ac:spMkLst>
            <pc:docMk/>
            <pc:sldMk cId="1899537031" sldId="308"/>
            <ac:spMk id="13" creationId="{97CBFB4F-B447-49DA-8D48-F49134F77270}"/>
          </ac:spMkLst>
        </pc:spChg>
        <pc:spChg chg="del">
          <ac:chgData name="Thuy Linh Do" userId="f60f9f76584ec879" providerId="LiveId" clId="{42E63301-1288-430A-ACDE-D8ADBA625438}" dt="2022-03-24T02:34:58.217" v="64" actId="478"/>
          <ac:spMkLst>
            <pc:docMk/>
            <pc:sldMk cId="1899537031" sldId="308"/>
            <ac:spMk id="20" creationId="{00000000-0000-0000-0000-000000000000}"/>
          </ac:spMkLst>
        </pc:spChg>
      </pc:sldChg>
      <pc:sldChg chg="addSp delSp modSp mod">
        <pc:chgData name="Thuy Linh Do" userId="f60f9f76584ec879" providerId="LiveId" clId="{42E63301-1288-430A-ACDE-D8ADBA625438}" dt="2022-03-24T02:37:09.477" v="89"/>
        <pc:sldMkLst>
          <pc:docMk/>
          <pc:sldMk cId="3326368629" sldId="309"/>
        </pc:sldMkLst>
        <pc:spChg chg="add mod">
          <ac:chgData name="Thuy Linh Do" userId="f60f9f76584ec879" providerId="LiveId" clId="{42E63301-1288-430A-ACDE-D8ADBA625438}" dt="2022-03-24T02:37:09.477" v="89"/>
          <ac:spMkLst>
            <pc:docMk/>
            <pc:sldMk cId="3326368629" sldId="309"/>
            <ac:spMk id="16" creationId="{770202E3-9B8B-451E-9509-F49730C7818E}"/>
          </ac:spMkLst>
        </pc:spChg>
        <pc:spChg chg="add mod">
          <ac:chgData name="Thuy Linh Do" userId="f60f9f76584ec879" providerId="LiveId" clId="{42E63301-1288-430A-ACDE-D8ADBA625438}" dt="2022-03-24T02:37:09.477" v="89"/>
          <ac:spMkLst>
            <pc:docMk/>
            <pc:sldMk cId="3326368629" sldId="309"/>
            <ac:spMk id="17" creationId="{CF19B8C8-8AB5-4B45-A0B0-9A7367DF6140}"/>
          </ac:spMkLst>
        </pc:spChg>
        <pc:spChg chg="del">
          <ac:chgData name="Thuy Linh Do" userId="f60f9f76584ec879" providerId="LiveId" clId="{42E63301-1288-430A-ACDE-D8ADBA625438}" dt="2022-03-24T02:37:06.209" v="87" actId="478"/>
          <ac:spMkLst>
            <pc:docMk/>
            <pc:sldMk cId="3326368629" sldId="309"/>
            <ac:spMk id="18" creationId="{32B9D9E5-6ABA-496C-87E7-C38826084DB1}"/>
          </ac:spMkLst>
        </pc:spChg>
        <pc:spChg chg="del">
          <ac:chgData name="Thuy Linh Do" userId="f60f9f76584ec879" providerId="LiveId" clId="{42E63301-1288-430A-ACDE-D8ADBA625438}" dt="2022-03-24T02:37:08.058" v="88" actId="478"/>
          <ac:spMkLst>
            <pc:docMk/>
            <pc:sldMk cId="3326368629" sldId="309"/>
            <ac:spMk id="19" creationId="{FE28D5AA-449F-461B-A761-ADB1945525ED}"/>
          </ac:spMkLst>
        </pc:spChg>
      </pc:sldChg>
      <pc:sldChg chg="addSp delSp modSp mod modAnim">
        <pc:chgData name="Thuy Linh Do" userId="f60f9f76584ec879" providerId="LiveId" clId="{42E63301-1288-430A-ACDE-D8ADBA625438}" dt="2022-03-24T03:07:30.995" v="420"/>
        <pc:sldMkLst>
          <pc:docMk/>
          <pc:sldMk cId="626516812" sldId="313"/>
        </pc:sldMkLst>
        <pc:spChg chg="add mod">
          <ac:chgData name="Thuy Linh Do" userId="f60f9f76584ec879" providerId="LiveId" clId="{42E63301-1288-430A-ACDE-D8ADBA625438}" dt="2022-03-24T03:07:23.851" v="419"/>
          <ac:spMkLst>
            <pc:docMk/>
            <pc:sldMk cId="626516812" sldId="313"/>
            <ac:spMk id="2" creationId="{C4B6BC10-B0E2-458C-91DC-749B0F223694}"/>
          </ac:spMkLst>
        </pc:spChg>
        <pc:spChg chg="mod">
          <ac:chgData name="Thuy Linh Do" userId="f60f9f76584ec879" providerId="LiveId" clId="{42E63301-1288-430A-ACDE-D8ADBA625438}" dt="2022-03-24T03:06:58.221" v="417" actId="1076"/>
          <ac:spMkLst>
            <pc:docMk/>
            <pc:sldMk cId="626516812" sldId="313"/>
            <ac:spMk id="9" creationId="{13850B4E-D6CD-4B11-8643-0664074EBCCB}"/>
          </ac:spMkLst>
        </pc:spChg>
        <pc:spChg chg="mod">
          <ac:chgData name="Thuy Linh Do" userId="f60f9f76584ec879" providerId="LiveId" clId="{42E63301-1288-430A-ACDE-D8ADBA625438}" dt="2022-03-24T03:05:42.758" v="410" actId="20577"/>
          <ac:spMkLst>
            <pc:docMk/>
            <pc:sldMk cId="626516812" sldId="313"/>
            <ac:spMk id="12" creationId="{00000000-0000-0000-0000-000000000000}"/>
          </ac:spMkLst>
        </pc:spChg>
        <pc:picChg chg="del">
          <ac:chgData name="Thuy Linh Do" userId="f60f9f76584ec879" providerId="LiveId" clId="{42E63301-1288-430A-ACDE-D8ADBA625438}" dt="2022-03-24T03:06:12.505" v="413" actId="478"/>
          <ac:picMkLst>
            <pc:docMk/>
            <pc:sldMk cId="626516812" sldId="313"/>
            <ac:picMk id="3" creationId="{3A14F020-095B-4515-9079-94289611DB28}"/>
          </ac:picMkLst>
        </pc:picChg>
        <pc:picChg chg="del">
          <ac:chgData name="Thuy Linh Do" userId="f60f9f76584ec879" providerId="LiveId" clId="{42E63301-1288-430A-ACDE-D8ADBA625438}" dt="2022-03-24T03:05:58.964" v="412" actId="478"/>
          <ac:picMkLst>
            <pc:docMk/>
            <pc:sldMk cId="626516812" sldId="313"/>
            <ac:picMk id="3074" creationId="{D43DA5CF-EA6E-41D6-A3BB-ECF5B7123EBF}"/>
          </ac:picMkLst>
        </pc:picChg>
        <pc:picChg chg="add mod">
          <ac:chgData name="Thuy Linh Do" userId="f60f9f76584ec879" providerId="LiveId" clId="{42E63301-1288-430A-ACDE-D8ADBA625438}" dt="2022-03-24T03:06:43.734" v="416" actId="1076"/>
          <ac:picMkLst>
            <pc:docMk/>
            <pc:sldMk cId="626516812" sldId="313"/>
            <ac:picMk id="4098" creationId="{270A4DD8-3AFE-47BB-B4FB-9CA7AD896EA6}"/>
          </ac:picMkLst>
        </pc:picChg>
      </pc:sldChg>
      <pc:sldChg chg="modSp">
        <pc:chgData name="Thuy Linh Do" userId="f60f9f76584ec879" providerId="LiveId" clId="{42E63301-1288-430A-ACDE-D8ADBA625438}" dt="2022-03-24T03:09:51.315" v="435"/>
        <pc:sldMkLst>
          <pc:docMk/>
          <pc:sldMk cId="2275727840" sldId="314"/>
        </pc:sldMkLst>
        <pc:graphicFrameChg chg="mod">
          <ac:chgData name="Thuy Linh Do" userId="f60f9f76584ec879" providerId="LiveId" clId="{42E63301-1288-430A-ACDE-D8ADBA625438}" dt="2022-03-24T03:09:51.315" v="435"/>
          <ac:graphicFrameMkLst>
            <pc:docMk/>
            <pc:sldMk cId="2275727840" sldId="314"/>
            <ac:graphicFrameMk id="3" creationId="{00000000-0000-0000-0000-000000000000}"/>
          </ac:graphicFrameMkLst>
        </pc:graphicFrameChg>
      </pc:sldChg>
      <pc:sldChg chg="addSp delSp modSp mod">
        <pc:chgData name="Thuy Linh Do" userId="f60f9f76584ec879" providerId="LiveId" clId="{42E63301-1288-430A-ACDE-D8ADBA625438}" dt="2022-03-24T02:42:07.791" v="132"/>
        <pc:sldMkLst>
          <pc:docMk/>
          <pc:sldMk cId="3342496260" sldId="315"/>
        </pc:sldMkLst>
        <pc:spChg chg="mod">
          <ac:chgData name="Thuy Linh Do" userId="f60f9f76584ec879" providerId="LiveId" clId="{42E63301-1288-430A-ACDE-D8ADBA625438}" dt="2022-03-24T02:41:55.545" v="131"/>
          <ac:spMkLst>
            <pc:docMk/>
            <pc:sldMk cId="3342496260" sldId="315"/>
            <ac:spMk id="2" creationId="{00000000-0000-0000-0000-000000000000}"/>
          </ac:spMkLst>
        </pc:spChg>
        <pc:spChg chg="mod">
          <ac:chgData name="Thuy Linh Do" userId="f60f9f76584ec879" providerId="LiveId" clId="{42E63301-1288-430A-ACDE-D8ADBA625438}" dt="2022-03-24T02:38:12.342" v="95"/>
          <ac:spMkLst>
            <pc:docMk/>
            <pc:sldMk cId="3342496260" sldId="315"/>
            <ac:spMk id="7" creationId="{00000000-0000-0000-0000-000000000000}"/>
          </ac:spMkLst>
        </pc:spChg>
        <pc:spChg chg="mod">
          <ac:chgData name="Thuy Linh Do" userId="f60f9f76584ec879" providerId="LiveId" clId="{42E63301-1288-430A-ACDE-D8ADBA625438}" dt="2022-03-24T02:42:07.791" v="132"/>
          <ac:spMkLst>
            <pc:docMk/>
            <pc:sldMk cId="3342496260" sldId="315"/>
            <ac:spMk id="12" creationId="{00000000-0000-0000-0000-000000000000}"/>
          </ac:spMkLst>
        </pc:spChg>
        <pc:picChg chg="del">
          <ac:chgData name="Thuy Linh Do" userId="f60f9f76584ec879" providerId="LiveId" clId="{42E63301-1288-430A-ACDE-D8ADBA625438}" dt="2022-03-24T02:38:19.992" v="96" actId="478"/>
          <ac:picMkLst>
            <pc:docMk/>
            <pc:sldMk cId="3342496260" sldId="315"/>
            <ac:picMk id="3" creationId="{D06C94EF-7CE6-4CC7-998B-012235992655}"/>
          </ac:picMkLst>
        </pc:picChg>
        <pc:picChg chg="add mod">
          <ac:chgData name="Thuy Linh Do" userId="f60f9f76584ec879" providerId="LiveId" clId="{42E63301-1288-430A-ACDE-D8ADBA625438}" dt="2022-03-24T02:38:26.511" v="100" actId="1076"/>
          <ac:picMkLst>
            <pc:docMk/>
            <pc:sldMk cId="3342496260" sldId="315"/>
            <ac:picMk id="8" creationId="{3581B559-195F-477B-B702-A4DE9541B117}"/>
          </ac:picMkLst>
        </pc:picChg>
      </pc:sldChg>
      <pc:sldChg chg="addSp delSp modSp mod">
        <pc:chgData name="Thuy Linh Do" userId="f60f9f76584ec879" providerId="LiveId" clId="{42E63301-1288-430A-ACDE-D8ADBA625438}" dt="2022-03-24T02:42:34.647" v="134"/>
        <pc:sldMkLst>
          <pc:docMk/>
          <pc:sldMk cId="2817977460" sldId="316"/>
        </pc:sldMkLst>
        <pc:spChg chg="mod">
          <ac:chgData name="Thuy Linh Do" userId="f60f9f76584ec879" providerId="LiveId" clId="{42E63301-1288-430A-ACDE-D8ADBA625438}" dt="2022-03-24T02:42:21.257" v="133"/>
          <ac:spMkLst>
            <pc:docMk/>
            <pc:sldMk cId="2817977460" sldId="316"/>
            <ac:spMk id="2" creationId="{00000000-0000-0000-0000-000000000000}"/>
          </ac:spMkLst>
        </pc:spChg>
        <pc:spChg chg="mod">
          <ac:chgData name="Thuy Linh Do" userId="f60f9f76584ec879" providerId="LiveId" clId="{42E63301-1288-430A-ACDE-D8ADBA625438}" dt="2022-03-24T02:38:41.527" v="101"/>
          <ac:spMkLst>
            <pc:docMk/>
            <pc:sldMk cId="2817977460" sldId="316"/>
            <ac:spMk id="7" creationId="{00000000-0000-0000-0000-000000000000}"/>
          </ac:spMkLst>
        </pc:spChg>
        <pc:spChg chg="mod">
          <ac:chgData name="Thuy Linh Do" userId="f60f9f76584ec879" providerId="LiveId" clId="{42E63301-1288-430A-ACDE-D8ADBA625438}" dt="2022-03-24T02:42:34.647" v="134"/>
          <ac:spMkLst>
            <pc:docMk/>
            <pc:sldMk cId="2817977460" sldId="316"/>
            <ac:spMk id="12" creationId="{00000000-0000-0000-0000-000000000000}"/>
          </ac:spMkLst>
        </pc:spChg>
        <pc:picChg chg="del">
          <ac:chgData name="Thuy Linh Do" userId="f60f9f76584ec879" providerId="LiveId" clId="{42E63301-1288-430A-ACDE-D8ADBA625438}" dt="2022-03-24T02:38:48.838" v="102" actId="478"/>
          <ac:picMkLst>
            <pc:docMk/>
            <pc:sldMk cId="2817977460" sldId="316"/>
            <ac:picMk id="3" creationId="{D8E7BED5-1896-44D0-B9E8-1F1102F37BF6}"/>
          </ac:picMkLst>
        </pc:picChg>
        <pc:picChg chg="add mod">
          <ac:chgData name="Thuy Linh Do" userId="f60f9f76584ec879" providerId="LiveId" clId="{42E63301-1288-430A-ACDE-D8ADBA625438}" dt="2022-03-24T02:38:55.883" v="106" actId="1076"/>
          <ac:picMkLst>
            <pc:docMk/>
            <pc:sldMk cId="2817977460" sldId="316"/>
            <ac:picMk id="8" creationId="{C974A499-6CAA-48EF-946B-BB8650EF358A}"/>
          </ac:picMkLst>
        </pc:picChg>
      </pc:sldChg>
      <pc:sldChg chg="addSp delSp modSp mod">
        <pc:chgData name="Thuy Linh Do" userId="f60f9f76584ec879" providerId="LiveId" clId="{42E63301-1288-430A-ACDE-D8ADBA625438}" dt="2022-03-24T02:50:08.784" v="203"/>
        <pc:sldMkLst>
          <pc:docMk/>
          <pc:sldMk cId="3280264759" sldId="326"/>
        </pc:sldMkLst>
        <pc:spChg chg="mod">
          <ac:chgData name="Thuy Linh Do" userId="f60f9f76584ec879" providerId="LiveId" clId="{42E63301-1288-430A-ACDE-D8ADBA625438}" dt="2022-03-24T02:49:30.115" v="200"/>
          <ac:spMkLst>
            <pc:docMk/>
            <pc:sldMk cId="3280264759" sldId="326"/>
            <ac:spMk id="12" creationId="{00000000-0000-0000-0000-000000000000}"/>
          </ac:spMkLst>
        </pc:spChg>
        <pc:spChg chg="mod">
          <ac:chgData name="Thuy Linh Do" userId="f60f9f76584ec879" providerId="LiveId" clId="{42E63301-1288-430A-ACDE-D8ADBA625438}" dt="2022-03-24T02:49:42.883" v="201"/>
          <ac:spMkLst>
            <pc:docMk/>
            <pc:sldMk cId="3280264759" sldId="326"/>
            <ac:spMk id="15" creationId="{00000000-0000-0000-0000-000000000000}"/>
          </ac:spMkLst>
        </pc:spChg>
        <pc:graphicFrameChg chg="add mod">
          <ac:chgData name="Thuy Linh Do" userId="f60f9f76584ec879" providerId="LiveId" clId="{42E63301-1288-430A-ACDE-D8ADBA625438}" dt="2022-03-24T02:50:08.784" v="203"/>
          <ac:graphicFrameMkLst>
            <pc:docMk/>
            <pc:sldMk cId="3280264759" sldId="326"/>
            <ac:graphicFrameMk id="9" creationId="{AF216601-8716-47BF-B05B-531674BA4F58}"/>
          </ac:graphicFrameMkLst>
        </pc:graphicFrameChg>
        <pc:picChg chg="del">
          <ac:chgData name="Thuy Linh Do" userId="f60f9f76584ec879" providerId="LiveId" clId="{42E63301-1288-430A-ACDE-D8ADBA625438}" dt="2022-03-24T02:50:05.447" v="202" actId="478"/>
          <ac:picMkLst>
            <pc:docMk/>
            <pc:sldMk cId="3280264759" sldId="326"/>
            <ac:picMk id="4" creationId="{AE719719-5C4B-493A-8377-C1E38C4BDF40}"/>
          </ac:picMkLst>
        </pc:picChg>
      </pc:sldChg>
      <pc:sldChg chg="addSp delSp modSp mod modAnim">
        <pc:chgData name="Thuy Linh Do" userId="f60f9f76584ec879" providerId="LiveId" clId="{42E63301-1288-430A-ACDE-D8ADBA625438}" dt="2022-03-24T02:47:52.321" v="181"/>
        <pc:sldMkLst>
          <pc:docMk/>
          <pc:sldMk cId="3720566467" sldId="332"/>
        </pc:sldMkLst>
        <pc:spChg chg="add">
          <ac:chgData name="Thuy Linh Do" userId="f60f9f76584ec879" providerId="LiveId" clId="{42E63301-1288-430A-ACDE-D8ADBA625438}" dt="2022-03-24T02:46:42.990" v="163"/>
          <ac:spMkLst>
            <pc:docMk/>
            <pc:sldMk cId="3720566467" sldId="332"/>
            <ac:spMk id="4" creationId="{1EE01086-1DEC-4BEC-BA8E-4AFD5E8E72CB}"/>
          </ac:spMkLst>
        </pc:spChg>
        <pc:spChg chg="mod">
          <ac:chgData name="Thuy Linh Do" userId="f60f9f76584ec879" providerId="LiveId" clId="{42E63301-1288-430A-ACDE-D8ADBA625438}" dt="2022-03-24T02:46:25.316" v="161" actId="14100"/>
          <ac:spMkLst>
            <pc:docMk/>
            <pc:sldMk cId="3720566467" sldId="332"/>
            <ac:spMk id="6" creationId="{00000000-0000-0000-0000-000000000000}"/>
          </ac:spMkLst>
        </pc:spChg>
        <pc:spChg chg="add mod">
          <ac:chgData name="Thuy Linh Do" userId="f60f9f76584ec879" providerId="LiveId" clId="{42E63301-1288-430A-ACDE-D8ADBA625438}" dt="2022-03-24T02:47:45.211" v="180" actId="207"/>
          <ac:spMkLst>
            <pc:docMk/>
            <pc:sldMk cId="3720566467" sldId="332"/>
            <ac:spMk id="12" creationId="{406FCD7D-C4F8-48EE-B6EA-022BDA98628D}"/>
          </ac:spMkLst>
        </pc:spChg>
        <pc:graphicFrameChg chg="del">
          <ac:chgData name="Thuy Linh Do" userId="f60f9f76584ec879" providerId="LiveId" clId="{42E63301-1288-430A-ACDE-D8ADBA625438}" dt="2022-03-24T02:46:31.849" v="162" actId="478"/>
          <ac:graphicFrameMkLst>
            <pc:docMk/>
            <pc:sldMk cId="3720566467" sldId="332"/>
            <ac:graphicFrameMk id="3" creationId="{CFE71B9B-ED93-4E3F-9D6C-B49563108DCB}"/>
          </ac:graphicFrameMkLst>
        </pc:graphicFrameChg>
        <pc:graphicFrameChg chg="add mod">
          <ac:chgData name="Thuy Linh Do" userId="f60f9f76584ec879" providerId="LiveId" clId="{42E63301-1288-430A-ACDE-D8ADBA625438}" dt="2022-03-24T02:46:49.048" v="167" actId="14100"/>
          <ac:graphicFrameMkLst>
            <pc:docMk/>
            <pc:sldMk cId="3720566467" sldId="332"/>
            <ac:graphicFrameMk id="11" creationId="{9351367B-6B31-440D-B670-2DB820B44911}"/>
          </ac:graphicFrameMkLst>
        </pc:graphicFrameChg>
      </pc:sldChg>
      <pc:sldChg chg="modSp mod">
        <pc:chgData name="Thuy Linh Do" userId="f60f9f76584ec879" providerId="LiveId" clId="{42E63301-1288-430A-ACDE-D8ADBA625438}" dt="2022-03-24T03:04:01.966" v="395" actId="14100"/>
        <pc:sldMkLst>
          <pc:docMk/>
          <pc:sldMk cId="774730408" sldId="333"/>
        </pc:sldMkLst>
        <pc:spChg chg="mod">
          <ac:chgData name="Thuy Linh Do" userId="f60f9f76584ec879" providerId="LiveId" clId="{42E63301-1288-430A-ACDE-D8ADBA625438}" dt="2022-03-24T03:04:01.966" v="395" actId="14100"/>
          <ac:spMkLst>
            <pc:docMk/>
            <pc:sldMk cId="774730408" sldId="333"/>
            <ac:spMk id="23" creationId="{00000000-0000-0000-0000-000000000000}"/>
          </ac:spMkLst>
        </pc:spChg>
      </pc:sldChg>
      <pc:sldChg chg="addSp delSp modSp mod">
        <pc:chgData name="Thuy Linh Do" userId="f60f9f76584ec879" providerId="LiveId" clId="{42E63301-1288-430A-ACDE-D8ADBA625438}" dt="2022-03-24T03:09:11.735" v="431" actId="1076"/>
        <pc:sldMkLst>
          <pc:docMk/>
          <pc:sldMk cId="2366579035" sldId="337"/>
        </pc:sldMkLst>
        <pc:spChg chg="mod">
          <ac:chgData name="Thuy Linh Do" userId="f60f9f76584ec879" providerId="LiveId" clId="{42E63301-1288-430A-ACDE-D8ADBA625438}" dt="2022-03-24T03:09:05.421" v="428"/>
          <ac:spMkLst>
            <pc:docMk/>
            <pc:sldMk cId="2366579035" sldId="337"/>
            <ac:spMk id="2" creationId="{0DAE0E5F-D3BC-49BD-9680-C6B4DA8E3399}"/>
          </ac:spMkLst>
        </pc:spChg>
        <pc:spChg chg="mod">
          <ac:chgData name="Thuy Linh Do" userId="f60f9f76584ec879" providerId="LiveId" clId="{42E63301-1288-430A-ACDE-D8ADBA625438}" dt="2022-03-24T03:07:54.017" v="421"/>
          <ac:spMkLst>
            <pc:docMk/>
            <pc:sldMk cId="2366579035" sldId="337"/>
            <ac:spMk id="12" creationId="{00000000-0000-0000-0000-000000000000}"/>
          </ac:spMkLst>
        </pc:spChg>
        <pc:picChg chg="add mod">
          <ac:chgData name="Thuy Linh Do" userId="f60f9f76584ec879" providerId="LiveId" clId="{42E63301-1288-430A-ACDE-D8ADBA625438}" dt="2022-03-24T03:09:11.735" v="431" actId="1076"/>
          <ac:picMkLst>
            <pc:docMk/>
            <pc:sldMk cId="2366579035" sldId="337"/>
            <ac:picMk id="3" creationId="{E9F1A3C6-F118-46F3-95E1-C9B0DD923D69}"/>
          </ac:picMkLst>
        </pc:picChg>
        <pc:picChg chg="del mod">
          <ac:chgData name="Thuy Linh Do" userId="f60f9f76584ec879" providerId="LiveId" clId="{42E63301-1288-430A-ACDE-D8ADBA625438}" dt="2022-03-24T03:08:45.575" v="427" actId="478"/>
          <ac:picMkLst>
            <pc:docMk/>
            <pc:sldMk cId="2366579035" sldId="337"/>
            <ac:picMk id="4" creationId="{7C322F1F-3FF0-4E55-9A0C-67AB6EC5E688}"/>
          </ac:picMkLst>
        </pc:picChg>
        <pc:picChg chg="del">
          <ac:chgData name="Thuy Linh Do" userId="f60f9f76584ec879" providerId="LiveId" clId="{42E63301-1288-430A-ACDE-D8ADBA625438}" dt="2022-03-24T03:08:35.271" v="422" actId="478"/>
          <ac:picMkLst>
            <pc:docMk/>
            <pc:sldMk cId="2366579035" sldId="337"/>
            <ac:picMk id="4098" creationId="{6846CC1C-2CB2-4410-AD93-CBF211B0499E}"/>
          </ac:picMkLst>
        </pc:picChg>
      </pc:sldChg>
      <pc:sldChg chg="del">
        <pc:chgData name="Thuy Linh Do" userId="f60f9f76584ec879" providerId="LiveId" clId="{42E63301-1288-430A-ACDE-D8ADBA625438}" dt="2022-03-24T03:05:21.866" v="407" actId="2696"/>
        <pc:sldMkLst>
          <pc:docMk/>
          <pc:sldMk cId="143870776" sldId="340"/>
        </pc:sldMkLst>
      </pc:sldChg>
      <pc:sldChg chg="addSp delSp modSp mod">
        <pc:chgData name="Thuy Linh Do" userId="f60f9f76584ec879" providerId="LiveId" clId="{42E63301-1288-430A-ACDE-D8ADBA625438}" dt="2022-03-24T02:57:44.797" v="262" actId="1076"/>
        <pc:sldMkLst>
          <pc:docMk/>
          <pc:sldMk cId="1863568402" sldId="341"/>
        </pc:sldMkLst>
        <pc:spChg chg="mod">
          <ac:chgData name="Thuy Linh Do" userId="f60f9f76584ec879" providerId="LiveId" clId="{42E63301-1288-430A-ACDE-D8ADBA625438}" dt="2022-03-24T02:57:14.827" v="258"/>
          <ac:spMkLst>
            <pc:docMk/>
            <pc:sldMk cId="1863568402" sldId="341"/>
            <ac:spMk id="12" creationId="{00000000-0000-0000-0000-000000000000}"/>
          </ac:spMkLst>
        </pc:spChg>
        <pc:spChg chg="mod">
          <ac:chgData name="Thuy Linh Do" userId="f60f9f76584ec879" providerId="LiveId" clId="{42E63301-1288-430A-ACDE-D8ADBA625438}" dt="2022-03-24T02:57:27.946" v="259"/>
          <ac:spMkLst>
            <pc:docMk/>
            <pc:sldMk cId="1863568402" sldId="341"/>
            <ac:spMk id="15" creationId="{00000000-0000-0000-0000-000000000000}"/>
          </ac:spMkLst>
        </pc:spChg>
        <pc:picChg chg="del">
          <ac:chgData name="Thuy Linh Do" userId="f60f9f76584ec879" providerId="LiveId" clId="{42E63301-1288-430A-ACDE-D8ADBA625438}" dt="2022-03-24T02:57:40.982" v="260" actId="478"/>
          <ac:picMkLst>
            <pc:docMk/>
            <pc:sldMk cId="1863568402" sldId="341"/>
            <ac:picMk id="2" creationId="{67321450-24AD-492F-B633-6B14B175E578}"/>
          </ac:picMkLst>
        </pc:picChg>
        <pc:picChg chg="add mod">
          <ac:chgData name="Thuy Linh Do" userId="f60f9f76584ec879" providerId="LiveId" clId="{42E63301-1288-430A-ACDE-D8ADBA625438}" dt="2022-03-24T02:57:44.797" v="262" actId="1076"/>
          <ac:picMkLst>
            <pc:docMk/>
            <pc:sldMk cId="1863568402" sldId="341"/>
            <ac:picMk id="3" creationId="{A79F5D6D-913F-4872-9B13-917137F70350}"/>
          </ac:picMkLst>
        </pc:picChg>
      </pc:sldChg>
      <pc:sldChg chg="addSp delSp modSp mod">
        <pc:chgData name="Thuy Linh Do" userId="f60f9f76584ec879" providerId="LiveId" clId="{42E63301-1288-430A-ACDE-D8ADBA625438}" dt="2022-03-24T03:04:40.349" v="399" actId="14100"/>
        <pc:sldMkLst>
          <pc:docMk/>
          <pc:sldMk cId="2255620174" sldId="344"/>
        </pc:sldMkLst>
        <pc:spChg chg="del">
          <ac:chgData name="Thuy Linh Do" userId="f60f9f76584ec879" providerId="LiveId" clId="{42E63301-1288-430A-ACDE-D8ADBA625438}" dt="2022-03-24T03:04:28.316" v="396" actId="478"/>
          <ac:spMkLst>
            <pc:docMk/>
            <pc:sldMk cId="2255620174" sldId="344"/>
            <ac:spMk id="2" creationId="{57B4D06E-93DA-421F-B2B2-A7612FDA9667}"/>
          </ac:spMkLst>
        </pc:spChg>
        <pc:spChg chg="mod">
          <ac:chgData name="Thuy Linh Do" userId="f60f9f76584ec879" providerId="LiveId" clId="{42E63301-1288-430A-ACDE-D8ADBA625438}" dt="2022-03-24T03:03:13.207" v="376"/>
          <ac:spMkLst>
            <pc:docMk/>
            <pc:sldMk cId="2255620174" sldId="344"/>
            <ac:spMk id="12" creationId="{00000000-0000-0000-0000-000000000000}"/>
          </ac:spMkLst>
        </pc:spChg>
        <pc:picChg chg="add mod">
          <ac:chgData name="Thuy Linh Do" userId="f60f9f76584ec879" providerId="LiveId" clId="{42E63301-1288-430A-ACDE-D8ADBA625438}" dt="2022-03-24T03:04:40.349" v="399" actId="14100"/>
          <ac:picMkLst>
            <pc:docMk/>
            <pc:sldMk cId="2255620174" sldId="344"/>
            <ac:picMk id="3" creationId="{284DD691-109D-4B3A-B3F9-086081B876AB}"/>
          </ac:picMkLst>
        </pc:picChg>
      </pc:sldChg>
      <pc:sldChg chg="addSp delSp modSp mod delAnim modAnim">
        <pc:chgData name="Thuy Linh Do" userId="f60f9f76584ec879" providerId="LiveId" clId="{42E63301-1288-430A-ACDE-D8ADBA625438}" dt="2022-03-24T02:56:24.560" v="257" actId="1037"/>
        <pc:sldMkLst>
          <pc:docMk/>
          <pc:sldMk cId="2452078066" sldId="346"/>
        </pc:sldMkLst>
        <pc:spChg chg="del mod">
          <ac:chgData name="Thuy Linh Do" userId="f60f9f76584ec879" providerId="LiveId" clId="{42E63301-1288-430A-ACDE-D8ADBA625438}" dt="2022-03-24T02:50:48.418" v="208" actId="478"/>
          <ac:spMkLst>
            <pc:docMk/>
            <pc:sldMk cId="2452078066" sldId="346"/>
            <ac:spMk id="5" creationId="{1C400134-5D9F-44BE-B261-0FE8E8F82A14}"/>
          </ac:spMkLst>
        </pc:spChg>
        <pc:spChg chg="add del mod ord">
          <ac:chgData name="Thuy Linh Do" userId="f60f9f76584ec879" providerId="LiveId" clId="{42E63301-1288-430A-ACDE-D8ADBA625438}" dt="2022-03-24T02:54:49.934" v="243" actId="478"/>
          <ac:spMkLst>
            <pc:docMk/>
            <pc:sldMk cId="2452078066" sldId="346"/>
            <ac:spMk id="10" creationId="{F5441B0C-D396-4933-B637-2CF3564F6C73}"/>
          </ac:spMkLst>
        </pc:spChg>
        <pc:spChg chg="mod">
          <ac:chgData name="Thuy Linh Do" userId="f60f9f76584ec879" providerId="LiveId" clId="{42E63301-1288-430A-ACDE-D8ADBA625438}" dt="2022-03-24T02:50:26.132" v="204"/>
          <ac:spMkLst>
            <pc:docMk/>
            <pc:sldMk cId="2452078066" sldId="346"/>
            <ac:spMk id="12" creationId="{00000000-0000-0000-0000-000000000000}"/>
          </ac:spMkLst>
        </pc:spChg>
        <pc:spChg chg="del">
          <ac:chgData name="Thuy Linh Do" userId="f60f9f76584ec879" providerId="LiveId" clId="{42E63301-1288-430A-ACDE-D8ADBA625438}" dt="2022-03-24T02:50:52.470" v="210" actId="478"/>
          <ac:spMkLst>
            <pc:docMk/>
            <pc:sldMk cId="2452078066" sldId="346"/>
            <ac:spMk id="13" creationId="{E15479CD-54C1-4D54-9F11-FB46C9745587}"/>
          </ac:spMkLst>
        </pc:spChg>
        <pc:spChg chg="del">
          <ac:chgData name="Thuy Linh Do" userId="f60f9f76584ec879" providerId="LiveId" clId="{42E63301-1288-430A-ACDE-D8ADBA625438}" dt="2022-03-24T02:50:50.583" v="209" actId="478"/>
          <ac:spMkLst>
            <pc:docMk/>
            <pc:sldMk cId="2452078066" sldId="346"/>
            <ac:spMk id="14" creationId="{783E3F83-9A77-442D-90E6-63C57EF6627E}"/>
          </ac:spMkLst>
        </pc:spChg>
        <pc:spChg chg="del">
          <ac:chgData name="Thuy Linh Do" userId="f60f9f76584ec879" providerId="LiveId" clId="{42E63301-1288-430A-ACDE-D8ADBA625438}" dt="2022-03-24T02:50:54.810" v="211" actId="478"/>
          <ac:spMkLst>
            <pc:docMk/>
            <pc:sldMk cId="2452078066" sldId="346"/>
            <ac:spMk id="18" creationId="{59D196BD-24B6-46AD-AC2B-F46AF4E0FCE9}"/>
          </ac:spMkLst>
        </pc:spChg>
        <pc:picChg chg="del">
          <ac:chgData name="Thuy Linh Do" userId="f60f9f76584ec879" providerId="LiveId" clId="{42E63301-1288-430A-ACDE-D8ADBA625438}" dt="2022-03-24T02:50:30.516" v="205" actId="478"/>
          <ac:picMkLst>
            <pc:docMk/>
            <pc:sldMk cId="2452078066" sldId="346"/>
            <ac:picMk id="3" creationId="{BA48F7C0-A1FF-47B0-AA33-4202556F6489}"/>
          </ac:picMkLst>
        </pc:picChg>
        <pc:picChg chg="del">
          <ac:chgData name="Thuy Linh Do" userId="f60f9f76584ec879" providerId="LiveId" clId="{42E63301-1288-430A-ACDE-D8ADBA625438}" dt="2022-03-24T02:50:37.920" v="206" actId="478"/>
          <ac:picMkLst>
            <pc:docMk/>
            <pc:sldMk cId="2452078066" sldId="346"/>
            <ac:picMk id="4" creationId="{16392156-4418-47EE-8216-D26CA8D4DBDE}"/>
          </ac:picMkLst>
        </pc:picChg>
        <pc:picChg chg="add mod">
          <ac:chgData name="Thuy Linh Do" userId="f60f9f76584ec879" providerId="LiveId" clId="{42E63301-1288-430A-ACDE-D8ADBA625438}" dt="2022-03-24T02:51:41.671" v="216" actId="14100"/>
          <ac:picMkLst>
            <pc:docMk/>
            <pc:sldMk cId="2452078066" sldId="346"/>
            <ac:picMk id="6" creationId="{031E3204-79AC-485E-AAA1-EB6600D486E5}"/>
          </ac:picMkLst>
        </pc:picChg>
        <pc:picChg chg="add mod ord">
          <ac:chgData name="Thuy Linh Do" userId="f60f9f76584ec879" providerId="LiveId" clId="{42E63301-1288-430A-ACDE-D8ADBA625438}" dt="2022-03-24T02:56:04.614" v="252" actId="1076"/>
          <ac:picMkLst>
            <pc:docMk/>
            <pc:sldMk cId="2452078066" sldId="346"/>
            <ac:picMk id="9" creationId="{F6C45152-CA42-4763-948B-0BEDAD53EE44}"/>
          </ac:picMkLst>
        </pc:picChg>
        <pc:picChg chg="add mod">
          <ac:chgData name="Thuy Linh Do" userId="f60f9f76584ec879" providerId="LiveId" clId="{42E63301-1288-430A-ACDE-D8ADBA625438}" dt="2022-03-24T02:56:24.560" v="257" actId="1037"/>
          <ac:picMkLst>
            <pc:docMk/>
            <pc:sldMk cId="2452078066" sldId="346"/>
            <ac:picMk id="2050" creationId="{698B452D-88D4-487E-9339-193283F41B7B}"/>
          </ac:picMkLst>
        </pc:picChg>
      </pc:sldChg>
      <pc:sldChg chg="addSp delSp modSp mod delAnim modAnim">
        <pc:chgData name="Thuy Linh Do" userId="f60f9f76584ec879" providerId="LiveId" clId="{42E63301-1288-430A-ACDE-D8ADBA625438}" dt="2022-03-24T03:02:29.237" v="375" actId="1076"/>
        <pc:sldMkLst>
          <pc:docMk/>
          <pc:sldMk cId="2405557734" sldId="347"/>
        </pc:sldMkLst>
        <pc:spChg chg="del">
          <ac:chgData name="Thuy Linh Do" userId="f60f9f76584ec879" providerId="LiveId" clId="{42E63301-1288-430A-ACDE-D8ADBA625438}" dt="2022-03-24T02:58:02.915" v="264" actId="478"/>
          <ac:spMkLst>
            <pc:docMk/>
            <pc:sldMk cId="2405557734" sldId="347"/>
            <ac:spMk id="4" creationId="{A8399D4B-9CDC-46D5-8777-AEC38869815D}"/>
          </ac:spMkLst>
        </pc:spChg>
        <pc:spChg chg="add mod">
          <ac:chgData name="Thuy Linh Do" userId="f60f9f76584ec879" providerId="LiveId" clId="{42E63301-1288-430A-ACDE-D8ADBA625438}" dt="2022-03-24T03:00:03.684" v="284" actId="14100"/>
          <ac:spMkLst>
            <pc:docMk/>
            <pc:sldMk cId="2405557734" sldId="347"/>
            <ac:spMk id="6" creationId="{8D4BCA3D-BC9F-47CC-B00C-980E05BBAA40}"/>
          </ac:spMkLst>
        </pc:spChg>
        <pc:spChg chg="del">
          <ac:chgData name="Thuy Linh Do" userId="f60f9f76584ec879" providerId="LiveId" clId="{42E63301-1288-430A-ACDE-D8ADBA625438}" dt="2022-03-24T02:58:02.915" v="264" actId="478"/>
          <ac:spMkLst>
            <pc:docMk/>
            <pc:sldMk cId="2405557734" sldId="347"/>
            <ac:spMk id="13" creationId="{73B8DE15-CD5A-4D7C-9B70-21E9C8DD3500}"/>
          </ac:spMkLst>
        </pc:spChg>
        <pc:spChg chg="del">
          <ac:chgData name="Thuy Linh Do" userId="f60f9f76584ec879" providerId="LiveId" clId="{42E63301-1288-430A-ACDE-D8ADBA625438}" dt="2022-03-24T02:58:02.915" v="264" actId="478"/>
          <ac:spMkLst>
            <pc:docMk/>
            <pc:sldMk cId="2405557734" sldId="347"/>
            <ac:spMk id="14" creationId="{E88A1E24-732C-4DCA-B9F5-D0582EC3F1A8}"/>
          </ac:spMkLst>
        </pc:spChg>
        <pc:spChg chg="add mod">
          <ac:chgData name="Thuy Linh Do" userId="f60f9f76584ec879" providerId="LiveId" clId="{42E63301-1288-430A-ACDE-D8ADBA625438}" dt="2022-03-24T03:01:22.342" v="333" actId="14100"/>
          <ac:spMkLst>
            <pc:docMk/>
            <pc:sldMk cId="2405557734" sldId="347"/>
            <ac:spMk id="15" creationId="{6F6D15AD-0C6C-40C7-AEE5-6DF675A7D97D}"/>
          </ac:spMkLst>
        </pc:spChg>
        <pc:spChg chg="del">
          <ac:chgData name="Thuy Linh Do" userId="f60f9f76584ec879" providerId="LiveId" clId="{42E63301-1288-430A-ACDE-D8ADBA625438}" dt="2022-03-24T02:58:02.915" v="264" actId="478"/>
          <ac:spMkLst>
            <pc:docMk/>
            <pc:sldMk cId="2405557734" sldId="347"/>
            <ac:spMk id="18" creationId="{08E1918E-CF26-4B19-B790-C4572398B995}"/>
          </ac:spMkLst>
        </pc:spChg>
        <pc:spChg chg="add del mod">
          <ac:chgData name="Thuy Linh Do" userId="f60f9f76584ec879" providerId="LiveId" clId="{42E63301-1288-430A-ACDE-D8ADBA625438}" dt="2022-03-24T03:00:59.617" v="324" actId="478"/>
          <ac:spMkLst>
            <pc:docMk/>
            <pc:sldMk cId="2405557734" sldId="347"/>
            <ac:spMk id="19" creationId="{8995426F-03A9-4835-AD5E-03487879BCE2}"/>
          </ac:spMkLst>
        </pc:spChg>
        <pc:spChg chg="add mod">
          <ac:chgData name="Thuy Linh Do" userId="f60f9f76584ec879" providerId="LiveId" clId="{42E63301-1288-430A-ACDE-D8ADBA625438}" dt="2022-03-24T03:01:28.106" v="334" actId="1076"/>
          <ac:spMkLst>
            <pc:docMk/>
            <pc:sldMk cId="2405557734" sldId="347"/>
            <ac:spMk id="20" creationId="{9AEB568A-0572-4EB4-8809-3DFFAA5B8EF4}"/>
          </ac:spMkLst>
        </pc:spChg>
        <pc:spChg chg="add mod">
          <ac:chgData name="Thuy Linh Do" userId="f60f9f76584ec879" providerId="LiveId" clId="{42E63301-1288-430A-ACDE-D8ADBA625438}" dt="2022-03-24T03:02:03.427" v="359" actId="1076"/>
          <ac:spMkLst>
            <pc:docMk/>
            <pc:sldMk cId="2405557734" sldId="347"/>
            <ac:spMk id="21" creationId="{9E7619C0-B02A-4850-A387-2E70E41FF9DD}"/>
          </ac:spMkLst>
        </pc:spChg>
        <pc:spChg chg="add mod">
          <ac:chgData name="Thuy Linh Do" userId="f60f9f76584ec879" providerId="LiveId" clId="{42E63301-1288-430A-ACDE-D8ADBA625438}" dt="2022-03-24T03:02:29.237" v="375" actId="1076"/>
          <ac:spMkLst>
            <pc:docMk/>
            <pc:sldMk cId="2405557734" sldId="347"/>
            <ac:spMk id="22" creationId="{721898AF-BDF9-49D9-B9DA-8EF5DDE18639}"/>
          </ac:spMkLst>
        </pc:spChg>
        <pc:graphicFrameChg chg="del">
          <ac:chgData name="Thuy Linh Do" userId="f60f9f76584ec879" providerId="LiveId" clId="{42E63301-1288-430A-ACDE-D8ADBA625438}" dt="2022-03-24T02:57:59.260" v="263" actId="478"/>
          <ac:graphicFrameMkLst>
            <pc:docMk/>
            <pc:sldMk cId="2405557734" sldId="347"/>
            <ac:graphicFrameMk id="3" creationId="{31776736-DBB2-462A-9442-0C33608CFE13}"/>
          </ac:graphicFrameMkLst>
        </pc:graphicFrameChg>
        <pc:picChg chg="add mod">
          <ac:chgData name="Thuy Linh Do" userId="f60f9f76584ec879" providerId="LiveId" clId="{42E63301-1288-430A-ACDE-D8ADBA625438}" dt="2022-03-24T02:58:46.531" v="269" actId="1076"/>
          <ac:picMkLst>
            <pc:docMk/>
            <pc:sldMk cId="2405557734" sldId="347"/>
            <ac:picMk id="5" creationId="{67193190-102E-4B25-A413-1369BC6FA2AB}"/>
          </ac:picMkLst>
        </pc:picChg>
      </pc:sldChg>
      <pc:sldChg chg="del">
        <pc:chgData name="Thuy Linh Do" userId="f60f9f76584ec879" providerId="LiveId" clId="{42E63301-1288-430A-ACDE-D8ADBA625438}" dt="2022-03-24T03:04:48.599" v="400" actId="2696"/>
        <pc:sldMkLst>
          <pc:docMk/>
          <pc:sldMk cId="2364051486" sldId="348"/>
        </pc:sldMkLst>
      </pc:sldChg>
      <pc:sldChg chg="del">
        <pc:chgData name="Thuy Linh Do" userId="f60f9f76584ec879" providerId="LiveId" clId="{42E63301-1288-430A-ACDE-D8ADBA625438}" dt="2022-03-24T03:04:54.935" v="401" actId="2696"/>
        <pc:sldMkLst>
          <pc:docMk/>
          <pc:sldMk cId="2292119484" sldId="349"/>
        </pc:sldMkLst>
      </pc:sldChg>
      <pc:sldChg chg="addSp delSp modSp add mod">
        <pc:chgData name="Thuy Linh Do" userId="f60f9f76584ec879" providerId="LiveId" clId="{42E63301-1288-430A-ACDE-D8ADBA625438}" dt="2022-03-24T02:43:01.007" v="136"/>
        <pc:sldMkLst>
          <pc:docMk/>
          <pc:sldMk cId="4140140111" sldId="350"/>
        </pc:sldMkLst>
        <pc:spChg chg="mod">
          <ac:chgData name="Thuy Linh Do" userId="f60f9f76584ec879" providerId="LiveId" clId="{42E63301-1288-430A-ACDE-D8ADBA625438}" dt="2022-03-24T02:42:51.054" v="135"/>
          <ac:spMkLst>
            <pc:docMk/>
            <pc:sldMk cId="4140140111" sldId="350"/>
            <ac:spMk id="2" creationId="{00000000-0000-0000-0000-000000000000}"/>
          </ac:spMkLst>
        </pc:spChg>
        <pc:spChg chg="mod">
          <ac:chgData name="Thuy Linh Do" userId="f60f9f76584ec879" providerId="LiveId" clId="{42E63301-1288-430A-ACDE-D8ADBA625438}" dt="2022-03-24T02:39:56.555" v="115" actId="20577"/>
          <ac:spMkLst>
            <pc:docMk/>
            <pc:sldMk cId="4140140111" sldId="350"/>
            <ac:spMk id="7" creationId="{00000000-0000-0000-0000-000000000000}"/>
          </ac:spMkLst>
        </pc:spChg>
        <pc:spChg chg="mod">
          <ac:chgData name="Thuy Linh Do" userId="f60f9f76584ec879" providerId="LiveId" clId="{42E63301-1288-430A-ACDE-D8ADBA625438}" dt="2022-03-24T02:43:01.007" v="136"/>
          <ac:spMkLst>
            <pc:docMk/>
            <pc:sldMk cId="4140140111" sldId="350"/>
            <ac:spMk id="12" creationId="{00000000-0000-0000-0000-000000000000}"/>
          </ac:spMkLst>
        </pc:spChg>
        <pc:picChg chg="del">
          <ac:chgData name="Thuy Linh Do" userId="f60f9f76584ec879" providerId="LiveId" clId="{42E63301-1288-430A-ACDE-D8ADBA625438}" dt="2022-03-24T02:39:32.435" v="109" actId="478"/>
          <ac:picMkLst>
            <pc:docMk/>
            <pc:sldMk cId="4140140111" sldId="350"/>
            <ac:picMk id="8" creationId="{C974A499-6CAA-48EF-946B-BB8650EF358A}"/>
          </ac:picMkLst>
        </pc:picChg>
        <pc:picChg chg="add mod">
          <ac:chgData name="Thuy Linh Do" userId="f60f9f76584ec879" providerId="LiveId" clId="{42E63301-1288-430A-ACDE-D8ADBA625438}" dt="2022-03-24T02:39:39.927" v="112" actId="14100"/>
          <ac:picMkLst>
            <pc:docMk/>
            <pc:sldMk cId="4140140111" sldId="350"/>
            <ac:picMk id="9" creationId="{2A839B1B-DE9F-4382-BBE6-DF897F6DFEC4}"/>
          </ac:picMkLst>
        </pc:picChg>
      </pc:sldChg>
      <pc:sldChg chg="addSp delSp modSp add mod">
        <pc:chgData name="Thuy Linh Do" userId="f60f9f76584ec879" providerId="LiveId" clId="{42E63301-1288-430A-ACDE-D8ADBA625438}" dt="2022-03-24T02:43:22.196" v="138"/>
        <pc:sldMkLst>
          <pc:docMk/>
          <pc:sldMk cId="3398731090" sldId="351"/>
        </pc:sldMkLst>
        <pc:spChg chg="mod">
          <ac:chgData name="Thuy Linh Do" userId="f60f9f76584ec879" providerId="LiveId" clId="{42E63301-1288-430A-ACDE-D8ADBA625438}" dt="2022-03-24T02:43:11.845" v="137"/>
          <ac:spMkLst>
            <pc:docMk/>
            <pc:sldMk cId="3398731090" sldId="351"/>
            <ac:spMk id="2" creationId="{00000000-0000-0000-0000-000000000000}"/>
          </ac:spMkLst>
        </pc:spChg>
        <pc:spChg chg="mod">
          <ac:chgData name="Thuy Linh Do" userId="f60f9f76584ec879" providerId="LiveId" clId="{42E63301-1288-430A-ACDE-D8ADBA625438}" dt="2022-03-24T02:40:11.509" v="116"/>
          <ac:spMkLst>
            <pc:docMk/>
            <pc:sldMk cId="3398731090" sldId="351"/>
            <ac:spMk id="7" creationId="{00000000-0000-0000-0000-000000000000}"/>
          </ac:spMkLst>
        </pc:spChg>
        <pc:spChg chg="mod">
          <ac:chgData name="Thuy Linh Do" userId="f60f9f76584ec879" providerId="LiveId" clId="{42E63301-1288-430A-ACDE-D8ADBA625438}" dt="2022-03-24T02:43:22.196" v="138"/>
          <ac:spMkLst>
            <pc:docMk/>
            <pc:sldMk cId="3398731090" sldId="351"/>
            <ac:spMk id="12" creationId="{00000000-0000-0000-0000-000000000000}"/>
          </ac:spMkLst>
        </pc:spChg>
        <pc:picChg chg="add mod">
          <ac:chgData name="Thuy Linh Do" userId="f60f9f76584ec879" providerId="LiveId" clId="{42E63301-1288-430A-ACDE-D8ADBA625438}" dt="2022-03-24T02:40:24.313" v="121" actId="1076"/>
          <ac:picMkLst>
            <pc:docMk/>
            <pc:sldMk cId="3398731090" sldId="351"/>
            <ac:picMk id="8" creationId="{62A496F8-3230-4AD7-B0E5-0742DF22A746}"/>
          </ac:picMkLst>
        </pc:picChg>
        <pc:picChg chg="del">
          <ac:chgData name="Thuy Linh Do" userId="f60f9f76584ec879" providerId="LiveId" clId="{42E63301-1288-430A-ACDE-D8ADBA625438}" dt="2022-03-24T02:40:17.966" v="117" actId="478"/>
          <ac:picMkLst>
            <pc:docMk/>
            <pc:sldMk cId="3398731090" sldId="351"/>
            <ac:picMk id="9" creationId="{2A839B1B-DE9F-4382-BBE6-DF897F6DFEC4}"/>
          </ac:picMkLst>
        </pc:picChg>
      </pc:sldChg>
      <pc:sldChg chg="addSp delSp modSp add mod">
        <pc:chgData name="Thuy Linh Do" userId="f60f9f76584ec879" providerId="LiveId" clId="{42E63301-1288-430A-ACDE-D8ADBA625438}" dt="2022-03-24T02:43:43.320" v="140"/>
        <pc:sldMkLst>
          <pc:docMk/>
          <pc:sldMk cId="429397386" sldId="352"/>
        </pc:sldMkLst>
        <pc:spChg chg="mod">
          <ac:chgData name="Thuy Linh Do" userId="f60f9f76584ec879" providerId="LiveId" clId="{42E63301-1288-430A-ACDE-D8ADBA625438}" dt="2022-03-24T02:43:32.133" v="139"/>
          <ac:spMkLst>
            <pc:docMk/>
            <pc:sldMk cId="429397386" sldId="352"/>
            <ac:spMk id="2" creationId="{00000000-0000-0000-0000-000000000000}"/>
          </ac:spMkLst>
        </pc:spChg>
        <pc:spChg chg="mod">
          <ac:chgData name="Thuy Linh Do" userId="f60f9f76584ec879" providerId="LiveId" clId="{42E63301-1288-430A-ACDE-D8ADBA625438}" dt="2022-03-24T02:40:46.138" v="123"/>
          <ac:spMkLst>
            <pc:docMk/>
            <pc:sldMk cId="429397386" sldId="352"/>
            <ac:spMk id="7" creationId="{00000000-0000-0000-0000-000000000000}"/>
          </ac:spMkLst>
        </pc:spChg>
        <pc:spChg chg="mod">
          <ac:chgData name="Thuy Linh Do" userId="f60f9f76584ec879" providerId="LiveId" clId="{42E63301-1288-430A-ACDE-D8ADBA625438}" dt="2022-03-24T02:43:43.320" v="140"/>
          <ac:spMkLst>
            <pc:docMk/>
            <pc:sldMk cId="429397386" sldId="352"/>
            <ac:spMk id="12" creationId="{00000000-0000-0000-0000-000000000000}"/>
          </ac:spMkLst>
        </pc:spChg>
        <pc:picChg chg="del">
          <ac:chgData name="Thuy Linh Do" userId="f60f9f76584ec879" providerId="LiveId" clId="{42E63301-1288-430A-ACDE-D8ADBA625438}" dt="2022-03-24T02:40:56.249" v="124" actId="478"/>
          <ac:picMkLst>
            <pc:docMk/>
            <pc:sldMk cId="429397386" sldId="352"/>
            <ac:picMk id="8" creationId="{62A496F8-3230-4AD7-B0E5-0742DF22A746}"/>
          </ac:picMkLst>
        </pc:picChg>
        <pc:picChg chg="add mod">
          <ac:chgData name="Thuy Linh Do" userId="f60f9f76584ec879" providerId="LiveId" clId="{42E63301-1288-430A-ACDE-D8ADBA625438}" dt="2022-03-24T02:41:05.032" v="128" actId="1076"/>
          <ac:picMkLst>
            <pc:docMk/>
            <pc:sldMk cId="429397386" sldId="352"/>
            <ac:picMk id="9" creationId="{5F8C9FB0-D34B-49ED-9F26-0D9A74BFF72E}"/>
          </ac:picMkLst>
        </pc:picChg>
      </pc:sldChg>
      <pc:sldChg chg="add ord">
        <pc:chgData name="Thuy Linh Do" userId="f60f9f76584ec879" providerId="LiveId" clId="{42E63301-1288-430A-ACDE-D8ADBA625438}" dt="2022-03-24T03:05:17.552" v="406"/>
        <pc:sldMkLst>
          <pc:docMk/>
          <pc:sldMk cId="2278640080" sldId="353"/>
        </pc:sldMkLst>
      </pc:sldChg>
    </pc:docChg>
  </pc:docChgLst>
  <pc:docChgLst>
    <pc:chgData name="Mai Thuỳ Võ Thị" userId="cb009d6f6e286c53" providerId="LiveId" clId="{1F82852F-A592-4A71-9F02-03AC1D033DC7}"/>
    <pc:docChg chg="custSel modSld">
      <pc:chgData name="Mai Thuỳ Võ Thị" userId="cb009d6f6e286c53" providerId="LiveId" clId="{1F82852F-A592-4A71-9F02-03AC1D033DC7}" dt="2022-08-16T05:15:31.285" v="1"/>
      <pc:docMkLst>
        <pc:docMk/>
      </pc:docMkLst>
      <pc:sldChg chg="addCm modCm">
        <pc:chgData name="Mai Thuỳ Võ Thị" userId="cb009d6f6e286c53" providerId="LiveId" clId="{1F82852F-A592-4A71-9F02-03AC1D033DC7}" dt="2022-08-16T05:15:31.285" v="1"/>
        <pc:sldMkLst>
          <pc:docMk/>
          <pc:sldMk cId="2278640080" sldId="353"/>
        </pc:sldMkLst>
      </pc:sldChg>
    </pc:docChg>
  </pc:docChgLst>
</pc:chgInfo>
</file>

<file path=ppt/diagrams/_rels/data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iagrams/_rels/data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image" Target="../media/image19.png"/></Relationships>
</file>

<file path=ppt/diagrams/_rels/drawing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iagrams/_rels/drawing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17FF3D-0D84-425D-A740-172FE146B3DA}" type="doc">
      <dgm:prSet loTypeId="urn:microsoft.com/office/officeart/2008/layout/CaptionedPictures" loCatId="picture" qsTypeId="urn:microsoft.com/office/officeart/2005/8/quickstyle/simple1" qsCatId="simple" csTypeId="urn:microsoft.com/office/officeart/2005/8/colors/colorful4" csCatId="colorful" phldr="1"/>
      <dgm:spPr/>
      <dgm:t>
        <a:bodyPr/>
        <a:lstStyle/>
        <a:p>
          <a:endParaRPr lang="en-US"/>
        </a:p>
      </dgm:t>
    </dgm:pt>
    <dgm:pt modelId="{6E2EC4FF-87BB-4981-9261-FCCD12FAF9D6}">
      <dgm:prSet phldrT="[Text]" phldr="1"/>
      <dgm:spPr/>
      <dgm:t>
        <a:bodyPr/>
        <a:lstStyle/>
        <a:p>
          <a:endParaRPr lang="en-US" dirty="0"/>
        </a:p>
      </dgm:t>
    </dgm:pt>
    <dgm:pt modelId="{026147F8-A964-4835-BEFD-BEBA021CFDBD}" type="parTrans" cxnId="{D65D486E-C7E6-49A5-9F26-7656D451CD0A}">
      <dgm:prSet/>
      <dgm:spPr/>
      <dgm:t>
        <a:bodyPr/>
        <a:lstStyle/>
        <a:p>
          <a:endParaRPr lang="en-US"/>
        </a:p>
      </dgm:t>
    </dgm:pt>
    <dgm:pt modelId="{414A8F5D-2A53-4C13-86D8-9FD6AF542337}" type="sibTrans" cxnId="{D65D486E-C7E6-49A5-9F26-7656D451CD0A}">
      <dgm:prSet/>
      <dgm:spPr/>
      <dgm:t>
        <a:bodyPr/>
        <a:lstStyle/>
        <a:p>
          <a:endParaRPr lang="en-US"/>
        </a:p>
      </dgm:t>
    </dgm:pt>
    <dgm:pt modelId="{99EF5B34-7CAD-4CDA-A26A-5A3B896567AA}">
      <dgm:prSet phldrT="[Text]"/>
      <dgm:spPr/>
      <dgm:t>
        <a:bodyPr/>
        <a:lstStyle/>
        <a:p>
          <a:r>
            <a:rPr lang="en-US" dirty="0"/>
            <a:t>READING</a:t>
          </a:r>
        </a:p>
      </dgm:t>
    </dgm:pt>
    <dgm:pt modelId="{FFA441AF-25E2-44A9-AC69-AB381D8CB7AD}" type="parTrans" cxnId="{3F8E9C8A-851F-48BE-870A-D3A3A0AD7E02}">
      <dgm:prSet/>
      <dgm:spPr/>
      <dgm:t>
        <a:bodyPr/>
        <a:lstStyle/>
        <a:p>
          <a:endParaRPr lang="en-US"/>
        </a:p>
      </dgm:t>
    </dgm:pt>
    <dgm:pt modelId="{81CE79A6-B996-411A-A509-A5B7DD185BAB}" type="sibTrans" cxnId="{3F8E9C8A-851F-48BE-870A-D3A3A0AD7E02}">
      <dgm:prSet/>
      <dgm:spPr/>
      <dgm:t>
        <a:bodyPr/>
        <a:lstStyle/>
        <a:p>
          <a:endParaRPr lang="en-US"/>
        </a:p>
      </dgm:t>
    </dgm:pt>
    <dgm:pt modelId="{529540C5-19D3-42D7-B207-41F17E2E845F}">
      <dgm:prSet phldrT="[Text]" phldr="1"/>
      <dgm:spPr/>
      <dgm:t>
        <a:bodyPr/>
        <a:lstStyle/>
        <a:p>
          <a:endParaRPr lang="en-US" dirty="0"/>
        </a:p>
      </dgm:t>
    </dgm:pt>
    <dgm:pt modelId="{A6F8F542-B478-47A5-AD26-B3AA6A83816A}" type="parTrans" cxnId="{4D738DBD-0C57-47AB-B672-844BCFD7C727}">
      <dgm:prSet/>
      <dgm:spPr/>
      <dgm:t>
        <a:bodyPr/>
        <a:lstStyle/>
        <a:p>
          <a:endParaRPr lang="en-US"/>
        </a:p>
      </dgm:t>
    </dgm:pt>
    <dgm:pt modelId="{A3DE4228-F6FF-4534-9295-3ED3B08A4FB3}" type="sibTrans" cxnId="{4D738DBD-0C57-47AB-B672-844BCFD7C727}">
      <dgm:prSet/>
      <dgm:spPr/>
      <dgm:t>
        <a:bodyPr/>
        <a:lstStyle/>
        <a:p>
          <a:endParaRPr lang="en-US"/>
        </a:p>
      </dgm:t>
    </dgm:pt>
    <dgm:pt modelId="{99885F10-89EB-4CBE-8246-4DE838C9FDED}">
      <dgm:prSet phldrT="[Text]"/>
      <dgm:spPr/>
      <dgm:t>
        <a:bodyPr/>
        <a:lstStyle/>
        <a:p>
          <a:r>
            <a:rPr lang="en-US" dirty="0"/>
            <a:t>SPEAKING</a:t>
          </a:r>
        </a:p>
      </dgm:t>
    </dgm:pt>
    <dgm:pt modelId="{C0E24716-CB97-41FE-807C-8F6372242490}" type="parTrans" cxnId="{D1A6581F-8CD2-48C2-B6C4-BF29E7B1FA1A}">
      <dgm:prSet/>
      <dgm:spPr/>
      <dgm:t>
        <a:bodyPr/>
        <a:lstStyle/>
        <a:p>
          <a:endParaRPr lang="en-US"/>
        </a:p>
      </dgm:t>
    </dgm:pt>
    <dgm:pt modelId="{33A66B95-D307-4062-B3C0-62425865F635}" type="sibTrans" cxnId="{D1A6581F-8CD2-48C2-B6C4-BF29E7B1FA1A}">
      <dgm:prSet/>
      <dgm:spPr/>
      <dgm:t>
        <a:bodyPr/>
        <a:lstStyle/>
        <a:p>
          <a:endParaRPr lang="en-US"/>
        </a:p>
      </dgm:t>
    </dgm:pt>
    <dgm:pt modelId="{E12139EA-8FBB-49A8-BCE5-0FDE179037F2}" type="pres">
      <dgm:prSet presAssocID="{FF17FF3D-0D84-425D-A740-172FE146B3DA}" presName="Name0" presStyleCnt="0">
        <dgm:presLayoutVars>
          <dgm:chMax/>
          <dgm:chPref/>
          <dgm:dir/>
        </dgm:presLayoutVars>
      </dgm:prSet>
      <dgm:spPr/>
    </dgm:pt>
    <dgm:pt modelId="{E2BEACA7-D697-4294-B2FF-816A93EDAF07}" type="pres">
      <dgm:prSet presAssocID="{6E2EC4FF-87BB-4981-9261-FCCD12FAF9D6}" presName="composite" presStyleCnt="0">
        <dgm:presLayoutVars>
          <dgm:chMax val="1"/>
          <dgm:chPref val="1"/>
        </dgm:presLayoutVars>
      </dgm:prSet>
      <dgm:spPr/>
    </dgm:pt>
    <dgm:pt modelId="{5D993DCE-BB7E-4D4A-A9F1-893F2F6C0109}" type="pres">
      <dgm:prSet presAssocID="{6E2EC4FF-87BB-4981-9261-FCCD12FAF9D6}" presName="Accent" presStyleLbl="trAlignAcc1" presStyleIdx="0" presStyleCnt="2">
        <dgm:presLayoutVars>
          <dgm:chMax val="0"/>
          <dgm:chPref val="0"/>
        </dgm:presLayoutVars>
      </dgm:prSet>
      <dgm:spPr>
        <a:ln w="28575">
          <a:solidFill>
            <a:schemeClr val="accent2"/>
          </a:solidFill>
        </a:ln>
      </dgm:spPr>
    </dgm:pt>
    <dgm:pt modelId="{423236B0-843C-4728-AFCD-F5062CC55FF1}" type="pres">
      <dgm:prSet presAssocID="{6E2EC4FF-87BB-4981-9261-FCCD12FAF9D6}" presName="Image" presStyleLbl="alignImgPlace1" presStyleIdx="0" presStyleCnt="2" custLinFactNeighborX="818" custLinFactNeighborY="3000">
        <dgm:presLayoutVars>
          <dgm:chMax val="0"/>
          <dgm:chPref val="0"/>
        </dgm:presLayoutVars>
      </dgm:prSet>
      <dgm:spPr>
        <a:blipFill rotWithShape="1">
          <a:blip xmlns:r="http://schemas.openxmlformats.org/officeDocument/2006/relationships" r:embed="rId1"/>
          <a:srcRect/>
          <a:stretch>
            <a:fillRect l="-16000" r="-16000"/>
          </a:stretch>
        </a:blipFill>
      </dgm:spPr>
    </dgm:pt>
    <dgm:pt modelId="{5AD1246F-2CD7-48F2-9559-2B0150002FC0}" type="pres">
      <dgm:prSet presAssocID="{6E2EC4FF-87BB-4981-9261-FCCD12FAF9D6}" presName="ChildComposite" presStyleCnt="0"/>
      <dgm:spPr/>
    </dgm:pt>
    <dgm:pt modelId="{B326B1F2-0D8B-46EB-A6B1-48C4829627E0}" type="pres">
      <dgm:prSet presAssocID="{6E2EC4FF-87BB-4981-9261-FCCD12FAF9D6}" presName="Child" presStyleLbl="node1" presStyleIdx="0" presStyleCnt="2">
        <dgm:presLayoutVars>
          <dgm:chMax val="0"/>
          <dgm:chPref val="0"/>
          <dgm:bulletEnabled val="1"/>
        </dgm:presLayoutVars>
      </dgm:prSet>
      <dgm:spPr/>
    </dgm:pt>
    <dgm:pt modelId="{F8868911-C9A5-4CE4-8865-4E08C293274B}" type="pres">
      <dgm:prSet presAssocID="{6E2EC4FF-87BB-4981-9261-FCCD12FAF9D6}" presName="Parent" presStyleLbl="revTx" presStyleIdx="0" presStyleCnt="2">
        <dgm:presLayoutVars>
          <dgm:chMax val="1"/>
          <dgm:chPref val="0"/>
          <dgm:bulletEnabled val="1"/>
        </dgm:presLayoutVars>
      </dgm:prSet>
      <dgm:spPr/>
    </dgm:pt>
    <dgm:pt modelId="{1A0A6F45-7035-4788-B9F7-E3042D751D0E}" type="pres">
      <dgm:prSet presAssocID="{414A8F5D-2A53-4C13-86D8-9FD6AF542337}" presName="sibTrans" presStyleCnt="0"/>
      <dgm:spPr/>
    </dgm:pt>
    <dgm:pt modelId="{92A33174-058B-4D17-B9DB-DC1EAAAFC2A3}" type="pres">
      <dgm:prSet presAssocID="{529540C5-19D3-42D7-B207-41F17E2E845F}" presName="composite" presStyleCnt="0">
        <dgm:presLayoutVars>
          <dgm:chMax val="1"/>
          <dgm:chPref val="1"/>
        </dgm:presLayoutVars>
      </dgm:prSet>
      <dgm:spPr/>
    </dgm:pt>
    <dgm:pt modelId="{EAF9549E-A938-4718-A3C8-E47C3969E41D}" type="pres">
      <dgm:prSet presAssocID="{529540C5-19D3-42D7-B207-41F17E2E845F}" presName="Accent" presStyleLbl="trAlignAcc1" presStyleIdx="1" presStyleCnt="2">
        <dgm:presLayoutVars>
          <dgm:chMax val="0"/>
          <dgm:chPref val="0"/>
        </dgm:presLayoutVars>
      </dgm:prSet>
      <dgm:spPr>
        <a:ln w="28575">
          <a:solidFill>
            <a:schemeClr val="accent1">
              <a:lumMod val="75000"/>
            </a:schemeClr>
          </a:solidFill>
        </a:ln>
      </dgm:spPr>
    </dgm:pt>
    <dgm:pt modelId="{FFCB90D5-AF72-4ECE-BEA6-6EB502F2BF01}" type="pres">
      <dgm:prSet presAssocID="{529540C5-19D3-42D7-B207-41F17E2E845F}" presName="Image" presStyleLbl="alignImgPlace1" presStyleIdx="1" presStyleCnt="2">
        <dgm:presLayoutVars>
          <dgm:chMax val="0"/>
          <dgm:chPref val="0"/>
        </dgm:presLayoutVars>
      </dgm:prSet>
      <dgm:spPr>
        <a:blipFill rotWithShape="1">
          <a:blip xmlns:r="http://schemas.openxmlformats.org/officeDocument/2006/relationships" r:embed="rId2"/>
          <a:srcRect/>
          <a:stretch>
            <a:fillRect l="-26000" r="-26000"/>
          </a:stretch>
        </a:blipFill>
      </dgm:spPr>
    </dgm:pt>
    <dgm:pt modelId="{DC4ACF24-6253-48DE-8D91-CAF9B054140A}" type="pres">
      <dgm:prSet presAssocID="{529540C5-19D3-42D7-B207-41F17E2E845F}" presName="ChildComposite" presStyleCnt="0"/>
      <dgm:spPr/>
    </dgm:pt>
    <dgm:pt modelId="{AC35FF13-FE4D-4015-A87E-3504FD995115}" type="pres">
      <dgm:prSet presAssocID="{529540C5-19D3-42D7-B207-41F17E2E845F}" presName="Child" presStyleLbl="node1" presStyleIdx="1" presStyleCnt="2">
        <dgm:presLayoutVars>
          <dgm:chMax val="0"/>
          <dgm:chPref val="0"/>
          <dgm:bulletEnabled val="1"/>
        </dgm:presLayoutVars>
      </dgm:prSet>
      <dgm:spPr/>
    </dgm:pt>
    <dgm:pt modelId="{DEC6C3A8-5200-414E-B66A-11B39AEE7FAA}" type="pres">
      <dgm:prSet presAssocID="{529540C5-19D3-42D7-B207-41F17E2E845F}" presName="Parent" presStyleLbl="revTx" presStyleIdx="1" presStyleCnt="2">
        <dgm:presLayoutVars>
          <dgm:chMax val="1"/>
          <dgm:chPref val="0"/>
          <dgm:bulletEnabled val="1"/>
        </dgm:presLayoutVars>
      </dgm:prSet>
      <dgm:spPr/>
    </dgm:pt>
  </dgm:ptLst>
  <dgm:cxnLst>
    <dgm:cxn modelId="{D1A6581F-8CD2-48C2-B6C4-BF29E7B1FA1A}" srcId="{529540C5-19D3-42D7-B207-41F17E2E845F}" destId="{99885F10-89EB-4CBE-8246-4DE838C9FDED}" srcOrd="0" destOrd="0" parTransId="{C0E24716-CB97-41FE-807C-8F6372242490}" sibTransId="{33A66B95-D307-4062-B3C0-62425865F635}"/>
    <dgm:cxn modelId="{E94F6B29-7AFE-4253-A39C-62003F886954}" type="presOf" srcId="{6E2EC4FF-87BB-4981-9261-FCCD12FAF9D6}" destId="{F8868911-C9A5-4CE4-8865-4E08C293274B}" srcOrd="0" destOrd="0" presId="urn:microsoft.com/office/officeart/2008/layout/CaptionedPictures"/>
    <dgm:cxn modelId="{8F984160-BDE1-4573-9FDC-AFFF25716AB2}" type="presOf" srcId="{529540C5-19D3-42D7-B207-41F17E2E845F}" destId="{DEC6C3A8-5200-414E-B66A-11B39AEE7FAA}" srcOrd="0" destOrd="0" presId="urn:microsoft.com/office/officeart/2008/layout/CaptionedPictures"/>
    <dgm:cxn modelId="{B5AF5D48-5971-4C70-822B-9632F67ADA6A}" type="presOf" srcId="{99885F10-89EB-4CBE-8246-4DE838C9FDED}" destId="{AC35FF13-FE4D-4015-A87E-3504FD995115}" srcOrd="0" destOrd="0" presId="urn:microsoft.com/office/officeart/2008/layout/CaptionedPictures"/>
    <dgm:cxn modelId="{D65D486E-C7E6-49A5-9F26-7656D451CD0A}" srcId="{FF17FF3D-0D84-425D-A740-172FE146B3DA}" destId="{6E2EC4FF-87BB-4981-9261-FCCD12FAF9D6}" srcOrd="0" destOrd="0" parTransId="{026147F8-A964-4835-BEFD-BEBA021CFDBD}" sibTransId="{414A8F5D-2A53-4C13-86D8-9FD6AF542337}"/>
    <dgm:cxn modelId="{3F8E9C8A-851F-48BE-870A-D3A3A0AD7E02}" srcId="{6E2EC4FF-87BB-4981-9261-FCCD12FAF9D6}" destId="{99EF5B34-7CAD-4CDA-A26A-5A3B896567AA}" srcOrd="0" destOrd="0" parTransId="{FFA441AF-25E2-44A9-AC69-AB381D8CB7AD}" sibTransId="{81CE79A6-B996-411A-A509-A5B7DD185BAB}"/>
    <dgm:cxn modelId="{4D738DBD-0C57-47AB-B672-844BCFD7C727}" srcId="{FF17FF3D-0D84-425D-A740-172FE146B3DA}" destId="{529540C5-19D3-42D7-B207-41F17E2E845F}" srcOrd="1" destOrd="0" parTransId="{A6F8F542-B478-47A5-AD26-B3AA6A83816A}" sibTransId="{A3DE4228-F6FF-4534-9295-3ED3B08A4FB3}"/>
    <dgm:cxn modelId="{79DA9ADA-2978-42B5-9D6B-D64562796E09}" type="presOf" srcId="{99EF5B34-7CAD-4CDA-A26A-5A3B896567AA}" destId="{B326B1F2-0D8B-46EB-A6B1-48C4829627E0}" srcOrd="0" destOrd="0" presId="urn:microsoft.com/office/officeart/2008/layout/CaptionedPictures"/>
    <dgm:cxn modelId="{9E0DF5EC-4E1A-4370-B4E3-A1E0C1F7B652}" type="presOf" srcId="{FF17FF3D-0D84-425D-A740-172FE146B3DA}" destId="{E12139EA-8FBB-49A8-BCE5-0FDE179037F2}" srcOrd="0" destOrd="0" presId="urn:microsoft.com/office/officeart/2008/layout/CaptionedPictures"/>
    <dgm:cxn modelId="{27FAE0E0-97FF-4AA3-AB82-D8BE09A388E7}" type="presParOf" srcId="{E12139EA-8FBB-49A8-BCE5-0FDE179037F2}" destId="{E2BEACA7-D697-4294-B2FF-816A93EDAF07}" srcOrd="0" destOrd="0" presId="urn:microsoft.com/office/officeart/2008/layout/CaptionedPictures"/>
    <dgm:cxn modelId="{8DD0D702-754F-45C7-939E-C8EC0A9FF75F}" type="presParOf" srcId="{E2BEACA7-D697-4294-B2FF-816A93EDAF07}" destId="{5D993DCE-BB7E-4D4A-A9F1-893F2F6C0109}" srcOrd="0" destOrd="0" presId="urn:microsoft.com/office/officeart/2008/layout/CaptionedPictures"/>
    <dgm:cxn modelId="{C1CACC8D-6D2F-46AB-B313-E7AA53C18174}" type="presParOf" srcId="{E2BEACA7-D697-4294-B2FF-816A93EDAF07}" destId="{423236B0-843C-4728-AFCD-F5062CC55FF1}" srcOrd="1" destOrd="0" presId="urn:microsoft.com/office/officeart/2008/layout/CaptionedPictures"/>
    <dgm:cxn modelId="{3E6B64ED-CBE7-4B09-A7CA-AE2DB7C77F7B}" type="presParOf" srcId="{E2BEACA7-D697-4294-B2FF-816A93EDAF07}" destId="{5AD1246F-2CD7-48F2-9559-2B0150002FC0}" srcOrd="2" destOrd="0" presId="urn:microsoft.com/office/officeart/2008/layout/CaptionedPictures"/>
    <dgm:cxn modelId="{794D328E-ADB0-4DFC-A829-3F2F0DC073A2}" type="presParOf" srcId="{5AD1246F-2CD7-48F2-9559-2B0150002FC0}" destId="{B326B1F2-0D8B-46EB-A6B1-48C4829627E0}" srcOrd="0" destOrd="0" presId="urn:microsoft.com/office/officeart/2008/layout/CaptionedPictures"/>
    <dgm:cxn modelId="{F91645BD-A0FA-462E-A661-06E383FEDFAA}" type="presParOf" srcId="{5AD1246F-2CD7-48F2-9559-2B0150002FC0}" destId="{F8868911-C9A5-4CE4-8865-4E08C293274B}" srcOrd="1" destOrd="0" presId="urn:microsoft.com/office/officeart/2008/layout/CaptionedPictures"/>
    <dgm:cxn modelId="{CA529694-D137-428A-B590-929825D62ADA}" type="presParOf" srcId="{E12139EA-8FBB-49A8-BCE5-0FDE179037F2}" destId="{1A0A6F45-7035-4788-B9F7-E3042D751D0E}" srcOrd="1" destOrd="0" presId="urn:microsoft.com/office/officeart/2008/layout/CaptionedPictures"/>
    <dgm:cxn modelId="{5307AF24-F4D1-4134-BFD8-EA9B498781A0}" type="presParOf" srcId="{E12139EA-8FBB-49A8-BCE5-0FDE179037F2}" destId="{92A33174-058B-4D17-B9DB-DC1EAAAFC2A3}" srcOrd="2" destOrd="0" presId="urn:microsoft.com/office/officeart/2008/layout/CaptionedPictures"/>
    <dgm:cxn modelId="{6072B71E-1DBD-400A-AB62-F59951E9967A}" type="presParOf" srcId="{92A33174-058B-4D17-B9DB-DC1EAAAFC2A3}" destId="{EAF9549E-A938-4718-A3C8-E47C3969E41D}" srcOrd="0" destOrd="0" presId="urn:microsoft.com/office/officeart/2008/layout/CaptionedPictures"/>
    <dgm:cxn modelId="{BB30633F-694C-4D9D-9FF6-F2C60272EABA}" type="presParOf" srcId="{92A33174-058B-4D17-B9DB-DC1EAAAFC2A3}" destId="{FFCB90D5-AF72-4ECE-BEA6-6EB502F2BF01}" srcOrd="1" destOrd="0" presId="urn:microsoft.com/office/officeart/2008/layout/CaptionedPictures"/>
    <dgm:cxn modelId="{50E3A228-28D5-449C-9BA5-A19F01142A2C}" type="presParOf" srcId="{92A33174-058B-4D17-B9DB-DC1EAAAFC2A3}" destId="{DC4ACF24-6253-48DE-8D91-CAF9B054140A}" srcOrd="2" destOrd="0" presId="urn:microsoft.com/office/officeart/2008/layout/CaptionedPictures"/>
    <dgm:cxn modelId="{14872CB0-59C7-4458-82E5-C6C02F69D048}" type="presParOf" srcId="{DC4ACF24-6253-48DE-8D91-CAF9B054140A}" destId="{AC35FF13-FE4D-4015-A87E-3504FD995115}" srcOrd="0" destOrd="0" presId="urn:microsoft.com/office/officeart/2008/layout/CaptionedPictures"/>
    <dgm:cxn modelId="{76A1AC53-E85A-47CE-A2D0-5BF509C391C0}" type="presParOf" srcId="{DC4ACF24-6253-48DE-8D91-CAF9B054140A}" destId="{DEC6C3A8-5200-414E-B66A-11B39AEE7FAA}" srcOrd="1" destOrd="0" presId="urn:microsoft.com/office/officeart/2008/layout/CaptionedPicture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17FF3D-0D84-425D-A740-172FE146B3DA}" type="doc">
      <dgm:prSet loTypeId="urn:microsoft.com/office/officeart/2008/layout/CaptionedPictures" loCatId="picture" qsTypeId="urn:microsoft.com/office/officeart/2005/8/quickstyle/simple1" qsCatId="simple" csTypeId="urn:microsoft.com/office/officeart/2005/8/colors/colorful4" csCatId="colorful" phldr="1"/>
      <dgm:spPr/>
      <dgm:t>
        <a:bodyPr/>
        <a:lstStyle/>
        <a:p>
          <a:endParaRPr lang="en-US"/>
        </a:p>
      </dgm:t>
    </dgm:pt>
    <dgm:pt modelId="{6E2EC4FF-87BB-4981-9261-FCCD12FAF9D6}">
      <dgm:prSet phldrT="[Text]" phldr="1"/>
      <dgm:spPr/>
      <dgm:t>
        <a:bodyPr/>
        <a:lstStyle/>
        <a:p>
          <a:endParaRPr lang="en-US" dirty="0"/>
        </a:p>
      </dgm:t>
    </dgm:pt>
    <dgm:pt modelId="{026147F8-A964-4835-BEFD-BEBA021CFDBD}" type="parTrans" cxnId="{D65D486E-C7E6-49A5-9F26-7656D451CD0A}">
      <dgm:prSet/>
      <dgm:spPr/>
      <dgm:t>
        <a:bodyPr/>
        <a:lstStyle/>
        <a:p>
          <a:endParaRPr lang="en-US"/>
        </a:p>
      </dgm:t>
    </dgm:pt>
    <dgm:pt modelId="{414A8F5D-2A53-4C13-86D8-9FD6AF542337}" type="sibTrans" cxnId="{D65D486E-C7E6-49A5-9F26-7656D451CD0A}">
      <dgm:prSet/>
      <dgm:spPr/>
      <dgm:t>
        <a:bodyPr/>
        <a:lstStyle/>
        <a:p>
          <a:endParaRPr lang="en-US"/>
        </a:p>
      </dgm:t>
    </dgm:pt>
    <dgm:pt modelId="{99EF5B34-7CAD-4CDA-A26A-5A3B896567AA}">
      <dgm:prSet phldrT="[Text]"/>
      <dgm:spPr/>
      <dgm:t>
        <a:bodyPr/>
        <a:lstStyle/>
        <a:p>
          <a:r>
            <a:rPr lang="en-US" dirty="0"/>
            <a:t>READING</a:t>
          </a:r>
        </a:p>
      </dgm:t>
    </dgm:pt>
    <dgm:pt modelId="{FFA441AF-25E2-44A9-AC69-AB381D8CB7AD}" type="parTrans" cxnId="{3F8E9C8A-851F-48BE-870A-D3A3A0AD7E02}">
      <dgm:prSet/>
      <dgm:spPr/>
      <dgm:t>
        <a:bodyPr/>
        <a:lstStyle/>
        <a:p>
          <a:endParaRPr lang="en-US"/>
        </a:p>
      </dgm:t>
    </dgm:pt>
    <dgm:pt modelId="{81CE79A6-B996-411A-A509-A5B7DD185BAB}" type="sibTrans" cxnId="{3F8E9C8A-851F-48BE-870A-D3A3A0AD7E02}">
      <dgm:prSet/>
      <dgm:spPr/>
      <dgm:t>
        <a:bodyPr/>
        <a:lstStyle/>
        <a:p>
          <a:endParaRPr lang="en-US"/>
        </a:p>
      </dgm:t>
    </dgm:pt>
    <dgm:pt modelId="{529540C5-19D3-42D7-B207-41F17E2E845F}">
      <dgm:prSet phldrT="[Text]" phldr="1"/>
      <dgm:spPr/>
      <dgm:t>
        <a:bodyPr/>
        <a:lstStyle/>
        <a:p>
          <a:endParaRPr lang="en-US" dirty="0"/>
        </a:p>
      </dgm:t>
    </dgm:pt>
    <dgm:pt modelId="{A6F8F542-B478-47A5-AD26-B3AA6A83816A}" type="parTrans" cxnId="{4D738DBD-0C57-47AB-B672-844BCFD7C727}">
      <dgm:prSet/>
      <dgm:spPr/>
      <dgm:t>
        <a:bodyPr/>
        <a:lstStyle/>
        <a:p>
          <a:endParaRPr lang="en-US"/>
        </a:p>
      </dgm:t>
    </dgm:pt>
    <dgm:pt modelId="{A3DE4228-F6FF-4534-9295-3ED3B08A4FB3}" type="sibTrans" cxnId="{4D738DBD-0C57-47AB-B672-844BCFD7C727}">
      <dgm:prSet/>
      <dgm:spPr/>
      <dgm:t>
        <a:bodyPr/>
        <a:lstStyle/>
        <a:p>
          <a:endParaRPr lang="en-US"/>
        </a:p>
      </dgm:t>
    </dgm:pt>
    <dgm:pt modelId="{99885F10-89EB-4CBE-8246-4DE838C9FDED}">
      <dgm:prSet phldrT="[Text]"/>
      <dgm:spPr/>
      <dgm:t>
        <a:bodyPr/>
        <a:lstStyle/>
        <a:p>
          <a:r>
            <a:rPr lang="en-US" dirty="0"/>
            <a:t>SPEAKING</a:t>
          </a:r>
        </a:p>
      </dgm:t>
    </dgm:pt>
    <dgm:pt modelId="{C0E24716-CB97-41FE-807C-8F6372242490}" type="parTrans" cxnId="{D1A6581F-8CD2-48C2-B6C4-BF29E7B1FA1A}">
      <dgm:prSet/>
      <dgm:spPr/>
      <dgm:t>
        <a:bodyPr/>
        <a:lstStyle/>
        <a:p>
          <a:endParaRPr lang="en-US"/>
        </a:p>
      </dgm:t>
    </dgm:pt>
    <dgm:pt modelId="{33A66B95-D307-4062-B3C0-62425865F635}" type="sibTrans" cxnId="{D1A6581F-8CD2-48C2-B6C4-BF29E7B1FA1A}">
      <dgm:prSet/>
      <dgm:spPr/>
      <dgm:t>
        <a:bodyPr/>
        <a:lstStyle/>
        <a:p>
          <a:endParaRPr lang="en-US"/>
        </a:p>
      </dgm:t>
    </dgm:pt>
    <dgm:pt modelId="{E12139EA-8FBB-49A8-BCE5-0FDE179037F2}" type="pres">
      <dgm:prSet presAssocID="{FF17FF3D-0D84-425D-A740-172FE146B3DA}" presName="Name0" presStyleCnt="0">
        <dgm:presLayoutVars>
          <dgm:chMax/>
          <dgm:chPref/>
          <dgm:dir/>
        </dgm:presLayoutVars>
      </dgm:prSet>
      <dgm:spPr/>
    </dgm:pt>
    <dgm:pt modelId="{E2BEACA7-D697-4294-B2FF-816A93EDAF07}" type="pres">
      <dgm:prSet presAssocID="{6E2EC4FF-87BB-4981-9261-FCCD12FAF9D6}" presName="composite" presStyleCnt="0">
        <dgm:presLayoutVars>
          <dgm:chMax val="1"/>
          <dgm:chPref val="1"/>
        </dgm:presLayoutVars>
      </dgm:prSet>
      <dgm:spPr/>
    </dgm:pt>
    <dgm:pt modelId="{5D993DCE-BB7E-4D4A-A9F1-893F2F6C0109}" type="pres">
      <dgm:prSet presAssocID="{6E2EC4FF-87BB-4981-9261-FCCD12FAF9D6}" presName="Accent" presStyleLbl="trAlignAcc1" presStyleIdx="0" presStyleCnt="2">
        <dgm:presLayoutVars>
          <dgm:chMax val="0"/>
          <dgm:chPref val="0"/>
        </dgm:presLayoutVars>
      </dgm:prSet>
      <dgm:spPr>
        <a:ln w="28575">
          <a:solidFill>
            <a:schemeClr val="accent2"/>
          </a:solidFill>
        </a:ln>
      </dgm:spPr>
    </dgm:pt>
    <dgm:pt modelId="{423236B0-843C-4728-AFCD-F5062CC55FF1}" type="pres">
      <dgm:prSet presAssocID="{6E2EC4FF-87BB-4981-9261-FCCD12FAF9D6}" presName="Image" presStyleLbl="alignImgPlace1" presStyleIdx="0" presStyleCnt="2">
        <dgm:presLayoutVars>
          <dgm:chMax val="0"/>
          <dgm:chPref val="0"/>
        </dgm:presLayoutVars>
      </dgm:prSet>
      <dgm:spPr>
        <a:blipFill rotWithShape="1">
          <a:blip xmlns:r="http://schemas.openxmlformats.org/officeDocument/2006/relationships" r:embed="rId1"/>
          <a:srcRect/>
          <a:stretch>
            <a:fillRect/>
          </a:stretch>
        </a:blipFill>
      </dgm:spPr>
    </dgm:pt>
    <dgm:pt modelId="{5AD1246F-2CD7-48F2-9559-2B0150002FC0}" type="pres">
      <dgm:prSet presAssocID="{6E2EC4FF-87BB-4981-9261-FCCD12FAF9D6}" presName="ChildComposite" presStyleCnt="0"/>
      <dgm:spPr/>
    </dgm:pt>
    <dgm:pt modelId="{B326B1F2-0D8B-46EB-A6B1-48C4829627E0}" type="pres">
      <dgm:prSet presAssocID="{6E2EC4FF-87BB-4981-9261-FCCD12FAF9D6}" presName="Child" presStyleLbl="node1" presStyleIdx="0" presStyleCnt="2">
        <dgm:presLayoutVars>
          <dgm:chMax val="0"/>
          <dgm:chPref val="0"/>
          <dgm:bulletEnabled val="1"/>
        </dgm:presLayoutVars>
      </dgm:prSet>
      <dgm:spPr/>
    </dgm:pt>
    <dgm:pt modelId="{F8868911-C9A5-4CE4-8865-4E08C293274B}" type="pres">
      <dgm:prSet presAssocID="{6E2EC4FF-87BB-4981-9261-FCCD12FAF9D6}" presName="Parent" presStyleLbl="revTx" presStyleIdx="0" presStyleCnt="2">
        <dgm:presLayoutVars>
          <dgm:chMax val="1"/>
          <dgm:chPref val="0"/>
          <dgm:bulletEnabled val="1"/>
        </dgm:presLayoutVars>
      </dgm:prSet>
      <dgm:spPr/>
    </dgm:pt>
    <dgm:pt modelId="{1A0A6F45-7035-4788-B9F7-E3042D751D0E}" type="pres">
      <dgm:prSet presAssocID="{414A8F5D-2A53-4C13-86D8-9FD6AF542337}" presName="sibTrans" presStyleCnt="0"/>
      <dgm:spPr/>
    </dgm:pt>
    <dgm:pt modelId="{92A33174-058B-4D17-B9DB-DC1EAAAFC2A3}" type="pres">
      <dgm:prSet presAssocID="{529540C5-19D3-42D7-B207-41F17E2E845F}" presName="composite" presStyleCnt="0">
        <dgm:presLayoutVars>
          <dgm:chMax val="1"/>
          <dgm:chPref val="1"/>
        </dgm:presLayoutVars>
      </dgm:prSet>
      <dgm:spPr/>
    </dgm:pt>
    <dgm:pt modelId="{EAF9549E-A938-4718-A3C8-E47C3969E41D}" type="pres">
      <dgm:prSet presAssocID="{529540C5-19D3-42D7-B207-41F17E2E845F}" presName="Accent" presStyleLbl="trAlignAcc1" presStyleIdx="1" presStyleCnt="2">
        <dgm:presLayoutVars>
          <dgm:chMax val="0"/>
          <dgm:chPref val="0"/>
        </dgm:presLayoutVars>
      </dgm:prSet>
      <dgm:spPr>
        <a:ln w="28575">
          <a:solidFill>
            <a:schemeClr val="accent1">
              <a:lumMod val="75000"/>
            </a:schemeClr>
          </a:solidFill>
        </a:ln>
      </dgm:spPr>
    </dgm:pt>
    <dgm:pt modelId="{FFCB90D5-AF72-4ECE-BEA6-6EB502F2BF01}" type="pres">
      <dgm:prSet presAssocID="{529540C5-19D3-42D7-B207-41F17E2E845F}" presName="Image" presStyleLbl="alignImgPlace1" presStyleIdx="1" presStyleCnt="2">
        <dgm:presLayoutVars>
          <dgm:chMax val="0"/>
          <dgm:chPref val="0"/>
        </dgm:presLayoutVars>
      </dgm:prSet>
      <dgm:spPr>
        <a:blipFill rotWithShape="1">
          <a:blip xmlns:r="http://schemas.openxmlformats.org/officeDocument/2006/relationships" r:embed="rId2"/>
          <a:srcRect/>
          <a:stretch>
            <a:fillRect/>
          </a:stretch>
        </a:blipFill>
      </dgm:spPr>
    </dgm:pt>
    <dgm:pt modelId="{DC4ACF24-6253-48DE-8D91-CAF9B054140A}" type="pres">
      <dgm:prSet presAssocID="{529540C5-19D3-42D7-B207-41F17E2E845F}" presName="ChildComposite" presStyleCnt="0"/>
      <dgm:spPr/>
    </dgm:pt>
    <dgm:pt modelId="{AC35FF13-FE4D-4015-A87E-3504FD995115}" type="pres">
      <dgm:prSet presAssocID="{529540C5-19D3-42D7-B207-41F17E2E845F}" presName="Child" presStyleLbl="node1" presStyleIdx="1" presStyleCnt="2">
        <dgm:presLayoutVars>
          <dgm:chMax val="0"/>
          <dgm:chPref val="0"/>
          <dgm:bulletEnabled val="1"/>
        </dgm:presLayoutVars>
      </dgm:prSet>
      <dgm:spPr/>
    </dgm:pt>
    <dgm:pt modelId="{DEC6C3A8-5200-414E-B66A-11B39AEE7FAA}" type="pres">
      <dgm:prSet presAssocID="{529540C5-19D3-42D7-B207-41F17E2E845F}" presName="Parent" presStyleLbl="revTx" presStyleIdx="1" presStyleCnt="2">
        <dgm:presLayoutVars>
          <dgm:chMax val="1"/>
          <dgm:chPref val="0"/>
          <dgm:bulletEnabled val="1"/>
        </dgm:presLayoutVars>
      </dgm:prSet>
      <dgm:spPr/>
    </dgm:pt>
  </dgm:ptLst>
  <dgm:cxnLst>
    <dgm:cxn modelId="{FE38AA02-42F5-4695-9786-0A1B37880FE4}" type="presOf" srcId="{99885F10-89EB-4CBE-8246-4DE838C9FDED}" destId="{AC35FF13-FE4D-4015-A87E-3504FD995115}" srcOrd="0" destOrd="0" presId="urn:microsoft.com/office/officeart/2008/layout/CaptionedPictures"/>
    <dgm:cxn modelId="{D1A6581F-8CD2-48C2-B6C4-BF29E7B1FA1A}" srcId="{529540C5-19D3-42D7-B207-41F17E2E845F}" destId="{99885F10-89EB-4CBE-8246-4DE838C9FDED}" srcOrd="0" destOrd="0" parTransId="{C0E24716-CB97-41FE-807C-8F6372242490}" sibTransId="{33A66B95-D307-4062-B3C0-62425865F635}"/>
    <dgm:cxn modelId="{FC29B826-EC34-4ACC-BBAE-28E6614ACB43}" type="presOf" srcId="{6E2EC4FF-87BB-4981-9261-FCCD12FAF9D6}" destId="{F8868911-C9A5-4CE4-8865-4E08C293274B}" srcOrd="0" destOrd="0" presId="urn:microsoft.com/office/officeart/2008/layout/CaptionedPictures"/>
    <dgm:cxn modelId="{D65D486E-C7E6-49A5-9F26-7656D451CD0A}" srcId="{FF17FF3D-0D84-425D-A740-172FE146B3DA}" destId="{6E2EC4FF-87BB-4981-9261-FCCD12FAF9D6}" srcOrd="0" destOrd="0" parTransId="{026147F8-A964-4835-BEFD-BEBA021CFDBD}" sibTransId="{414A8F5D-2A53-4C13-86D8-9FD6AF542337}"/>
    <dgm:cxn modelId="{3F8E9C8A-851F-48BE-870A-D3A3A0AD7E02}" srcId="{6E2EC4FF-87BB-4981-9261-FCCD12FAF9D6}" destId="{99EF5B34-7CAD-4CDA-A26A-5A3B896567AA}" srcOrd="0" destOrd="0" parTransId="{FFA441AF-25E2-44A9-AC69-AB381D8CB7AD}" sibTransId="{81CE79A6-B996-411A-A509-A5B7DD185BAB}"/>
    <dgm:cxn modelId="{E91F19A0-053D-48E5-BEC8-54724A8452BB}" type="presOf" srcId="{529540C5-19D3-42D7-B207-41F17E2E845F}" destId="{DEC6C3A8-5200-414E-B66A-11B39AEE7FAA}" srcOrd="0" destOrd="0" presId="urn:microsoft.com/office/officeart/2008/layout/CaptionedPictures"/>
    <dgm:cxn modelId="{4D738DBD-0C57-47AB-B672-844BCFD7C727}" srcId="{FF17FF3D-0D84-425D-A740-172FE146B3DA}" destId="{529540C5-19D3-42D7-B207-41F17E2E845F}" srcOrd="1" destOrd="0" parTransId="{A6F8F542-B478-47A5-AD26-B3AA6A83816A}" sibTransId="{A3DE4228-F6FF-4534-9295-3ED3B08A4FB3}"/>
    <dgm:cxn modelId="{6D6B51DF-8418-47FD-877F-2ACFFF254CFD}" type="presOf" srcId="{FF17FF3D-0D84-425D-A740-172FE146B3DA}" destId="{E12139EA-8FBB-49A8-BCE5-0FDE179037F2}" srcOrd="0" destOrd="0" presId="urn:microsoft.com/office/officeart/2008/layout/CaptionedPictures"/>
    <dgm:cxn modelId="{26A8EEE6-DF6F-4E98-A078-EAE286FD68F8}" type="presOf" srcId="{99EF5B34-7CAD-4CDA-A26A-5A3B896567AA}" destId="{B326B1F2-0D8B-46EB-A6B1-48C4829627E0}" srcOrd="0" destOrd="0" presId="urn:microsoft.com/office/officeart/2008/layout/CaptionedPictures"/>
    <dgm:cxn modelId="{739103E8-9761-4E5D-B2C6-333F0B20C26B}" type="presParOf" srcId="{E12139EA-8FBB-49A8-BCE5-0FDE179037F2}" destId="{E2BEACA7-D697-4294-B2FF-816A93EDAF07}" srcOrd="0" destOrd="0" presId="urn:microsoft.com/office/officeart/2008/layout/CaptionedPictures"/>
    <dgm:cxn modelId="{8785D8B1-B3F7-415E-AB5B-E646618D27BC}" type="presParOf" srcId="{E2BEACA7-D697-4294-B2FF-816A93EDAF07}" destId="{5D993DCE-BB7E-4D4A-A9F1-893F2F6C0109}" srcOrd="0" destOrd="0" presId="urn:microsoft.com/office/officeart/2008/layout/CaptionedPictures"/>
    <dgm:cxn modelId="{EBE57BA8-90FD-4534-9400-37F3E7E38D3B}" type="presParOf" srcId="{E2BEACA7-D697-4294-B2FF-816A93EDAF07}" destId="{423236B0-843C-4728-AFCD-F5062CC55FF1}" srcOrd="1" destOrd="0" presId="urn:microsoft.com/office/officeart/2008/layout/CaptionedPictures"/>
    <dgm:cxn modelId="{75369912-E53D-40BF-8566-79BCD9BA1245}" type="presParOf" srcId="{E2BEACA7-D697-4294-B2FF-816A93EDAF07}" destId="{5AD1246F-2CD7-48F2-9559-2B0150002FC0}" srcOrd="2" destOrd="0" presId="urn:microsoft.com/office/officeart/2008/layout/CaptionedPictures"/>
    <dgm:cxn modelId="{5E8CE01D-00C6-4013-98AB-F796538FAA0F}" type="presParOf" srcId="{5AD1246F-2CD7-48F2-9559-2B0150002FC0}" destId="{B326B1F2-0D8B-46EB-A6B1-48C4829627E0}" srcOrd="0" destOrd="0" presId="urn:microsoft.com/office/officeart/2008/layout/CaptionedPictures"/>
    <dgm:cxn modelId="{D6B68C74-5BF0-4E7C-96C3-4F1D303DF93D}" type="presParOf" srcId="{5AD1246F-2CD7-48F2-9559-2B0150002FC0}" destId="{F8868911-C9A5-4CE4-8865-4E08C293274B}" srcOrd="1" destOrd="0" presId="urn:microsoft.com/office/officeart/2008/layout/CaptionedPictures"/>
    <dgm:cxn modelId="{A4C0D933-7B87-439A-B677-370E39F5578D}" type="presParOf" srcId="{E12139EA-8FBB-49A8-BCE5-0FDE179037F2}" destId="{1A0A6F45-7035-4788-B9F7-E3042D751D0E}" srcOrd="1" destOrd="0" presId="urn:microsoft.com/office/officeart/2008/layout/CaptionedPictures"/>
    <dgm:cxn modelId="{C2F061D5-2B66-457E-8121-6BC423DAD4E4}" type="presParOf" srcId="{E12139EA-8FBB-49A8-BCE5-0FDE179037F2}" destId="{92A33174-058B-4D17-B9DB-DC1EAAAFC2A3}" srcOrd="2" destOrd="0" presId="urn:microsoft.com/office/officeart/2008/layout/CaptionedPictures"/>
    <dgm:cxn modelId="{D4BAC6C2-68BA-4D31-A901-DD2125C0184D}" type="presParOf" srcId="{92A33174-058B-4D17-B9DB-DC1EAAAFC2A3}" destId="{EAF9549E-A938-4718-A3C8-E47C3969E41D}" srcOrd="0" destOrd="0" presId="urn:microsoft.com/office/officeart/2008/layout/CaptionedPictures"/>
    <dgm:cxn modelId="{0995B1C8-4FA1-4F3A-AD10-A4E6A53C7C4C}" type="presParOf" srcId="{92A33174-058B-4D17-B9DB-DC1EAAAFC2A3}" destId="{FFCB90D5-AF72-4ECE-BEA6-6EB502F2BF01}" srcOrd="1" destOrd="0" presId="urn:microsoft.com/office/officeart/2008/layout/CaptionedPictures"/>
    <dgm:cxn modelId="{3DB1F1F8-75EB-4E0D-9B61-FC99C4D56CDD}" type="presParOf" srcId="{92A33174-058B-4D17-B9DB-DC1EAAAFC2A3}" destId="{DC4ACF24-6253-48DE-8D91-CAF9B054140A}" srcOrd="2" destOrd="0" presId="urn:microsoft.com/office/officeart/2008/layout/CaptionedPictures"/>
    <dgm:cxn modelId="{1D4F3ACC-F5F5-4962-9111-244CADDAC1BF}" type="presParOf" srcId="{DC4ACF24-6253-48DE-8D91-CAF9B054140A}" destId="{AC35FF13-FE4D-4015-A87E-3504FD995115}" srcOrd="0" destOrd="0" presId="urn:microsoft.com/office/officeart/2008/layout/CaptionedPictures"/>
    <dgm:cxn modelId="{06B03967-CDCF-4D68-B6EE-B3607FB0C341}" type="presParOf" srcId="{DC4ACF24-6253-48DE-8D91-CAF9B054140A}" destId="{DEC6C3A8-5200-414E-B66A-11B39AEE7FAA}" srcOrd="1" destOrd="0" presId="urn:microsoft.com/office/officeart/2008/layout/CaptionedPicture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993DCE-BB7E-4D4A-A9F1-893F2F6C0109}">
      <dsp:nvSpPr>
        <dsp:cNvPr id="0" name=""/>
        <dsp:cNvSpPr/>
      </dsp:nvSpPr>
      <dsp:spPr>
        <a:xfrm>
          <a:off x="4039" y="212714"/>
          <a:ext cx="3416897" cy="4019879"/>
        </a:xfrm>
        <a:prstGeom prst="rect">
          <a:avLst/>
        </a:prstGeom>
        <a:solidFill>
          <a:schemeClr val="lt1">
            <a:alpha val="40000"/>
            <a:hueOff val="0"/>
            <a:satOff val="0"/>
            <a:lumOff val="0"/>
            <a:alphaOff val="0"/>
          </a:schemeClr>
        </a:solidFill>
        <a:ln w="28575" cap="flat" cmpd="sng" algn="ctr">
          <a:solidFill>
            <a:schemeClr val="accent2"/>
          </a:solidFill>
          <a:prstDash val="solid"/>
          <a:miter lim="800000"/>
        </a:ln>
        <a:effectLst/>
      </dsp:spPr>
      <dsp:style>
        <a:lnRef idx="1">
          <a:scrgbClr r="0" g="0" b="0"/>
        </a:lnRef>
        <a:fillRef idx="1">
          <a:scrgbClr r="0" g="0" b="0"/>
        </a:fillRef>
        <a:effectRef idx="0">
          <a:scrgbClr r="0" g="0" b="0"/>
        </a:effectRef>
        <a:fontRef idx="minor"/>
      </dsp:style>
    </dsp:sp>
    <dsp:sp modelId="{423236B0-843C-4728-AFCD-F5062CC55FF1}">
      <dsp:nvSpPr>
        <dsp:cNvPr id="0" name=""/>
        <dsp:cNvSpPr/>
      </dsp:nvSpPr>
      <dsp:spPr>
        <a:xfrm>
          <a:off x="200040" y="451897"/>
          <a:ext cx="3075207" cy="2612921"/>
        </a:xfrm>
        <a:prstGeom prst="rect">
          <a:avLst/>
        </a:prstGeom>
        <a:blipFill rotWithShape="1">
          <a:blip xmlns:r="http://schemas.openxmlformats.org/officeDocument/2006/relationships" r:embed="rId1"/>
          <a:srcRect/>
          <a:stretch>
            <a:fillRect l="-16000" r="-1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326B1F2-0D8B-46EB-A6B1-48C4829627E0}">
      <dsp:nvSpPr>
        <dsp:cNvPr id="0" name=""/>
        <dsp:cNvSpPr/>
      </dsp:nvSpPr>
      <dsp:spPr>
        <a:xfrm>
          <a:off x="174884" y="3388451"/>
          <a:ext cx="3075207" cy="68334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READING</a:t>
          </a:r>
        </a:p>
      </dsp:txBody>
      <dsp:txXfrm>
        <a:off x="174884" y="3388451"/>
        <a:ext cx="3075207" cy="683347"/>
      </dsp:txXfrm>
    </dsp:sp>
    <dsp:sp modelId="{F8868911-C9A5-4CE4-8865-4E08C293274B}">
      <dsp:nvSpPr>
        <dsp:cNvPr id="0" name=""/>
        <dsp:cNvSpPr/>
      </dsp:nvSpPr>
      <dsp:spPr>
        <a:xfrm>
          <a:off x="174884" y="2986431"/>
          <a:ext cx="3075207" cy="402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174884" y="2986431"/>
        <a:ext cx="3075207" cy="402020"/>
      </dsp:txXfrm>
    </dsp:sp>
    <dsp:sp modelId="{EAF9549E-A938-4718-A3C8-E47C3969E41D}">
      <dsp:nvSpPr>
        <dsp:cNvPr id="0" name=""/>
        <dsp:cNvSpPr/>
      </dsp:nvSpPr>
      <dsp:spPr>
        <a:xfrm>
          <a:off x="4101157" y="212714"/>
          <a:ext cx="3416897" cy="4019879"/>
        </a:xfrm>
        <a:prstGeom prst="rect">
          <a:avLst/>
        </a:prstGeom>
        <a:solidFill>
          <a:schemeClr val="lt1">
            <a:alpha val="40000"/>
            <a:hueOff val="0"/>
            <a:satOff val="0"/>
            <a:lumOff val="0"/>
            <a:alphaOff val="0"/>
          </a:schemeClr>
        </a:solidFill>
        <a:ln w="28575" cap="flat" cmpd="sng" algn="ctr">
          <a:solidFill>
            <a:schemeClr val="accent1">
              <a:lumMod val="75000"/>
            </a:schemeClr>
          </a:solidFill>
          <a:prstDash val="solid"/>
          <a:miter lim="800000"/>
        </a:ln>
        <a:effectLst/>
      </dsp:spPr>
      <dsp:style>
        <a:lnRef idx="1">
          <a:scrgbClr r="0" g="0" b="0"/>
        </a:lnRef>
        <a:fillRef idx="1">
          <a:scrgbClr r="0" g="0" b="0"/>
        </a:fillRef>
        <a:effectRef idx="0">
          <a:scrgbClr r="0" g="0" b="0"/>
        </a:effectRef>
        <a:fontRef idx="minor"/>
      </dsp:style>
    </dsp:sp>
    <dsp:sp modelId="{FFCB90D5-AF72-4ECE-BEA6-6EB502F2BF01}">
      <dsp:nvSpPr>
        <dsp:cNvPr id="0" name=""/>
        <dsp:cNvSpPr/>
      </dsp:nvSpPr>
      <dsp:spPr>
        <a:xfrm>
          <a:off x="4272002" y="373510"/>
          <a:ext cx="3075207" cy="2612921"/>
        </a:xfrm>
        <a:prstGeom prst="rect">
          <a:avLst/>
        </a:prstGeom>
        <a:blipFill rotWithShape="1">
          <a:blip xmlns:r="http://schemas.openxmlformats.org/officeDocument/2006/relationships" r:embed="rId2"/>
          <a:srcRect/>
          <a:stretch>
            <a:fillRect l="-26000" r="-2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C35FF13-FE4D-4015-A87E-3504FD995115}">
      <dsp:nvSpPr>
        <dsp:cNvPr id="0" name=""/>
        <dsp:cNvSpPr/>
      </dsp:nvSpPr>
      <dsp:spPr>
        <a:xfrm>
          <a:off x="4272002" y="3388451"/>
          <a:ext cx="3075207" cy="683347"/>
        </a:xfrm>
        <a:prstGeom prst="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SPEAKING</a:t>
          </a:r>
        </a:p>
      </dsp:txBody>
      <dsp:txXfrm>
        <a:off x="4272002" y="3388451"/>
        <a:ext cx="3075207" cy="683347"/>
      </dsp:txXfrm>
    </dsp:sp>
    <dsp:sp modelId="{DEC6C3A8-5200-414E-B66A-11B39AEE7FAA}">
      <dsp:nvSpPr>
        <dsp:cNvPr id="0" name=""/>
        <dsp:cNvSpPr/>
      </dsp:nvSpPr>
      <dsp:spPr>
        <a:xfrm>
          <a:off x="4272002" y="2986431"/>
          <a:ext cx="3075207" cy="402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4272002" y="2986431"/>
        <a:ext cx="3075207" cy="4020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993DCE-BB7E-4D4A-A9F1-893F2F6C0109}">
      <dsp:nvSpPr>
        <dsp:cNvPr id="0" name=""/>
        <dsp:cNvSpPr/>
      </dsp:nvSpPr>
      <dsp:spPr>
        <a:xfrm>
          <a:off x="4039" y="212714"/>
          <a:ext cx="3416897" cy="4019879"/>
        </a:xfrm>
        <a:prstGeom prst="rect">
          <a:avLst/>
        </a:prstGeom>
        <a:solidFill>
          <a:schemeClr val="lt1">
            <a:alpha val="40000"/>
            <a:hueOff val="0"/>
            <a:satOff val="0"/>
            <a:lumOff val="0"/>
            <a:alphaOff val="0"/>
          </a:schemeClr>
        </a:solidFill>
        <a:ln w="28575" cap="flat" cmpd="sng" algn="ctr">
          <a:solidFill>
            <a:schemeClr val="accent2"/>
          </a:solidFill>
          <a:prstDash val="solid"/>
          <a:miter lim="800000"/>
        </a:ln>
        <a:effectLst/>
      </dsp:spPr>
      <dsp:style>
        <a:lnRef idx="1">
          <a:scrgbClr r="0" g="0" b="0"/>
        </a:lnRef>
        <a:fillRef idx="1">
          <a:scrgbClr r="0" g="0" b="0"/>
        </a:fillRef>
        <a:effectRef idx="0">
          <a:scrgbClr r="0" g="0" b="0"/>
        </a:effectRef>
        <a:fontRef idx="minor"/>
      </dsp:style>
    </dsp:sp>
    <dsp:sp modelId="{423236B0-843C-4728-AFCD-F5062CC55FF1}">
      <dsp:nvSpPr>
        <dsp:cNvPr id="0" name=""/>
        <dsp:cNvSpPr/>
      </dsp:nvSpPr>
      <dsp:spPr>
        <a:xfrm>
          <a:off x="174884" y="373510"/>
          <a:ext cx="3075207" cy="2612921"/>
        </a:xfrm>
        <a:prstGeom prst="rect">
          <a:avLst/>
        </a:prstGeom>
        <a:blipFill rotWithShape="1">
          <a:blip xmlns:r="http://schemas.openxmlformats.org/officeDocument/2006/relationships" r:embed="rId1"/>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326B1F2-0D8B-46EB-A6B1-48C4829627E0}">
      <dsp:nvSpPr>
        <dsp:cNvPr id="0" name=""/>
        <dsp:cNvSpPr/>
      </dsp:nvSpPr>
      <dsp:spPr>
        <a:xfrm>
          <a:off x="174884" y="3388451"/>
          <a:ext cx="3075207" cy="68334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READING</a:t>
          </a:r>
        </a:p>
      </dsp:txBody>
      <dsp:txXfrm>
        <a:off x="174884" y="3388451"/>
        <a:ext cx="3075207" cy="683347"/>
      </dsp:txXfrm>
    </dsp:sp>
    <dsp:sp modelId="{F8868911-C9A5-4CE4-8865-4E08C293274B}">
      <dsp:nvSpPr>
        <dsp:cNvPr id="0" name=""/>
        <dsp:cNvSpPr/>
      </dsp:nvSpPr>
      <dsp:spPr>
        <a:xfrm>
          <a:off x="174884" y="2986431"/>
          <a:ext cx="3075207" cy="402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174884" y="2986431"/>
        <a:ext cx="3075207" cy="402020"/>
      </dsp:txXfrm>
    </dsp:sp>
    <dsp:sp modelId="{EAF9549E-A938-4718-A3C8-E47C3969E41D}">
      <dsp:nvSpPr>
        <dsp:cNvPr id="0" name=""/>
        <dsp:cNvSpPr/>
      </dsp:nvSpPr>
      <dsp:spPr>
        <a:xfrm>
          <a:off x="4101157" y="212714"/>
          <a:ext cx="3416897" cy="4019879"/>
        </a:xfrm>
        <a:prstGeom prst="rect">
          <a:avLst/>
        </a:prstGeom>
        <a:solidFill>
          <a:schemeClr val="lt1">
            <a:alpha val="40000"/>
            <a:hueOff val="0"/>
            <a:satOff val="0"/>
            <a:lumOff val="0"/>
            <a:alphaOff val="0"/>
          </a:schemeClr>
        </a:solidFill>
        <a:ln w="28575" cap="flat" cmpd="sng" algn="ctr">
          <a:solidFill>
            <a:schemeClr val="accent1">
              <a:lumMod val="75000"/>
            </a:schemeClr>
          </a:solidFill>
          <a:prstDash val="solid"/>
          <a:miter lim="800000"/>
        </a:ln>
        <a:effectLst/>
      </dsp:spPr>
      <dsp:style>
        <a:lnRef idx="1">
          <a:scrgbClr r="0" g="0" b="0"/>
        </a:lnRef>
        <a:fillRef idx="1">
          <a:scrgbClr r="0" g="0" b="0"/>
        </a:fillRef>
        <a:effectRef idx="0">
          <a:scrgbClr r="0" g="0" b="0"/>
        </a:effectRef>
        <a:fontRef idx="minor"/>
      </dsp:style>
    </dsp:sp>
    <dsp:sp modelId="{FFCB90D5-AF72-4ECE-BEA6-6EB502F2BF01}">
      <dsp:nvSpPr>
        <dsp:cNvPr id="0" name=""/>
        <dsp:cNvSpPr/>
      </dsp:nvSpPr>
      <dsp:spPr>
        <a:xfrm>
          <a:off x="4272002" y="373510"/>
          <a:ext cx="3075207" cy="2612921"/>
        </a:xfrm>
        <a:prstGeom prst="rect">
          <a:avLst/>
        </a:prstGeom>
        <a:blipFill rotWithShape="1">
          <a:blip xmlns:r="http://schemas.openxmlformats.org/officeDocument/2006/relationships" r:embed="rId2"/>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C35FF13-FE4D-4015-A87E-3504FD995115}">
      <dsp:nvSpPr>
        <dsp:cNvPr id="0" name=""/>
        <dsp:cNvSpPr/>
      </dsp:nvSpPr>
      <dsp:spPr>
        <a:xfrm>
          <a:off x="4272002" y="3388451"/>
          <a:ext cx="3075207" cy="683347"/>
        </a:xfrm>
        <a:prstGeom prst="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SPEAKING</a:t>
          </a:r>
        </a:p>
      </dsp:txBody>
      <dsp:txXfrm>
        <a:off x="4272002" y="3388451"/>
        <a:ext cx="3075207" cy="683347"/>
      </dsp:txXfrm>
    </dsp:sp>
    <dsp:sp modelId="{DEC6C3A8-5200-414E-B66A-11B39AEE7FAA}">
      <dsp:nvSpPr>
        <dsp:cNvPr id="0" name=""/>
        <dsp:cNvSpPr/>
      </dsp:nvSpPr>
      <dsp:spPr>
        <a:xfrm>
          <a:off x="4272002" y="2986431"/>
          <a:ext cx="3075207" cy="402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4272002" y="2986431"/>
        <a:ext cx="3075207" cy="402020"/>
      </dsp:txXfrm>
    </dsp:sp>
  </dsp:spTree>
</dsp:drawing>
</file>

<file path=ppt/diagrams/layout1.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5/29/2025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a:t>
            </a:fld>
            <a:endParaRPr lang="en-US"/>
          </a:p>
        </p:txBody>
      </p:sp>
    </p:spTree>
    <p:extLst>
      <p:ext uri="{BB962C8B-B14F-4D97-AF65-F5344CB8AC3E}">
        <p14:creationId xmlns:p14="http://schemas.microsoft.com/office/powerpoint/2010/main" val="11630735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5933371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37025916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42051566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30976635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16656092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extLst>
      <p:ext uri="{BB962C8B-B14F-4D97-AF65-F5344CB8AC3E}">
        <p14:creationId xmlns:p14="http://schemas.microsoft.com/office/powerpoint/2010/main" val="5726823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17</a:t>
            </a:fld>
            <a:endParaRPr lang="en-US"/>
          </a:p>
        </p:txBody>
      </p:sp>
    </p:spTree>
    <p:extLst>
      <p:ext uri="{BB962C8B-B14F-4D97-AF65-F5344CB8AC3E}">
        <p14:creationId xmlns:p14="http://schemas.microsoft.com/office/powerpoint/2010/main" val="24851232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18</a:t>
            </a:fld>
            <a:endParaRPr lang="en-US"/>
          </a:p>
        </p:txBody>
      </p:sp>
    </p:spTree>
    <p:extLst>
      <p:ext uri="{BB962C8B-B14F-4D97-AF65-F5344CB8AC3E}">
        <p14:creationId xmlns:p14="http://schemas.microsoft.com/office/powerpoint/2010/main" val="24515523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19</a:t>
            </a:fld>
            <a:endParaRPr lang="en-US"/>
          </a:p>
        </p:txBody>
      </p:sp>
    </p:spTree>
    <p:extLst>
      <p:ext uri="{BB962C8B-B14F-4D97-AF65-F5344CB8AC3E}">
        <p14:creationId xmlns:p14="http://schemas.microsoft.com/office/powerpoint/2010/main" val="31574942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20</a:t>
            </a:fld>
            <a:endParaRPr lang="en-US"/>
          </a:p>
        </p:txBody>
      </p:sp>
    </p:spTree>
    <p:extLst>
      <p:ext uri="{BB962C8B-B14F-4D97-AF65-F5344CB8AC3E}">
        <p14:creationId xmlns:p14="http://schemas.microsoft.com/office/powerpoint/2010/main" val="520399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a:t>
            </a:fld>
            <a:endParaRPr lang="en-US"/>
          </a:p>
        </p:txBody>
      </p:sp>
    </p:spTree>
    <p:extLst>
      <p:ext uri="{BB962C8B-B14F-4D97-AF65-F5344CB8AC3E}">
        <p14:creationId xmlns:p14="http://schemas.microsoft.com/office/powerpoint/2010/main" val="68622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3</a:t>
            </a:fld>
            <a:endParaRPr lang="en-US"/>
          </a:p>
        </p:txBody>
      </p:sp>
    </p:spTree>
    <p:extLst>
      <p:ext uri="{BB962C8B-B14F-4D97-AF65-F5344CB8AC3E}">
        <p14:creationId xmlns:p14="http://schemas.microsoft.com/office/powerpoint/2010/main" val="3240365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3833921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690114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4023098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3027807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9052258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1972211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5/29/2025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087484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5/29/2025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28606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5/29/2025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427321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5/29/2025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27804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5/29/2025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5927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5/29/2025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41016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5/29/2025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55982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5/29/2025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04553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5/29/2025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71280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5/29/2025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29665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5/29/2025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54394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5/29/2025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3252675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tiff"/><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5.png"/><Relationship Id="rId5" Type="http://schemas.openxmlformats.org/officeDocument/2006/relationships/image" Target="../media/image2.jpeg"/><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4.tiff"/><Relationship Id="rId4" Type="http://schemas.openxmlformats.org/officeDocument/2006/relationships/image" Target="../media/image16.tiff"/></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eg"/><Relationship Id="rId7" Type="http://schemas.openxmlformats.org/officeDocument/2006/relationships/diagramColors" Target="../diagrams/colors2.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5.jpeg"/><Relationship Id="rId7" Type="http://schemas.openxmlformats.org/officeDocument/2006/relationships/diagramQuickStyle" Target="../diagrams/quickStyle1.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6.pn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1" y="9144"/>
            <a:ext cx="9143999" cy="6839710"/>
          </a:xfrm>
          <a:prstGeom prst="rect">
            <a:avLst/>
          </a:prstGeom>
        </p:spPr>
      </p:pic>
    </p:spTree>
    <p:extLst>
      <p:ext uri="{BB962C8B-B14F-4D97-AF65-F5344CB8AC3E}">
        <p14:creationId xmlns:p14="http://schemas.microsoft.com/office/powerpoint/2010/main" val="2454362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083306"/>
          </a:xfrm>
          <a:prstGeom prst="rect">
            <a:avLst/>
          </a:prstGeom>
        </p:spPr>
      </p:pic>
      <p:sp>
        <p:nvSpPr>
          <p:cNvPr id="7" name="TextBox 6"/>
          <p:cNvSpPr txBox="1"/>
          <p:nvPr/>
        </p:nvSpPr>
        <p:spPr>
          <a:xfrm>
            <a:off x="487067" y="208434"/>
            <a:ext cx="8745602"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I. READING</a:t>
            </a:r>
          </a:p>
        </p:txBody>
      </p:sp>
      <p:sp>
        <p:nvSpPr>
          <p:cNvPr id="6" name="TextBox 5"/>
          <p:cNvSpPr txBox="1"/>
          <p:nvPr/>
        </p:nvSpPr>
        <p:spPr>
          <a:xfrm>
            <a:off x="1008026" y="1398528"/>
            <a:ext cx="10696907" cy="461665"/>
          </a:xfrm>
          <a:prstGeom prst="rect">
            <a:avLst/>
          </a:prstGeom>
          <a:noFill/>
          <a:effectLst/>
        </p:spPr>
        <p:txBody>
          <a:bodyPr wrap="square" rtlCol="0">
            <a:spAutoFit/>
          </a:bodyPr>
          <a:lstStyle/>
          <a:p>
            <a:r>
              <a:rPr lang="en-US" sz="2400" b="1" dirty="0">
                <a:cs typeface="Arial" panose="020B0604020202020204" pitchFamily="34" charset="0"/>
              </a:rPr>
              <a:t>Brainstorming: Look at the picture and find the words or phrases to describe it. </a:t>
            </a:r>
            <a:endParaRPr lang="en-US" sz="2400" b="1" dirty="0">
              <a:effectLst>
                <a:glow rad="88900">
                  <a:schemeClr val="bg1"/>
                </a:glow>
              </a:effectLst>
              <a:cs typeface="Arial" panose="020B0604020202020204" pitchFamily="34" charset="0"/>
            </a:endParaRPr>
          </a:p>
        </p:txBody>
      </p:sp>
      <p:sp>
        <p:nvSpPr>
          <p:cNvPr id="8" name="Rounded Rectangle 7"/>
          <p:cNvSpPr/>
          <p:nvPr/>
        </p:nvSpPr>
        <p:spPr>
          <a:xfrm>
            <a:off x="487067" y="1357587"/>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9" name="TextBox 8"/>
          <p:cNvSpPr txBox="1"/>
          <p:nvPr/>
        </p:nvSpPr>
        <p:spPr>
          <a:xfrm>
            <a:off x="539852" y="1254947"/>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pic>
        <p:nvPicPr>
          <p:cNvPr id="10" name="Picture 4" descr="Investigating Authentic Questions — Learning in Hand with Tony Vincen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9673" y="2106960"/>
            <a:ext cx="3181700" cy="210041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2">
            <a:extLst>
              <a:ext uri="{FF2B5EF4-FFF2-40B4-BE49-F238E27FC236}">
                <a16:creationId xmlns:a16="http://schemas.microsoft.com/office/drawing/2014/main" id="{0E82EA46-ACDA-4043-A4ED-0EC3426FD062}"/>
              </a:ext>
            </a:extLst>
          </p:cNvPr>
          <p:cNvSpPr>
            <a:spLocks noChangeArrowheads="1"/>
          </p:cNvSpPr>
          <p:nvPr/>
        </p:nvSpPr>
        <p:spPr bwMode="auto">
          <a:xfrm>
            <a:off x="4169910" y="1860192"/>
            <a:ext cx="196274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4" name="Rectangle 4">
            <a:extLst>
              <a:ext uri="{FF2B5EF4-FFF2-40B4-BE49-F238E27FC236}">
                <a16:creationId xmlns:a16="http://schemas.microsoft.com/office/drawing/2014/main" id="{1EE01086-1DEC-4BEC-BA8E-4AFD5E8E72C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TextBox 11">
            <a:extLst>
              <a:ext uri="{FF2B5EF4-FFF2-40B4-BE49-F238E27FC236}">
                <a16:creationId xmlns:a16="http://schemas.microsoft.com/office/drawing/2014/main" id="{406FCD7D-C4F8-48EE-B6EA-022BDA98628D}"/>
              </a:ext>
            </a:extLst>
          </p:cNvPr>
          <p:cNvSpPr txBox="1"/>
          <p:nvPr/>
        </p:nvSpPr>
        <p:spPr>
          <a:xfrm>
            <a:off x="169798" y="4721736"/>
            <a:ext cx="11852404" cy="1785104"/>
          </a:xfrm>
          <a:prstGeom prst="rect">
            <a:avLst/>
          </a:prstGeom>
          <a:noFill/>
        </p:spPr>
        <p:txBody>
          <a:bodyPr wrap="square" rtlCol="0">
            <a:spAutoFit/>
          </a:bodyPr>
          <a:lstStyle/>
          <a:p>
            <a:r>
              <a:rPr lang="en-US" sz="2600" b="1" dirty="0">
                <a:solidFill>
                  <a:schemeClr val="accent6"/>
                </a:solidFill>
              </a:rPr>
              <a:t>Suggested answer:</a:t>
            </a:r>
          </a:p>
          <a:p>
            <a:r>
              <a:rPr lang="en-US" sz="2800" dirty="0">
                <a:latin typeface="Arial" panose="020B0604020202020204" pitchFamily="34" charset="0"/>
                <a:cs typeface="Arial" panose="020B0604020202020204" pitchFamily="34" charset="0"/>
              </a:rPr>
              <a:t>The car: convenient, safe, comfortable, modern, automatic, automated, autopilot, etc.</a:t>
            </a:r>
          </a:p>
          <a:p>
            <a:r>
              <a:rPr lang="en-US" sz="2800" dirty="0">
                <a:latin typeface="Arial" panose="020B0604020202020204" pitchFamily="34" charset="0"/>
                <a:cs typeface="Arial" panose="020B0604020202020204" pitchFamily="34" charset="0"/>
              </a:rPr>
              <a:t>The driver: relaxing / isn’t driving, etc.</a:t>
            </a:r>
          </a:p>
        </p:txBody>
      </p:sp>
      <p:pic>
        <p:nvPicPr>
          <p:cNvPr id="3" name="Picture 2">
            <a:extLst>
              <a:ext uri="{FF2B5EF4-FFF2-40B4-BE49-F238E27FC236}">
                <a16:creationId xmlns:a16="http://schemas.microsoft.com/office/drawing/2014/main" id="{87AC0783-040B-E543-A859-FC8C574ED2D6}"/>
              </a:ext>
            </a:extLst>
          </p:cNvPr>
          <p:cNvPicPr>
            <a:picLocks noChangeAspect="1"/>
          </p:cNvPicPr>
          <p:nvPr/>
        </p:nvPicPr>
        <p:blipFill>
          <a:blip r:embed="rId5"/>
          <a:stretch>
            <a:fillRect/>
          </a:stretch>
        </p:blipFill>
        <p:spPr>
          <a:xfrm>
            <a:off x="5214686" y="1952740"/>
            <a:ext cx="6179219" cy="3065659"/>
          </a:xfrm>
          <a:prstGeom prst="rect">
            <a:avLst/>
          </a:prstGeom>
        </p:spPr>
      </p:pic>
    </p:spTree>
    <p:extLst>
      <p:ext uri="{BB962C8B-B14F-4D97-AF65-F5344CB8AC3E}">
        <p14:creationId xmlns:p14="http://schemas.microsoft.com/office/powerpoint/2010/main" val="3720566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1"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220720" y="1028202"/>
            <a:ext cx="10729376" cy="461665"/>
          </a:xfrm>
          <a:prstGeom prst="rect">
            <a:avLst/>
          </a:prstGeom>
          <a:noFill/>
          <a:effectLst/>
        </p:spPr>
        <p:txBody>
          <a:bodyPr wrap="square" rtlCol="0">
            <a:spAutoFit/>
          </a:bodyPr>
          <a:lstStyle/>
          <a:p>
            <a:r>
              <a:rPr lang="en-US" sz="2400" b="1" dirty="0">
                <a:cs typeface="Arial" panose="020B0604020202020204" pitchFamily="34" charset="0"/>
              </a:rPr>
              <a:t>Read the passage and answer the question.</a:t>
            </a:r>
            <a:r>
              <a:rPr lang="en-US" sz="2400" dirty="0"/>
              <a:t>       </a:t>
            </a:r>
            <a:r>
              <a:rPr lang="en-US" sz="2400" b="1" dirty="0"/>
              <a:t>Roadrunner</a:t>
            </a:r>
            <a:endParaRPr lang="en-US" sz="2400" b="1" dirty="0">
              <a:cs typeface="Arial" panose="020B0604020202020204" pitchFamily="34" charset="0"/>
            </a:endParaRPr>
          </a:p>
        </p:txBody>
      </p:sp>
      <p:sp>
        <p:nvSpPr>
          <p:cNvPr id="16" name="Rounded Rectangle 15"/>
          <p:cNvSpPr/>
          <p:nvPr/>
        </p:nvSpPr>
        <p:spPr>
          <a:xfrm>
            <a:off x="669376" y="972558"/>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726209" y="90509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12192000" cy="1083306"/>
          </a:xfrm>
          <a:prstGeom prst="rect">
            <a:avLst/>
          </a:prstGeom>
        </p:spPr>
      </p:pic>
      <p:sp>
        <p:nvSpPr>
          <p:cNvPr id="11" name="TextBox 10"/>
          <p:cNvSpPr txBox="1"/>
          <p:nvPr/>
        </p:nvSpPr>
        <p:spPr>
          <a:xfrm>
            <a:off x="487066" y="207665"/>
            <a:ext cx="5350207"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II. WHILE-READING</a:t>
            </a:r>
          </a:p>
        </p:txBody>
      </p:sp>
      <p:sp>
        <p:nvSpPr>
          <p:cNvPr id="13" name="TextBox 12">
            <a:extLst>
              <a:ext uri="{FF2B5EF4-FFF2-40B4-BE49-F238E27FC236}">
                <a16:creationId xmlns:a16="http://schemas.microsoft.com/office/drawing/2014/main" id="{784A8305-2EBC-9B46-B7F0-CF47186DE352}"/>
              </a:ext>
            </a:extLst>
          </p:cNvPr>
          <p:cNvSpPr txBox="1"/>
          <p:nvPr/>
        </p:nvSpPr>
        <p:spPr>
          <a:xfrm>
            <a:off x="243533" y="1536003"/>
            <a:ext cx="11704933" cy="5493812"/>
          </a:xfrm>
          <a:prstGeom prst="rect">
            <a:avLst/>
          </a:prstGeom>
          <a:noFill/>
        </p:spPr>
        <p:txBody>
          <a:bodyPr wrap="square" rtlCol="0">
            <a:spAutoFit/>
          </a:bodyPr>
          <a:lstStyle/>
          <a:p>
            <a:pPr>
              <a:lnSpc>
                <a:spcPct val="150000"/>
              </a:lnSpc>
            </a:pPr>
            <a:r>
              <a:rPr lang="en-US" sz="2600" dirty="0"/>
              <a:t>Roadrunner is a car company that makes electric cars. The company introduced the first model in 2015 and they named it Speed. Speed soon became a success. Speed is safe, fast, comfortable, and not very expensive. It has four seats. The car can travel over 350 </a:t>
            </a:r>
            <a:r>
              <a:rPr lang="en-US" sz="2600" dirty="0" err="1"/>
              <a:t>kilometres</a:t>
            </a:r>
            <a:r>
              <a:rPr lang="en-US" sz="2600" dirty="0"/>
              <a:t> per hour. You only have to charge the battery every 700 </a:t>
            </a:r>
            <a:r>
              <a:rPr lang="en-US" sz="2600" dirty="0" err="1"/>
              <a:t>kilometres</a:t>
            </a:r>
            <a:r>
              <a:rPr lang="en-US" sz="2600" dirty="0"/>
              <a:t>. It even has a gaming screen inside. The company will introduce a new model next year called Safety. This model will become the largest and safest electric car you can buy. It will be able to carry seven passengers. The new model will also be more </a:t>
            </a:r>
            <a:r>
              <a:rPr lang="en-US" sz="2600" dirty="0" err="1"/>
              <a:t>economical.Both</a:t>
            </a:r>
            <a:r>
              <a:rPr lang="en-US" sz="2600" dirty="0"/>
              <a:t> models have an autopilot function, so they are driverless. Passengers can read, play games, or even sleep while they travel.</a:t>
            </a:r>
          </a:p>
        </p:txBody>
      </p:sp>
      <p:pic>
        <p:nvPicPr>
          <p:cNvPr id="3" name="ttsmaker-file-2025-4-13-1-39-1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074400" y="191974"/>
            <a:ext cx="609600" cy="609600"/>
          </a:xfrm>
          <a:prstGeom prst="rect">
            <a:avLst/>
          </a:prstGeom>
        </p:spPr>
      </p:pic>
    </p:spTree>
    <p:extLst>
      <p:ext uri="{BB962C8B-B14F-4D97-AF65-F5344CB8AC3E}">
        <p14:creationId xmlns:p14="http://schemas.microsoft.com/office/powerpoint/2010/main" val="9509972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9686"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87889" y="1331912"/>
            <a:ext cx="10729376" cy="461665"/>
          </a:xfrm>
          <a:prstGeom prst="rect">
            <a:avLst/>
          </a:prstGeom>
          <a:noFill/>
          <a:effectLst/>
        </p:spPr>
        <p:txBody>
          <a:bodyPr wrap="square" rtlCol="0">
            <a:spAutoFit/>
          </a:bodyPr>
          <a:lstStyle/>
          <a:p>
            <a:r>
              <a:rPr lang="en-US" sz="2400" b="1" dirty="0">
                <a:cs typeface="Arial" panose="020B0604020202020204" pitchFamily="34" charset="0"/>
              </a:rPr>
              <a:t>Read the passage and answer the question.</a:t>
            </a:r>
          </a:p>
        </p:txBody>
      </p:sp>
      <p:sp>
        <p:nvSpPr>
          <p:cNvPr id="16" name="Rounded Rectangle 15"/>
          <p:cNvSpPr/>
          <p:nvPr/>
        </p:nvSpPr>
        <p:spPr>
          <a:xfrm>
            <a:off x="576198" y="1290971"/>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083306"/>
          </a:xfrm>
          <a:prstGeom prst="rect">
            <a:avLst/>
          </a:prstGeom>
        </p:spPr>
      </p:pic>
      <p:sp>
        <p:nvSpPr>
          <p:cNvPr id="11" name="TextBox 10"/>
          <p:cNvSpPr txBox="1"/>
          <p:nvPr/>
        </p:nvSpPr>
        <p:spPr>
          <a:xfrm>
            <a:off x="487066" y="207665"/>
            <a:ext cx="5350207"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II. WHILE-READING</a:t>
            </a:r>
          </a:p>
        </p:txBody>
      </p:sp>
      <p:sp>
        <p:nvSpPr>
          <p:cNvPr id="13" name="TextBox 12">
            <a:extLst>
              <a:ext uri="{FF2B5EF4-FFF2-40B4-BE49-F238E27FC236}">
                <a16:creationId xmlns:a16="http://schemas.microsoft.com/office/drawing/2014/main" id="{784A8305-2EBC-9B46-B7F0-CF47186DE352}"/>
              </a:ext>
            </a:extLst>
          </p:cNvPr>
          <p:cNvSpPr txBox="1"/>
          <p:nvPr/>
        </p:nvSpPr>
        <p:spPr>
          <a:xfrm>
            <a:off x="1198040" y="1905506"/>
            <a:ext cx="10339204" cy="3046988"/>
          </a:xfrm>
          <a:prstGeom prst="rect">
            <a:avLst/>
          </a:prstGeom>
          <a:noFill/>
        </p:spPr>
        <p:txBody>
          <a:bodyPr wrap="square" rtlCol="0">
            <a:spAutoFit/>
          </a:bodyPr>
          <a:lstStyle/>
          <a:p>
            <a:pPr>
              <a:lnSpc>
                <a:spcPct val="150000"/>
              </a:lnSpc>
            </a:pPr>
            <a:r>
              <a:rPr lang="en-US" sz="2600" dirty="0"/>
              <a:t>﻿</a:t>
            </a:r>
            <a:r>
              <a:rPr lang="en-US" sz="3200" dirty="0">
                <a:latin typeface="Arial" panose="020B0604020202020204" pitchFamily="34" charset="0"/>
                <a:cs typeface="Arial" panose="020B0604020202020204" pitchFamily="34" charset="0"/>
              </a:rPr>
              <a:t>What is its main idea?</a:t>
            </a:r>
          </a:p>
          <a:p>
            <a:pPr>
              <a:lnSpc>
                <a:spcPct val="150000"/>
              </a:lnSpc>
            </a:pPr>
            <a:r>
              <a:rPr lang="en-US" sz="3200" b="1" dirty="0">
                <a:solidFill>
                  <a:srgbClr val="0FB7BD"/>
                </a:solidFill>
                <a:latin typeface="Arial" panose="020B0604020202020204" pitchFamily="34" charset="0"/>
                <a:cs typeface="Arial" panose="020B0604020202020204" pitchFamily="34" charset="0"/>
              </a:rPr>
              <a:t>A. </a:t>
            </a:r>
            <a:r>
              <a:rPr lang="en-US" sz="3200" dirty="0">
                <a:latin typeface="Arial" panose="020B0604020202020204" pitchFamily="34" charset="0"/>
                <a:cs typeface="Arial" panose="020B0604020202020204" pitchFamily="34" charset="0"/>
              </a:rPr>
              <a:t>Roadrunner is a success.</a:t>
            </a:r>
          </a:p>
          <a:p>
            <a:pPr>
              <a:lnSpc>
                <a:spcPct val="150000"/>
              </a:lnSpc>
            </a:pPr>
            <a:r>
              <a:rPr lang="en-US" sz="3200" b="1" dirty="0">
                <a:solidFill>
                  <a:srgbClr val="0FB7BD"/>
                </a:solidFill>
                <a:latin typeface="Arial" panose="020B0604020202020204" pitchFamily="34" charset="0"/>
                <a:cs typeface="Arial" panose="020B0604020202020204" pitchFamily="34" charset="0"/>
              </a:rPr>
              <a:t>B. </a:t>
            </a:r>
            <a:r>
              <a:rPr lang="en-US" sz="3200" dirty="0">
                <a:latin typeface="Arial" panose="020B0604020202020204" pitchFamily="34" charset="0"/>
                <a:cs typeface="Arial" panose="020B0604020202020204" pitchFamily="34" charset="0"/>
              </a:rPr>
              <a:t>Roadrunner is a car company.</a:t>
            </a:r>
          </a:p>
          <a:p>
            <a:pPr>
              <a:lnSpc>
                <a:spcPct val="150000"/>
              </a:lnSpc>
            </a:pPr>
            <a:r>
              <a:rPr lang="en-US" sz="3200" b="1" dirty="0">
                <a:solidFill>
                  <a:srgbClr val="0FB7BD"/>
                </a:solidFill>
                <a:latin typeface="Arial" panose="020B0604020202020204" pitchFamily="34" charset="0"/>
                <a:cs typeface="Arial" panose="020B0604020202020204" pitchFamily="34" charset="0"/>
              </a:rPr>
              <a:t>C. </a:t>
            </a:r>
            <a:r>
              <a:rPr lang="en-US" sz="3200" dirty="0">
                <a:latin typeface="Arial" panose="020B0604020202020204" pitchFamily="34" charset="0"/>
                <a:cs typeface="Arial" panose="020B0604020202020204" pitchFamily="34" charset="0"/>
              </a:rPr>
              <a:t>Roadrunner’s cars have an autopilot function.</a:t>
            </a:r>
          </a:p>
        </p:txBody>
      </p:sp>
      <p:sp>
        <p:nvSpPr>
          <p:cNvPr id="2" name="Oval 1">
            <a:extLst>
              <a:ext uri="{FF2B5EF4-FFF2-40B4-BE49-F238E27FC236}">
                <a16:creationId xmlns:a16="http://schemas.microsoft.com/office/drawing/2014/main" id="{74AA6ACE-EC69-1746-8874-5AC43D770ACC}"/>
              </a:ext>
            </a:extLst>
          </p:cNvPr>
          <p:cNvSpPr/>
          <p:nvPr/>
        </p:nvSpPr>
        <p:spPr>
          <a:xfrm>
            <a:off x="1087889" y="2863516"/>
            <a:ext cx="584500" cy="56548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2452078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83461" y="1181715"/>
            <a:ext cx="10346539" cy="830997"/>
          </a:xfrm>
          <a:prstGeom prst="rect">
            <a:avLst/>
          </a:prstGeom>
          <a:noFill/>
          <a:effectLst/>
        </p:spPr>
        <p:txBody>
          <a:bodyPr wrap="square" rtlCol="0">
            <a:spAutoFit/>
          </a:bodyPr>
          <a:lstStyle/>
          <a:p>
            <a:r>
              <a:rPr lang="en-US" sz="2400" b="1" dirty="0">
                <a:cs typeface="Arial" panose="020B0604020202020204" pitchFamily="34" charset="0"/>
              </a:rPr>
              <a:t>Read the passage again and complete the fact file with no more than two words or a number.</a:t>
            </a:r>
            <a:endParaRPr lang="en-US" sz="2400" b="1" dirty="0">
              <a:effectLst>
                <a:glow rad="88900">
                  <a:schemeClr val="bg1"/>
                </a:glow>
              </a:effectLst>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083306"/>
          </a:xfrm>
          <a:prstGeom prst="rect">
            <a:avLst/>
          </a:prstGeom>
        </p:spPr>
      </p:pic>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III. READING</a:t>
            </a:r>
          </a:p>
        </p:txBody>
      </p:sp>
      <p:graphicFrame>
        <p:nvGraphicFramePr>
          <p:cNvPr id="2" name="Table 2">
            <a:extLst>
              <a:ext uri="{FF2B5EF4-FFF2-40B4-BE49-F238E27FC236}">
                <a16:creationId xmlns:a16="http://schemas.microsoft.com/office/drawing/2014/main" id="{603409BC-F45B-DE49-8CDD-8009BCA8B3CD}"/>
              </a:ext>
            </a:extLst>
          </p:cNvPr>
          <p:cNvGraphicFramePr>
            <a:graphicFrameLocks noGrp="1"/>
          </p:cNvGraphicFramePr>
          <p:nvPr>
            <p:extLst>
              <p:ext uri="{D42A27DB-BD31-4B8C-83A1-F6EECF244321}">
                <p14:modId xmlns:p14="http://schemas.microsoft.com/office/powerpoint/2010/main" val="2783047686"/>
              </p:ext>
            </p:extLst>
          </p:nvPr>
        </p:nvGraphicFramePr>
        <p:xfrm>
          <a:off x="254692" y="2109392"/>
          <a:ext cx="11869574" cy="4648785"/>
        </p:xfrm>
        <a:graphic>
          <a:graphicData uri="http://schemas.openxmlformats.org/drawingml/2006/table">
            <a:tbl>
              <a:tblPr firstRow="1" bandRow="1">
                <a:tableStyleId>{5C22544A-7EE6-4342-B048-85BDC9FD1C3A}</a:tableStyleId>
              </a:tblPr>
              <a:tblGrid>
                <a:gridCol w="4588242">
                  <a:extLst>
                    <a:ext uri="{9D8B030D-6E8A-4147-A177-3AD203B41FA5}">
                      <a16:colId xmlns:a16="http://schemas.microsoft.com/office/drawing/2014/main" val="3027090900"/>
                    </a:ext>
                  </a:extLst>
                </a:gridCol>
                <a:gridCol w="7281332">
                  <a:extLst>
                    <a:ext uri="{9D8B030D-6E8A-4147-A177-3AD203B41FA5}">
                      <a16:colId xmlns:a16="http://schemas.microsoft.com/office/drawing/2014/main" val="3150162009"/>
                    </a:ext>
                  </a:extLst>
                </a:gridCol>
              </a:tblGrid>
              <a:tr h="551805">
                <a:tc gridSpan="2">
                  <a:txBody>
                    <a:bodyPr/>
                    <a:lstStyle/>
                    <a:p>
                      <a:pPr algn="ctr"/>
                      <a:r>
                        <a:rPr lang="x-none" sz="2000" dirty="0">
                          <a:latin typeface="Arial" panose="020B0604020202020204" pitchFamily="34" charset="0"/>
                          <a:cs typeface="Arial" panose="020B0604020202020204" pitchFamily="34" charset="0"/>
                        </a:rPr>
                        <a:t>Fact file</a:t>
                      </a:r>
                      <a:r>
                        <a:rPr lang="en-US" sz="2000" dirty="0">
                          <a:latin typeface="Arial" panose="020B0604020202020204" pitchFamily="34" charset="0"/>
                          <a:cs typeface="Arial" panose="020B0604020202020204" pitchFamily="34" charset="0"/>
                        </a:rPr>
                        <a:t>               </a:t>
                      </a:r>
                      <a:endParaRPr lang="x-none" sz="2000" dirty="0">
                        <a:latin typeface="Arial" panose="020B0604020202020204" pitchFamily="34" charset="0"/>
                        <a:cs typeface="Arial" panose="020B0604020202020204" pitchFamily="34" charset="0"/>
                      </a:endParaRPr>
                    </a:p>
                  </a:txBody>
                  <a:tcPr anchor="ctr"/>
                </a:tc>
                <a:tc hMerge="1">
                  <a:txBody>
                    <a:bodyPr/>
                    <a:lstStyle/>
                    <a:p>
                      <a:endParaRPr lang="x-none" dirty="0"/>
                    </a:p>
                  </a:txBody>
                  <a:tcPr/>
                </a:tc>
                <a:extLst>
                  <a:ext uri="{0D108BD9-81ED-4DB2-BD59-A6C34878D82A}">
                    <a16:rowId xmlns:a16="http://schemas.microsoft.com/office/drawing/2014/main" val="2863713908"/>
                  </a:ext>
                </a:extLst>
              </a:tr>
              <a:tr h="551805">
                <a:tc>
                  <a:txBody>
                    <a:bodyPr/>
                    <a:lstStyle/>
                    <a:p>
                      <a:r>
                        <a:rPr lang="en-US" sz="2800" dirty="0">
                          <a:latin typeface="Arial" panose="020B0604020202020204" pitchFamily="34" charset="0"/>
                          <a:cs typeface="Arial" panose="020B0604020202020204" pitchFamily="34" charset="0"/>
                        </a:rPr>
                        <a:t>﻿Name of the company</a:t>
                      </a:r>
                    </a:p>
                  </a:txBody>
                  <a:tcPr/>
                </a:tc>
                <a:tc>
                  <a:txBody>
                    <a:bodyPr/>
                    <a:lstStyle/>
                    <a:p>
                      <a:r>
                        <a:rPr lang="x-none" sz="2800" dirty="0">
                          <a:latin typeface="Arial" panose="020B0604020202020204" pitchFamily="34" charset="0"/>
                          <a:cs typeface="Arial" panose="020B0604020202020204" pitchFamily="34" charset="0"/>
                        </a:rPr>
                        <a:t>Roadrunner</a:t>
                      </a:r>
                    </a:p>
                  </a:txBody>
                  <a:tcPr/>
                </a:tc>
                <a:extLst>
                  <a:ext uri="{0D108BD9-81ED-4DB2-BD59-A6C34878D82A}">
                    <a16:rowId xmlns:a16="http://schemas.microsoft.com/office/drawing/2014/main" val="498075168"/>
                  </a:ext>
                </a:extLst>
              </a:tr>
              <a:tr h="551805">
                <a:tc>
                  <a:txBody>
                    <a:bodyPr/>
                    <a:lstStyle/>
                    <a:p>
                      <a:r>
                        <a:rPr lang="x-none" sz="2800" i="1" dirty="0">
                          <a:latin typeface="Arial" panose="020B0604020202020204" pitchFamily="34" charset="0"/>
                          <a:cs typeface="Arial" panose="020B0604020202020204" pitchFamily="34" charset="0"/>
                        </a:rPr>
                        <a:t>Speed </a:t>
                      </a:r>
                      <a:r>
                        <a:rPr lang="x-none" sz="2800" i="0" dirty="0">
                          <a:latin typeface="Arial" panose="020B0604020202020204" pitchFamily="34" charset="0"/>
                          <a:cs typeface="Arial" panose="020B0604020202020204" pitchFamily="34" charset="0"/>
                        </a:rPr>
                        <a:t>was introduced in</a:t>
                      </a:r>
                      <a:endParaRPr lang="x-none" sz="2800" i="1" dirty="0">
                        <a:latin typeface="Arial" panose="020B0604020202020204" pitchFamily="34" charset="0"/>
                        <a:cs typeface="Arial" panose="020B0604020202020204" pitchFamily="34" charset="0"/>
                      </a:endParaRPr>
                    </a:p>
                  </a:txBody>
                  <a:tcPr/>
                </a:tc>
                <a:tc>
                  <a:txBody>
                    <a:bodyPr/>
                    <a:lstStyle/>
                    <a:p>
                      <a:r>
                        <a:rPr lang="x-none" sz="2000" dirty="0">
                          <a:latin typeface="Arial" panose="020B0604020202020204" pitchFamily="34" charset="0"/>
                          <a:cs typeface="Arial" panose="020B0604020202020204" pitchFamily="34" charset="0"/>
                        </a:rPr>
                        <a:t>(1) ________________</a:t>
                      </a:r>
                    </a:p>
                  </a:txBody>
                  <a:tcPr/>
                </a:tc>
                <a:extLst>
                  <a:ext uri="{0D108BD9-81ED-4DB2-BD59-A6C34878D82A}">
                    <a16:rowId xmlns:a16="http://schemas.microsoft.com/office/drawing/2014/main" val="1891937615"/>
                  </a:ext>
                </a:extLst>
              </a:tr>
              <a:tr h="681436">
                <a:tc>
                  <a:txBody>
                    <a:bodyPr/>
                    <a:lstStyle/>
                    <a:p>
                      <a:r>
                        <a:rPr lang="x-none" sz="2800" i="1" dirty="0">
                          <a:latin typeface="Arial" panose="020B0604020202020204" pitchFamily="34" charset="0"/>
                          <a:cs typeface="Arial" panose="020B0604020202020204" pitchFamily="34" charset="0"/>
                        </a:rPr>
                        <a:t>Safety </a:t>
                      </a:r>
                      <a:r>
                        <a:rPr lang="x-none" sz="2800" i="0" dirty="0">
                          <a:latin typeface="Arial" panose="020B0604020202020204" pitchFamily="34" charset="0"/>
                          <a:cs typeface="Arial" panose="020B0604020202020204" pitchFamily="34" charset="0"/>
                        </a:rPr>
                        <a:t>will be the</a:t>
                      </a:r>
                    </a:p>
                  </a:txBody>
                  <a:tcPr/>
                </a:tc>
                <a:tc>
                  <a:txBody>
                    <a:bodyPr/>
                    <a:lstStyle/>
                    <a:p>
                      <a:r>
                        <a:rPr lang="x-none" sz="2000" dirty="0">
                          <a:latin typeface="Arial" panose="020B0604020202020204" pitchFamily="34" charset="0"/>
                          <a:cs typeface="Arial" panose="020B0604020202020204" pitchFamily="34" charset="0"/>
                        </a:rPr>
                        <a:t>(2) </a:t>
                      </a:r>
                      <a:r>
                        <a:rPr lang="x-none" sz="2800" dirty="0">
                          <a:latin typeface="Arial" panose="020B0604020202020204" pitchFamily="34" charset="0"/>
                          <a:cs typeface="Arial" panose="020B0604020202020204" pitchFamily="34" charset="0"/>
                        </a:rPr>
                        <a:t>________________ </a:t>
                      </a:r>
                      <a:r>
                        <a:rPr lang="en-US" sz="2800" dirty="0">
                          <a:latin typeface="Arial" panose="020B0604020202020204" pitchFamily="34" charset="0"/>
                          <a:cs typeface="Arial" panose="020B0604020202020204" pitchFamily="34" charset="0"/>
                        </a:rPr>
                        <a:t>                    </a:t>
                      </a:r>
                      <a:r>
                        <a:rPr lang="x-none" sz="2800" dirty="0">
                          <a:latin typeface="Arial" panose="020B0604020202020204" pitchFamily="34" charset="0"/>
                          <a:cs typeface="Arial" panose="020B0604020202020204" pitchFamily="34" charset="0"/>
                        </a:rPr>
                        <a:t>and</a:t>
                      </a:r>
                    </a:p>
                    <a:p>
                      <a:r>
                        <a:rPr lang="x-none" sz="2800" dirty="0">
                          <a:latin typeface="Arial" panose="020B0604020202020204" pitchFamily="34" charset="0"/>
                          <a:cs typeface="Arial" panose="020B0604020202020204" pitchFamily="34" charset="0"/>
                        </a:rPr>
                        <a:t>(3) ________________</a:t>
                      </a:r>
                      <a:r>
                        <a:rPr lang="en-US" sz="2800" dirty="0">
                          <a:latin typeface="Arial" panose="020B0604020202020204" pitchFamily="34" charset="0"/>
                          <a:cs typeface="Arial" panose="020B0604020202020204" pitchFamily="34" charset="0"/>
                        </a:rPr>
                        <a:t>   </a:t>
                      </a:r>
                      <a:r>
                        <a:rPr lang="x-none" sz="2800" dirty="0">
                          <a:latin typeface="Arial" panose="020B0604020202020204" pitchFamily="34" charset="0"/>
                          <a:cs typeface="Arial" panose="020B0604020202020204" pitchFamily="34" charset="0"/>
                        </a:rPr>
                        <a:t> electric car</a:t>
                      </a:r>
                      <a:r>
                        <a:rPr lang="en-US" sz="2800" dirty="0">
                          <a:latin typeface="Arial" panose="020B0604020202020204" pitchFamily="34" charset="0"/>
                          <a:cs typeface="Arial" panose="020B0604020202020204" pitchFamily="34" charset="0"/>
                        </a:rPr>
                        <a:t>  </a:t>
                      </a:r>
                      <a:endParaRPr lang="x-none" sz="2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65820834"/>
                  </a:ext>
                </a:extLst>
              </a:tr>
              <a:tr h="551805">
                <a:tc>
                  <a:txBody>
                    <a:bodyPr/>
                    <a:lstStyle/>
                    <a:p>
                      <a:r>
                        <a:rPr lang="x-none" sz="2800" dirty="0">
                          <a:latin typeface="Arial" panose="020B0604020202020204" pitchFamily="34" charset="0"/>
                          <a:cs typeface="Arial" panose="020B0604020202020204" pitchFamily="34" charset="0"/>
                        </a:rPr>
                        <a:t>Both models have</a:t>
                      </a:r>
                    </a:p>
                  </a:txBody>
                  <a:tcPr/>
                </a:tc>
                <a:tc>
                  <a:txBody>
                    <a:bodyPr/>
                    <a:lstStyle/>
                    <a:p>
                      <a:r>
                        <a:rPr lang="en-US" sz="2800" dirty="0">
                          <a:latin typeface="Arial" panose="020B0604020202020204" pitchFamily="34" charset="0"/>
                          <a:cs typeface="Arial" panose="020B0604020202020204" pitchFamily="34" charset="0"/>
                        </a:rPr>
                        <a:t>a gaming screen and an</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(4) </a:t>
                      </a:r>
                      <a:r>
                        <a:rPr lang="x-none" sz="2800" dirty="0">
                          <a:latin typeface="Arial" panose="020B0604020202020204" pitchFamily="34" charset="0"/>
                          <a:cs typeface="Arial" panose="020B0604020202020204" pitchFamily="34" charset="0"/>
                        </a:rPr>
                        <a:t>_________________</a:t>
                      </a:r>
                    </a:p>
                  </a:txBody>
                  <a:tcPr/>
                </a:tc>
                <a:extLst>
                  <a:ext uri="{0D108BD9-81ED-4DB2-BD59-A6C34878D82A}">
                    <a16:rowId xmlns:a16="http://schemas.microsoft.com/office/drawing/2014/main" val="1772239293"/>
                  </a:ext>
                </a:extLst>
              </a:tr>
              <a:tr h="551805">
                <a:tc>
                  <a:txBody>
                    <a:bodyPr/>
                    <a:lstStyle/>
                    <a:p>
                      <a:r>
                        <a:rPr lang="x-none" sz="2800" dirty="0">
                          <a:latin typeface="Arial" panose="020B0604020202020204" pitchFamily="34" charset="0"/>
                          <a:cs typeface="Arial" panose="020B0604020202020204" pitchFamily="34" charset="0"/>
                        </a:rPr>
                        <a:t>Both models run on</a:t>
                      </a:r>
                    </a:p>
                  </a:txBody>
                  <a:tcPr/>
                </a:tc>
                <a:tc>
                  <a:txBody>
                    <a:bodyPr/>
                    <a:lstStyle/>
                    <a:p>
                      <a:r>
                        <a:rPr lang="x-none" sz="2000" dirty="0">
                          <a:latin typeface="Arial" panose="020B0604020202020204" pitchFamily="34" charset="0"/>
                          <a:cs typeface="Arial" panose="020B0604020202020204" pitchFamily="34" charset="0"/>
                        </a:rPr>
                        <a:t>(5) ________________</a:t>
                      </a:r>
                    </a:p>
                  </a:txBody>
                  <a:tcPr/>
                </a:tc>
                <a:extLst>
                  <a:ext uri="{0D108BD9-81ED-4DB2-BD59-A6C34878D82A}">
                    <a16:rowId xmlns:a16="http://schemas.microsoft.com/office/drawing/2014/main" val="3530680846"/>
                  </a:ext>
                </a:extLst>
              </a:tr>
              <a:tr h="551805">
                <a:tc>
                  <a:txBody>
                    <a:bodyPr/>
                    <a:lstStyle/>
                    <a:p>
                      <a:r>
                        <a:rPr lang="x-none" sz="2800" dirty="0">
                          <a:latin typeface="Arial" panose="020B0604020202020204" pitchFamily="34" charset="0"/>
                          <a:cs typeface="Arial" panose="020B0604020202020204" pitchFamily="34" charset="0"/>
                        </a:rPr>
                        <a:t>Passengers can </a:t>
                      </a:r>
                    </a:p>
                  </a:txBody>
                  <a:tcPr/>
                </a:tc>
                <a:tc>
                  <a:txBody>
                    <a:bodyPr/>
                    <a:lstStyle/>
                    <a:p>
                      <a:r>
                        <a:rPr lang="en-US" sz="2800" dirty="0">
                          <a:latin typeface="Arial" panose="020B0604020202020204" pitchFamily="34" charset="0"/>
                          <a:cs typeface="Arial" panose="020B0604020202020204" pitchFamily="34" charset="0"/>
                        </a:rPr>
                        <a:t>read, sleep, play games</a:t>
                      </a:r>
                      <a:endParaRPr lang="x-none" sz="2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76688251"/>
                  </a:ext>
                </a:extLst>
              </a:tr>
            </a:tbl>
          </a:graphicData>
        </a:graphic>
      </p:graphicFrame>
      <p:sp>
        <p:nvSpPr>
          <p:cNvPr id="3" name="TextBox 2">
            <a:extLst>
              <a:ext uri="{FF2B5EF4-FFF2-40B4-BE49-F238E27FC236}">
                <a16:creationId xmlns:a16="http://schemas.microsoft.com/office/drawing/2014/main" id="{45B8407C-001C-9741-83E9-8E5ADDF966D6}"/>
              </a:ext>
            </a:extLst>
          </p:cNvPr>
          <p:cNvSpPr txBox="1"/>
          <p:nvPr/>
        </p:nvSpPr>
        <p:spPr>
          <a:xfrm>
            <a:off x="5554136" y="3153682"/>
            <a:ext cx="2099102" cy="523220"/>
          </a:xfrm>
          <a:prstGeom prst="rect">
            <a:avLst/>
          </a:prstGeom>
          <a:noFill/>
        </p:spPr>
        <p:txBody>
          <a:bodyPr wrap="square" rtlCol="0">
            <a:spAutoFit/>
          </a:bodyPr>
          <a:lstStyle/>
          <a:p>
            <a:r>
              <a:rPr lang="vi-VN" sz="2800" b="1" dirty="0">
                <a:solidFill>
                  <a:srgbClr val="FF0000"/>
                </a:solidFill>
                <a:latin typeface="Calibri" panose="020F0502020204030204" pitchFamily="34" charset="0"/>
                <a:cs typeface="Calibri" panose="020F0502020204030204" pitchFamily="34" charset="0"/>
              </a:rPr>
              <a:t>2015</a:t>
            </a:r>
            <a:endParaRPr lang="x-none" sz="2800" b="1" dirty="0">
              <a:solidFill>
                <a:srgbClr val="FF0000"/>
              </a:solidFill>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7F58A1D2-2BD5-B94A-B521-763A0B276D7D}"/>
              </a:ext>
            </a:extLst>
          </p:cNvPr>
          <p:cNvSpPr txBox="1"/>
          <p:nvPr/>
        </p:nvSpPr>
        <p:spPr>
          <a:xfrm>
            <a:off x="5200848" y="3732836"/>
            <a:ext cx="3818974" cy="523220"/>
          </a:xfrm>
          <a:prstGeom prst="rect">
            <a:avLst/>
          </a:prstGeom>
          <a:noFill/>
        </p:spPr>
        <p:txBody>
          <a:bodyPr wrap="square" rtlCol="0">
            <a:spAutoFit/>
          </a:bodyPr>
          <a:lstStyle/>
          <a:p>
            <a:r>
              <a:rPr lang="vi-VN" sz="2800" b="1" dirty="0">
                <a:solidFill>
                  <a:srgbClr val="FF0000"/>
                </a:solidFill>
                <a:latin typeface="Arial" panose="020B0604020202020204" pitchFamily="34" charset="0"/>
                <a:cs typeface="Arial" panose="020B0604020202020204" pitchFamily="34" charset="0"/>
              </a:rPr>
              <a:t>safest / largest</a:t>
            </a:r>
            <a:endParaRPr lang="x-none" sz="2800" b="1" dirty="0">
              <a:solidFill>
                <a:srgbClr val="FF0000"/>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28BF0BB8-4D1D-0046-8E47-D368DA6C2775}"/>
              </a:ext>
            </a:extLst>
          </p:cNvPr>
          <p:cNvSpPr txBox="1"/>
          <p:nvPr/>
        </p:nvSpPr>
        <p:spPr>
          <a:xfrm>
            <a:off x="5554136" y="4189945"/>
            <a:ext cx="3951108" cy="523220"/>
          </a:xfrm>
          <a:prstGeom prst="rect">
            <a:avLst/>
          </a:prstGeom>
          <a:noFill/>
        </p:spPr>
        <p:txBody>
          <a:bodyPr wrap="square" rtlCol="0">
            <a:spAutoFit/>
          </a:bodyPr>
          <a:lstStyle/>
          <a:p>
            <a:r>
              <a:rPr lang="vi-VN" sz="2800" b="1" dirty="0">
                <a:solidFill>
                  <a:srgbClr val="FF0000"/>
                </a:solidFill>
                <a:cs typeface="Calibri" panose="020F0502020204030204" pitchFamily="34" charset="0"/>
              </a:rPr>
              <a:t>largest / safest</a:t>
            </a:r>
            <a:endParaRPr lang="x-none" sz="2800" b="1" dirty="0">
              <a:solidFill>
                <a:srgbClr val="FF0000"/>
              </a:solidFill>
              <a:cs typeface="Calibri" panose="020F0502020204030204" pitchFamily="34" charset="0"/>
            </a:endParaRPr>
          </a:p>
        </p:txBody>
      </p:sp>
      <p:sp>
        <p:nvSpPr>
          <p:cNvPr id="23" name="TextBox 22">
            <a:extLst>
              <a:ext uri="{FF2B5EF4-FFF2-40B4-BE49-F238E27FC236}">
                <a16:creationId xmlns:a16="http://schemas.microsoft.com/office/drawing/2014/main" id="{D03D4425-F1EB-234E-8FF0-E13053B13888}"/>
              </a:ext>
            </a:extLst>
          </p:cNvPr>
          <p:cNvSpPr txBox="1"/>
          <p:nvPr/>
        </p:nvSpPr>
        <p:spPr>
          <a:xfrm>
            <a:off x="5451903" y="5170274"/>
            <a:ext cx="4787237" cy="523220"/>
          </a:xfrm>
          <a:prstGeom prst="rect">
            <a:avLst/>
          </a:prstGeom>
          <a:noFill/>
        </p:spPr>
        <p:txBody>
          <a:bodyPr wrap="square" rtlCol="0">
            <a:spAutoFit/>
          </a:bodyPr>
          <a:lstStyle/>
          <a:p>
            <a:r>
              <a:rPr lang="vi-VN" sz="2800" b="1" dirty="0">
                <a:solidFill>
                  <a:srgbClr val="FF0000"/>
                </a:solidFill>
                <a:cs typeface="Calibri" panose="020F0502020204030204" pitchFamily="34" charset="0"/>
              </a:rPr>
              <a:t>autopilot function</a:t>
            </a:r>
            <a:endParaRPr lang="x-none" sz="2800" b="1" dirty="0">
              <a:solidFill>
                <a:srgbClr val="FF0000"/>
              </a:solidFill>
              <a:cs typeface="Calibri" panose="020F0502020204030204" pitchFamily="34" charset="0"/>
            </a:endParaRPr>
          </a:p>
        </p:txBody>
      </p:sp>
      <p:sp>
        <p:nvSpPr>
          <p:cNvPr id="24" name="TextBox 23">
            <a:extLst>
              <a:ext uri="{FF2B5EF4-FFF2-40B4-BE49-F238E27FC236}">
                <a16:creationId xmlns:a16="http://schemas.microsoft.com/office/drawing/2014/main" id="{A1B37964-BA6E-C24C-8286-2D8B026FC8D7}"/>
              </a:ext>
            </a:extLst>
          </p:cNvPr>
          <p:cNvSpPr txBox="1"/>
          <p:nvPr/>
        </p:nvSpPr>
        <p:spPr>
          <a:xfrm>
            <a:off x="5324423" y="5571810"/>
            <a:ext cx="1864613" cy="523220"/>
          </a:xfrm>
          <a:prstGeom prst="rect">
            <a:avLst/>
          </a:prstGeom>
          <a:noFill/>
        </p:spPr>
        <p:txBody>
          <a:bodyPr wrap="none" rtlCol="0">
            <a:spAutoFit/>
          </a:bodyPr>
          <a:lstStyle/>
          <a:p>
            <a:r>
              <a:rPr lang="vi-VN" sz="2800" b="1" dirty="0">
                <a:solidFill>
                  <a:srgbClr val="FF0000"/>
                </a:solidFill>
                <a:cs typeface="Calibri" panose="020F0502020204030204" pitchFamily="34" charset="0"/>
              </a:rPr>
              <a:t>electricity</a:t>
            </a:r>
            <a:endParaRPr lang="x-none" sz="2800" b="1" dirty="0">
              <a:solidFill>
                <a:srgbClr val="FF0000"/>
              </a:solidFill>
              <a:cs typeface="Calibri" panose="020F0502020204030204" pitchFamily="34" charset="0"/>
            </a:endParaRPr>
          </a:p>
        </p:txBody>
      </p:sp>
    </p:spTree>
    <p:extLst>
      <p:ext uri="{BB962C8B-B14F-4D97-AF65-F5344CB8AC3E}">
        <p14:creationId xmlns:p14="http://schemas.microsoft.com/office/powerpoint/2010/main" val="2405557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linds(horizont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linds(horizont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linds(horizontal)">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blinds(horizontal)">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P spid="19" grpId="0"/>
      <p:bldP spid="23" grpId="0"/>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72112" y="1331912"/>
            <a:ext cx="1498899" cy="461665"/>
          </a:xfrm>
          <a:prstGeom prst="rect">
            <a:avLst/>
          </a:prstGeom>
          <a:noFill/>
          <a:effectLst/>
        </p:spPr>
        <p:txBody>
          <a:bodyPr wrap="square" rtlCol="0">
            <a:spAutoFit/>
          </a:bodyPr>
          <a:lstStyle/>
          <a:p>
            <a:r>
              <a:rPr lang="en-US" sz="2400" b="1" dirty="0">
                <a:cs typeface="Arial" panose="020B0604020202020204" pitchFamily="34" charset="0"/>
              </a:rPr>
              <a:t>Retelling.</a:t>
            </a:r>
            <a:endParaRPr lang="en-US" sz="2400" b="1" dirty="0">
              <a:effectLst>
                <a:glow rad="88900">
                  <a:schemeClr val="bg1"/>
                </a:glow>
              </a:effectLst>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083306"/>
          </a:xfrm>
          <a:prstGeom prst="rect">
            <a:avLst/>
          </a:prstGeom>
        </p:spPr>
      </p:pic>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III. READING</a:t>
            </a:r>
          </a:p>
        </p:txBody>
      </p:sp>
      <p:sp>
        <p:nvSpPr>
          <p:cNvPr id="9" name="TextBox 8">
            <a:extLst>
              <a:ext uri="{FF2B5EF4-FFF2-40B4-BE49-F238E27FC236}">
                <a16:creationId xmlns:a16="http://schemas.microsoft.com/office/drawing/2014/main" id="{321B82CE-29AE-9E42-BC40-21C4F1C9EF36}"/>
              </a:ext>
            </a:extLst>
          </p:cNvPr>
          <p:cNvSpPr txBox="1"/>
          <p:nvPr/>
        </p:nvSpPr>
        <p:spPr>
          <a:xfrm>
            <a:off x="628983" y="2144823"/>
            <a:ext cx="8450207" cy="523220"/>
          </a:xfrm>
          <a:prstGeom prst="rect">
            <a:avLst/>
          </a:prstGeom>
          <a:noFill/>
          <a:effectLst/>
        </p:spPr>
        <p:txBody>
          <a:bodyPr wrap="square" rtlCol="0">
            <a:spAutoFit/>
          </a:bodyPr>
          <a:lstStyle/>
          <a:p>
            <a:r>
              <a:rPr lang="en-US" sz="2800" b="1" dirty="0">
                <a:cs typeface="Arial" panose="020B0604020202020204" pitchFamily="34" charset="0"/>
              </a:rPr>
              <a:t>Tell the class again about the </a:t>
            </a:r>
            <a:r>
              <a:rPr lang="en-US" sz="2800" b="1" i="1" dirty="0">
                <a:cs typeface="Arial" panose="020B0604020202020204" pitchFamily="34" charset="0"/>
              </a:rPr>
              <a:t>Roadrunner</a:t>
            </a:r>
            <a:r>
              <a:rPr lang="en-US" sz="2800" b="1" dirty="0">
                <a:cs typeface="Arial" panose="020B0604020202020204" pitchFamily="34" charset="0"/>
              </a:rPr>
              <a:t> company.</a:t>
            </a:r>
            <a:endParaRPr lang="en-US" sz="2800" b="1" dirty="0">
              <a:effectLst>
                <a:glow rad="88900">
                  <a:schemeClr val="bg1"/>
                </a:glow>
              </a:effectLst>
              <a:cs typeface="Arial" panose="020B0604020202020204" pitchFamily="34" charset="0"/>
            </a:endParaRPr>
          </a:p>
        </p:txBody>
      </p:sp>
      <p:pic>
        <p:nvPicPr>
          <p:cNvPr id="2" name="Picture 1">
            <a:extLst>
              <a:ext uri="{FF2B5EF4-FFF2-40B4-BE49-F238E27FC236}">
                <a16:creationId xmlns:a16="http://schemas.microsoft.com/office/drawing/2014/main" id="{E45D9F22-167D-1A47-89B3-F0795DD6F282}"/>
              </a:ext>
            </a:extLst>
          </p:cNvPr>
          <p:cNvPicPr>
            <a:picLocks noChangeAspect="1"/>
          </p:cNvPicPr>
          <p:nvPr/>
        </p:nvPicPr>
        <p:blipFill>
          <a:blip r:embed="rId4"/>
          <a:stretch>
            <a:fillRect/>
          </a:stretch>
        </p:blipFill>
        <p:spPr>
          <a:xfrm>
            <a:off x="438941" y="3976835"/>
            <a:ext cx="4662753" cy="763954"/>
          </a:xfrm>
          <a:prstGeom prst="rect">
            <a:avLst/>
          </a:prstGeom>
        </p:spPr>
      </p:pic>
      <p:pic>
        <p:nvPicPr>
          <p:cNvPr id="10" name="Picture 9">
            <a:extLst>
              <a:ext uri="{FF2B5EF4-FFF2-40B4-BE49-F238E27FC236}">
                <a16:creationId xmlns:a16="http://schemas.microsoft.com/office/drawing/2014/main" id="{2B29A913-A570-4741-90BE-0C4B08BCAD01}"/>
              </a:ext>
            </a:extLst>
          </p:cNvPr>
          <p:cNvPicPr>
            <a:picLocks noChangeAspect="1"/>
          </p:cNvPicPr>
          <p:nvPr/>
        </p:nvPicPr>
        <p:blipFill>
          <a:blip r:embed="rId5"/>
          <a:stretch>
            <a:fillRect/>
          </a:stretch>
        </p:blipFill>
        <p:spPr>
          <a:xfrm>
            <a:off x="5925370" y="2998024"/>
            <a:ext cx="5827689" cy="2891256"/>
          </a:xfrm>
          <a:prstGeom prst="rect">
            <a:avLst/>
          </a:prstGeom>
        </p:spPr>
      </p:pic>
    </p:spTree>
    <p:extLst>
      <p:ext uri="{BB962C8B-B14F-4D97-AF65-F5344CB8AC3E}">
        <p14:creationId xmlns:p14="http://schemas.microsoft.com/office/powerpoint/2010/main" val="22556201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98972" y="1308648"/>
            <a:ext cx="10815315" cy="461665"/>
          </a:xfrm>
          <a:prstGeom prst="rect">
            <a:avLst/>
          </a:prstGeom>
          <a:noFill/>
          <a:effectLst/>
        </p:spPr>
        <p:txBody>
          <a:bodyPr wrap="square" rtlCol="0">
            <a:spAutoFit/>
          </a:bodyPr>
          <a:lstStyle/>
          <a:p>
            <a:r>
              <a:rPr lang="en-US" sz="2400" b="1" dirty="0">
                <a:cs typeface="Arial" panose="020B0604020202020204" pitchFamily="34" charset="0"/>
              </a:rPr>
              <a:t>Look at the fact file in 3 then ask and answer questions about it. </a:t>
            </a:r>
            <a:endParaRPr lang="en-US" sz="2400" dirty="0">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083306"/>
          </a:xfrm>
          <a:prstGeom prst="rect">
            <a:avLst/>
          </a:prstGeom>
        </p:spPr>
      </p:pic>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IV. SPEAKING</a:t>
            </a:r>
          </a:p>
        </p:txBody>
      </p:sp>
      <p:pic>
        <p:nvPicPr>
          <p:cNvPr id="4098" name="Picture 2" descr="Transparent People Talking Png Clipart (#5397211) - PinClipart">
            <a:extLst>
              <a:ext uri="{FF2B5EF4-FFF2-40B4-BE49-F238E27FC236}">
                <a16:creationId xmlns:a16="http://schemas.microsoft.com/office/drawing/2014/main" id="{270A4DD8-3AFE-47BB-B4FB-9CA7AD896EA6}"/>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7727" b="89896" l="10000" r="90000">
                        <a14:foregroundMark x1="46932" y1="28678" x2="46932" y2="28678"/>
                        <a14:foregroundMark x1="68182" y1="13224" x2="68182" y2="13224"/>
                        <a14:foregroundMark x1="46932" y1="28975" x2="46932" y2="28975"/>
                        <a14:foregroundMark x1="79886" y1="69539" x2="79886" y2="69539"/>
                        <a14:foregroundMark x1="65568" y1="79049" x2="65568" y2="79049"/>
                        <a14:foregroundMark x1="65909" y1="79346" x2="65909" y2="79346"/>
                        <a14:foregroundMark x1="59659" y1="79792" x2="72045" y2="79941"/>
                        <a14:foregroundMark x1="73295" y1="79792" x2="72955" y2="79049"/>
                        <a14:foregroundMark x1="74886" y1="78900" x2="74091" y2="79049"/>
                        <a14:foregroundMark x1="68182" y1="11887" x2="68182" y2="11887"/>
                        <a14:foregroundMark x1="66591" y1="11887" x2="65682" y2="23477"/>
                        <a14:foregroundMark x1="61818" y1="21100" x2="63750" y2="22437"/>
                        <a14:foregroundMark x1="48409" y1="26746" x2="50114" y2="31204"/>
                        <a14:foregroundMark x1="28864" y1="31798" x2="32159" y2="29866"/>
                        <a14:foregroundMark x1="68409" y1="10401" x2="64659" y2="22140"/>
                        <a14:foregroundMark x1="21023" y1="7727" x2="23977" y2="8172"/>
                        <a14:foregroundMark x1="22955" y1="79346" x2="32273" y2="79495"/>
                        <a14:foregroundMark x1="32273" y1="79495" x2="35909" y2="79049"/>
                      </a14:backgroundRemoval>
                    </a14:imgEffect>
                  </a14:imgLayer>
                </a14:imgProps>
              </a:ext>
              <a:ext uri="{28A0092B-C50C-407E-A947-70E740481C1C}">
                <a14:useLocalDpi xmlns:a14="http://schemas.microsoft.com/office/drawing/2010/main" val="0"/>
              </a:ext>
            </a:extLst>
          </a:blip>
          <a:srcRect l="11609" t="5222" r="11686" b="14756"/>
          <a:stretch/>
        </p:blipFill>
        <p:spPr bwMode="auto">
          <a:xfrm>
            <a:off x="6966857" y="2103882"/>
            <a:ext cx="3988526" cy="318222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4B6BC10-B0E2-458C-91DC-749B0F223694}"/>
              </a:ext>
            </a:extLst>
          </p:cNvPr>
          <p:cNvSpPr txBox="1"/>
          <p:nvPr/>
        </p:nvSpPr>
        <p:spPr>
          <a:xfrm>
            <a:off x="395626" y="1765945"/>
            <a:ext cx="6199484" cy="5016758"/>
          </a:xfrm>
          <a:prstGeom prst="rect">
            <a:avLst/>
          </a:prstGeom>
          <a:noFill/>
        </p:spPr>
        <p:txBody>
          <a:bodyPr wrap="square" rtlCol="0">
            <a:spAutoFit/>
          </a:bodyPr>
          <a:lstStyle/>
          <a:p>
            <a:r>
              <a:rPr lang="en-US" sz="3200" b="1" dirty="0">
                <a:solidFill>
                  <a:srgbClr val="4472C4"/>
                </a:solidFill>
                <a:effectLst/>
                <a:latin typeface="Calibri" panose="020F0502020204030204" pitchFamily="34" charset="0"/>
                <a:ea typeface="Times New Roman" panose="02020603050405020304" pitchFamily="18" charset="0"/>
                <a:cs typeface="Times New Roman" panose="02020603050405020304" pitchFamily="18" charset="0"/>
              </a:rPr>
              <a:t>Suggested questions:</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US" sz="3200" dirty="0">
                <a:latin typeface="Calibri" panose="020F0502020204030204" pitchFamily="34" charset="0"/>
                <a:ea typeface="Times New Roman" panose="02020603050405020304" pitchFamily="18" charset="0"/>
                <a:cs typeface="Times New Roman" panose="02020603050405020304" pitchFamily="18" charset="0"/>
              </a:rPr>
              <a:t>- </a:t>
            </a:r>
            <a:r>
              <a:rPr lang="en-US" sz="3200" dirty="0">
                <a:effectLst/>
                <a:latin typeface="Calibri" panose="020F0502020204030204" pitchFamily="34" charset="0"/>
                <a:ea typeface="Times New Roman" panose="02020603050405020304" pitchFamily="18" charset="0"/>
                <a:cs typeface="Times New Roman" panose="02020603050405020304" pitchFamily="18" charset="0"/>
              </a:rPr>
              <a:t>When was </a:t>
            </a:r>
            <a:r>
              <a:rPr lang="en-US" sz="3200" i="1" dirty="0">
                <a:effectLst/>
                <a:latin typeface="Calibri" panose="020F0502020204030204" pitchFamily="34" charset="0"/>
                <a:ea typeface="Times New Roman" panose="02020603050405020304" pitchFamily="18" charset="0"/>
                <a:cs typeface="Times New Roman" panose="02020603050405020304" pitchFamily="18" charset="0"/>
              </a:rPr>
              <a:t>Speed</a:t>
            </a:r>
            <a:r>
              <a:rPr lang="en-US" sz="3200" dirty="0">
                <a:effectLst/>
                <a:latin typeface="Calibri" panose="020F0502020204030204" pitchFamily="34" charset="0"/>
                <a:ea typeface="Times New Roman" panose="02020603050405020304" pitchFamily="18" charset="0"/>
                <a:cs typeface="Times New Roman" panose="02020603050405020304" pitchFamily="18" charset="0"/>
              </a:rPr>
              <a:t> introduced? / When did they introduce </a:t>
            </a:r>
            <a:r>
              <a:rPr lang="en-US" sz="3200" i="1" dirty="0">
                <a:effectLst/>
                <a:latin typeface="Calibri" panose="020F0502020204030204" pitchFamily="34" charset="0"/>
                <a:ea typeface="Times New Roman" panose="02020603050405020304" pitchFamily="18" charset="0"/>
                <a:cs typeface="Times New Roman" panose="02020603050405020304" pitchFamily="18" charset="0"/>
              </a:rPr>
              <a:t>Speed</a:t>
            </a:r>
            <a:r>
              <a:rPr lang="en-US" sz="3200" dirty="0">
                <a:effectLst/>
                <a:latin typeface="Calibri" panose="020F0502020204030204" pitchFamily="34" charset="0"/>
                <a:ea typeface="Times New Roman" panose="02020603050405020304" pitchFamily="18" charset="0"/>
                <a:cs typeface="Times New Roman" panose="02020603050405020304" pitchFamily="18" charset="0"/>
              </a:rPr>
              <a:t>?</a:t>
            </a:r>
          </a:p>
          <a:p>
            <a:r>
              <a:rPr lang="en-US" sz="3200" dirty="0">
                <a:latin typeface="Calibri" panose="020F0502020204030204" pitchFamily="34" charset="0"/>
                <a:ea typeface="Times New Roman" panose="02020603050405020304" pitchFamily="18" charset="0"/>
                <a:cs typeface="Times New Roman" panose="02020603050405020304" pitchFamily="18" charset="0"/>
              </a:rPr>
              <a:t>- </a:t>
            </a:r>
            <a:r>
              <a:rPr lang="en-US" sz="3200" dirty="0">
                <a:effectLst/>
                <a:latin typeface="Calibri" panose="020F0502020204030204" pitchFamily="34" charset="0"/>
                <a:ea typeface="Times New Roman" panose="02020603050405020304" pitchFamily="18" charset="0"/>
                <a:cs typeface="Times New Roman" panose="02020603050405020304" pitchFamily="18" charset="0"/>
              </a:rPr>
              <a:t>What do you know about </a:t>
            </a:r>
            <a:r>
              <a:rPr lang="en-US" sz="3200" i="1" dirty="0">
                <a:effectLst/>
                <a:latin typeface="Calibri" panose="020F0502020204030204" pitchFamily="34" charset="0"/>
                <a:ea typeface="Times New Roman" panose="02020603050405020304" pitchFamily="18" charset="0"/>
                <a:cs typeface="Times New Roman" panose="02020603050405020304" pitchFamily="18" charset="0"/>
              </a:rPr>
              <a:t>Safety</a:t>
            </a:r>
            <a:r>
              <a:rPr lang="en-US" sz="3200" dirty="0">
                <a:effectLst/>
                <a:latin typeface="Calibri" panose="020F0502020204030204" pitchFamily="34" charset="0"/>
                <a:ea typeface="Times New Roman" panose="02020603050405020304" pitchFamily="18" charset="0"/>
                <a:cs typeface="Times New Roman" panose="02020603050405020304" pitchFamily="18" charset="0"/>
              </a:rPr>
              <a:t>? / What is special about </a:t>
            </a:r>
            <a:r>
              <a:rPr lang="en-US" sz="3200" i="1" dirty="0">
                <a:effectLst/>
                <a:latin typeface="Calibri" panose="020F0502020204030204" pitchFamily="34" charset="0"/>
                <a:ea typeface="Times New Roman" panose="02020603050405020304" pitchFamily="18" charset="0"/>
                <a:cs typeface="Times New Roman" panose="02020603050405020304" pitchFamily="18" charset="0"/>
              </a:rPr>
              <a:t>Safety</a:t>
            </a:r>
            <a:r>
              <a:rPr lang="en-US" sz="3200" dirty="0">
                <a:effectLst/>
                <a:latin typeface="Calibri" panose="020F0502020204030204" pitchFamily="34" charset="0"/>
                <a:ea typeface="Times New Roman" panose="02020603050405020304" pitchFamily="18" charset="0"/>
                <a:cs typeface="Times New Roman" panose="02020603050405020304" pitchFamily="18" charset="0"/>
              </a:rPr>
              <a:t>?</a:t>
            </a:r>
          </a:p>
          <a:p>
            <a:r>
              <a:rPr lang="en-US" sz="3200" dirty="0">
                <a:latin typeface="Calibri" panose="020F0502020204030204" pitchFamily="34" charset="0"/>
                <a:ea typeface="Times New Roman" panose="02020603050405020304" pitchFamily="18" charset="0"/>
                <a:cs typeface="Times New Roman" panose="02020603050405020304" pitchFamily="18" charset="0"/>
              </a:rPr>
              <a:t>- </a:t>
            </a:r>
            <a:r>
              <a:rPr lang="en-US" sz="3200" dirty="0">
                <a:effectLst/>
                <a:latin typeface="Calibri" panose="020F0502020204030204" pitchFamily="34" charset="0"/>
                <a:ea typeface="Times New Roman" panose="02020603050405020304" pitchFamily="18" charset="0"/>
                <a:cs typeface="Times New Roman" panose="02020603050405020304" pitchFamily="18" charset="0"/>
              </a:rPr>
              <a:t>What functions do these models have?</a:t>
            </a:r>
          </a:p>
          <a:p>
            <a:r>
              <a:rPr lang="en-US" sz="3200" dirty="0">
                <a:latin typeface="Calibri" panose="020F0502020204030204" pitchFamily="34" charset="0"/>
                <a:ea typeface="Times New Roman" panose="02020603050405020304" pitchFamily="18" charset="0"/>
                <a:cs typeface="Times New Roman" panose="02020603050405020304" pitchFamily="18" charset="0"/>
              </a:rPr>
              <a:t>- </a:t>
            </a:r>
            <a:r>
              <a:rPr lang="en-US" sz="3200" dirty="0">
                <a:effectLst/>
                <a:latin typeface="Calibri" panose="020F0502020204030204" pitchFamily="34" charset="0"/>
                <a:ea typeface="Times New Roman" panose="02020603050405020304" pitchFamily="18" charset="0"/>
                <a:cs typeface="Times New Roman" panose="02020603050405020304" pitchFamily="18" charset="0"/>
              </a:rPr>
              <a:t>What do these models run on?</a:t>
            </a:r>
          </a:p>
          <a:p>
            <a:r>
              <a:rPr lang="en-US" sz="3200" dirty="0">
                <a:latin typeface="Calibri" panose="020F0502020204030204" pitchFamily="34" charset="0"/>
                <a:ea typeface="Times New Roman" panose="02020603050405020304" pitchFamily="18" charset="0"/>
                <a:cs typeface="Times New Roman" panose="02020603050405020304" pitchFamily="18" charset="0"/>
              </a:rPr>
              <a:t>- </a:t>
            </a:r>
            <a:r>
              <a:rPr lang="en-US" sz="3200" dirty="0">
                <a:effectLst/>
                <a:latin typeface="Calibri" panose="020F0502020204030204" pitchFamily="34" charset="0"/>
                <a:ea typeface="Times New Roman" panose="02020603050405020304" pitchFamily="18" charset="0"/>
                <a:cs typeface="Times New Roman" panose="02020603050405020304" pitchFamily="18" charset="0"/>
              </a:rPr>
              <a:t>What can passengers do when they are travelling in the car?</a:t>
            </a:r>
            <a:endParaRPr lang="en-US" sz="3200" dirty="0"/>
          </a:p>
        </p:txBody>
      </p:sp>
    </p:spTree>
    <p:extLst>
      <p:ext uri="{BB962C8B-B14F-4D97-AF65-F5344CB8AC3E}">
        <p14:creationId xmlns:p14="http://schemas.microsoft.com/office/powerpoint/2010/main" val="2535267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1"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ssolv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98972" y="1308648"/>
            <a:ext cx="10815315" cy="461665"/>
          </a:xfrm>
          <a:prstGeom prst="rect">
            <a:avLst/>
          </a:prstGeom>
          <a:noFill/>
          <a:effectLst/>
        </p:spPr>
        <p:txBody>
          <a:bodyPr wrap="square" rtlCol="0">
            <a:spAutoFit/>
          </a:bodyPr>
          <a:lstStyle/>
          <a:p>
            <a:r>
              <a:rPr lang="en-US" sz="2400" b="1" dirty="0">
                <a:cs typeface="Arial" panose="020B0604020202020204" pitchFamily="34" charset="0"/>
              </a:rPr>
              <a:t>Look at the fact file in 3 then ask and answer questions about it. </a:t>
            </a:r>
            <a:endParaRPr lang="en-US" sz="2400" dirty="0">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083306"/>
          </a:xfrm>
          <a:prstGeom prst="rect">
            <a:avLst/>
          </a:prstGeom>
        </p:spPr>
      </p:pic>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IV. SPEAKING</a:t>
            </a:r>
          </a:p>
        </p:txBody>
      </p:sp>
      <p:pic>
        <p:nvPicPr>
          <p:cNvPr id="4098" name="Picture 2" descr="Transparent People Talking Png Clipart (#5397211) - PinClipart">
            <a:extLst>
              <a:ext uri="{FF2B5EF4-FFF2-40B4-BE49-F238E27FC236}">
                <a16:creationId xmlns:a16="http://schemas.microsoft.com/office/drawing/2014/main" id="{270A4DD8-3AFE-47BB-B4FB-9CA7AD896EA6}"/>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7727" b="89896" l="10000" r="90000">
                        <a14:foregroundMark x1="46932" y1="28678" x2="46932" y2="28678"/>
                        <a14:foregroundMark x1="68182" y1="13224" x2="68182" y2="13224"/>
                        <a14:foregroundMark x1="46932" y1="28975" x2="46932" y2="28975"/>
                        <a14:foregroundMark x1="79886" y1="69539" x2="79886" y2="69539"/>
                        <a14:foregroundMark x1="65568" y1="79049" x2="65568" y2="79049"/>
                        <a14:foregroundMark x1="65909" y1="79346" x2="65909" y2="79346"/>
                        <a14:foregroundMark x1="59659" y1="79792" x2="72045" y2="79941"/>
                        <a14:foregroundMark x1="73295" y1="79792" x2="72955" y2="79049"/>
                        <a14:foregroundMark x1="74886" y1="78900" x2="74091" y2="79049"/>
                        <a14:foregroundMark x1="68182" y1="11887" x2="68182" y2="11887"/>
                        <a14:foregroundMark x1="66591" y1="11887" x2="65682" y2="23477"/>
                        <a14:foregroundMark x1="61818" y1="21100" x2="63750" y2="22437"/>
                        <a14:foregroundMark x1="48409" y1="26746" x2="50114" y2="31204"/>
                        <a14:foregroundMark x1="28864" y1="31798" x2="32159" y2="29866"/>
                        <a14:foregroundMark x1="68409" y1="10401" x2="64659" y2="22140"/>
                        <a14:foregroundMark x1="21023" y1="7727" x2="23977" y2="8172"/>
                        <a14:foregroundMark x1="22955" y1="79346" x2="32273" y2="79495"/>
                        <a14:foregroundMark x1="32273" y1="79495" x2="35909" y2="79049"/>
                      </a14:backgroundRemoval>
                    </a14:imgEffect>
                  </a14:imgLayer>
                </a14:imgProps>
              </a:ext>
              <a:ext uri="{28A0092B-C50C-407E-A947-70E740481C1C}">
                <a14:useLocalDpi xmlns:a14="http://schemas.microsoft.com/office/drawing/2010/main" val="0"/>
              </a:ext>
            </a:extLst>
          </a:blip>
          <a:srcRect l="11609" t="5222" r="11686" b="14756"/>
          <a:stretch/>
        </p:blipFill>
        <p:spPr bwMode="auto">
          <a:xfrm>
            <a:off x="8907894" y="1765945"/>
            <a:ext cx="2900283" cy="318222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4B6BC10-B0E2-458C-91DC-749B0F223694}"/>
              </a:ext>
            </a:extLst>
          </p:cNvPr>
          <p:cNvSpPr txBox="1"/>
          <p:nvPr/>
        </p:nvSpPr>
        <p:spPr>
          <a:xfrm>
            <a:off x="395625" y="1765945"/>
            <a:ext cx="10001441" cy="5509200"/>
          </a:xfrm>
          <a:prstGeom prst="rect">
            <a:avLst/>
          </a:prstGeom>
          <a:noFill/>
        </p:spPr>
        <p:txBody>
          <a:bodyPr wrap="square" rtlCol="0">
            <a:spAutoFit/>
          </a:bodyPr>
          <a:lstStyle/>
          <a:p>
            <a:r>
              <a:rPr lang="en-US" sz="3200" b="1" dirty="0">
                <a:solidFill>
                  <a:srgbClr val="4472C4"/>
                </a:solidFill>
                <a:effectLst/>
                <a:latin typeface="Calibri" panose="020F0502020204030204" pitchFamily="34" charset="0"/>
                <a:ea typeface="Times New Roman" panose="02020603050405020304" pitchFamily="18" charset="0"/>
                <a:cs typeface="Times New Roman" panose="02020603050405020304" pitchFamily="18" charset="0"/>
              </a:rPr>
              <a:t>Suggested questions:</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US" sz="3200" dirty="0">
                <a:latin typeface="Calibri" panose="020F0502020204030204" pitchFamily="34" charset="0"/>
                <a:ea typeface="Times New Roman" panose="02020603050405020304" pitchFamily="18" charset="0"/>
                <a:cs typeface="Times New Roman" panose="02020603050405020304" pitchFamily="18" charset="0"/>
              </a:rPr>
              <a:t>A: What will Safety be?</a:t>
            </a:r>
          </a:p>
          <a:p>
            <a:r>
              <a:rPr lang="en-US" sz="3200" dirty="0">
                <a:latin typeface="Calibri" panose="020F0502020204030204" pitchFamily="34" charset="0"/>
                <a:ea typeface="Times New Roman" panose="02020603050405020304" pitchFamily="18" charset="0"/>
                <a:cs typeface="Times New Roman" panose="02020603050405020304" pitchFamily="18" charset="0"/>
              </a:rPr>
              <a:t>B: It will be the largest and safest electric car.</a:t>
            </a:r>
          </a:p>
          <a:p>
            <a:r>
              <a:rPr lang="en-US" sz="3200" dirty="0">
                <a:latin typeface="Calibri" panose="020F0502020204030204" pitchFamily="34" charset="0"/>
                <a:ea typeface="Times New Roman" panose="02020603050405020304" pitchFamily="18" charset="0"/>
                <a:cs typeface="Times New Roman" panose="02020603050405020304" pitchFamily="18" charset="0"/>
              </a:rPr>
              <a:t>A: What will both models have?</a:t>
            </a:r>
          </a:p>
          <a:p>
            <a:r>
              <a:rPr lang="en-US" sz="3200" dirty="0">
                <a:latin typeface="Calibri" panose="020F0502020204030204" pitchFamily="34" charset="0"/>
                <a:ea typeface="Times New Roman" panose="02020603050405020304" pitchFamily="18" charset="0"/>
                <a:cs typeface="Times New Roman" panose="02020603050405020304" pitchFamily="18" charset="0"/>
              </a:rPr>
              <a:t>B: They will have a gaming screen and an autopilot function.</a:t>
            </a:r>
          </a:p>
          <a:p>
            <a:r>
              <a:rPr lang="en-US" sz="3200" dirty="0">
                <a:latin typeface="Calibri" panose="020F0502020204030204" pitchFamily="34" charset="0"/>
                <a:ea typeface="Times New Roman" panose="02020603050405020304" pitchFamily="18" charset="0"/>
                <a:cs typeface="Times New Roman" panose="02020603050405020304" pitchFamily="18" charset="0"/>
              </a:rPr>
              <a:t>A: What will both models run on?</a:t>
            </a:r>
          </a:p>
          <a:p>
            <a:r>
              <a:rPr lang="en-US" sz="3200" dirty="0">
                <a:latin typeface="Calibri" panose="020F0502020204030204" pitchFamily="34" charset="0"/>
                <a:ea typeface="Times New Roman" panose="02020603050405020304" pitchFamily="18" charset="0"/>
                <a:cs typeface="Times New Roman" panose="02020603050405020304" pitchFamily="18" charset="0"/>
              </a:rPr>
              <a:t>B: Electricity.</a:t>
            </a:r>
          </a:p>
          <a:p>
            <a:r>
              <a:rPr lang="en-US" sz="3200" dirty="0">
                <a:latin typeface="Calibri" panose="020F0502020204030204" pitchFamily="34" charset="0"/>
                <a:ea typeface="Times New Roman" panose="02020603050405020304" pitchFamily="18" charset="0"/>
                <a:cs typeface="Times New Roman" panose="02020603050405020304" pitchFamily="18" charset="0"/>
              </a:rPr>
              <a:t>A:  What can passengers do?</a:t>
            </a:r>
          </a:p>
          <a:p>
            <a:r>
              <a:rPr lang="en-US" sz="3200" dirty="0">
                <a:latin typeface="Calibri" panose="020F0502020204030204" pitchFamily="34" charset="0"/>
                <a:ea typeface="Times New Roman" panose="02020603050405020304" pitchFamily="18" charset="0"/>
                <a:cs typeface="Times New Roman" panose="02020603050405020304" pitchFamily="18" charset="0"/>
              </a:rPr>
              <a:t>B: Read, sleep, play games.</a:t>
            </a:r>
          </a:p>
          <a:p>
            <a:pPr marL="457200" indent="-457200">
              <a:buFontTx/>
              <a:buChar char="-"/>
            </a:pPr>
            <a:endParaRPr lang="en-US" sz="3200" dirty="0"/>
          </a:p>
        </p:txBody>
      </p:sp>
    </p:spTree>
    <p:extLst>
      <p:ext uri="{BB962C8B-B14F-4D97-AF65-F5344CB8AC3E}">
        <p14:creationId xmlns:p14="http://schemas.microsoft.com/office/powerpoint/2010/main" val="626516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1"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ssolv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80325" y="1188331"/>
            <a:ext cx="10815315" cy="830997"/>
          </a:xfrm>
          <a:prstGeom prst="rect">
            <a:avLst/>
          </a:prstGeom>
          <a:noFill/>
          <a:effectLst/>
        </p:spPr>
        <p:txBody>
          <a:bodyPr wrap="square" rtlCol="0">
            <a:spAutoFit/>
          </a:bodyPr>
          <a:lstStyle/>
          <a:p>
            <a:r>
              <a:rPr lang="en-US" sz="2400" b="1" dirty="0">
                <a:cs typeface="Arial" panose="020B0604020202020204" pitchFamily="34" charset="0"/>
              </a:rPr>
              <a:t>Discuss why Roadrunner’s cars will or won’t become popular in the near future. Report your reasons to the class. </a:t>
            </a:r>
            <a:endParaRPr lang="en-US" sz="2400" dirty="0">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083306"/>
          </a:xfrm>
          <a:prstGeom prst="rect">
            <a:avLst/>
          </a:prstGeom>
        </p:spPr>
      </p:pic>
      <p:sp>
        <p:nvSpPr>
          <p:cNvPr id="11" name="TextBox 10"/>
          <p:cNvSpPr txBox="1"/>
          <p:nvPr/>
        </p:nvSpPr>
        <p:spPr>
          <a:xfrm>
            <a:off x="487067" y="207665"/>
            <a:ext cx="9294242"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IV. SPEAKING </a:t>
            </a:r>
          </a:p>
        </p:txBody>
      </p:sp>
      <p:sp>
        <p:nvSpPr>
          <p:cNvPr id="2" name="TextBox 1">
            <a:extLst>
              <a:ext uri="{FF2B5EF4-FFF2-40B4-BE49-F238E27FC236}">
                <a16:creationId xmlns:a16="http://schemas.microsoft.com/office/drawing/2014/main" id="{0DAE0E5F-D3BC-49BD-9680-C6B4DA8E3399}"/>
              </a:ext>
            </a:extLst>
          </p:cNvPr>
          <p:cNvSpPr txBox="1"/>
          <p:nvPr/>
        </p:nvSpPr>
        <p:spPr>
          <a:xfrm>
            <a:off x="487067" y="2221561"/>
            <a:ext cx="11998510" cy="523220"/>
          </a:xfrm>
          <a:prstGeom prst="rect">
            <a:avLst/>
          </a:prstGeom>
          <a:noFill/>
        </p:spPr>
        <p:txBody>
          <a:bodyPr wrap="square" rtlCol="0">
            <a:spAutoFit/>
          </a:bodyPr>
          <a:lstStyle/>
          <a:p>
            <a:r>
              <a:rPr lang="en-US" sz="2800" b="1" dirty="0">
                <a:solidFill>
                  <a:srgbClr val="00B050"/>
                </a:solidFill>
                <a:latin typeface="ChronicaPro-Book"/>
              </a:rPr>
              <a:t>Why Roadrunner’s cars will or won’t become popular in the near future?</a:t>
            </a:r>
          </a:p>
        </p:txBody>
      </p:sp>
      <p:pic>
        <p:nvPicPr>
          <p:cNvPr id="3" name="Picture 2">
            <a:extLst>
              <a:ext uri="{FF2B5EF4-FFF2-40B4-BE49-F238E27FC236}">
                <a16:creationId xmlns:a16="http://schemas.microsoft.com/office/drawing/2014/main" id="{E9F1A3C6-F118-46F3-95E1-C9B0DD923D69}"/>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6170" b="89872" l="6310" r="96905">
                        <a14:foregroundMark x1="6310" y1="71246" x2="6310" y2="71246"/>
                        <a14:foregroundMark x1="28929" y1="43655" x2="28929" y2="43655"/>
                        <a14:foregroundMark x1="26429" y1="44470" x2="30357" y2="44237"/>
                        <a14:foregroundMark x1="15238" y1="42375" x2="25595" y2="35739"/>
                        <a14:foregroundMark x1="25595" y1="35739" x2="30119" y2="34459"/>
                        <a14:foregroundMark x1="46190" y1="40512" x2="50357" y2="41793"/>
                        <a14:foregroundMark x1="34286" y1="19441" x2="43333" y2="11874"/>
                        <a14:foregroundMark x1="43333" y1="11874" x2="43690" y2="11874"/>
                        <a14:foregroundMark x1="36429" y1="22817" x2="31667" y2="20605"/>
                        <a14:foregroundMark x1="40357" y1="17928" x2="40357" y2="20605"/>
                        <a14:foregroundMark x1="28929" y1="14086" x2="38929" y2="8615"/>
                        <a14:foregroundMark x1="40000" y1="6170" x2="40000" y2="6170"/>
                        <a14:foregroundMark x1="40952" y1="21187" x2="40952" y2="21187"/>
                        <a14:foregroundMark x1="42857" y1="20605" x2="42857" y2="20605"/>
                        <a14:foregroundMark x1="74048" y1="51106" x2="74048" y2="51106"/>
                        <a14:foregroundMark x1="72976" y1="48894" x2="76548" y2="49476"/>
                        <a14:foregroundMark x1="86071" y1="79860" x2="86071" y2="79860"/>
                        <a14:foregroundMark x1="86389" y1="78463" x2="86177" y2="79395"/>
                        <a14:foregroundMark x1="86469" y1="78114" x2="86389" y2="78463"/>
                        <a14:foregroundMark x1="86548" y1="77765" x2="86469" y2="78114"/>
                        <a14:foregroundMark x1="86548" y1="80210" x2="86548" y2="80792"/>
                        <a14:foregroundMark x1="86548" y1="79395" x2="86548" y2="80210"/>
                        <a14:foregroundMark x1="86548" y1="78463" x2="86548" y2="79395"/>
                        <a14:foregroundMark x1="86548" y1="78114" x2="86548" y2="78463"/>
                        <a14:foregroundMark x1="86548" y1="77532" x2="86548" y2="78114"/>
                        <a14:foregroundMark x1="94048" y1="72061" x2="94048" y2="78347"/>
                        <a14:foregroundMark x1="86548" y1="78347" x2="86548" y2="78347"/>
                        <a14:foregroundMark x1="96905" y1="73341" x2="96905" y2="76950"/>
                        <a14:foregroundMark x1="69048" y1="86380" x2="80952" y2="86496"/>
                        <a14:foregroundMark x1="80952" y1="86496" x2="88095" y2="86380"/>
                        <a14:foregroundMark x1="68095" y1="85332" x2="67024" y2="85565"/>
                        <a14:foregroundMark x1="87143" y1="86380" x2="91667" y2="84633"/>
                        <a14:foregroundMark x1="85238" y1="87776" x2="89524" y2="87311"/>
                        <a14:foregroundMark x1="11905" y1="85332" x2="24048" y2="85565"/>
                        <a14:foregroundMark x1="24048" y1="85565" x2="35000" y2="84051"/>
                        <a14:foregroundMark x1="36190" y1="85797" x2="15714" y2="85914"/>
                        <a14:foregroundMark x1="11667" y1="85565" x2="11667" y2="85565"/>
                        <a14:foregroundMark x1="12143" y1="86147" x2="12143" y2="86147"/>
                        <a14:foregroundMark x1="12143" y1="86147" x2="12143" y2="86147"/>
                        <a14:foregroundMark x1="87500" y1="74389" x2="90357" y2="75320"/>
                        <a14:backgroundMark x1="87143" y1="78114" x2="87143" y2="78114"/>
                        <a14:backgroundMark x1="86548" y1="79395" x2="86548" y2="79395"/>
                        <a14:backgroundMark x1="86548" y1="80210" x2="86548" y2="80210"/>
                        <a14:backgroundMark x1="85952" y1="78463" x2="85952" y2="78463"/>
                        <a14:backgroundMark x1="85952" y1="79627" x2="85952" y2="79627"/>
                      </a14:backgroundRemoval>
                    </a14:imgEffect>
                  </a14:imgLayer>
                </a14:imgProps>
              </a:ext>
            </a:extLst>
          </a:blip>
          <a:stretch>
            <a:fillRect/>
          </a:stretch>
        </p:blipFill>
        <p:spPr>
          <a:xfrm>
            <a:off x="3643794" y="2895064"/>
            <a:ext cx="4331805" cy="4429786"/>
          </a:xfrm>
          <a:prstGeom prst="rect">
            <a:avLst/>
          </a:prstGeom>
        </p:spPr>
      </p:pic>
    </p:spTree>
    <p:extLst>
      <p:ext uri="{BB962C8B-B14F-4D97-AF65-F5344CB8AC3E}">
        <p14:creationId xmlns:p14="http://schemas.microsoft.com/office/powerpoint/2010/main" val="23665790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80325" y="1188331"/>
            <a:ext cx="10815315" cy="830997"/>
          </a:xfrm>
          <a:prstGeom prst="rect">
            <a:avLst/>
          </a:prstGeom>
          <a:noFill/>
          <a:effectLst/>
        </p:spPr>
        <p:txBody>
          <a:bodyPr wrap="square" rtlCol="0">
            <a:spAutoFit/>
          </a:bodyPr>
          <a:lstStyle/>
          <a:p>
            <a:r>
              <a:rPr lang="en-US" sz="2400" b="1" dirty="0">
                <a:cs typeface="Arial" panose="020B0604020202020204" pitchFamily="34" charset="0"/>
              </a:rPr>
              <a:t>Discuss why Roadrunner’s cars will or won’t become popular in the near future. Report your reasons to the class. </a:t>
            </a:r>
            <a:endParaRPr lang="en-US" sz="2400" dirty="0">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083306"/>
          </a:xfrm>
          <a:prstGeom prst="rect">
            <a:avLst/>
          </a:prstGeom>
        </p:spPr>
      </p:pic>
      <p:sp>
        <p:nvSpPr>
          <p:cNvPr id="11" name="TextBox 10"/>
          <p:cNvSpPr txBox="1"/>
          <p:nvPr/>
        </p:nvSpPr>
        <p:spPr>
          <a:xfrm>
            <a:off x="487067" y="207665"/>
            <a:ext cx="9294242"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IV. SPEAKING </a:t>
            </a:r>
          </a:p>
        </p:txBody>
      </p:sp>
      <p:sp>
        <p:nvSpPr>
          <p:cNvPr id="2" name="TextBox 1">
            <a:extLst>
              <a:ext uri="{FF2B5EF4-FFF2-40B4-BE49-F238E27FC236}">
                <a16:creationId xmlns:a16="http://schemas.microsoft.com/office/drawing/2014/main" id="{0DAE0E5F-D3BC-49BD-9680-C6B4DA8E3399}"/>
              </a:ext>
            </a:extLst>
          </p:cNvPr>
          <p:cNvSpPr txBox="1"/>
          <p:nvPr/>
        </p:nvSpPr>
        <p:spPr>
          <a:xfrm>
            <a:off x="746711" y="1965383"/>
            <a:ext cx="11287245" cy="3539430"/>
          </a:xfrm>
          <a:prstGeom prst="rect">
            <a:avLst/>
          </a:prstGeom>
          <a:noFill/>
        </p:spPr>
        <p:txBody>
          <a:bodyPr wrap="square" rtlCol="0">
            <a:spAutoFit/>
          </a:bodyPr>
          <a:lstStyle/>
          <a:p>
            <a:r>
              <a:rPr lang="en-US" sz="2800" b="1" dirty="0">
                <a:solidFill>
                  <a:srgbClr val="00B050"/>
                </a:solidFill>
                <a:latin typeface="ChronicaPro-Book"/>
              </a:rPr>
              <a:t>Why Roadrunner’s cars will or won’t become popular in the near future?</a:t>
            </a:r>
          </a:p>
          <a:p>
            <a:r>
              <a:rPr lang="en-US" sz="2800" b="1" dirty="0">
                <a:latin typeface="ChronicaPro-Book"/>
              </a:rPr>
              <a:t>-</a:t>
            </a:r>
            <a:r>
              <a:rPr lang="vi-VN" sz="2800" dirty="0"/>
              <a:t>We think Roadrunner’s car will become popular in the near future because they are </a:t>
            </a:r>
            <a:r>
              <a:rPr lang="en-US" sz="2800" dirty="0"/>
              <a:t>are eco-friendly and can</a:t>
            </a:r>
            <a:r>
              <a:rPr lang="vi-VN" sz="2800" dirty="0"/>
              <a:t>allow passengers read, sleep, play games.</a:t>
            </a:r>
            <a:endParaRPr lang="en-US" sz="2800" dirty="0"/>
          </a:p>
          <a:p>
            <a:r>
              <a:rPr lang="en-US" sz="2800" dirty="0"/>
              <a:t>-</a:t>
            </a:r>
            <a:r>
              <a:rPr lang="vi-VN" sz="2800" dirty="0"/>
              <a:t>We think Roadrunner’s car won’t become popular in the near future because they might be dependent on battery</a:t>
            </a:r>
            <a:r>
              <a:rPr lang="en-US" sz="2800" dirty="0"/>
              <a:t>.</a:t>
            </a:r>
          </a:p>
          <a:p>
            <a:endParaRPr lang="en-US" sz="2800" dirty="0"/>
          </a:p>
        </p:txBody>
      </p:sp>
    </p:spTree>
    <p:extLst>
      <p:ext uri="{BB962C8B-B14F-4D97-AF65-F5344CB8AC3E}">
        <p14:creationId xmlns:p14="http://schemas.microsoft.com/office/powerpoint/2010/main" val="28434468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94524" y="1318058"/>
            <a:ext cx="10815315"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WRAP-UP</a:t>
            </a:r>
          </a:p>
        </p:txBody>
      </p:sp>
      <p:sp>
        <p:nvSpPr>
          <p:cNvPr id="16" name="Rounded Rectangle 15"/>
          <p:cNvSpPr/>
          <p:nvPr/>
        </p:nvSpPr>
        <p:spPr>
          <a:xfrm>
            <a:off x="576198" y="1290971"/>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083306"/>
          </a:xfrm>
          <a:prstGeom prst="rect">
            <a:avLst/>
          </a:prstGeom>
        </p:spPr>
      </p:pic>
      <p:sp>
        <p:nvSpPr>
          <p:cNvPr id="11" name="TextBox 10"/>
          <p:cNvSpPr txBox="1"/>
          <p:nvPr/>
        </p:nvSpPr>
        <p:spPr>
          <a:xfrm>
            <a:off x="487067" y="207665"/>
            <a:ext cx="4903640"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V. CONSOLIDATION</a:t>
            </a:r>
          </a:p>
        </p:txBody>
      </p:sp>
      <p:graphicFrame>
        <p:nvGraphicFramePr>
          <p:cNvPr id="3" name="Diagram 2"/>
          <p:cNvGraphicFramePr/>
          <p:nvPr>
            <p:extLst>
              <p:ext uri="{D42A27DB-BD31-4B8C-83A1-F6EECF244321}">
                <p14:modId xmlns:p14="http://schemas.microsoft.com/office/powerpoint/2010/main" val="4004619913"/>
              </p:ext>
            </p:extLst>
          </p:nvPr>
        </p:nvGraphicFramePr>
        <p:xfrm>
          <a:off x="2471649" y="1999826"/>
          <a:ext cx="7522095" cy="44453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75727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1"/>
            <a:ext cx="12192000" cy="1083306"/>
          </a:xfrm>
          <a:prstGeom prst="rect">
            <a:avLst/>
          </a:prstGeom>
        </p:spPr>
      </p:pic>
      <p:sp>
        <p:nvSpPr>
          <p:cNvPr id="13" name="TextBox 12"/>
          <p:cNvSpPr txBox="1"/>
          <p:nvPr/>
        </p:nvSpPr>
        <p:spPr>
          <a:xfrm>
            <a:off x="663572" y="202239"/>
            <a:ext cx="3059800"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sp>
        <p:nvSpPr>
          <p:cNvPr id="2" name="Thought Bubble: Cloud 1">
            <a:extLst>
              <a:ext uri="{FF2B5EF4-FFF2-40B4-BE49-F238E27FC236}">
                <a16:creationId xmlns:a16="http://schemas.microsoft.com/office/drawing/2014/main" id="{70205910-30DE-478E-A79C-CB753D5F2777}"/>
              </a:ext>
            </a:extLst>
          </p:cNvPr>
          <p:cNvSpPr/>
          <p:nvPr/>
        </p:nvSpPr>
        <p:spPr>
          <a:xfrm>
            <a:off x="3723372" y="1971676"/>
            <a:ext cx="4629150" cy="2914648"/>
          </a:xfrm>
          <a:prstGeom prst="cloudCallou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3200" b="1" dirty="0"/>
              <a:t>MEANS OF TRANSPORT</a:t>
            </a:r>
          </a:p>
        </p:txBody>
      </p:sp>
      <p:cxnSp>
        <p:nvCxnSpPr>
          <p:cNvPr id="6" name="Straight Arrow Connector 5"/>
          <p:cNvCxnSpPr/>
          <p:nvPr/>
        </p:nvCxnSpPr>
        <p:spPr>
          <a:xfrm flipV="1">
            <a:off x="8269357" y="2782957"/>
            <a:ext cx="695739" cy="2663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7804205" y="1785068"/>
            <a:ext cx="465152" cy="5963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6097587" y="1566408"/>
            <a:ext cx="0" cy="5838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3049325" y="2381416"/>
            <a:ext cx="1097280" cy="5844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3077155" y="4385144"/>
            <a:ext cx="1260282" cy="5645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7736619" y="4011433"/>
            <a:ext cx="1113183" cy="72356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142383" y="4949687"/>
            <a:ext cx="492980" cy="5287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4436828" y="1858330"/>
            <a:ext cx="842838" cy="4833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6810292" y="4512365"/>
            <a:ext cx="719593" cy="5923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2961861" y="3709283"/>
            <a:ext cx="974035" cy="1987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7772DB5-800F-2795-DDB7-7215E3A4AD8D}"/>
              </a:ext>
            </a:extLst>
          </p:cNvPr>
          <p:cNvSpPr txBox="1"/>
          <p:nvPr/>
        </p:nvSpPr>
        <p:spPr>
          <a:xfrm>
            <a:off x="8965096" y="2304294"/>
            <a:ext cx="905895" cy="523220"/>
          </a:xfrm>
          <a:prstGeom prst="rect">
            <a:avLst/>
          </a:prstGeom>
          <a:noFill/>
        </p:spPr>
        <p:txBody>
          <a:bodyPr wrap="square" rtlCol="0">
            <a:spAutoFit/>
          </a:bodyPr>
          <a:lstStyle/>
          <a:p>
            <a:r>
              <a:rPr lang="en-US" sz="2800" dirty="0"/>
              <a:t>bus</a:t>
            </a:r>
          </a:p>
        </p:txBody>
      </p:sp>
      <p:sp>
        <p:nvSpPr>
          <p:cNvPr id="4" name="TextBox 3">
            <a:extLst>
              <a:ext uri="{FF2B5EF4-FFF2-40B4-BE49-F238E27FC236}">
                <a16:creationId xmlns:a16="http://schemas.microsoft.com/office/drawing/2014/main" id="{769DE3DF-3959-D127-DF4B-91B2EB57C7F3}"/>
              </a:ext>
            </a:extLst>
          </p:cNvPr>
          <p:cNvSpPr txBox="1"/>
          <p:nvPr/>
        </p:nvSpPr>
        <p:spPr>
          <a:xfrm>
            <a:off x="8965096" y="4667415"/>
            <a:ext cx="1518606" cy="369332"/>
          </a:xfrm>
          <a:prstGeom prst="rect">
            <a:avLst/>
          </a:prstGeom>
          <a:noFill/>
        </p:spPr>
        <p:txBody>
          <a:bodyPr wrap="square" rtlCol="0">
            <a:spAutoFit/>
          </a:bodyPr>
          <a:lstStyle/>
          <a:p>
            <a:r>
              <a:rPr lang="en-US" dirty="0"/>
              <a:t>Car</a:t>
            </a:r>
          </a:p>
        </p:txBody>
      </p:sp>
      <p:sp>
        <p:nvSpPr>
          <p:cNvPr id="5" name="TextBox 4">
            <a:extLst>
              <a:ext uri="{FF2B5EF4-FFF2-40B4-BE49-F238E27FC236}">
                <a16:creationId xmlns:a16="http://schemas.microsoft.com/office/drawing/2014/main" id="{293CD0D0-A841-26FD-AE09-4DFBE91E395D}"/>
              </a:ext>
            </a:extLst>
          </p:cNvPr>
          <p:cNvSpPr txBox="1"/>
          <p:nvPr/>
        </p:nvSpPr>
        <p:spPr>
          <a:xfrm>
            <a:off x="1885291" y="2003358"/>
            <a:ext cx="1938963" cy="461665"/>
          </a:xfrm>
          <a:prstGeom prst="rect">
            <a:avLst/>
          </a:prstGeom>
          <a:noFill/>
        </p:spPr>
        <p:txBody>
          <a:bodyPr wrap="square" rtlCol="0">
            <a:spAutoFit/>
          </a:bodyPr>
          <a:lstStyle/>
          <a:p>
            <a:r>
              <a:rPr lang="en-US" sz="2400" dirty="0" err="1"/>
              <a:t>solowheel</a:t>
            </a:r>
            <a:endParaRPr lang="en-US" sz="2400" dirty="0"/>
          </a:p>
        </p:txBody>
      </p:sp>
      <p:sp>
        <p:nvSpPr>
          <p:cNvPr id="7" name="TextBox 6">
            <a:extLst>
              <a:ext uri="{FF2B5EF4-FFF2-40B4-BE49-F238E27FC236}">
                <a16:creationId xmlns:a16="http://schemas.microsoft.com/office/drawing/2014/main" id="{4762C68F-E4D1-0AFF-BE01-0EB9677275DF}"/>
              </a:ext>
            </a:extLst>
          </p:cNvPr>
          <p:cNvSpPr txBox="1"/>
          <p:nvPr/>
        </p:nvSpPr>
        <p:spPr>
          <a:xfrm>
            <a:off x="744279" y="3429000"/>
            <a:ext cx="2217582" cy="461665"/>
          </a:xfrm>
          <a:prstGeom prst="rect">
            <a:avLst/>
          </a:prstGeom>
          <a:noFill/>
        </p:spPr>
        <p:txBody>
          <a:bodyPr wrap="square" rtlCol="0">
            <a:spAutoFit/>
          </a:bodyPr>
          <a:lstStyle/>
          <a:p>
            <a:r>
              <a:rPr lang="en-US" sz="2400" dirty="0"/>
              <a:t>Bamboo -copter</a:t>
            </a:r>
          </a:p>
        </p:txBody>
      </p:sp>
      <p:sp>
        <p:nvSpPr>
          <p:cNvPr id="9" name="TextBox 8">
            <a:extLst>
              <a:ext uri="{FF2B5EF4-FFF2-40B4-BE49-F238E27FC236}">
                <a16:creationId xmlns:a16="http://schemas.microsoft.com/office/drawing/2014/main" id="{C3101A43-20F2-BAD2-076B-51E7B427555A}"/>
              </a:ext>
            </a:extLst>
          </p:cNvPr>
          <p:cNvSpPr txBox="1"/>
          <p:nvPr/>
        </p:nvSpPr>
        <p:spPr>
          <a:xfrm>
            <a:off x="3359888" y="1318437"/>
            <a:ext cx="1938963" cy="461665"/>
          </a:xfrm>
          <a:prstGeom prst="rect">
            <a:avLst/>
          </a:prstGeom>
          <a:noFill/>
        </p:spPr>
        <p:txBody>
          <a:bodyPr wrap="square" rtlCol="0">
            <a:spAutoFit/>
          </a:bodyPr>
          <a:lstStyle/>
          <a:p>
            <a:r>
              <a:rPr lang="en-US" sz="2400" dirty="0"/>
              <a:t>Hyperloop</a:t>
            </a:r>
          </a:p>
        </p:txBody>
      </p:sp>
      <p:sp>
        <p:nvSpPr>
          <p:cNvPr id="15" name="TextBox 14">
            <a:extLst>
              <a:ext uri="{FF2B5EF4-FFF2-40B4-BE49-F238E27FC236}">
                <a16:creationId xmlns:a16="http://schemas.microsoft.com/office/drawing/2014/main" id="{F36D051E-AE8F-9CBE-83D3-5030CDA49B63}"/>
              </a:ext>
            </a:extLst>
          </p:cNvPr>
          <p:cNvSpPr txBox="1"/>
          <p:nvPr/>
        </p:nvSpPr>
        <p:spPr>
          <a:xfrm>
            <a:off x="5640572" y="1180214"/>
            <a:ext cx="1695893" cy="461665"/>
          </a:xfrm>
          <a:prstGeom prst="rect">
            <a:avLst/>
          </a:prstGeom>
          <a:noFill/>
        </p:spPr>
        <p:txBody>
          <a:bodyPr wrap="square" rtlCol="0">
            <a:spAutoFit/>
          </a:bodyPr>
          <a:lstStyle/>
          <a:p>
            <a:r>
              <a:rPr lang="en-US" sz="2400" dirty="0"/>
              <a:t>Flying car</a:t>
            </a:r>
          </a:p>
        </p:txBody>
      </p:sp>
      <p:sp>
        <p:nvSpPr>
          <p:cNvPr id="17" name="TextBox 16">
            <a:extLst>
              <a:ext uri="{FF2B5EF4-FFF2-40B4-BE49-F238E27FC236}">
                <a16:creationId xmlns:a16="http://schemas.microsoft.com/office/drawing/2014/main" id="{051D0154-11ED-FBAB-699D-8580B0ACF2C8}"/>
              </a:ext>
            </a:extLst>
          </p:cNvPr>
          <p:cNvSpPr txBox="1"/>
          <p:nvPr/>
        </p:nvSpPr>
        <p:spPr>
          <a:xfrm>
            <a:off x="8016949" y="1392865"/>
            <a:ext cx="1959025" cy="400110"/>
          </a:xfrm>
          <a:prstGeom prst="rect">
            <a:avLst/>
          </a:prstGeom>
          <a:noFill/>
        </p:spPr>
        <p:txBody>
          <a:bodyPr wrap="square" rtlCol="0">
            <a:spAutoFit/>
          </a:bodyPr>
          <a:lstStyle/>
          <a:p>
            <a:r>
              <a:rPr lang="en-US" sz="2000" dirty="0" err="1"/>
              <a:t>Powership</a:t>
            </a:r>
            <a:endParaRPr lang="en-US" sz="2000" dirty="0"/>
          </a:p>
        </p:txBody>
      </p:sp>
      <p:sp>
        <p:nvSpPr>
          <p:cNvPr id="19" name="TextBox 18">
            <a:extLst>
              <a:ext uri="{FF2B5EF4-FFF2-40B4-BE49-F238E27FC236}">
                <a16:creationId xmlns:a16="http://schemas.microsoft.com/office/drawing/2014/main" id="{5D7944D3-F6CC-A985-4D71-0644FF9D6171}"/>
              </a:ext>
            </a:extLst>
          </p:cNvPr>
          <p:cNvSpPr txBox="1"/>
          <p:nvPr/>
        </p:nvSpPr>
        <p:spPr>
          <a:xfrm>
            <a:off x="2080020" y="4686804"/>
            <a:ext cx="1368858" cy="461665"/>
          </a:xfrm>
          <a:prstGeom prst="rect">
            <a:avLst/>
          </a:prstGeom>
          <a:noFill/>
        </p:spPr>
        <p:txBody>
          <a:bodyPr wrap="square" rtlCol="0">
            <a:spAutoFit/>
          </a:bodyPr>
          <a:lstStyle/>
          <a:p>
            <a:r>
              <a:rPr lang="en-US" sz="2400" dirty="0"/>
              <a:t>plane</a:t>
            </a:r>
          </a:p>
        </p:txBody>
      </p:sp>
      <p:sp>
        <p:nvSpPr>
          <p:cNvPr id="21" name="TextBox 20">
            <a:extLst>
              <a:ext uri="{FF2B5EF4-FFF2-40B4-BE49-F238E27FC236}">
                <a16:creationId xmlns:a16="http://schemas.microsoft.com/office/drawing/2014/main" id="{61D2F67A-A39E-10DE-7F73-C28457DE6B25}"/>
              </a:ext>
            </a:extLst>
          </p:cNvPr>
          <p:cNvSpPr txBox="1"/>
          <p:nvPr/>
        </p:nvSpPr>
        <p:spPr>
          <a:xfrm>
            <a:off x="6142383" y="5592726"/>
            <a:ext cx="1268510" cy="461665"/>
          </a:xfrm>
          <a:prstGeom prst="rect">
            <a:avLst/>
          </a:prstGeom>
          <a:noFill/>
        </p:spPr>
        <p:txBody>
          <a:bodyPr wrap="square" rtlCol="0">
            <a:spAutoFit/>
          </a:bodyPr>
          <a:lstStyle/>
          <a:p>
            <a:r>
              <a:rPr lang="en-US" sz="2400" dirty="0"/>
              <a:t>trains</a:t>
            </a:r>
          </a:p>
        </p:txBody>
      </p:sp>
      <p:sp>
        <p:nvSpPr>
          <p:cNvPr id="23" name="TextBox 22">
            <a:extLst>
              <a:ext uri="{FF2B5EF4-FFF2-40B4-BE49-F238E27FC236}">
                <a16:creationId xmlns:a16="http://schemas.microsoft.com/office/drawing/2014/main" id="{C7D49631-18E9-BE8C-4534-64DEFA4875B2}"/>
              </a:ext>
            </a:extLst>
          </p:cNvPr>
          <p:cNvSpPr txBox="1"/>
          <p:nvPr/>
        </p:nvSpPr>
        <p:spPr>
          <a:xfrm>
            <a:off x="7410893" y="5148469"/>
            <a:ext cx="2296633" cy="461665"/>
          </a:xfrm>
          <a:prstGeom prst="rect">
            <a:avLst/>
          </a:prstGeom>
          <a:noFill/>
        </p:spPr>
        <p:txBody>
          <a:bodyPr wrap="square" rtlCol="0">
            <a:spAutoFit/>
          </a:bodyPr>
          <a:lstStyle/>
          <a:p>
            <a:r>
              <a:rPr lang="en-US" sz="2400" dirty="0"/>
              <a:t>Driverless car</a:t>
            </a:r>
          </a:p>
        </p:txBody>
      </p:sp>
    </p:spTree>
    <p:extLst>
      <p:ext uri="{BB962C8B-B14F-4D97-AF65-F5344CB8AC3E}">
        <p14:creationId xmlns:p14="http://schemas.microsoft.com/office/powerpoint/2010/main" val="3404845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ppt_x"/>
                                          </p:val>
                                        </p:tav>
                                        <p:tav tm="100000">
                                          <p:val>
                                            <p:strVal val="#ppt_x"/>
                                          </p:val>
                                        </p:tav>
                                      </p:tavLst>
                                    </p:anim>
                                    <p:anim calcmode="lin" valueType="num">
                                      <p:cBhvr additive="base">
                                        <p:cTn id="40" dur="5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500" fill="hold"/>
                                        <p:tgtEl>
                                          <p:spTgt spid="23"/>
                                        </p:tgtEl>
                                        <p:attrNameLst>
                                          <p:attrName>ppt_x</p:attrName>
                                        </p:attrNameLst>
                                      </p:cBhvr>
                                      <p:tavLst>
                                        <p:tav tm="0">
                                          <p:val>
                                            <p:strVal val="#ppt_x"/>
                                          </p:val>
                                        </p:tav>
                                        <p:tav tm="100000">
                                          <p:val>
                                            <p:strVal val="#ppt_x"/>
                                          </p:val>
                                        </p:tav>
                                      </p:tavLst>
                                    </p:anim>
                                    <p:anim calcmode="lin" valueType="num">
                                      <p:cBhvr additive="base">
                                        <p:cTn id="48" dur="5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
                                        </p:tgtEl>
                                        <p:attrNameLst>
                                          <p:attrName>style.visibility</p:attrName>
                                        </p:attrNameLst>
                                      </p:cBhvr>
                                      <p:to>
                                        <p:strVal val="visible"/>
                                      </p:to>
                                    </p:set>
                                    <p:anim calcmode="lin" valueType="num">
                                      <p:cBhvr additive="base">
                                        <p:cTn id="51" dur="500" fill="hold"/>
                                        <p:tgtEl>
                                          <p:spTgt spid="4"/>
                                        </p:tgtEl>
                                        <p:attrNameLst>
                                          <p:attrName>ppt_x</p:attrName>
                                        </p:attrNameLst>
                                      </p:cBhvr>
                                      <p:tavLst>
                                        <p:tav tm="0">
                                          <p:val>
                                            <p:strVal val="#ppt_x"/>
                                          </p:val>
                                        </p:tav>
                                        <p:tav tm="100000">
                                          <p:val>
                                            <p:strVal val="#ppt_x"/>
                                          </p:val>
                                        </p:tav>
                                      </p:tavLst>
                                    </p:anim>
                                    <p:anim calcmode="lin" valueType="num">
                                      <p:cBhvr additive="base">
                                        <p:cTn id="5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15" grpId="0"/>
      <p:bldP spid="17" grpId="0"/>
      <p:bldP spid="19" grpId="0"/>
      <p:bldP spid="21" grpId="0"/>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94524" y="1318058"/>
            <a:ext cx="10815315"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HOMEWORK</a:t>
            </a:r>
          </a:p>
        </p:txBody>
      </p:sp>
      <p:sp>
        <p:nvSpPr>
          <p:cNvPr id="16" name="Rounded Rectangle 15"/>
          <p:cNvSpPr/>
          <p:nvPr/>
        </p:nvSpPr>
        <p:spPr>
          <a:xfrm>
            <a:off x="576198" y="1290971"/>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083306"/>
          </a:xfrm>
          <a:prstGeom prst="rect">
            <a:avLst/>
          </a:prstGeom>
        </p:spPr>
      </p:pic>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 name="TextBox 1"/>
          <p:cNvSpPr txBox="1"/>
          <p:nvPr/>
        </p:nvSpPr>
        <p:spPr>
          <a:xfrm>
            <a:off x="1451955" y="2272146"/>
            <a:ext cx="8872451" cy="1318181"/>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r>
              <a:rPr lang="en-US" sz="2800" dirty="0"/>
              <a:t>Do exercises in the workbook.</a:t>
            </a:r>
          </a:p>
          <a:p>
            <a:pPr marL="342900" indent="-342900">
              <a:lnSpc>
                <a:spcPct val="150000"/>
              </a:lnSpc>
              <a:buFont typeface="Wingdings" panose="05000000000000000000" pitchFamily="2" charset="2"/>
              <a:buChar char="Ø"/>
            </a:pPr>
            <a:r>
              <a:rPr lang="en-US" sz="2800" dirty="0"/>
              <a:t>Prepare for the next lesson: </a:t>
            </a:r>
            <a:r>
              <a:rPr lang="en-US" sz="2800" b="1" dirty="0">
                <a:solidFill>
                  <a:schemeClr val="accent2"/>
                </a:solidFill>
              </a:rPr>
              <a:t>Skills 2</a:t>
            </a:r>
          </a:p>
        </p:txBody>
      </p:sp>
      <p:pic>
        <p:nvPicPr>
          <p:cNvPr id="9" name="Picture 8">
            <a:extLst>
              <a:ext uri="{FF2B5EF4-FFF2-40B4-BE49-F238E27FC236}">
                <a16:creationId xmlns:a16="http://schemas.microsoft.com/office/drawing/2014/main" id="{4EE9B01A-DAD1-3F40-94BA-0D652CD7ED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17116" y="3056466"/>
            <a:ext cx="3081461" cy="3081461"/>
          </a:xfrm>
          <a:prstGeom prst="rect">
            <a:avLst/>
          </a:prstGeom>
        </p:spPr>
      </p:pic>
    </p:spTree>
    <p:extLst>
      <p:ext uri="{BB962C8B-B14F-4D97-AF65-F5344CB8AC3E}">
        <p14:creationId xmlns:p14="http://schemas.microsoft.com/office/powerpoint/2010/main" val="387957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487067" y="1588819"/>
            <a:ext cx="5231128"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rgbClr val="F7941E"/>
                </a:solidFill>
              </a:rPr>
              <a:t> </a:t>
            </a:r>
            <a:r>
              <a:rPr lang="en-US" sz="6000" b="1" dirty="0">
                <a:solidFill>
                  <a:srgbClr val="F7941E"/>
                </a:solidFill>
              </a:rPr>
              <a:t>run on </a:t>
            </a:r>
            <a:r>
              <a:rPr lang="en-US" sz="4400" b="1" dirty="0">
                <a:solidFill>
                  <a:srgbClr val="F7941E"/>
                </a:solidFill>
              </a:rPr>
              <a:t>(</a:t>
            </a:r>
            <a:r>
              <a:rPr lang="en-US" sz="4400" b="1" dirty="0" err="1">
                <a:solidFill>
                  <a:srgbClr val="F7941E"/>
                </a:solidFill>
              </a:rPr>
              <a:t>phr.v</a:t>
            </a:r>
            <a:r>
              <a:rPr lang="en-US" sz="4400" b="1" dirty="0">
                <a:solidFill>
                  <a:srgbClr val="F7941E"/>
                </a:solidFill>
              </a:rPr>
              <a:t>.) </a:t>
            </a:r>
            <a:endParaRPr lang="en-US" sz="4400" b="1" dirty="0">
              <a:solidFill>
                <a:srgbClr val="F7941E"/>
              </a:solidFill>
              <a:cs typeface="Calibri" panose="020F0502020204030204" pitchFamily="34" charset="0"/>
            </a:endParaRPr>
          </a:p>
        </p:txBody>
      </p:sp>
      <p:sp>
        <p:nvSpPr>
          <p:cNvPr id="12" name="Rectangle 11"/>
          <p:cNvSpPr/>
          <p:nvPr/>
        </p:nvSpPr>
        <p:spPr>
          <a:xfrm>
            <a:off x="808976" y="4209056"/>
            <a:ext cx="4050892" cy="1200329"/>
          </a:xfrm>
          <a:prstGeom prst="rect">
            <a:avLst/>
          </a:prstGeom>
        </p:spPr>
        <p:txBody>
          <a:bodyPr wrap="square">
            <a:spAutoFit/>
          </a:bodyPr>
          <a:lstStyle/>
          <a:p>
            <a:pPr lvl="0" algn="ctr"/>
            <a:r>
              <a:rPr lang="en-US" sz="3600" dirty="0" err="1"/>
              <a:t>chạy</a:t>
            </a:r>
            <a:r>
              <a:rPr lang="en-US" sz="3600" dirty="0"/>
              <a:t> </a:t>
            </a:r>
            <a:r>
              <a:rPr lang="en-US" sz="3600" dirty="0" err="1"/>
              <a:t>bằng</a:t>
            </a:r>
            <a:r>
              <a:rPr lang="en-US" sz="3600" dirty="0"/>
              <a:t> </a:t>
            </a:r>
            <a:br>
              <a:rPr lang="en-US" sz="3600" dirty="0"/>
            </a:br>
            <a:r>
              <a:rPr lang="en-US" sz="3600" dirty="0"/>
              <a:t>(</a:t>
            </a:r>
            <a:r>
              <a:rPr lang="en-US" sz="3600" dirty="0" err="1"/>
              <a:t>nhiên</a:t>
            </a:r>
            <a:r>
              <a:rPr lang="en-US" sz="3600" dirty="0"/>
              <a:t> </a:t>
            </a:r>
            <a:r>
              <a:rPr lang="en-US" sz="3600" dirty="0" err="1"/>
              <a:t>liệu</a:t>
            </a:r>
            <a:r>
              <a:rPr lang="en-US" sz="3600" dirty="0"/>
              <a:t> </a:t>
            </a:r>
            <a:r>
              <a:rPr lang="en-US" sz="3600" dirty="0" err="1"/>
              <a:t>nào</a:t>
            </a:r>
            <a:r>
              <a:rPr lang="en-US" sz="3600" dirty="0"/>
              <a:t>)</a:t>
            </a:r>
          </a:p>
        </p:txBody>
      </p:sp>
      <p:sp>
        <p:nvSpPr>
          <p:cNvPr id="2" name="Rectangle 1"/>
          <p:cNvSpPr/>
          <p:nvPr/>
        </p:nvSpPr>
        <p:spPr>
          <a:xfrm>
            <a:off x="1949560" y="3105834"/>
            <a:ext cx="1813317" cy="646331"/>
          </a:xfrm>
          <a:prstGeom prst="rect">
            <a:avLst/>
          </a:prstGeom>
        </p:spPr>
        <p:txBody>
          <a:bodyPr wrap="none">
            <a:spAutoFit/>
          </a:bodyPr>
          <a:lstStyle/>
          <a:p>
            <a:pPr algn="ctr"/>
            <a:r>
              <a:rPr lang="en-US" sz="3600" b="1" dirty="0">
                <a:solidFill>
                  <a:srgbClr val="0FB7BD"/>
                </a:solidFill>
              </a:rPr>
              <a:t>/</a:t>
            </a:r>
            <a:r>
              <a:rPr lang="en-US" sz="3600" b="1" dirty="0" err="1">
                <a:solidFill>
                  <a:srgbClr val="0FB7BD"/>
                </a:solidFill>
              </a:rPr>
              <a:t>rʌn</a:t>
            </a:r>
            <a:r>
              <a:rPr lang="en-US" sz="3600" b="1" dirty="0">
                <a:solidFill>
                  <a:srgbClr val="0FB7BD"/>
                </a:solidFill>
              </a:rPr>
              <a:t> </a:t>
            </a:r>
            <a:r>
              <a:rPr lang="en-US" sz="3600" b="1" dirty="0" err="1">
                <a:solidFill>
                  <a:srgbClr val="0FB7BD"/>
                </a:solidFill>
              </a:rPr>
              <a:t>ɒn</a:t>
            </a:r>
            <a:r>
              <a:rPr lang="en-US" sz="3600" b="1" dirty="0">
                <a:solidFill>
                  <a:srgbClr val="0FB7BD"/>
                </a:solidFill>
              </a:rPr>
              <a:t>/</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053"/>
            <a:ext cx="12192000" cy="1083306"/>
          </a:xfrm>
          <a:prstGeom prst="rect">
            <a:avLst/>
          </a:prstGeom>
        </p:spPr>
      </p:pic>
      <p:sp>
        <p:nvSpPr>
          <p:cNvPr id="10" name="TextBox 9"/>
          <p:cNvSpPr txBox="1"/>
          <p:nvPr/>
        </p:nvSpPr>
        <p:spPr>
          <a:xfrm>
            <a:off x="487067" y="208434"/>
            <a:ext cx="8745602"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READING: VOCABULARY</a:t>
            </a:r>
          </a:p>
        </p:txBody>
      </p:sp>
      <p:pic>
        <p:nvPicPr>
          <p:cNvPr id="9" name="Picture 8">
            <a:extLst>
              <a:ext uri="{FF2B5EF4-FFF2-40B4-BE49-F238E27FC236}">
                <a16:creationId xmlns:a16="http://schemas.microsoft.com/office/drawing/2014/main" id="{5F8C9FB0-D34B-49ED-9F26-0D9A74BFF72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45615" y="2181789"/>
            <a:ext cx="5904743" cy="3063936"/>
          </a:xfrm>
          <a:prstGeom prst="rect">
            <a:avLst/>
          </a:prstGeom>
          <a:noFill/>
        </p:spPr>
      </p:pic>
    </p:spTree>
    <p:extLst>
      <p:ext uri="{BB962C8B-B14F-4D97-AF65-F5344CB8AC3E}">
        <p14:creationId xmlns:p14="http://schemas.microsoft.com/office/powerpoint/2010/main" val="429397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63498" y="5269729"/>
            <a:ext cx="1182585"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12" name="Rounded Rectangle 11"/>
          <p:cNvSpPr/>
          <p:nvPr/>
        </p:nvSpPr>
        <p:spPr>
          <a:xfrm>
            <a:off x="3372567" y="1670264"/>
            <a:ext cx="5020836" cy="635340"/>
          </a:xfrm>
          <a:prstGeom prst="roundRect">
            <a:avLst>
              <a:gd name="adj" fmla="val 42661"/>
            </a:avLst>
          </a:prstGeom>
          <a:solidFill>
            <a:srgbClr val="FF98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0778" y="1303957"/>
            <a:ext cx="1344559" cy="1277694"/>
          </a:xfrm>
          <a:prstGeom prst="rect">
            <a:avLst/>
          </a:prstGeom>
        </p:spPr>
      </p:pic>
      <p:sp>
        <p:nvSpPr>
          <p:cNvPr id="15" name="TextBox 14"/>
          <p:cNvSpPr txBox="1"/>
          <p:nvPr/>
        </p:nvSpPr>
        <p:spPr>
          <a:xfrm>
            <a:off x="4125338" y="1757476"/>
            <a:ext cx="4563618" cy="461665"/>
          </a:xfrm>
          <a:prstGeom prst="rect">
            <a:avLst/>
          </a:prstGeom>
          <a:noFill/>
        </p:spPr>
        <p:txBody>
          <a:bodyPr wrap="square" rtlCol="0">
            <a:spAutoFit/>
          </a:bodyPr>
          <a:lstStyle/>
          <a:p>
            <a:r>
              <a:rPr lang="en-US" sz="2400" b="1" dirty="0">
                <a:solidFill>
                  <a:schemeClr val="bg1"/>
                </a:solidFill>
              </a:rPr>
              <a:t>LESSON 5: SKILLS 1</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12192000" cy="130395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68547" y="172218"/>
            <a:ext cx="855823" cy="848808"/>
          </a:xfrm>
          <a:prstGeom prst="rect">
            <a:avLst/>
          </a:prstGeom>
        </p:spPr>
      </p:pic>
      <p:sp>
        <p:nvSpPr>
          <p:cNvPr id="16" name="TextBox 15"/>
          <p:cNvSpPr txBox="1"/>
          <p:nvPr/>
        </p:nvSpPr>
        <p:spPr>
          <a:xfrm>
            <a:off x="780915" y="237708"/>
            <a:ext cx="1320940"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17" name="TextBox 16"/>
          <p:cNvSpPr txBox="1"/>
          <p:nvPr/>
        </p:nvSpPr>
        <p:spPr>
          <a:xfrm>
            <a:off x="3327149" y="229764"/>
            <a:ext cx="8474325" cy="707886"/>
          </a:xfrm>
          <a:prstGeom prst="rect">
            <a:avLst/>
          </a:prstGeom>
          <a:noFill/>
        </p:spPr>
        <p:txBody>
          <a:bodyPr wrap="square" rtlCol="0">
            <a:spAutoFit/>
          </a:bodyPr>
          <a:lstStyle/>
          <a:p>
            <a:r>
              <a:rPr lang="en-US" sz="4000" b="1" dirty="0">
                <a:solidFill>
                  <a:schemeClr val="bg1"/>
                </a:solidFill>
                <a:latin typeface="Myriad Pro" pitchFamily="34" charset="0"/>
              </a:rPr>
              <a:t>TRAVELLING IN THE FUTURE</a:t>
            </a:r>
          </a:p>
        </p:txBody>
      </p:sp>
      <p:sp>
        <p:nvSpPr>
          <p:cNvPr id="18" name="TextBox 17"/>
          <p:cNvSpPr txBox="1"/>
          <p:nvPr/>
        </p:nvSpPr>
        <p:spPr>
          <a:xfrm>
            <a:off x="2035377" y="158698"/>
            <a:ext cx="1091911" cy="830997"/>
          </a:xfrm>
          <a:prstGeom prst="rect">
            <a:avLst/>
          </a:prstGeom>
          <a:noFill/>
        </p:spPr>
        <p:txBody>
          <a:bodyPr wrap="square" rtlCol="0">
            <a:spAutoFit/>
          </a:bodyPr>
          <a:lstStyle/>
          <a:p>
            <a:pPr algn="ctr"/>
            <a:r>
              <a:rPr lang="en-US" sz="4800" b="1" dirty="0">
                <a:solidFill>
                  <a:schemeClr val="bg1"/>
                </a:solidFill>
                <a:latin typeface="Myriad Pro" pitchFamily="34" charset="0"/>
              </a:rPr>
              <a:t>11</a:t>
            </a:r>
          </a:p>
        </p:txBody>
      </p:sp>
      <p:graphicFrame>
        <p:nvGraphicFramePr>
          <p:cNvPr id="14" name="Diagram 13"/>
          <p:cNvGraphicFramePr/>
          <p:nvPr>
            <p:extLst>
              <p:ext uri="{D42A27DB-BD31-4B8C-83A1-F6EECF244321}">
                <p14:modId xmlns:p14="http://schemas.microsoft.com/office/powerpoint/2010/main" val="2917429046"/>
              </p:ext>
            </p:extLst>
          </p:nvPr>
        </p:nvGraphicFramePr>
        <p:xfrm>
          <a:off x="2235238" y="2412691"/>
          <a:ext cx="7522095" cy="444530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890800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487067" y="1600925"/>
            <a:ext cx="5231128"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6000" b="1" dirty="0">
                <a:solidFill>
                  <a:srgbClr val="F7941E"/>
                </a:solidFill>
              </a:rPr>
              <a:t>charge</a:t>
            </a:r>
            <a:r>
              <a:rPr lang="en-US" sz="4800" b="1" dirty="0">
                <a:solidFill>
                  <a:srgbClr val="F7941E"/>
                </a:solidFill>
              </a:rPr>
              <a:t> </a:t>
            </a:r>
            <a:r>
              <a:rPr lang="en-US" sz="4400" b="1" dirty="0">
                <a:solidFill>
                  <a:srgbClr val="F7941E"/>
                </a:solidFill>
              </a:rPr>
              <a:t>(v)</a:t>
            </a:r>
            <a:r>
              <a:rPr lang="en-US" sz="4800" b="1" dirty="0">
                <a:solidFill>
                  <a:srgbClr val="F7941E"/>
                </a:solidFill>
              </a:rPr>
              <a:t> </a:t>
            </a:r>
            <a:endParaRPr lang="en-US" sz="4000" b="1" dirty="0">
              <a:solidFill>
                <a:srgbClr val="F7941E"/>
              </a:solidFill>
              <a:cs typeface="Calibri" panose="020F0502020204030204" pitchFamily="34" charset="0"/>
            </a:endParaRPr>
          </a:p>
        </p:txBody>
      </p:sp>
      <p:sp>
        <p:nvSpPr>
          <p:cNvPr id="12" name="Rectangle 11"/>
          <p:cNvSpPr/>
          <p:nvPr/>
        </p:nvSpPr>
        <p:spPr>
          <a:xfrm>
            <a:off x="916481" y="4575571"/>
            <a:ext cx="4050892" cy="646331"/>
          </a:xfrm>
          <a:prstGeom prst="rect">
            <a:avLst/>
          </a:prstGeom>
        </p:spPr>
        <p:txBody>
          <a:bodyPr wrap="square">
            <a:spAutoFit/>
          </a:bodyPr>
          <a:lstStyle/>
          <a:p>
            <a:pPr lvl="0" algn="ctr"/>
            <a:r>
              <a:rPr lang="en-US" sz="3600" dirty="0" err="1"/>
              <a:t>sạc</a:t>
            </a:r>
            <a:r>
              <a:rPr lang="en-US" sz="3600" dirty="0"/>
              <a:t> pin</a:t>
            </a:r>
          </a:p>
        </p:txBody>
      </p:sp>
      <p:sp>
        <p:nvSpPr>
          <p:cNvPr id="2" name="Rectangle 1"/>
          <p:cNvSpPr/>
          <p:nvPr/>
        </p:nvSpPr>
        <p:spPr>
          <a:xfrm>
            <a:off x="2096984" y="3282788"/>
            <a:ext cx="1689886" cy="646331"/>
          </a:xfrm>
          <a:prstGeom prst="rect">
            <a:avLst/>
          </a:prstGeom>
        </p:spPr>
        <p:txBody>
          <a:bodyPr wrap="none">
            <a:spAutoFit/>
          </a:bodyPr>
          <a:lstStyle/>
          <a:p>
            <a:pPr algn="ctr"/>
            <a:r>
              <a:rPr lang="en-US" sz="3600" b="1" dirty="0">
                <a:solidFill>
                  <a:srgbClr val="0FB7BD"/>
                </a:solidFill>
              </a:rPr>
              <a:t>/</a:t>
            </a:r>
            <a:r>
              <a:rPr lang="en-US" sz="3600" b="1" dirty="0" err="1">
                <a:solidFill>
                  <a:srgbClr val="0FB7BD"/>
                </a:solidFill>
              </a:rPr>
              <a:t>tʃɑːdʒ</a:t>
            </a:r>
            <a:r>
              <a:rPr lang="en-US" sz="3600" b="1" dirty="0">
                <a:solidFill>
                  <a:srgbClr val="0FB7BD"/>
                </a:solidFill>
              </a:rPr>
              <a:t>/</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053"/>
            <a:ext cx="12192000" cy="1083306"/>
          </a:xfrm>
          <a:prstGeom prst="rect">
            <a:avLst/>
          </a:prstGeom>
        </p:spPr>
      </p:pic>
      <p:sp>
        <p:nvSpPr>
          <p:cNvPr id="15" name="TextBox 14"/>
          <p:cNvSpPr txBox="1"/>
          <p:nvPr/>
        </p:nvSpPr>
        <p:spPr>
          <a:xfrm>
            <a:off x="487067" y="208434"/>
            <a:ext cx="8745602"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READING: VOCABULARY</a:t>
            </a:r>
          </a:p>
        </p:txBody>
      </p:sp>
      <p:pic>
        <p:nvPicPr>
          <p:cNvPr id="9" name="Picture 8">
            <a:extLst>
              <a:ext uri="{FF2B5EF4-FFF2-40B4-BE49-F238E27FC236}">
                <a16:creationId xmlns:a16="http://schemas.microsoft.com/office/drawing/2014/main" id="{99E45FB4-96F4-8B41-BB2B-87CE85FCC9E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3697"/>
          <a:stretch/>
        </p:blipFill>
        <p:spPr>
          <a:xfrm flipH="1">
            <a:off x="6239724" y="1787338"/>
            <a:ext cx="5037788" cy="3637232"/>
          </a:xfrm>
          <a:prstGeom prst="rect">
            <a:avLst/>
          </a:prstGeom>
        </p:spPr>
      </p:pic>
    </p:spTree>
    <p:extLst>
      <p:ext uri="{BB962C8B-B14F-4D97-AF65-F5344CB8AC3E}">
        <p14:creationId xmlns:p14="http://schemas.microsoft.com/office/powerpoint/2010/main" val="356379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500149" y="1642263"/>
            <a:ext cx="5231128"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6000" b="1" dirty="0">
                <a:solidFill>
                  <a:srgbClr val="F7941E"/>
                </a:solidFill>
              </a:rPr>
              <a:t>economical</a:t>
            </a:r>
            <a:r>
              <a:rPr lang="en-US" sz="4800" b="1" dirty="0">
                <a:solidFill>
                  <a:srgbClr val="F7941E"/>
                </a:solidFill>
              </a:rPr>
              <a:t> </a:t>
            </a:r>
            <a:r>
              <a:rPr lang="en-US" sz="4400" b="1" dirty="0">
                <a:solidFill>
                  <a:srgbClr val="F7941E"/>
                </a:solidFill>
              </a:rPr>
              <a:t>(adj) </a:t>
            </a:r>
            <a:endParaRPr lang="en-US" sz="4400" b="1" dirty="0">
              <a:solidFill>
                <a:srgbClr val="F7941E"/>
              </a:solidFill>
              <a:cs typeface="Calibri" panose="020F0502020204030204" pitchFamily="34" charset="0"/>
            </a:endParaRPr>
          </a:p>
        </p:txBody>
      </p:sp>
      <p:sp>
        <p:nvSpPr>
          <p:cNvPr id="12" name="Rectangle 11"/>
          <p:cNvSpPr/>
          <p:nvPr/>
        </p:nvSpPr>
        <p:spPr>
          <a:xfrm>
            <a:off x="1090267" y="4569406"/>
            <a:ext cx="4050892" cy="646331"/>
          </a:xfrm>
          <a:prstGeom prst="rect">
            <a:avLst/>
          </a:prstGeom>
        </p:spPr>
        <p:txBody>
          <a:bodyPr wrap="square">
            <a:spAutoFit/>
          </a:bodyPr>
          <a:lstStyle/>
          <a:p>
            <a:pPr lvl="0" algn="ctr"/>
            <a:r>
              <a:rPr lang="en-US" sz="3600" dirty="0" err="1"/>
              <a:t>tiết</a:t>
            </a:r>
            <a:r>
              <a:rPr lang="en-US" sz="3600" dirty="0"/>
              <a:t> </a:t>
            </a:r>
            <a:r>
              <a:rPr lang="en-US" sz="3600" dirty="0" err="1"/>
              <a:t>kiệm</a:t>
            </a:r>
            <a:r>
              <a:rPr lang="en-US" sz="3600" dirty="0"/>
              <a:t> </a:t>
            </a:r>
            <a:r>
              <a:rPr lang="en-US" sz="3600" dirty="0" err="1"/>
              <a:t>nhiên</a:t>
            </a:r>
            <a:r>
              <a:rPr lang="en-US" sz="3600" dirty="0"/>
              <a:t> </a:t>
            </a:r>
            <a:r>
              <a:rPr lang="en-US" sz="3600" dirty="0" err="1"/>
              <a:t>liệu</a:t>
            </a:r>
            <a:endParaRPr lang="en-US" sz="3600" dirty="0"/>
          </a:p>
        </p:txBody>
      </p:sp>
      <p:sp>
        <p:nvSpPr>
          <p:cNvPr id="2" name="Rectangle 1"/>
          <p:cNvSpPr/>
          <p:nvPr/>
        </p:nvSpPr>
        <p:spPr>
          <a:xfrm>
            <a:off x="1548617" y="3291085"/>
            <a:ext cx="3134191" cy="646331"/>
          </a:xfrm>
          <a:prstGeom prst="rect">
            <a:avLst/>
          </a:prstGeom>
        </p:spPr>
        <p:txBody>
          <a:bodyPr wrap="none">
            <a:spAutoFit/>
          </a:bodyPr>
          <a:lstStyle/>
          <a:p>
            <a:pPr algn="ctr"/>
            <a:r>
              <a:rPr lang="en-US" sz="3600" b="1" dirty="0">
                <a:solidFill>
                  <a:srgbClr val="0FB7BD"/>
                </a:solidFill>
              </a:rPr>
              <a:t>/ˌ</a:t>
            </a:r>
            <a:r>
              <a:rPr lang="en-US" sz="3600" b="1" dirty="0" err="1">
                <a:solidFill>
                  <a:srgbClr val="0FB7BD"/>
                </a:solidFill>
              </a:rPr>
              <a:t>iːkəˈnɒmɪkəl</a:t>
            </a:r>
            <a:r>
              <a:rPr lang="en-US" sz="3600" b="1" dirty="0">
                <a:solidFill>
                  <a:srgbClr val="0FB7BD"/>
                </a:solidFill>
              </a:rPr>
              <a:t>/</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053"/>
            <a:ext cx="12192000" cy="1083306"/>
          </a:xfrm>
          <a:prstGeom prst="rect">
            <a:avLst/>
          </a:prstGeom>
        </p:spPr>
      </p:pic>
      <p:sp>
        <p:nvSpPr>
          <p:cNvPr id="10" name="TextBox 9"/>
          <p:cNvSpPr txBox="1"/>
          <p:nvPr/>
        </p:nvSpPr>
        <p:spPr>
          <a:xfrm>
            <a:off x="487067" y="208434"/>
            <a:ext cx="8745602"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I. READING: VOCABULARY</a:t>
            </a:r>
          </a:p>
        </p:txBody>
      </p:sp>
      <p:pic>
        <p:nvPicPr>
          <p:cNvPr id="8" name="Picture 7">
            <a:extLst>
              <a:ext uri="{FF2B5EF4-FFF2-40B4-BE49-F238E27FC236}">
                <a16:creationId xmlns:a16="http://schemas.microsoft.com/office/drawing/2014/main" id="{C974A499-6CAA-48EF-946B-BB8650EF358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1008" y="1970983"/>
            <a:ext cx="5390843" cy="3554010"/>
          </a:xfrm>
          <a:prstGeom prst="rect">
            <a:avLst/>
          </a:prstGeom>
          <a:noFill/>
        </p:spPr>
      </p:pic>
    </p:spTree>
    <p:extLst>
      <p:ext uri="{BB962C8B-B14F-4D97-AF65-F5344CB8AC3E}">
        <p14:creationId xmlns:p14="http://schemas.microsoft.com/office/powerpoint/2010/main" val="281797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577602" y="1588819"/>
            <a:ext cx="5231128"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rgbClr val="F7941E"/>
                </a:solidFill>
              </a:rPr>
              <a:t> </a:t>
            </a:r>
            <a:r>
              <a:rPr lang="en-US" sz="6000" b="1" dirty="0">
                <a:solidFill>
                  <a:srgbClr val="F7941E"/>
                </a:solidFill>
              </a:rPr>
              <a:t>autopilot</a:t>
            </a:r>
            <a:r>
              <a:rPr lang="en-US" sz="4800" b="1" dirty="0">
                <a:solidFill>
                  <a:srgbClr val="F7941E"/>
                </a:solidFill>
              </a:rPr>
              <a:t> </a:t>
            </a:r>
            <a:r>
              <a:rPr lang="en-US" sz="4400" b="1" dirty="0">
                <a:solidFill>
                  <a:srgbClr val="F7941E"/>
                </a:solidFill>
              </a:rPr>
              <a:t>(adj, n) </a:t>
            </a:r>
            <a:endParaRPr lang="en-US" sz="4400" b="1" dirty="0">
              <a:solidFill>
                <a:srgbClr val="F7941E"/>
              </a:solidFill>
              <a:cs typeface="Calibri" panose="020F0502020204030204" pitchFamily="34" charset="0"/>
            </a:endParaRPr>
          </a:p>
        </p:txBody>
      </p:sp>
      <p:sp>
        <p:nvSpPr>
          <p:cNvPr id="12" name="Rectangle 11"/>
          <p:cNvSpPr/>
          <p:nvPr/>
        </p:nvSpPr>
        <p:spPr>
          <a:xfrm>
            <a:off x="808976" y="4611741"/>
            <a:ext cx="4050892" cy="646331"/>
          </a:xfrm>
          <a:prstGeom prst="rect">
            <a:avLst/>
          </a:prstGeom>
        </p:spPr>
        <p:txBody>
          <a:bodyPr wrap="square">
            <a:spAutoFit/>
          </a:bodyPr>
          <a:lstStyle/>
          <a:p>
            <a:pPr lvl="0" algn="ctr"/>
            <a:r>
              <a:rPr lang="en-US" sz="3600" dirty="0" err="1"/>
              <a:t>lái</a:t>
            </a:r>
            <a:r>
              <a:rPr lang="en-US" sz="3600" dirty="0"/>
              <a:t> </a:t>
            </a:r>
            <a:r>
              <a:rPr lang="en-US" sz="3600" dirty="0" err="1"/>
              <a:t>tự</a:t>
            </a:r>
            <a:r>
              <a:rPr lang="en-US" sz="3600" dirty="0"/>
              <a:t> </a:t>
            </a:r>
            <a:r>
              <a:rPr lang="en-US" sz="3600" dirty="0" err="1"/>
              <a:t>động</a:t>
            </a:r>
            <a:endParaRPr lang="en-US" sz="3600" dirty="0"/>
          </a:p>
        </p:txBody>
      </p:sp>
      <p:sp>
        <p:nvSpPr>
          <p:cNvPr id="2" name="Rectangle 1"/>
          <p:cNvSpPr/>
          <p:nvPr/>
        </p:nvSpPr>
        <p:spPr>
          <a:xfrm>
            <a:off x="1474338" y="3324807"/>
            <a:ext cx="2967479" cy="646331"/>
          </a:xfrm>
          <a:prstGeom prst="rect">
            <a:avLst/>
          </a:prstGeom>
        </p:spPr>
        <p:txBody>
          <a:bodyPr wrap="none">
            <a:spAutoFit/>
          </a:bodyPr>
          <a:lstStyle/>
          <a:p>
            <a:pPr algn="ctr"/>
            <a:r>
              <a:rPr lang="en-US" sz="3600" b="1" dirty="0">
                <a:solidFill>
                  <a:srgbClr val="0FB7BD"/>
                </a:solidFill>
              </a:rPr>
              <a:t>/ˈ</a:t>
            </a:r>
            <a:r>
              <a:rPr lang="en-US" sz="3600" b="1" dirty="0" err="1">
                <a:solidFill>
                  <a:srgbClr val="0FB7BD"/>
                </a:solidFill>
              </a:rPr>
              <a:t>ɔːtəʊˌpaɪlət</a:t>
            </a:r>
            <a:r>
              <a:rPr lang="en-US" sz="3600" b="1" dirty="0">
                <a:solidFill>
                  <a:srgbClr val="0FB7BD"/>
                </a:solidFill>
              </a:rPr>
              <a:t>/</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053"/>
            <a:ext cx="12192000" cy="1083306"/>
          </a:xfrm>
          <a:prstGeom prst="rect">
            <a:avLst/>
          </a:prstGeom>
        </p:spPr>
      </p:pic>
      <p:sp>
        <p:nvSpPr>
          <p:cNvPr id="10" name="TextBox 9"/>
          <p:cNvSpPr txBox="1"/>
          <p:nvPr/>
        </p:nvSpPr>
        <p:spPr>
          <a:xfrm>
            <a:off x="487067" y="208434"/>
            <a:ext cx="8745602"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READING: VOCABULARY</a:t>
            </a:r>
          </a:p>
        </p:txBody>
      </p:sp>
      <p:pic>
        <p:nvPicPr>
          <p:cNvPr id="9" name="Picture 8">
            <a:extLst>
              <a:ext uri="{FF2B5EF4-FFF2-40B4-BE49-F238E27FC236}">
                <a16:creationId xmlns:a16="http://schemas.microsoft.com/office/drawing/2014/main" id="{2A839B1B-DE9F-4382-BBE6-DF897F6DFEC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86953" y="2171957"/>
            <a:ext cx="5238322" cy="3142993"/>
          </a:xfrm>
          <a:prstGeom prst="rect">
            <a:avLst/>
          </a:prstGeom>
          <a:noFill/>
        </p:spPr>
      </p:pic>
    </p:spTree>
    <p:extLst>
      <p:ext uri="{BB962C8B-B14F-4D97-AF65-F5344CB8AC3E}">
        <p14:creationId xmlns:p14="http://schemas.microsoft.com/office/powerpoint/2010/main" val="4140140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409497" y="1855339"/>
            <a:ext cx="5231128"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6000" b="1" dirty="0">
                <a:solidFill>
                  <a:srgbClr val="F7941E"/>
                </a:solidFill>
              </a:rPr>
              <a:t> function </a:t>
            </a:r>
            <a:r>
              <a:rPr lang="en-US" sz="4400" b="1" dirty="0">
                <a:solidFill>
                  <a:srgbClr val="F7941E"/>
                </a:solidFill>
              </a:rPr>
              <a:t>(n)</a:t>
            </a:r>
            <a:endParaRPr lang="en-US" sz="4400" b="1" dirty="0">
              <a:solidFill>
                <a:srgbClr val="F7941E"/>
              </a:solidFill>
              <a:cs typeface="Calibri" panose="020F0502020204030204" pitchFamily="34" charset="0"/>
            </a:endParaRPr>
          </a:p>
        </p:txBody>
      </p:sp>
      <p:sp>
        <p:nvSpPr>
          <p:cNvPr id="12" name="Rectangle 11"/>
          <p:cNvSpPr/>
          <p:nvPr/>
        </p:nvSpPr>
        <p:spPr>
          <a:xfrm>
            <a:off x="902961" y="4838689"/>
            <a:ext cx="4050892" cy="646331"/>
          </a:xfrm>
          <a:prstGeom prst="rect">
            <a:avLst/>
          </a:prstGeom>
        </p:spPr>
        <p:txBody>
          <a:bodyPr wrap="square">
            <a:spAutoFit/>
          </a:bodyPr>
          <a:lstStyle/>
          <a:p>
            <a:pPr lvl="0" algn="ctr"/>
            <a:r>
              <a:rPr lang="en-US" sz="3600" dirty="0" err="1"/>
              <a:t>chức</a:t>
            </a:r>
            <a:r>
              <a:rPr lang="en-US" sz="3600" dirty="0"/>
              <a:t> </a:t>
            </a:r>
            <a:r>
              <a:rPr lang="en-US" sz="3600" dirty="0" err="1"/>
              <a:t>năng</a:t>
            </a:r>
            <a:endParaRPr lang="en-US" sz="3600" dirty="0"/>
          </a:p>
        </p:txBody>
      </p:sp>
      <p:sp>
        <p:nvSpPr>
          <p:cNvPr id="2" name="Rectangle 1"/>
          <p:cNvSpPr/>
          <p:nvPr/>
        </p:nvSpPr>
        <p:spPr>
          <a:xfrm>
            <a:off x="1858242" y="3463308"/>
            <a:ext cx="2140330" cy="646331"/>
          </a:xfrm>
          <a:prstGeom prst="rect">
            <a:avLst/>
          </a:prstGeom>
        </p:spPr>
        <p:txBody>
          <a:bodyPr wrap="none">
            <a:spAutoFit/>
          </a:bodyPr>
          <a:lstStyle/>
          <a:p>
            <a:pPr algn="ctr"/>
            <a:r>
              <a:rPr lang="en-US" sz="3600" b="1" dirty="0">
                <a:solidFill>
                  <a:srgbClr val="0FB7BD"/>
                </a:solidFill>
              </a:rPr>
              <a:t>/ˈ</a:t>
            </a:r>
            <a:r>
              <a:rPr lang="en-US" sz="3600" b="1" dirty="0" err="1">
                <a:solidFill>
                  <a:srgbClr val="0FB7BD"/>
                </a:solidFill>
              </a:rPr>
              <a:t>fʌŋkʃən</a:t>
            </a:r>
            <a:r>
              <a:rPr lang="en-US" sz="3600" b="1" dirty="0">
                <a:solidFill>
                  <a:srgbClr val="0FB7BD"/>
                </a:solidFill>
              </a:rPr>
              <a:t>/</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053"/>
            <a:ext cx="12192000" cy="1083306"/>
          </a:xfrm>
          <a:prstGeom prst="rect">
            <a:avLst/>
          </a:prstGeom>
        </p:spPr>
      </p:pic>
      <p:sp>
        <p:nvSpPr>
          <p:cNvPr id="10" name="TextBox 9"/>
          <p:cNvSpPr txBox="1"/>
          <p:nvPr/>
        </p:nvSpPr>
        <p:spPr>
          <a:xfrm>
            <a:off x="487067" y="208434"/>
            <a:ext cx="8745602"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READING: VOCABULARY</a:t>
            </a:r>
          </a:p>
        </p:txBody>
      </p:sp>
      <p:pic>
        <p:nvPicPr>
          <p:cNvPr id="8" name="Picture 7">
            <a:extLst>
              <a:ext uri="{FF2B5EF4-FFF2-40B4-BE49-F238E27FC236}">
                <a16:creationId xmlns:a16="http://schemas.microsoft.com/office/drawing/2014/main" id="{62A496F8-3230-4AD7-B0E5-0742DF22A74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57951" y="2184060"/>
            <a:ext cx="4972050" cy="3300960"/>
          </a:xfrm>
          <a:prstGeom prst="rect">
            <a:avLst/>
          </a:prstGeom>
          <a:noFill/>
        </p:spPr>
      </p:pic>
    </p:spTree>
    <p:extLst>
      <p:ext uri="{BB962C8B-B14F-4D97-AF65-F5344CB8AC3E}">
        <p14:creationId xmlns:p14="http://schemas.microsoft.com/office/powerpoint/2010/main" val="3398731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3473021241"/>
              </p:ext>
            </p:extLst>
          </p:nvPr>
        </p:nvGraphicFramePr>
        <p:xfrm>
          <a:off x="757239" y="1402822"/>
          <a:ext cx="10558462" cy="4555191"/>
        </p:xfrm>
        <a:graphic>
          <a:graphicData uri="http://schemas.openxmlformats.org/drawingml/2006/table">
            <a:tbl>
              <a:tblPr firstRow="1" bandRow="1">
                <a:tableStyleId>{5DA37D80-6434-44D0-A028-1B22A696006F}</a:tableStyleId>
              </a:tblPr>
              <a:tblGrid>
                <a:gridCol w="3397071">
                  <a:extLst>
                    <a:ext uri="{9D8B030D-6E8A-4147-A177-3AD203B41FA5}">
                      <a16:colId xmlns:a16="http://schemas.microsoft.com/office/drawing/2014/main" val="20000"/>
                    </a:ext>
                  </a:extLst>
                </a:gridCol>
                <a:gridCol w="3144587">
                  <a:extLst>
                    <a:ext uri="{9D8B030D-6E8A-4147-A177-3AD203B41FA5}">
                      <a16:colId xmlns:a16="http://schemas.microsoft.com/office/drawing/2014/main" val="20001"/>
                    </a:ext>
                  </a:extLst>
                </a:gridCol>
                <a:gridCol w="4016804">
                  <a:extLst>
                    <a:ext uri="{9D8B030D-6E8A-4147-A177-3AD203B41FA5}">
                      <a16:colId xmlns:a16="http://schemas.microsoft.com/office/drawing/2014/main" val="20002"/>
                    </a:ext>
                  </a:extLst>
                </a:gridCol>
              </a:tblGrid>
              <a:tr h="559649">
                <a:tc>
                  <a:txBody>
                    <a:bodyPr/>
                    <a:lstStyle/>
                    <a:p>
                      <a:pPr algn="ctr"/>
                      <a:r>
                        <a:rPr lang="en-US" sz="2800" b="1" dirty="0">
                          <a:solidFill>
                            <a:srgbClr val="0070C0"/>
                          </a:solidFill>
                          <a:latin typeface="Arial" panose="020B0604020202020204" pitchFamily="34" charset="0"/>
                          <a:cs typeface="Arial" panose="020B0604020202020204" pitchFamily="34" charset="0"/>
                        </a:rPr>
                        <a:t>New words</a:t>
                      </a:r>
                    </a:p>
                  </a:txBody>
                  <a:tcPr/>
                </a:tc>
                <a:tc>
                  <a:txBody>
                    <a:bodyPr/>
                    <a:lstStyle/>
                    <a:p>
                      <a:pPr algn="ctr"/>
                      <a:r>
                        <a:rPr lang="en-US" sz="2800" b="1" dirty="0">
                          <a:solidFill>
                            <a:srgbClr val="0070C0"/>
                          </a:solidFill>
                          <a:latin typeface="Arial" panose="020B0604020202020204" pitchFamily="34" charset="0"/>
                          <a:cs typeface="Arial" panose="020B0604020202020204" pitchFamily="34" charset="0"/>
                        </a:rPr>
                        <a:t>Pronunciation</a:t>
                      </a:r>
                    </a:p>
                  </a:txBody>
                  <a:tcPr/>
                </a:tc>
                <a:tc>
                  <a:txBody>
                    <a:bodyPr/>
                    <a:lstStyle/>
                    <a:p>
                      <a:pPr algn="ctr"/>
                      <a:r>
                        <a:rPr lang="en-US" sz="2800" b="1" dirty="0">
                          <a:solidFill>
                            <a:srgbClr val="0070C0"/>
                          </a:solidFill>
                          <a:latin typeface="Arial" panose="020B0604020202020204" pitchFamily="34" charset="0"/>
                          <a:cs typeface="Arial" panose="020B0604020202020204" pitchFamily="34" charset="0"/>
                        </a:rPr>
                        <a:t>Meaning</a:t>
                      </a:r>
                    </a:p>
                  </a:txBody>
                  <a:tcPr/>
                </a:tc>
                <a:extLst>
                  <a:ext uri="{0D108BD9-81ED-4DB2-BD59-A6C34878D82A}">
                    <a16:rowId xmlns:a16="http://schemas.microsoft.com/office/drawing/2014/main" val="10000"/>
                  </a:ext>
                </a:extLst>
              </a:tr>
              <a:tr h="636688">
                <a:tc>
                  <a:txBody>
                    <a:bodyPr/>
                    <a:lstStyle/>
                    <a:p>
                      <a:pPr>
                        <a:lnSpc>
                          <a:spcPct val="107000"/>
                        </a:lnSpc>
                      </a:pPr>
                      <a:r>
                        <a:rPr lang="en-US" sz="2800" b="0" dirty="0">
                          <a:effectLst/>
                          <a:latin typeface="Arial" panose="020B0604020202020204" pitchFamily="34" charset="0"/>
                          <a:ea typeface="Times New Roman" panose="02020603050405020304" pitchFamily="18" charset="0"/>
                          <a:cs typeface="Arial" panose="020B0604020202020204" pitchFamily="34" charset="0"/>
                        </a:rPr>
                        <a:t>1. charge (v)</a:t>
                      </a:r>
                    </a:p>
                  </a:txBody>
                  <a:tcPr marL="68580" marR="68580" marT="36195" marB="36195" anchor="ctr"/>
                </a:tc>
                <a:tc>
                  <a:txBody>
                    <a:bodyPr/>
                    <a:lstStyle/>
                    <a:p>
                      <a:pPr algn="ctr">
                        <a:lnSpc>
                          <a:spcPct val="107000"/>
                        </a:lnSpc>
                      </a:pPr>
                      <a:r>
                        <a:rPr lang="en-US" sz="28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2800" b="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tʃɑːdʒ</a:t>
                      </a:r>
                      <a:r>
                        <a:rPr lang="en-US" sz="28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8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6195" marB="36195" anchor="ctr"/>
                </a:tc>
                <a:tc>
                  <a:txBody>
                    <a:bodyPr/>
                    <a:lstStyle/>
                    <a:p>
                      <a:pPr algn="ctr">
                        <a:lnSpc>
                          <a:spcPct val="107000"/>
                        </a:lnSpc>
                      </a:pPr>
                      <a:r>
                        <a:rPr lang="en-US" sz="2800" b="0">
                          <a:solidFill>
                            <a:srgbClr val="000000"/>
                          </a:solidFill>
                          <a:effectLst/>
                          <a:latin typeface="Arial" panose="020B0604020202020204" pitchFamily="34" charset="0"/>
                          <a:ea typeface="Times New Roman" panose="02020603050405020304" pitchFamily="18" charset="0"/>
                          <a:cs typeface="Arial" panose="020B0604020202020204" pitchFamily="34" charset="0"/>
                        </a:rPr>
                        <a:t>sạc pin</a:t>
                      </a:r>
                      <a:endParaRPr lang="en-US" sz="2800" b="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0001"/>
                  </a:ext>
                </a:extLst>
              </a:tr>
              <a:tr h="767054">
                <a:tc>
                  <a:txBody>
                    <a:bodyPr/>
                    <a:lstStyle/>
                    <a:p>
                      <a:pPr>
                        <a:lnSpc>
                          <a:spcPct val="107000"/>
                        </a:lnSpc>
                      </a:pPr>
                      <a:r>
                        <a:rPr lang="en-US" sz="2800" b="0" dirty="0">
                          <a:effectLst/>
                          <a:latin typeface="Arial" panose="020B0604020202020204" pitchFamily="34" charset="0"/>
                          <a:ea typeface="Times New Roman" panose="02020603050405020304" pitchFamily="18" charset="0"/>
                          <a:cs typeface="Arial" panose="020B0604020202020204" pitchFamily="34" charset="0"/>
                        </a:rPr>
                        <a:t>2. economical (a)</a:t>
                      </a:r>
                    </a:p>
                  </a:txBody>
                  <a:tcPr marL="68580" marR="68580" marT="36195" marB="36195" anchor="ctr"/>
                </a:tc>
                <a:tc>
                  <a:txBody>
                    <a:bodyPr/>
                    <a:lstStyle/>
                    <a:p>
                      <a:pPr algn="ctr">
                        <a:lnSpc>
                          <a:spcPct val="107000"/>
                        </a:lnSpc>
                      </a:pPr>
                      <a:r>
                        <a:rPr lang="en-US" sz="2800" b="0" dirty="0">
                          <a:effectLst/>
                          <a:latin typeface="Arial" panose="020B0604020202020204" pitchFamily="34" charset="0"/>
                          <a:ea typeface="Times New Roman" panose="02020603050405020304" pitchFamily="18" charset="0"/>
                          <a:cs typeface="Arial" panose="020B0604020202020204" pitchFamily="34" charset="0"/>
                        </a:rPr>
                        <a:t>/ˌ</a:t>
                      </a:r>
                      <a:r>
                        <a:rPr lang="en-US" sz="2800" b="0" dirty="0" err="1">
                          <a:effectLst/>
                          <a:latin typeface="Arial" panose="020B0604020202020204" pitchFamily="34" charset="0"/>
                          <a:ea typeface="Times New Roman" panose="02020603050405020304" pitchFamily="18" charset="0"/>
                          <a:cs typeface="Arial" panose="020B0604020202020204" pitchFamily="34" charset="0"/>
                        </a:rPr>
                        <a:t>iːkəˈnɒmɪkəl</a:t>
                      </a:r>
                      <a:r>
                        <a:rPr lang="en-US" sz="2800" b="0" dirty="0">
                          <a:effectLst/>
                          <a:latin typeface="Arial" panose="020B0604020202020204" pitchFamily="34" charset="0"/>
                          <a:ea typeface="Times New Roman" panose="02020603050405020304" pitchFamily="18" charset="0"/>
                          <a:cs typeface="Arial" panose="020B0604020202020204" pitchFamily="34" charset="0"/>
                        </a:rPr>
                        <a:t>/</a:t>
                      </a:r>
                    </a:p>
                  </a:txBody>
                  <a:tcPr marL="68580" marR="68580" marT="36195" marB="36195" anchor="ctr"/>
                </a:tc>
                <a:tc>
                  <a:txBody>
                    <a:bodyPr/>
                    <a:lstStyle/>
                    <a:p>
                      <a:pPr algn="ctr">
                        <a:lnSpc>
                          <a:spcPct val="107000"/>
                        </a:lnSpc>
                      </a:pPr>
                      <a:r>
                        <a:rPr lang="en-US" sz="2800" b="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tiết</a:t>
                      </a:r>
                      <a:r>
                        <a:rPr lang="en-US" sz="28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b="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kiệm</a:t>
                      </a:r>
                      <a:r>
                        <a:rPr lang="en-US" sz="28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b="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nhiên</a:t>
                      </a:r>
                      <a:r>
                        <a:rPr lang="en-US" sz="28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b="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liệu</a:t>
                      </a:r>
                      <a:endParaRPr lang="en-US" sz="28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0003"/>
                  </a:ext>
                </a:extLst>
              </a:tr>
              <a:tr h="767054">
                <a:tc>
                  <a:txBody>
                    <a:bodyPr/>
                    <a:lstStyle/>
                    <a:p>
                      <a:pPr>
                        <a:lnSpc>
                          <a:spcPct val="107000"/>
                        </a:lnSpc>
                      </a:pPr>
                      <a:r>
                        <a:rPr lang="en-US" sz="2800" b="0" dirty="0">
                          <a:effectLst/>
                          <a:latin typeface="Arial" panose="020B0604020202020204" pitchFamily="34" charset="0"/>
                          <a:ea typeface="Times New Roman" panose="02020603050405020304" pitchFamily="18" charset="0"/>
                          <a:cs typeface="Arial" panose="020B0604020202020204" pitchFamily="34" charset="0"/>
                        </a:rPr>
                        <a:t>3. autopilot (adj, n)</a:t>
                      </a:r>
                    </a:p>
                  </a:txBody>
                  <a:tcPr marL="68580" marR="68580" marT="36195" marB="36195" anchor="ctr"/>
                </a:tc>
                <a:tc>
                  <a:txBody>
                    <a:bodyPr/>
                    <a:lstStyle/>
                    <a:p>
                      <a:pPr algn="ctr">
                        <a:lnSpc>
                          <a:spcPct val="107000"/>
                        </a:lnSpc>
                      </a:pPr>
                      <a:r>
                        <a:rPr lang="en-US" sz="2800" b="0" dirty="0">
                          <a:effectLst/>
                          <a:latin typeface="Arial" panose="020B0604020202020204" pitchFamily="34" charset="0"/>
                          <a:ea typeface="Times New Roman" panose="02020603050405020304" pitchFamily="18" charset="0"/>
                          <a:cs typeface="Arial" panose="020B0604020202020204" pitchFamily="34" charset="0"/>
                        </a:rPr>
                        <a:t>/ˈ</a:t>
                      </a:r>
                      <a:r>
                        <a:rPr lang="en-US" sz="2800" b="0" dirty="0" err="1">
                          <a:effectLst/>
                          <a:latin typeface="Arial" panose="020B0604020202020204" pitchFamily="34" charset="0"/>
                          <a:ea typeface="Times New Roman" panose="02020603050405020304" pitchFamily="18" charset="0"/>
                          <a:cs typeface="Arial" panose="020B0604020202020204" pitchFamily="34" charset="0"/>
                        </a:rPr>
                        <a:t>ɔːtəʊˌpaɪlət</a:t>
                      </a:r>
                      <a:r>
                        <a:rPr lang="en-US" sz="2800" b="0" dirty="0">
                          <a:effectLst/>
                          <a:latin typeface="Arial" panose="020B0604020202020204" pitchFamily="34" charset="0"/>
                          <a:ea typeface="Times New Roman" panose="02020603050405020304" pitchFamily="18" charset="0"/>
                          <a:cs typeface="Arial" panose="020B0604020202020204" pitchFamily="34" charset="0"/>
                        </a:rPr>
                        <a:t>/</a:t>
                      </a:r>
                    </a:p>
                  </a:txBody>
                  <a:tcPr marL="68580" marR="68580" marT="36195" marB="36195" anchor="ctr"/>
                </a:tc>
                <a:tc>
                  <a:txBody>
                    <a:bodyPr/>
                    <a:lstStyle/>
                    <a:p>
                      <a:pPr algn="ctr">
                        <a:lnSpc>
                          <a:spcPct val="107000"/>
                        </a:lnSpc>
                      </a:pPr>
                      <a:r>
                        <a:rPr lang="en-US" sz="2800" b="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lái</a:t>
                      </a:r>
                      <a:r>
                        <a:rPr lang="en-US" sz="28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b="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tự</a:t>
                      </a:r>
                      <a:r>
                        <a:rPr lang="en-US" sz="28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b="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động</a:t>
                      </a:r>
                      <a:endParaRPr lang="en-US" sz="28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487729458"/>
                  </a:ext>
                </a:extLst>
              </a:tr>
              <a:tr h="767054">
                <a:tc>
                  <a:txBody>
                    <a:bodyPr/>
                    <a:lstStyle/>
                    <a:p>
                      <a:pPr>
                        <a:lnSpc>
                          <a:spcPct val="107000"/>
                        </a:lnSpc>
                      </a:pPr>
                      <a:r>
                        <a:rPr lang="en-US" sz="2800" b="0" dirty="0">
                          <a:effectLst/>
                          <a:latin typeface="Arial" panose="020B0604020202020204" pitchFamily="34" charset="0"/>
                          <a:ea typeface="Times New Roman" panose="02020603050405020304" pitchFamily="18" charset="0"/>
                          <a:cs typeface="Arial" panose="020B0604020202020204" pitchFamily="34" charset="0"/>
                        </a:rPr>
                        <a:t>4. function (n)</a:t>
                      </a:r>
                    </a:p>
                  </a:txBody>
                  <a:tcPr marL="68580" marR="68580" marT="36195" marB="36195" anchor="ctr"/>
                </a:tc>
                <a:tc>
                  <a:txBody>
                    <a:bodyPr/>
                    <a:lstStyle/>
                    <a:p>
                      <a:pPr algn="ctr">
                        <a:lnSpc>
                          <a:spcPct val="107000"/>
                        </a:lnSpc>
                      </a:pPr>
                      <a:r>
                        <a:rPr lang="en-US" sz="2800" b="0" dirty="0">
                          <a:effectLst/>
                          <a:latin typeface="Arial" panose="020B0604020202020204" pitchFamily="34" charset="0"/>
                          <a:ea typeface="Times New Roman" panose="02020603050405020304" pitchFamily="18" charset="0"/>
                          <a:cs typeface="Arial" panose="020B0604020202020204" pitchFamily="34" charset="0"/>
                        </a:rPr>
                        <a:t>/ˈ</a:t>
                      </a:r>
                      <a:r>
                        <a:rPr lang="en-US" sz="2800" b="0" dirty="0" err="1">
                          <a:effectLst/>
                          <a:latin typeface="Arial" panose="020B0604020202020204" pitchFamily="34" charset="0"/>
                          <a:ea typeface="Times New Roman" panose="02020603050405020304" pitchFamily="18" charset="0"/>
                          <a:cs typeface="Arial" panose="020B0604020202020204" pitchFamily="34" charset="0"/>
                        </a:rPr>
                        <a:t>fʌŋkʃən</a:t>
                      </a:r>
                      <a:r>
                        <a:rPr lang="en-US" sz="2800" b="0" dirty="0">
                          <a:effectLst/>
                          <a:latin typeface="Arial" panose="020B0604020202020204" pitchFamily="34" charset="0"/>
                          <a:ea typeface="Times New Roman" panose="02020603050405020304" pitchFamily="18" charset="0"/>
                          <a:cs typeface="Arial" panose="020B0604020202020204" pitchFamily="34" charset="0"/>
                        </a:rPr>
                        <a:t>/</a:t>
                      </a:r>
                    </a:p>
                  </a:txBody>
                  <a:tcPr marL="68580" marR="68580" marT="36195" marB="36195" anchor="ctr"/>
                </a:tc>
                <a:tc>
                  <a:txBody>
                    <a:bodyPr/>
                    <a:lstStyle/>
                    <a:p>
                      <a:pPr algn="ctr">
                        <a:lnSpc>
                          <a:spcPct val="107000"/>
                        </a:lnSpc>
                      </a:pPr>
                      <a:r>
                        <a:rPr lang="en-US" sz="2800" b="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chức</a:t>
                      </a:r>
                      <a:r>
                        <a:rPr lang="en-US" sz="28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b="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năng</a:t>
                      </a:r>
                      <a:endParaRPr lang="en-US" sz="28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40473316"/>
                  </a:ext>
                </a:extLst>
              </a:tr>
              <a:tr h="1057692">
                <a:tc>
                  <a:txBody>
                    <a:bodyPr/>
                    <a:lstStyle/>
                    <a:p>
                      <a:pPr>
                        <a:lnSpc>
                          <a:spcPct val="107000"/>
                        </a:lnSpc>
                      </a:pPr>
                      <a:r>
                        <a:rPr lang="en-US" sz="2800" b="0" dirty="0">
                          <a:effectLst/>
                          <a:latin typeface="Arial" panose="020B0604020202020204" pitchFamily="34" charset="0"/>
                          <a:ea typeface="Times New Roman" panose="02020603050405020304" pitchFamily="18" charset="0"/>
                          <a:cs typeface="Arial" panose="020B0604020202020204" pitchFamily="34" charset="0"/>
                        </a:rPr>
                        <a:t>5. run on (</a:t>
                      </a:r>
                      <a:r>
                        <a:rPr lang="en-US" sz="2800" b="0" dirty="0" err="1">
                          <a:effectLst/>
                          <a:latin typeface="Arial" panose="020B0604020202020204" pitchFamily="34" charset="0"/>
                          <a:ea typeface="Times New Roman" panose="02020603050405020304" pitchFamily="18" charset="0"/>
                          <a:cs typeface="Arial" panose="020B0604020202020204" pitchFamily="34" charset="0"/>
                        </a:rPr>
                        <a:t>phr.v</a:t>
                      </a:r>
                      <a:r>
                        <a:rPr lang="en-US" sz="2800" b="0" dirty="0">
                          <a:effectLst/>
                          <a:latin typeface="Arial" panose="020B0604020202020204" pitchFamily="34" charset="0"/>
                          <a:ea typeface="Times New Roman" panose="02020603050405020304" pitchFamily="18" charset="0"/>
                          <a:cs typeface="Arial" panose="020B0604020202020204" pitchFamily="34" charset="0"/>
                        </a:rPr>
                        <a:t>.)</a:t>
                      </a:r>
                    </a:p>
                  </a:txBody>
                  <a:tcPr marL="68580" marR="68580" marT="36195" marB="36195" anchor="ctr"/>
                </a:tc>
                <a:tc>
                  <a:txBody>
                    <a:bodyPr/>
                    <a:lstStyle/>
                    <a:p>
                      <a:pPr algn="ctr">
                        <a:lnSpc>
                          <a:spcPct val="107000"/>
                        </a:lnSpc>
                      </a:pPr>
                      <a:r>
                        <a:rPr lang="en-US" sz="2800" b="0" dirty="0">
                          <a:effectLst/>
                          <a:latin typeface="Arial" panose="020B0604020202020204" pitchFamily="34" charset="0"/>
                          <a:ea typeface="Times New Roman" panose="02020603050405020304" pitchFamily="18" charset="0"/>
                          <a:cs typeface="Arial" panose="020B0604020202020204" pitchFamily="34" charset="0"/>
                        </a:rPr>
                        <a:t>/</a:t>
                      </a:r>
                      <a:r>
                        <a:rPr lang="en-US" sz="2800" b="0" dirty="0" err="1">
                          <a:effectLst/>
                          <a:latin typeface="Arial" panose="020B0604020202020204" pitchFamily="34" charset="0"/>
                          <a:ea typeface="Times New Roman" panose="02020603050405020304" pitchFamily="18" charset="0"/>
                          <a:cs typeface="Arial" panose="020B0604020202020204" pitchFamily="34" charset="0"/>
                        </a:rPr>
                        <a:t>rʌn</a:t>
                      </a:r>
                      <a:r>
                        <a:rPr lang="en-US" sz="2800" b="0" dirty="0">
                          <a:effectLst/>
                          <a:latin typeface="Arial" panose="020B0604020202020204" pitchFamily="34" charset="0"/>
                          <a:ea typeface="Times New Roman" panose="02020603050405020304" pitchFamily="18" charset="0"/>
                          <a:cs typeface="Arial" panose="020B0604020202020204" pitchFamily="34" charset="0"/>
                        </a:rPr>
                        <a:t> </a:t>
                      </a:r>
                      <a:r>
                        <a:rPr lang="en-US" sz="2800" b="0" dirty="0" err="1">
                          <a:effectLst/>
                          <a:latin typeface="Arial" panose="020B0604020202020204" pitchFamily="34" charset="0"/>
                          <a:ea typeface="Times New Roman" panose="02020603050405020304" pitchFamily="18" charset="0"/>
                          <a:cs typeface="Arial" panose="020B0604020202020204" pitchFamily="34" charset="0"/>
                        </a:rPr>
                        <a:t>ɒn</a:t>
                      </a:r>
                      <a:r>
                        <a:rPr lang="en-US" sz="2800" b="0" dirty="0">
                          <a:effectLst/>
                          <a:latin typeface="Arial" panose="020B0604020202020204" pitchFamily="34" charset="0"/>
                          <a:ea typeface="Times New Roman" panose="02020603050405020304" pitchFamily="18" charset="0"/>
                          <a:cs typeface="Arial" panose="020B0604020202020204" pitchFamily="34" charset="0"/>
                        </a:rPr>
                        <a:t>/</a:t>
                      </a:r>
                    </a:p>
                  </a:txBody>
                  <a:tcPr marL="68580" marR="68580" marT="36195" marB="36195" anchor="ctr"/>
                </a:tc>
                <a:tc>
                  <a:txBody>
                    <a:bodyPr/>
                    <a:lstStyle/>
                    <a:p>
                      <a:pPr algn="ctr">
                        <a:lnSpc>
                          <a:spcPct val="107000"/>
                        </a:lnSpc>
                      </a:pPr>
                      <a:r>
                        <a:rPr lang="en-US" sz="2800" b="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chạy</a:t>
                      </a:r>
                      <a:r>
                        <a:rPr lang="en-US" sz="28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b="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bằng</a:t>
                      </a:r>
                      <a:r>
                        <a:rPr lang="en-US" sz="28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b="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nhiên</a:t>
                      </a:r>
                      <a:r>
                        <a:rPr lang="en-US" sz="28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b="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liệu</a:t>
                      </a:r>
                      <a:r>
                        <a:rPr lang="en-US" sz="28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b="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nào</a:t>
                      </a:r>
                      <a:r>
                        <a:rPr lang="en-US" sz="28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8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613597088"/>
                  </a:ext>
                </a:extLst>
              </a:tr>
            </a:tbl>
          </a:graphicData>
        </a:graphic>
      </p:graphicFrame>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083306"/>
          </a:xfrm>
          <a:prstGeom prst="rect">
            <a:avLst/>
          </a:prstGeom>
        </p:spPr>
      </p:pic>
      <p:sp>
        <p:nvSpPr>
          <p:cNvPr id="7" name="TextBox 6"/>
          <p:cNvSpPr txBox="1"/>
          <p:nvPr/>
        </p:nvSpPr>
        <p:spPr>
          <a:xfrm>
            <a:off x="487067" y="208434"/>
            <a:ext cx="8745602"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I. READING: VOCABULARY</a:t>
            </a:r>
          </a:p>
        </p:txBody>
      </p:sp>
    </p:spTree>
    <p:extLst>
      <p:ext uri="{BB962C8B-B14F-4D97-AF65-F5344CB8AC3E}">
        <p14:creationId xmlns:p14="http://schemas.microsoft.com/office/powerpoint/2010/main" val="176998610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3218</TotalTime>
  <Words>904</Words>
  <Application>Microsoft Office PowerPoint</Application>
  <PresentationFormat>Widescreen</PresentationFormat>
  <Paragraphs>161</Paragraphs>
  <Slides>20</Slides>
  <Notes>19</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ChronicaPro-Book</vt:lpstr>
      <vt:lpstr>Myriad Pro</vt: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Administrator</cp:lastModifiedBy>
  <cp:revision>151</cp:revision>
  <dcterms:created xsi:type="dcterms:W3CDTF">2020-12-09T02:04:09Z</dcterms:created>
  <dcterms:modified xsi:type="dcterms:W3CDTF">2025-05-29T02:44:17Z</dcterms:modified>
</cp:coreProperties>
</file>