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675" r:id="rId9"/>
    <p:sldMasterId id="2147483677" r:id="rId10"/>
    <p:sldMasterId id="2147483679" r:id="rId11"/>
    <p:sldMasterId id="2147483681" r:id="rId12"/>
    <p:sldMasterId id="2147483683" r:id="rId13"/>
    <p:sldMasterId id="2147483685" r:id="rId14"/>
    <p:sldMasterId id="2147483687" r:id="rId15"/>
    <p:sldMasterId id="2147483689" r:id="rId16"/>
    <p:sldMasterId id="2147483691" r:id="rId17"/>
    <p:sldMasterId id="2147483693" r:id="rId18"/>
    <p:sldMasterId id="2147483695" r:id="rId19"/>
  </p:sldMasterIdLst>
  <p:notesMasterIdLst>
    <p:notesMasterId r:id="rId74"/>
  </p:notesMasterIdLst>
  <p:sldIdLst>
    <p:sldId id="260" r:id="rId20"/>
    <p:sldId id="287" r:id="rId21"/>
    <p:sldId id="256" r:id="rId22"/>
    <p:sldId id="288" r:id="rId23"/>
    <p:sldId id="289" r:id="rId24"/>
    <p:sldId id="290" r:id="rId25"/>
    <p:sldId id="291" r:id="rId26"/>
    <p:sldId id="292" r:id="rId27"/>
    <p:sldId id="293" r:id="rId28"/>
    <p:sldId id="294" r:id="rId29"/>
    <p:sldId id="311" r:id="rId30"/>
    <p:sldId id="258" r:id="rId31"/>
    <p:sldId id="266" r:id="rId32"/>
    <p:sldId id="259" r:id="rId33"/>
    <p:sldId id="261" r:id="rId34"/>
    <p:sldId id="264" r:id="rId35"/>
    <p:sldId id="265" r:id="rId36"/>
    <p:sldId id="262" r:id="rId37"/>
    <p:sldId id="268" r:id="rId38"/>
    <p:sldId id="276" r:id="rId39"/>
    <p:sldId id="267" r:id="rId40"/>
    <p:sldId id="271" r:id="rId41"/>
    <p:sldId id="275" r:id="rId42"/>
    <p:sldId id="274" r:id="rId43"/>
    <p:sldId id="281" r:id="rId44"/>
    <p:sldId id="284" r:id="rId45"/>
    <p:sldId id="282" r:id="rId46"/>
    <p:sldId id="280" r:id="rId47"/>
    <p:sldId id="272" r:id="rId48"/>
    <p:sldId id="270" r:id="rId49"/>
    <p:sldId id="273" r:id="rId50"/>
    <p:sldId id="277" r:id="rId51"/>
    <p:sldId id="278" r:id="rId52"/>
    <p:sldId id="269" r:id="rId53"/>
    <p:sldId id="279" r:id="rId54"/>
    <p:sldId id="295" r:id="rId55"/>
    <p:sldId id="298" r:id="rId56"/>
    <p:sldId id="302" r:id="rId57"/>
    <p:sldId id="296" r:id="rId58"/>
    <p:sldId id="300" r:id="rId59"/>
    <p:sldId id="297" r:id="rId60"/>
    <p:sldId id="304" r:id="rId61"/>
    <p:sldId id="299" r:id="rId62"/>
    <p:sldId id="303" r:id="rId63"/>
    <p:sldId id="301" r:id="rId64"/>
    <p:sldId id="305" r:id="rId65"/>
    <p:sldId id="286" r:id="rId66"/>
    <p:sldId id="306" r:id="rId67"/>
    <p:sldId id="283" r:id="rId68"/>
    <p:sldId id="285" r:id="rId69"/>
    <p:sldId id="307" r:id="rId70"/>
    <p:sldId id="308" r:id="rId71"/>
    <p:sldId id="309" r:id="rId72"/>
    <p:sldId id="310" r:id="rId73"/>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Josefin Sans Regular Bold" panose="020B0604020202020204" charset="-93"/>
      <p:regular r:id="rId81"/>
    </p:embeddedFont>
    <p:embeddedFont>
      <p:font typeface="Microsoft YaHei UI" panose="020B0503020204020204" pitchFamily="34" charset="-122"/>
      <p:regular r:id="rId82"/>
      <p:bold r:id="rId83"/>
    </p:embeddedFont>
    <p:embeddedFont>
      <p:font typeface="Pattaya" panose="020B0604020202020204" charset="-34"/>
      <p:regular r:id="rId84"/>
    </p:embeddedFont>
    <p:embeddedFont>
      <p:font typeface="SimSun" panose="02010600030101010101" pitchFamily="2" charset="-122"/>
      <p:regular r:id="rId85"/>
    </p:embeddedFont>
    <p:embeddedFont>
      <p:font typeface="Palatino Linotype" panose="02040502050505030304" pitchFamily="18" charset="0"/>
      <p:regular r:id="rId86"/>
      <p:bold r:id="rId87"/>
      <p:italic r:id="rId88"/>
      <p:boldItalic r:id="rId89"/>
    </p:embeddedFont>
    <p:embeddedFont>
      <p:font typeface="Vollkorn Italics" panose="020B0604020202020204" charset="0"/>
      <p:regular r:id="rId90"/>
    </p:embeddedFont>
    <p:embeddedFont>
      <p:font typeface="Tahoma" panose="020B0604030504040204" pitchFamily="34" charset="0"/>
      <p:regular r:id="rId91"/>
      <p:bold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theme" Target="theme/theme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font" Target="fonts/font2.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font" Target="fonts/font13.fntdata"/><Relationship Id="rId61" Type="http://schemas.openxmlformats.org/officeDocument/2006/relationships/slide" Target="slides/slide42.xml"/><Relationship Id="rId82" Type="http://schemas.openxmlformats.org/officeDocument/2006/relationships/font" Target="fonts/font8.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424D8-677C-4C03-80CA-079487090BA2}"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B9FF-8EA2-4489-ADFF-669058CC941D}" type="slidenum">
              <a:rPr lang="en-GB" smtClean="0"/>
              <a:t>‹#›</a:t>
            </a:fld>
            <a:endParaRPr lang="en-GB"/>
          </a:p>
        </p:txBody>
      </p:sp>
    </p:spTree>
    <p:extLst>
      <p:ext uri="{BB962C8B-B14F-4D97-AF65-F5344CB8AC3E}">
        <p14:creationId xmlns:p14="http://schemas.microsoft.com/office/powerpoint/2010/main" val="299876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EB9FF-8EA2-4489-ADFF-669058CC941D}" type="slidenum">
              <a:rPr lang="en-GB" smtClean="0"/>
              <a:t>1</a:t>
            </a:fld>
            <a:endParaRPr lang="en-GB"/>
          </a:p>
        </p:txBody>
      </p:sp>
    </p:spTree>
    <p:extLst>
      <p:ext uri="{BB962C8B-B14F-4D97-AF65-F5344CB8AC3E}">
        <p14:creationId xmlns:p14="http://schemas.microsoft.com/office/powerpoint/2010/main" val="30290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a:t>
            </a:fld>
            <a:endParaRPr lang="zh-CN" altLang="en-US"/>
          </a:p>
        </p:txBody>
      </p:sp>
    </p:spTree>
    <p:extLst>
      <p:ext uri="{BB962C8B-B14F-4D97-AF65-F5344CB8AC3E}">
        <p14:creationId xmlns:p14="http://schemas.microsoft.com/office/powerpoint/2010/main" val="64090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61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195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5007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866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69457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1466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43313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8"/>
            <a:ext cx="15544800" cy="2205038"/>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2623DC3-FA40-4B4C-BF6D-974E354AAD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732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796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919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61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692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101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70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8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102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414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08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287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01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6795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40136"/>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31206"/>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755335"/>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598022"/>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64760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588771"/>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9144"/>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094262"/>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128035"/>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093520840"/>
      </p:ext>
    </p:extLst>
  </p:cSld>
  <p:clrMap bg1="dk2" tx1="lt1" bg2="dk1" tx2="lt2" accent1="accent1" accent2="accent2" accent3="accent3" accent4="accent4" accent5="accent5" accent6="accent6" hlink="hlink" folHlink="folHlink"/>
  <p:sldLayoutIdLst>
    <p:sldLayoutId id="2147483662"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19923307"/>
      </p:ext>
    </p:extLst>
  </p:cSld>
  <p:clrMap bg1="dk2" tx1="lt1" bg2="dk1" tx2="lt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974470492"/>
      </p:ext>
    </p:extLst>
  </p:cSld>
  <p:clrMap bg1="dk2" tx1="lt1" bg2="dk1" tx2="lt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201265601"/>
      </p:ext>
    </p:extLst>
  </p:cSld>
  <p:clrMap bg1="dk2" tx1="lt1" bg2="dk1" tx2="lt2" accent1="accent1" accent2="accent2" accent3="accent3" accent4="accent4" accent5="accent5" accent6="accent6" hlink="hlink" folHlink="folHlink"/>
  <p:sldLayoutIdLst>
    <p:sldLayoutId id="2147483668"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133968534"/>
      </p:ext>
    </p:extLst>
  </p:cSld>
  <p:clrMap bg1="dk2" tx1="lt1" bg2="dk1" tx2="lt2" accent1="accent1" accent2="accent2" accent3="accent3" accent4="accent4" accent5="accent5" accent6="accent6" hlink="hlink" folHlink="folHlink"/>
  <p:sldLayoutIdLst>
    <p:sldLayoutId id="2147483670"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239103949"/>
      </p:ext>
    </p:extLst>
  </p:cSld>
  <p:clrMap bg1="dk2" tx1="lt1" bg2="dk1" tx2="lt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10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10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F0FB1A4A-FB34-4923-A400-B222291D9E7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588086913"/>
      </p:ext>
    </p:extLst>
  </p:cSld>
  <p:clrMap bg1="dk2" tx1="lt1" bg2="dk1" tx2="lt2" accent1="accent1" accent2="accent2" accent3="accent3" accent4="accent4" accent5="accent5" accent6="accent6" hlink="hlink" folHlink="folHlink"/>
  <p:sldLayoutIdLst>
    <p:sldLayoutId id="2147483674" r:id="rId1"/>
    <p:sldLayoutId id="2147483697" r:id="rId2"/>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DA2C47-2F20-460A-80B1-B0C36B0D3EF3}"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478B0-868C-4232-A895-F444B04AE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445086"/>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g"/><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9.svg"/><Relationship Id="rId7" Type="http://schemas.openxmlformats.org/officeDocument/2006/relationships/image" Target="../media/image12.jfif"/><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1.jfif"/><Relationship Id="rId5" Type="http://schemas.openxmlformats.org/officeDocument/2006/relationships/image" Target="../media/image16.jpeg"/><Relationship Id="rId4" Type="http://schemas.openxmlformats.org/officeDocument/2006/relationships/image" Target="../media/image8.jpg"/><Relationship Id="rId9"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5.svg"/><Relationship Id="rId26" Type="http://schemas.openxmlformats.org/officeDocument/2006/relationships/image" Target="../media/image43.svg"/><Relationship Id="rId3" Type="http://schemas.openxmlformats.org/officeDocument/2006/relationships/image" Target="../media/image21.svg"/><Relationship Id="rId21" Type="http://schemas.openxmlformats.org/officeDocument/2006/relationships/image" Target="../media/image33.png"/><Relationship Id="rId34"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29.svg"/><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51.svg"/><Relationship Id="rId2" Type="http://schemas.openxmlformats.org/officeDocument/2006/relationships/image" Target="../media/image23.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32"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image" Target="../media/image45.svg"/><Relationship Id="rId10" Type="http://schemas.openxmlformats.org/officeDocument/2006/relationships/image" Target="../media/image27.svg"/><Relationship Id="rId19" Type="http://schemas.openxmlformats.org/officeDocument/2006/relationships/image" Target="../media/image32.png"/><Relationship Id="rId31"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36.png"/><Relationship Id="rId30" Type="http://schemas.openxmlformats.org/officeDocument/2006/relationships/image" Target="../media/image47.svg"/><Relationship Id="rId8"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4.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44.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75.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93.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91.sv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127.svg"/><Relationship Id="rId7" Type="http://schemas.openxmlformats.org/officeDocument/2006/relationships/image" Target="../media/image131.svg"/><Relationship Id="rId12"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129.sv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133.sv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21.svg"/><Relationship Id="rId18" Type="http://schemas.openxmlformats.org/officeDocument/2006/relationships/image" Target="../media/image70.jp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67.png"/><Relationship Id="rId17" Type="http://schemas.openxmlformats.org/officeDocument/2006/relationships/image" Target="../media/image69.jpg"/><Relationship Id="rId2" Type="http://schemas.openxmlformats.org/officeDocument/2006/relationships/image" Target="../media/image6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17.sv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3.sv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7" Type="http://schemas.openxmlformats.org/officeDocument/2006/relationships/image" Target="../media/image103.svg"/><Relationship Id="rId12"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80.png"/><Relationship Id="rId9" Type="http://schemas.openxmlformats.org/officeDocument/2006/relationships/image" Target="../media/image105.sv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93.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91.sv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69.sv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slide" Target="slide3.xml"/><Relationship Id="rId3" Type="http://schemas.openxmlformats.org/officeDocument/2006/relationships/slideLayout" Target="../slideLayouts/slideLayout21.xml"/><Relationship Id="rId7" Type="http://schemas.openxmlformats.org/officeDocument/2006/relationships/image" Target="../media/image86.gif"/><Relationship Id="rId12"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90.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9.png"/><Relationship Id="rId4" Type="http://schemas.openxmlformats.org/officeDocument/2006/relationships/image" Target="../media/image84.jpeg"/><Relationship Id="rId9" Type="http://schemas.openxmlformats.org/officeDocument/2006/relationships/image" Target="../media/image88.gif"/><Relationship Id="rId1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1.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94.jpeg"/><Relationship Id="rId11" Type="http://schemas.openxmlformats.org/officeDocument/2006/relationships/image" Target="../media/image88.gif"/><Relationship Id="rId5" Type="http://schemas.openxmlformats.org/officeDocument/2006/relationships/slideLayout" Target="../slideLayouts/slideLayout24.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4.wdp"/></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3.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102.jpeg"/><Relationship Id="rId11" Type="http://schemas.openxmlformats.org/officeDocument/2006/relationships/image" Target="../media/image88.gif"/><Relationship Id="rId5" Type="http://schemas.openxmlformats.org/officeDocument/2006/relationships/slideLayout" Target="../slideLayouts/slideLayout28.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4.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84.jpeg"/><Relationship Id="rId11" Type="http://schemas.openxmlformats.org/officeDocument/2006/relationships/image" Target="../media/image88.gif"/><Relationship Id="rId5" Type="http://schemas.openxmlformats.org/officeDocument/2006/relationships/slideLayout" Target="../slideLayouts/slideLayout22.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6.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105.jpeg"/><Relationship Id="rId11" Type="http://schemas.openxmlformats.org/officeDocument/2006/relationships/image" Target="../media/image88.gif"/><Relationship Id="rId5" Type="http://schemas.openxmlformats.org/officeDocument/2006/relationships/slideLayout" Target="../slideLayouts/slideLayout26.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7.wdp"/></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gif"/><Relationship Id="rId18" Type="http://schemas.openxmlformats.org/officeDocument/2006/relationships/image" Target="../media/image98.png"/><Relationship Id="rId3" Type="http://schemas.microsoft.com/office/2007/relationships/media" Target="../media/media3.mp3"/><Relationship Id="rId21" Type="http://schemas.microsoft.com/office/2007/relationships/hdphoto" Target="../media/hdphoto3.wdp"/><Relationship Id="rId7" Type="http://schemas.microsoft.com/office/2007/relationships/hdphoto" Target="../media/hdphoto8.wdp"/><Relationship Id="rId12" Type="http://schemas.openxmlformats.org/officeDocument/2006/relationships/image" Target="../media/image88.gif"/><Relationship Id="rId1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97.png"/><Relationship Id="rId20" Type="http://schemas.openxmlformats.org/officeDocument/2006/relationships/image" Target="../media/image100.png"/><Relationship Id="rId1" Type="http://schemas.microsoft.com/office/2007/relationships/media" Target="../media/media2.mp3"/><Relationship Id="rId6" Type="http://schemas.openxmlformats.org/officeDocument/2006/relationships/image" Target="../media/image107.png"/><Relationship Id="rId11" Type="http://schemas.openxmlformats.org/officeDocument/2006/relationships/image" Target="../media/image86.gif"/><Relationship Id="rId24" Type="http://schemas.openxmlformats.org/officeDocument/2006/relationships/image" Target="../media/image93.png"/><Relationship Id="rId5" Type="http://schemas.openxmlformats.org/officeDocument/2006/relationships/slideLayout" Target="../slideLayouts/slideLayout23.xml"/><Relationship Id="rId15" Type="http://schemas.openxmlformats.org/officeDocument/2006/relationships/image" Target="../media/image96.png"/><Relationship Id="rId23" Type="http://schemas.microsoft.com/office/2007/relationships/hdphoto" Target="../media/hdphoto9.wdp"/><Relationship Id="rId10" Type="http://schemas.openxmlformats.org/officeDocument/2006/relationships/image" Target="../media/image95.gif"/><Relationship Id="rId19" Type="http://schemas.openxmlformats.org/officeDocument/2006/relationships/image" Target="../media/image9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89.png"/><Relationship Id="rId22"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3.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102.jpeg"/><Relationship Id="rId11" Type="http://schemas.openxmlformats.org/officeDocument/2006/relationships/image" Target="../media/image88.gif"/><Relationship Id="rId5" Type="http://schemas.openxmlformats.org/officeDocument/2006/relationships/slideLayout" Target="../slideLayouts/slideLayout30.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09.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102.jpeg"/><Relationship Id="rId11" Type="http://schemas.openxmlformats.org/officeDocument/2006/relationships/image" Target="../media/image88.gif"/><Relationship Id="rId5" Type="http://schemas.openxmlformats.org/officeDocument/2006/relationships/slideLayout" Target="../slideLayouts/slideLayout25.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10.wdp"/></Relationships>
</file>

<file path=ppt/slides/_rels/slide4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9.png"/><Relationship Id="rId3" Type="http://schemas.microsoft.com/office/2007/relationships/media" Target="../media/media3.mp3"/><Relationship Id="rId21" Type="http://schemas.openxmlformats.org/officeDocument/2006/relationships/image" Target="../media/image110.png"/><Relationship Id="rId7" Type="http://schemas.openxmlformats.org/officeDocument/2006/relationships/image" Target="../media/image85.png"/><Relationship Id="rId12" Type="http://schemas.openxmlformats.org/officeDocument/2006/relationships/image" Target="../media/image87.gif"/><Relationship Id="rId17" Type="http://schemas.openxmlformats.org/officeDocument/2006/relationships/image" Target="../media/image98.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105.jpeg"/><Relationship Id="rId11" Type="http://schemas.openxmlformats.org/officeDocument/2006/relationships/image" Target="../media/image88.gif"/><Relationship Id="rId5" Type="http://schemas.openxmlformats.org/officeDocument/2006/relationships/slideLayout" Target="../slideLayouts/slideLayout29.xml"/><Relationship Id="rId15" Type="http://schemas.openxmlformats.org/officeDocument/2006/relationships/image" Target="../media/image97.png"/><Relationship Id="rId23" Type="http://schemas.openxmlformats.org/officeDocument/2006/relationships/image" Target="../media/image93.png"/><Relationship Id="rId10" Type="http://schemas.openxmlformats.org/officeDocument/2006/relationships/image" Target="../media/image86.gif"/><Relationship Id="rId19"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5.gif"/><Relationship Id="rId14" Type="http://schemas.openxmlformats.org/officeDocument/2006/relationships/image" Target="../media/image96.png"/><Relationship Id="rId22" Type="http://schemas.microsoft.com/office/2007/relationships/hdphoto" Target="../media/hdphoto11.wdp"/></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gif"/><Relationship Id="rId18" Type="http://schemas.openxmlformats.org/officeDocument/2006/relationships/image" Target="../media/image98.png"/><Relationship Id="rId3" Type="http://schemas.microsoft.com/office/2007/relationships/media" Target="../media/media3.mp3"/><Relationship Id="rId21" Type="http://schemas.microsoft.com/office/2007/relationships/hdphoto" Target="../media/hdphoto3.wdp"/><Relationship Id="rId7" Type="http://schemas.microsoft.com/office/2007/relationships/hdphoto" Target="../media/hdphoto8.wdp"/><Relationship Id="rId12" Type="http://schemas.openxmlformats.org/officeDocument/2006/relationships/image" Target="../media/image88.gif"/><Relationship Id="rId1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97.png"/><Relationship Id="rId20" Type="http://schemas.openxmlformats.org/officeDocument/2006/relationships/image" Target="../media/image100.png"/><Relationship Id="rId1" Type="http://schemas.microsoft.com/office/2007/relationships/media" Target="../media/media2.mp3"/><Relationship Id="rId6" Type="http://schemas.openxmlformats.org/officeDocument/2006/relationships/image" Target="../media/image107.png"/><Relationship Id="rId11" Type="http://schemas.openxmlformats.org/officeDocument/2006/relationships/image" Target="../media/image86.gif"/><Relationship Id="rId24" Type="http://schemas.openxmlformats.org/officeDocument/2006/relationships/image" Target="../media/image93.png"/><Relationship Id="rId5" Type="http://schemas.openxmlformats.org/officeDocument/2006/relationships/slideLayout" Target="../slideLayouts/slideLayout27.xml"/><Relationship Id="rId15" Type="http://schemas.openxmlformats.org/officeDocument/2006/relationships/image" Target="../media/image96.png"/><Relationship Id="rId23" Type="http://schemas.microsoft.com/office/2007/relationships/hdphoto" Target="../media/hdphoto12.wdp"/><Relationship Id="rId10" Type="http://schemas.openxmlformats.org/officeDocument/2006/relationships/image" Target="../media/image95.gif"/><Relationship Id="rId19" Type="http://schemas.openxmlformats.org/officeDocument/2006/relationships/image" Target="../media/image9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89.png"/><Relationship Id="rId22"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gif"/><Relationship Id="rId18" Type="http://schemas.openxmlformats.org/officeDocument/2006/relationships/image" Target="../media/image98.png"/><Relationship Id="rId3" Type="http://schemas.microsoft.com/office/2007/relationships/media" Target="../media/media3.mp3"/><Relationship Id="rId21" Type="http://schemas.microsoft.com/office/2007/relationships/hdphoto" Target="../media/hdphoto3.wdp"/><Relationship Id="rId7" Type="http://schemas.microsoft.com/office/2007/relationships/hdphoto" Target="../media/hdphoto8.wdp"/><Relationship Id="rId12" Type="http://schemas.openxmlformats.org/officeDocument/2006/relationships/image" Target="../media/image88.gif"/><Relationship Id="rId1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97.png"/><Relationship Id="rId20" Type="http://schemas.openxmlformats.org/officeDocument/2006/relationships/image" Target="../media/image100.png"/><Relationship Id="rId1" Type="http://schemas.microsoft.com/office/2007/relationships/media" Target="../media/media2.mp3"/><Relationship Id="rId6" Type="http://schemas.openxmlformats.org/officeDocument/2006/relationships/image" Target="../media/image107.png"/><Relationship Id="rId11" Type="http://schemas.openxmlformats.org/officeDocument/2006/relationships/image" Target="../media/image86.gif"/><Relationship Id="rId24" Type="http://schemas.openxmlformats.org/officeDocument/2006/relationships/image" Target="../media/image93.png"/><Relationship Id="rId5" Type="http://schemas.openxmlformats.org/officeDocument/2006/relationships/slideLayout" Target="../slideLayouts/slideLayout31.xml"/><Relationship Id="rId15" Type="http://schemas.openxmlformats.org/officeDocument/2006/relationships/image" Target="../media/image96.png"/><Relationship Id="rId23" Type="http://schemas.microsoft.com/office/2007/relationships/hdphoto" Target="../media/hdphoto12.wdp"/><Relationship Id="rId10" Type="http://schemas.openxmlformats.org/officeDocument/2006/relationships/image" Target="../media/image95.gif"/><Relationship Id="rId19" Type="http://schemas.openxmlformats.org/officeDocument/2006/relationships/image" Target="../media/image9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89.png"/><Relationship Id="rId22" Type="http://schemas.openxmlformats.org/officeDocument/2006/relationships/image" Target="../media/image111.pn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63.svg"/><Relationship Id="rId3" Type="http://schemas.openxmlformats.org/officeDocument/2006/relationships/image" Target="../media/image153.svg"/><Relationship Id="rId7" Type="http://schemas.openxmlformats.org/officeDocument/2006/relationships/image" Target="../media/image157.svg"/><Relationship Id="rId12"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61.svg"/><Relationship Id="rId5" Type="http://schemas.openxmlformats.org/officeDocument/2006/relationships/image" Target="../media/image155.svg"/><Relationship Id="rId15" Type="http://schemas.openxmlformats.org/officeDocument/2006/relationships/image" Target="../media/image165.svg"/><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image" Target="../media/image159.svg"/><Relationship Id="rId14" Type="http://schemas.openxmlformats.org/officeDocument/2006/relationships/image" Target="../media/image118.png"/></Relationships>
</file>

<file path=ppt/slides/_rels/slide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45.svg"/><Relationship Id="rId18" Type="http://schemas.openxmlformats.org/officeDocument/2006/relationships/image" Target="../media/image129.png"/><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25.png"/><Relationship Id="rId17" Type="http://schemas.openxmlformats.org/officeDocument/2006/relationships/image" Target="../media/image128.png"/><Relationship Id="rId2" Type="http://schemas.openxmlformats.org/officeDocument/2006/relationships/image" Target="../media/image120.png"/><Relationship Id="rId16"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43.svg"/><Relationship Id="rId5" Type="http://schemas.openxmlformats.org/officeDocument/2006/relationships/image" Target="../media/image137.svg"/><Relationship Id="rId15" Type="http://schemas.openxmlformats.org/officeDocument/2006/relationships/image" Target="../media/image127.png"/><Relationship Id="rId10" Type="http://schemas.openxmlformats.org/officeDocument/2006/relationships/image" Target="../media/image124.png"/><Relationship Id="rId19" Type="http://schemas.openxmlformats.org/officeDocument/2006/relationships/image" Target="../media/image130.png"/><Relationship Id="rId4" Type="http://schemas.openxmlformats.org/officeDocument/2006/relationships/image" Target="../media/image121.png"/><Relationship Id="rId9" Type="http://schemas.openxmlformats.org/officeDocument/2006/relationships/image" Target="../media/image141.svg"/><Relationship Id="rId1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63.svg"/><Relationship Id="rId3" Type="http://schemas.openxmlformats.org/officeDocument/2006/relationships/image" Target="../media/image153.svg"/><Relationship Id="rId7" Type="http://schemas.openxmlformats.org/officeDocument/2006/relationships/image" Target="../media/image157.svg"/><Relationship Id="rId12"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61.svg"/><Relationship Id="rId5" Type="http://schemas.openxmlformats.org/officeDocument/2006/relationships/image" Target="../media/image155.svg"/><Relationship Id="rId15" Type="http://schemas.openxmlformats.org/officeDocument/2006/relationships/image" Target="../media/image165.svg"/><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image" Target="../media/image159.svg"/><Relationship Id="rId1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fif"/><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fif"/><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586D"/>
        </a:solidFill>
        <a:effectLst/>
      </p:bgPr>
    </p:bg>
    <p:spTree>
      <p:nvGrpSpPr>
        <p:cNvPr id="1" name=""/>
        <p:cNvGrpSpPr/>
        <p:nvPr/>
      </p:nvGrpSpPr>
      <p:grpSpPr>
        <a:xfrm>
          <a:off x="0" y="0"/>
          <a:ext cx="0" cy="0"/>
          <a:chOff x="0" y="0"/>
          <a:chExt cx="0" cy="0"/>
        </a:xfrm>
      </p:grpSpPr>
      <p:sp>
        <p:nvSpPr>
          <p:cNvPr id="3" name="TextBox 3"/>
          <p:cNvSpPr txBox="1"/>
          <p:nvPr/>
        </p:nvSpPr>
        <p:spPr>
          <a:xfrm>
            <a:off x="5105399" y="5879834"/>
            <a:ext cx="12055687" cy="679353"/>
          </a:xfrm>
          <a:prstGeom prst="rect">
            <a:avLst/>
          </a:prstGeom>
        </p:spPr>
        <p:txBody>
          <a:bodyPr wrap="square" lIns="0" tIns="0" rIns="0" bIns="0" rtlCol="0" anchor="t">
            <a:spAutoFit/>
          </a:bodyPr>
          <a:lstStyle/>
          <a:p>
            <a:pPr algn="ctr">
              <a:lnSpc>
                <a:spcPts val="4490"/>
              </a:lnSpc>
            </a:pPr>
            <a:r>
              <a:rPr lang="de-DE" sz="6600" b="1">
                <a:solidFill>
                  <a:srgbClr val="FF0000"/>
                </a:solidFill>
              </a:rPr>
              <a:t>Uông Ngọc Dậu</a:t>
            </a:r>
            <a:endParaRPr lang="en-US" sz="6000" spc="994">
              <a:solidFill>
                <a:srgbClr val="FF0000"/>
              </a:solidFill>
              <a:latin typeface="Josefin Sans Regular Bold"/>
            </a:endParaRPr>
          </a:p>
        </p:txBody>
      </p:sp>
      <p:grpSp>
        <p:nvGrpSpPr>
          <p:cNvPr id="4" name="Group 4"/>
          <p:cNvGrpSpPr/>
          <p:nvPr/>
        </p:nvGrpSpPr>
        <p:grpSpPr>
          <a:xfrm>
            <a:off x="-1569780" y="-3710141"/>
            <a:ext cx="21701623" cy="7966656"/>
            <a:chOff x="0" y="0"/>
            <a:chExt cx="28935497" cy="10622207"/>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3773" t="6579" r="25069" b="15873"/>
            <a:stretch>
              <a:fillRect/>
            </a:stretch>
          </p:blipFill>
          <p:spPr>
            <a:xfrm rot="10635944" flipH="1">
              <a:off x="25005022" y="4629835"/>
              <a:ext cx="2227970" cy="337724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7097" t="4879" r="25912" b="2528"/>
            <a:stretch>
              <a:fillRect/>
            </a:stretch>
          </p:blipFill>
          <p:spPr>
            <a:xfrm rot="-6090374">
              <a:off x="17533157" y="-2155969"/>
              <a:ext cx="7216790" cy="1422027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3773" t="6579" r="25069" b="15873"/>
            <a:stretch>
              <a:fillRect/>
            </a:stretch>
          </p:blipFill>
          <p:spPr>
            <a:xfrm rot="-10800000">
              <a:off x="1432188" y="4509004"/>
              <a:ext cx="2712417" cy="411158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7097" t="4879" r="25912" b="2528"/>
            <a:stretch>
              <a:fillRect/>
            </a:stretch>
          </p:blipFill>
          <p:spPr>
            <a:xfrm rot="-5689036">
              <a:off x="3779654" y="-2155969"/>
              <a:ext cx="7216790" cy="1422027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3773" t="6579" r="25069" b="15873"/>
            <a:stretch>
              <a:fillRect/>
            </a:stretch>
          </p:blipFill>
          <p:spPr>
            <a:xfrm rot="8100000" flipH="1">
              <a:off x="12081779" y="3556278"/>
              <a:ext cx="3969447" cy="601703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53575" flipH="1">
              <a:off x="24434247" y="6120958"/>
              <a:ext cx="3734907" cy="3734907"/>
            </a:xfrm>
            <a:prstGeom prst="rect">
              <a:avLst/>
            </a:prstGeom>
          </p:spPr>
        </p:pic>
      </p:grpSp>
      <p:grpSp>
        <p:nvGrpSpPr>
          <p:cNvPr id="11" name="Group 11"/>
          <p:cNvGrpSpPr/>
          <p:nvPr/>
        </p:nvGrpSpPr>
        <p:grpSpPr>
          <a:xfrm>
            <a:off x="-1724540" y="6717305"/>
            <a:ext cx="21703982" cy="7502914"/>
            <a:chOff x="0" y="0"/>
            <a:chExt cx="28938643" cy="10003885"/>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3773" t="6579" r="25069" b="15873"/>
            <a:stretch>
              <a:fillRect/>
            </a:stretch>
          </p:blipFill>
          <p:spPr>
            <a:xfrm rot="-444640">
              <a:off x="24850096" y="1058295"/>
              <a:ext cx="2630248" cy="3987027"/>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7097" t="4879" r="25912" b="2528"/>
            <a:stretch>
              <a:fillRect/>
            </a:stretch>
          </p:blipFill>
          <p:spPr>
            <a:xfrm rot="-6090374">
              <a:off x="17643219" y="-2060422"/>
              <a:ext cx="7216790" cy="14220277"/>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7097" t="4879" r="25912" b="2528"/>
            <a:stretch>
              <a:fillRect/>
            </a:stretch>
          </p:blipFill>
          <p:spPr>
            <a:xfrm rot="-4978455">
              <a:off x="3889717" y="-2060422"/>
              <a:ext cx="7216790" cy="14220277"/>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3773" t="6579" r="25069" b="15873"/>
            <a:stretch>
              <a:fillRect/>
            </a:stretch>
          </p:blipFill>
          <p:spPr>
            <a:xfrm rot="-3582623" flipH="1">
              <a:off x="10842227" y="821412"/>
              <a:ext cx="3969447" cy="6017035"/>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53575">
              <a:off x="1625733" y="766343"/>
              <a:ext cx="3734907" cy="3734907"/>
            </a:xfrm>
            <a:prstGeom prst="rect">
              <a:avLst/>
            </a:prstGeom>
          </p:spPr>
        </p:pic>
      </p:grpSp>
      <p:sp>
        <p:nvSpPr>
          <p:cNvPr id="17" name="Rectangle 16"/>
          <p:cNvSpPr/>
          <p:nvPr/>
        </p:nvSpPr>
        <p:spPr>
          <a:xfrm>
            <a:off x="917121" y="3352700"/>
            <a:ext cx="16522472" cy="1569660"/>
          </a:xfrm>
          <a:prstGeom prst="rect">
            <a:avLst/>
          </a:prstGeom>
          <a:noFill/>
        </p:spPr>
        <p:txBody>
          <a:bodyPr wrap="none" lIns="91440" tIns="45720" rIns="91440" bIns="45720">
            <a:spAutoFit/>
          </a:bodyPr>
          <a:lstStyle/>
          <a:p>
            <a:pPr algn="ctr"/>
            <a:r>
              <a:rPr lang="vi-VN" sz="9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9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2019300"/>
            <a:ext cx="8890000" cy="708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Rectangle 3"/>
          <p:cNvSpPr>
            <a:spLocks noChangeArrowheads="1"/>
          </p:cNvSpPr>
          <p:nvPr/>
        </p:nvSpPr>
        <p:spPr bwMode="auto">
          <a:xfrm rot="592040">
            <a:off x="8502623" y="6110289"/>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5228405" y="1343941"/>
            <a:ext cx="4169570" cy="2883695"/>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9905178" y="764384"/>
            <a:ext cx="4679157" cy="3519488"/>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0855299" y="2965573"/>
            <a:ext cx="4081463"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8050186" y="2365498"/>
            <a:ext cx="3817143" cy="2933700"/>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0979123" y="5929314"/>
            <a:ext cx="4241006" cy="3455195"/>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8088286" y="3927598"/>
            <a:ext cx="3924300" cy="398145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4968849" y="3425153"/>
            <a:ext cx="3162300" cy="4783932"/>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845" y="6107908"/>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1356213" y="4733578"/>
            <a:ext cx="2904385" cy="1446550"/>
          </a:xfrm>
          <a:prstGeom prst="rect">
            <a:avLst/>
          </a:prstGeom>
        </p:spPr>
        <p:txBody>
          <a:bodyPr wrap="none">
            <a:spAutoFit/>
          </a:bodyPr>
          <a:lstStyle/>
          <a:p>
            <a:pPr algn="ct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Võ </a:t>
            </a: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Thị Sáu</a:t>
            </a:r>
            <a:endParaRPr lang="en-GB" sz="44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80399" y="-6623900"/>
            <a:ext cx="15022403" cy="234696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2613">
            <a:off x="1001428" y="637300"/>
            <a:ext cx="516367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979" y="-361808"/>
            <a:ext cx="5067300" cy="4191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21698">
            <a:off x="12092698" y="-20898"/>
            <a:ext cx="3810000" cy="4613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7676" y="3663751"/>
            <a:ext cx="4554761" cy="54170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382" y="3300497"/>
            <a:ext cx="5791200" cy="37229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4979" y="5337343"/>
            <a:ext cx="7659214" cy="43083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316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858" y="441858"/>
            <a:ext cx="17379737" cy="9426298"/>
            <a:chOff x="0" y="0"/>
            <a:chExt cx="12358924" cy="6703145"/>
          </a:xfrm>
        </p:grpSpPr>
        <p:sp>
          <p:nvSpPr>
            <p:cNvPr id="3" name="Freeform 3"/>
            <p:cNvSpPr/>
            <p:nvPr/>
          </p:nvSpPr>
          <p:spPr>
            <a:xfrm>
              <a:off x="0" y="0"/>
              <a:ext cx="12358924" cy="6703145"/>
            </a:xfrm>
            <a:custGeom>
              <a:avLst/>
              <a:gdLst/>
              <a:ahLst/>
              <a:cxnLst/>
              <a:rect l="l" t="t" r="r" b="b"/>
              <a:pathLst>
                <a:path w="12358924" h="6703145">
                  <a:moveTo>
                    <a:pt x="0" y="0"/>
                  </a:moveTo>
                  <a:lnTo>
                    <a:pt x="12358924" y="0"/>
                  </a:lnTo>
                  <a:lnTo>
                    <a:pt x="12358924" y="6703145"/>
                  </a:lnTo>
                  <a:lnTo>
                    <a:pt x="0" y="6703145"/>
                  </a:lnTo>
                  <a:close/>
                </a:path>
              </a:pathLst>
            </a:custGeom>
            <a:solidFill>
              <a:srgbClr val="C8D6A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760723" y="-4062273"/>
            <a:ext cx="10674903" cy="1067490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541089" y="3920848"/>
            <a:ext cx="10674903" cy="10674903"/>
          </a:xfrm>
          <a:prstGeom prst="rect">
            <a:avLst/>
          </a:prstGeom>
        </p:spPr>
      </p:pic>
      <p:sp>
        <p:nvSpPr>
          <p:cNvPr id="8" name="Rectangle 7"/>
          <p:cNvSpPr/>
          <p:nvPr/>
        </p:nvSpPr>
        <p:spPr>
          <a:xfrm>
            <a:off x="2042540" y="3108330"/>
            <a:ext cx="14368934" cy="3911648"/>
          </a:xfrm>
          <a:prstGeom prst="rect">
            <a:avLst/>
          </a:prstGeom>
        </p:spPr>
        <p:txBody>
          <a:bodyPr wrap="none">
            <a:spAutoFit/>
          </a:bodyPr>
          <a:lstStyle/>
          <a:p>
            <a:pPr algn="ctr">
              <a:lnSpc>
                <a:spcPct val="150000"/>
              </a:lnSpc>
              <a:spcAft>
                <a:spcPts val="0"/>
              </a:spcAft>
            </a:pPr>
            <a:r>
              <a:rPr lang="vi-VN" sz="8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2</a:t>
            </a:r>
          </a:p>
          <a:p>
            <a:pPr algn="ctr">
              <a:lnSpc>
                <a:spcPct val="150000"/>
              </a:lnSpc>
              <a:spcAft>
                <a:spcPts val="0"/>
              </a:spcAft>
            </a:pPr>
            <a:r>
              <a:rPr lang="vi-VN" sz="8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HÌNH THÀNH KIẾN THỨC</a:t>
            </a:r>
            <a:endParaRPr lang="en-GB" sz="8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B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336245" y="-385490"/>
            <a:ext cx="10672490" cy="1067249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V="1">
            <a:off x="12951755" y="-385490"/>
            <a:ext cx="10672490" cy="10672490"/>
          </a:xfrm>
          <a:prstGeom prst="rect">
            <a:avLst/>
          </a:prstGeom>
        </p:spPr>
      </p:pic>
      <p:sp>
        <p:nvSpPr>
          <p:cNvPr id="7" name="Rectangle 6"/>
          <p:cNvSpPr/>
          <p:nvPr/>
        </p:nvSpPr>
        <p:spPr>
          <a:xfrm>
            <a:off x="3200400" y="1839851"/>
            <a:ext cx="12334153" cy="1409617"/>
          </a:xfrm>
          <a:prstGeom prst="rect">
            <a:avLst/>
          </a:prstGeom>
        </p:spPr>
        <p:txBody>
          <a:bodyPr wrap="square">
            <a:spAutoFit/>
          </a:bodyPr>
          <a:lstStyle/>
          <a:p>
            <a:pPr algn="ctr">
              <a:lnSpc>
                <a:spcPct val="107000"/>
              </a:lnSpc>
              <a:spcAft>
                <a:spcPts val="0"/>
              </a:spcAft>
            </a:pPr>
            <a:r>
              <a:rPr lang="vi-VN" sz="4000" b="1">
                <a:solidFill>
                  <a:srgbClr val="FF0000"/>
                </a:solidFill>
                <a:latin typeface="+mj-lt"/>
                <a:ea typeface="Times New Roman" panose="02020603050405020304" pitchFamily="18" charset="0"/>
                <a:cs typeface="Times New Roman" panose="02020603050405020304" pitchFamily="18" charset="0"/>
              </a:rPr>
              <a:t>PHIẾU </a:t>
            </a:r>
            <a:r>
              <a:rPr lang="vi-VN" sz="4000" b="1" smtClean="0">
                <a:solidFill>
                  <a:srgbClr val="FF0000"/>
                </a:solidFill>
                <a:latin typeface="+mj-lt"/>
                <a:ea typeface="Times New Roman" panose="02020603050405020304" pitchFamily="18" charset="0"/>
                <a:cs typeface="Times New Roman" panose="02020603050405020304" pitchFamily="18" charset="0"/>
              </a:rPr>
              <a:t>1</a:t>
            </a:r>
            <a:endParaRPr lang="en-GB" sz="40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4000" b="1">
                <a:solidFill>
                  <a:srgbClr val="0070C0"/>
                </a:solidFill>
                <a:latin typeface="+mj-lt"/>
                <a:ea typeface="Times New Roman" panose="02020603050405020304" pitchFamily="18" charset="0"/>
                <a:cs typeface="Times New Roman" panose="02020603050405020304" pitchFamily="18" charset="0"/>
              </a:rPr>
              <a:t>Nhiệm vụ:</a:t>
            </a:r>
            <a:r>
              <a:rPr lang="vi-VN" sz="4000">
                <a:latin typeface="+mj-lt"/>
                <a:ea typeface="Times New Roman" panose="02020603050405020304" pitchFamily="18" charset="0"/>
                <a:cs typeface="Times New Roman" panose="02020603050405020304" pitchFamily="18" charset="0"/>
              </a:rPr>
              <a:t> Tìm hiểu thông tin chung về tác giả, tác phẩm</a:t>
            </a:r>
            <a:endParaRPr lang="en-GB" sz="4000">
              <a:effectLst/>
              <a:latin typeface="+mj-lt"/>
              <a:ea typeface="Calibri" panose="020F0502020204030204" pitchFamily="34" charset="0"/>
              <a:cs typeface="Times New Roman" panose="02020603050405020304" pitchFamily="18" charset="0"/>
            </a:endParaRPr>
          </a:p>
        </p:txBody>
      </p:sp>
      <p:pic>
        <p:nvPicPr>
          <p:cNvPr id="10"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33500"/>
            <a:ext cx="9296400" cy="4343400"/>
          </a:xfrm>
          <a:prstGeom prst="rect">
            <a:avLst/>
          </a:prstGeom>
        </p:spPr>
      </p:pic>
      <p:sp>
        <p:nvSpPr>
          <p:cNvPr id="11" name="Rectangle 10"/>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46361009"/>
              </p:ext>
            </p:extLst>
          </p:nvPr>
        </p:nvGraphicFramePr>
        <p:xfrm>
          <a:off x="3048000" y="3517494"/>
          <a:ext cx="13258800" cy="6501479"/>
        </p:xfrm>
        <a:graphic>
          <a:graphicData uri="http://schemas.openxmlformats.org/drawingml/2006/table">
            <a:tbl>
              <a:tblPr firstRow="1" firstCol="1" bandRow="1">
                <a:tableStyleId>{5C22544A-7EE6-4342-B048-85BDC9FD1C3A}</a:tableStyleId>
              </a:tblPr>
              <a:tblGrid>
                <a:gridCol w="11658600"/>
                <a:gridCol w="1600200"/>
              </a:tblGrid>
              <a:tr h="141436">
                <a:tc>
                  <a:txBody>
                    <a:bodyPr/>
                    <a:lstStyle/>
                    <a:p>
                      <a:pPr algn="ctr">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Nội dung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Trả lời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30901">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1.Thông tin về tác giả Uông Ngọc Dậu</a:t>
                      </a: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282873">
                <a:tc gridSpan="2">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2</a:t>
                      </a:r>
                      <a:r>
                        <a:rPr lang="en-US" sz="3600">
                          <a:solidFill>
                            <a:schemeClr val="tx1"/>
                          </a:solidFill>
                          <a:effectLst/>
                          <a:latin typeface="Times New Roman" panose="02020603050405020304" pitchFamily="18" charset="0"/>
                          <a:cs typeface="Times New Roman" panose="02020603050405020304" pitchFamily="18" charset="0"/>
                        </a:rPr>
                        <a:t>.</a:t>
                      </a:r>
                      <a:r>
                        <a:rPr lang="vi-VN" sz="3600">
                          <a:solidFill>
                            <a:schemeClr val="tx1"/>
                          </a:solidFill>
                          <a:effectLst/>
                          <a:latin typeface="Times New Roman" panose="02020603050405020304" pitchFamily="18" charset="0"/>
                          <a:cs typeface="Times New Roman" panose="02020603050405020304" pitchFamily="18" charset="0"/>
                        </a:rPr>
                        <a:t> Thông tin về văn </a:t>
                      </a:r>
                      <a:r>
                        <a:rPr lang="vi-VN" sz="3600" smtClean="0">
                          <a:solidFill>
                            <a:schemeClr val="tx1"/>
                          </a:solidFill>
                          <a:effectLst/>
                          <a:latin typeface="Times New Roman" panose="02020603050405020304" pitchFamily="18" charset="0"/>
                          <a:cs typeface="Times New Roman" panose="02020603050405020304" pitchFamily="18" charset="0"/>
                        </a:rPr>
                        <a:t>bản</a:t>
                      </a:r>
                      <a:endParaRPr lang="en-GB" sz="3600">
                        <a:solidFill>
                          <a:schemeClr val="tx1"/>
                        </a:solidFill>
                        <a:effectLst/>
                        <a:latin typeface="Times New Roman" panose="02020603050405020304" pitchFamily="18"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GB"/>
                    </a:p>
                  </a:txBody>
                  <a:tcPr/>
                </a:tc>
              </a:tr>
              <a:tr h="990054">
                <a:tc>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Cách đọc văn bản và các từ ngữ khó cần tìm hiểu khi đọc.</a:t>
                      </a:r>
                      <a:endParaRPr lang="en-GB" sz="36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Giới thiệu hoàn cảnh ra đời văn bản</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86029">
                <a:tc>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Cách đọc văn bản và các từ ngữ khó cần tìm hiểu khi đọc</a:t>
                      </a:r>
                      <a:r>
                        <a:rPr lang="vi-VN" sz="3600" b="0" smtClean="0">
                          <a:solidFill>
                            <a:schemeClr val="tx1"/>
                          </a:solidFill>
                          <a:effectLst/>
                          <a:latin typeface="Times New Roman" panose="02020603050405020304" pitchFamily="18" charset="0"/>
                          <a:cs typeface="Times New Roman" panose="02020603050405020304" pitchFamily="18" charset="0"/>
                        </a:rPr>
                        <a:t>.</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2873">
                <a:tc>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Thể loại, phương thức biểu đạt </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848618">
                <a:tc>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Văn bản viết về vấn đề gì? Nêu mục đích tác giả viết văn bản“Tượng đài vĩ đại nhất”</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5720">
                <a:tc>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Nhan đề văn bản thể hiện điều gì</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24309">
                <a:tc>
                  <a:txBody>
                    <a:bodyPr/>
                    <a:lstStyle/>
                    <a:p>
                      <a:pPr>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Nêu bố cục văn bản và nội dung theo bố cục.</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61" marR="457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CAEE"/>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8382E36C-737C-4A27-AB73-6D8A2BA85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33500"/>
            <a:ext cx="9296400" cy="4343400"/>
          </a:xfrm>
          <a:prstGeom prst="rect">
            <a:avLst/>
          </a:prstGeom>
        </p:spPr>
      </p:pic>
      <p:sp>
        <p:nvSpPr>
          <p:cNvPr id="9" name="Rectangle 8"/>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0" name="Rectangle 9"/>
          <p:cNvSpPr/>
          <p:nvPr/>
        </p:nvSpPr>
        <p:spPr>
          <a:xfrm>
            <a:off x="1310566" y="2034688"/>
            <a:ext cx="4081887" cy="707886"/>
          </a:xfrm>
          <a:prstGeom prst="rect">
            <a:avLst/>
          </a:prstGeom>
        </p:spPr>
        <p:txBody>
          <a:bodyPr wrap="none">
            <a:spAutoFit/>
          </a:bodyPr>
          <a:lstStyle/>
          <a:p>
            <a:r>
              <a:rPr lang="en-US" sz="4000" b="1">
                <a:latin typeface="Times New Roman" panose="02020603050405020304" pitchFamily="18" charset="0"/>
                <a:ea typeface="Times New Roman" panose="02020603050405020304" pitchFamily="18" charset="0"/>
              </a:rPr>
              <a:t>I. Tìm hiểu chung</a:t>
            </a:r>
            <a:endParaRPr lang="en-GB" sz="4000"/>
          </a:p>
        </p:txBody>
      </p:sp>
      <p:sp>
        <p:nvSpPr>
          <p:cNvPr id="11" name="Rectangle 10"/>
          <p:cNvSpPr/>
          <p:nvPr/>
        </p:nvSpPr>
        <p:spPr>
          <a:xfrm>
            <a:off x="1366779" y="3009899"/>
            <a:ext cx="2297745" cy="718466"/>
          </a:xfrm>
          <a:prstGeom prst="rect">
            <a:avLst/>
          </a:prstGeom>
        </p:spPr>
        <p:txBody>
          <a:bodyPr wrap="none">
            <a:spAutoFit/>
          </a:bodyPr>
          <a:lstStyle/>
          <a:p>
            <a:pPr algn="just">
              <a:lnSpc>
                <a:spcPct val="107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1. Tác giả</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Uông Ngọc Dậu"/>
          <p:cNvPicPr/>
          <p:nvPr/>
        </p:nvPicPr>
        <p:blipFill>
          <a:blip r:embed="rId3">
            <a:extLst>
              <a:ext uri="{28A0092B-C50C-407E-A947-70E740481C1C}">
                <a14:useLocalDpi xmlns:a14="http://schemas.microsoft.com/office/drawing/2010/main" val="0"/>
              </a:ext>
            </a:extLst>
          </a:blip>
          <a:srcRect/>
          <a:stretch>
            <a:fillRect/>
          </a:stretch>
        </p:blipFill>
        <p:spPr bwMode="auto">
          <a:xfrm>
            <a:off x="12387944" y="2404020"/>
            <a:ext cx="5486400" cy="3425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http://schemas.openxmlformats.org/wordprocessingml/2006/main" xmlns:w10="urn:schemas-microsoft-com:office:word" xmlns:v="urn:schemas-microsoft-com:vml" xmlns:o="urn:schemas-microsoft-com:office:office" xmlns:cx="http://schemas.microsoft.com/office/drawing/2014/chartex" xmlns="" xmlns:lc="http://schemas.openxmlformats.org/drawingml/2006/lockedCanvas" id="{8B32DEED-6523-8D3D-549B-DE535301893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76050" y="6134100"/>
            <a:ext cx="5310188" cy="39125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2"/>
          <p:cNvPicPr>
            <a:picLocks noChangeAspect="1"/>
          </p:cNvPicPr>
          <p:nvPr/>
        </p:nvPicPr>
        <p:blipFill>
          <a:blip r:embed="rId5"/>
          <a:srcRect/>
          <a:stretch>
            <a:fillRect/>
          </a:stretch>
        </p:blipFill>
        <p:spPr>
          <a:xfrm rot="2700000">
            <a:off x="12589385" y="-820201"/>
            <a:ext cx="8926340" cy="5036912"/>
          </a:xfrm>
          <a:prstGeom prst="rect">
            <a:avLst/>
          </a:prstGeom>
        </p:spPr>
      </p:pic>
      <p:pic>
        <p:nvPicPr>
          <p:cNvPr id="15" name="Picture 3"/>
          <p:cNvPicPr>
            <a:picLocks noChangeAspect="1"/>
          </p:cNvPicPr>
          <p:nvPr/>
        </p:nvPicPr>
        <p:blipFill>
          <a:blip r:embed="rId5"/>
          <a:srcRect t="112" b="3671"/>
          <a:stretch>
            <a:fillRect/>
          </a:stretch>
        </p:blipFill>
        <p:spPr>
          <a:xfrm rot="11877001">
            <a:off x="10306203" y="5944625"/>
            <a:ext cx="3619193" cy="4544545"/>
          </a:xfrm>
          <a:prstGeom prst="rect">
            <a:avLst/>
          </a:prstGeom>
        </p:spPr>
      </p:pic>
      <p:sp>
        <p:nvSpPr>
          <p:cNvPr id="16" name="任意多边形: 形状 29"/>
          <p:cNvSpPr/>
          <p:nvPr/>
        </p:nvSpPr>
        <p:spPr>
          <a:xfrm>
            <a:off x="576934" y="4348980"/>
            <a:ext cx="634991" cy="447899"/>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lumMod val="75000"/>
            </a:schemeClr>
          </a:solidFill>
          <a:ln w="12700">
            <a:miter lim="400000"/>
          </a:ln>
        </p:spPr>
        <p:txBody>
          <a:bodyPr anchor="ctr"/>
          <a:lstStyle/>
          <a:p>
            <a:pPr algn="ctr"/>
            <a:endParaRPr/>
          </a:p>
        </p:txBody>
      </p:sp>
      <p:sp>
        <p:nvSpPr>
          <p:cNvPr id="19" name="任意多边形: 形状 29"/>
          <p:cNvSpPr/>
          <p:nvPr/>
        </p:nvSpPr>
        <p:spPr>
          <a:xfrm>
            <a:off x="576934" y="7938833"/>
            <a:ext cx="489865" cy="481267"/>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lumMod val="75000"/>
            </a:schemeClr>
          </a:solidFill>
          <a:ln w="12700">
            <a:miter lim="400000"/>
          </a:ln>
        </p:spPr>
        <p:txBody>
          <a:bodyPr anchor="ctr"/>
          <a:lstStyle/>
          <a:p>
            <a:pPr algn="ctr"/>
            <a:endParaRPr/>
          </a:p>
        </p:txBody>
      </p:sp>
      <p:sp>
        <p:nvSpPr>
          <p:cNvPr id="20" name="任意多边形: 形状 29"/>
          <p:cNvSpPr/>
          <p:nvPr/>
        </p:nvSpPr>
        <p:spPr>
          <a:xfrm>
            <a:off x="576935" y="5331614"/>
            <a:ext cx="634990" cy="497686"/>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lumMod val="75000"/>
            </a:schemeClr>
          </a:solidFill>
          <a:ln w="12700">
            <a:miter lim="400000"/>
          </a:ln>
        </p:spPr>
        <p:txBody>
          <a:bodyPr anchor="ctr"/>
          <a:lstStyle/>
          <a:p>
            <a:pPr algn="ctr"/>
            <a:endParaRPr/>
          </a:p>
        </p:txBody>
      </p:sp>
      <p:sp>
        <p:nvSpPr>
          <p:cNvPr id="21" name="Rectangle 20"/>
          <p:cNvSpPr/>
          <p:nvPr/>
        </p:nvSpPr>
        <p:spPr>
          <a:xfrm>
            <a:off x="1336799" y="4164314"/>
            <a:ext cx="9661619" cy="646331"/>
          </a:xfrm>
          <a:prstGeom prst="rect">
            <a:avLst/>
          </a:prstGeom>
        </p:spPr>
        <p:txBody>
          <a:bodyPr wrap="none">
            <a:spAutoFit/>
          </a:bodyPr>
          <a:lstStyle/>
          <a:p>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Nhà báo Uông Ngọc Dậu (1957), quê ở Thanh Hóa</a:t>
            </a:r>
            <a:endParaRPr lang="en-GB" sz="3600">
              <a:effectLst>
                <a:outerShdw blurRad="38100" dist="38100" dir="2700000" algn="tl">
                  <a:srgbClr val="000000">
                    <a:alpha val="43137"/>
                  </a:srgbClr>
                </a:outerShdw>
              </a:effectLst>
            </a:endParaRPr>
          </a:p>
        </p:txBody>
      </p:sp>
      <p:sp>
        <p:nvSpPr>
          <p:cNvPr id="22" name="Rectangle 21"/>
          <p:cNvSpPr/>
          <p:nvPr/>
        </p:nvSpPr>
        <p:spPr>
          <a:xfrm>
            <a:off x="1241906" y="5134765"/>
            <a:ext cx="9578494" cy="2308324"/>
          </a:xfrm>
          <a:prstGeom prst="rect">
            <a:avLst/>
          </a:prstGeom>
        </p:spPr>
        <p:txBody>
          <a:bodyPr wrap="square">
            <a:spAutoFit/>
          </a:bodyPr>
          <a:lstStyle/>
          <a:p>
            <a:pPr algn="just"/>
            <a:r>
              <a:rPr lang="en-US" sz="36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 giả Uông Ngọc </a:t>
            </a:r>
            <a:r>
              <a:rPr lang="vi-VN" sz="36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Dậu</a:t>
            </a:r>
            <a:r>
              <a:rPr lang="en-US" sz="36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vốn là một nhà giáo, rồi cuộc đời đã chọn ông trở thành một nhà báo. Nhiều năm làm trưởng đại diện cơ quan Đài tiếng nói Việt Nam tại Tây Nguyên.</a:t>
            </a:r>
            <a:endParaRPr lang="en-GB" sz="3600">
              <a:effectLst>
                <a:outerShdw blurRad="38100" dist="38100" dir="2700000" algn="tl">
                  <a:srgbClr val="000000">
                    <a:alpha val="43137"/>
                  </a:srgbClr>
                </a:outerShdw>
              </a:effectLst>
            </a:endParaRPr>
          </a:p>
        </p:txBody>
      </p:sp>
      <p:sp>
        <p:nvSpPr>
          <p:cNvPr id="23" name="Rectangle 22"/>
          <p:cNvSpPr/>
          <p:nvPr/>
        </p:nvSpPr>
        <p:spPr>
          <a:xfrm>
            <a:off x="1211926" y="7767210"/>
            <a:ext cx="9608474" cy="2308324"/>
          </a:xfrm>
          <a:prstGeom prst="rect">
            <a:avLst/>
          </a:prstGeom>
        </p:spPr>
        <p:txBody>
          <a:bodyPr wrap="square">
            <a:spAutoFit/>
          </a:bodyPr>
          <a:lstStyle/>
          <a:p>
            <a:r>
              <a:rPr lang="en-US" sz="36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Sau này ông chuyển ra Hà Nội, phụ trách Hệ phát thanh dân tộc.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Tiếp tục mở ra biên độ mới, không phải chỉ là Tây Nguyên, mà là các vùng đồng bào dân tộc thiểu số trong khắp cả nước.</a:t>
            </a:r>
            <a:endParaRPr lang="en-GB" sz="36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animBg="1"/>
      <p:bldP spid="19" grpId="0" animBg="1"/>
      <p:bldP spid="20" grpId="0" animBg="1"/>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858" y="0"/>
            <a:ext cx="17379737" cy="9868156"/>
            <a:chOff x="0" y="0"/>
            <a:chExt cx="12358924" cy="6703145"/>
          </a:xfrm>
        </p:grpSpPr>
        <p:sp>
          <p:nvSpPr>
            <p:cNvPr id="3" name="Freeform 3"/>
            <p:cNvSpPr/>
            <p:nvPr/>
          </p:nvSpPr>
          <p:spPr>
            <a:xfrm>
              <a:off x="0" y="0"/>
              <a:ext cx="12358924" cy="6703145"/>
            </a:xfrm>
            <a:custGeom>
              <a:avLst/>
              <a:gdLst/>
              <a:ahLst/>
              <a:cxnLst/>
              <a:rect l="l" t="t" r="r" b="b"/>
              <a:pathLst>
                <a:path w="12358924" h="6703145">
                  <a:moveTo>
                    <a:pt x="0" y="0"/>
                  </a:moveTo>
                  <a:lnTo>
                    <a:pt x="12358924" y="0"/>
                  </a:lnTo>
                  <a:lnTo>
                    <a:pt x="12358924" y="6703145"/>
                  </a:lnTo>
                  <a:lnTo>
                    <a:pt x="0" y="6703145"/>
                  </a:lnTo>
                  <a:close/>
                </a:path>
              </a:pathLst>
            </a:custGeom>
            <a:solidFill>
              <a:srgbClr val="C8D6A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62232">
            <a:off x="-1860140" y="3456997"/>
            <a:ext cx="10674903" cy="1067490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541089" y="3920848"/>
            <a:ext cx="10674903" cy="10674903"/>
          </a:xfrm>
          <a:prstGeom prst="rect">
            <a:avLst/>
          </a:prstGeom>
        </p:spPr>
      </p:pic>
      <p:sp>
        <p:nvSpPr>
          <p:cNvPr id="8" name="Rectangle 7"/>
          <p:cNvSpPr/>
          <p:nvPr/>
        </p:nvSpPr>
        <p:spPr>
          <a:xfrm>
            <a:off x="3000169" y="2043796"/>
            <a:ext cx="3025508" cy="718466"/>
          </a:xfrm>
          <a:prstGeom prst="rect">
            <a:avLst/>
          </a:prstGeom>
        </p:spPr>
        <p:txBody>
          <a:bodyPr wrap="none">
            <a:spAutoFit/>
          </a:bodyPr>
          <a:lstStyle/>
          <a:p>
            <a:pPr algn="just">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2</a:t>
            </a:r>
            <a:r>
              <a:rPr lang="en-US" sz="4000" b="1">
                <a:latin typeface="Times New Roman" panose="02020603050405020304" pitchFamily="18" charset="0"/>
                <a:ea typeface="Times New Roman" panose="02020603050405020304" pitchFamily="18" charset="0"/>
                <a:cs typeface="Times New Roman" panose="02020603050405020304" pitchFamily="18" charset="0"/>
              </a:rPr>
              <a:t>. Tác phẩm.</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000169" y="3015889"/>
            <a:ext cx="5077031" cy="718466"/>
          </a:xfrm>
          <a:prstGeom prst="rect">
            <a:avLst/>
          </a:prstGeom>
        </p:spPr>
        <p:txBody>
          <a:bodyPr wrap="none">
            <a:spAutoFit/>
          </a:bodyPr>
          <a:lstStyle/>
          <a:p>
            <a:pPr algn="just">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Đọc, tìm hiểu từ ngữ</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77" y="-875785"/>
            <a:ext cx="9296400" cy="3377296"/>
          </a:xfrm>
          <a:prstGeom prst="rect">
            <a:avLst/>
          </a:prstGeom>
        </p:spPr>
      </p:pic>
      <p:sp>
        <p:nvSpPr>
          <p:cNvPr id="11" name="Rectangle 10"/>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2" name="Rectangle 11"/>
          <p:cNvSpPr/>
          <p:nvPr/>
        </p:nvSpPr>
        <p:spPr>
          <a:xfrm>
            <a:off x="4167910" y="4113449"/>
            <a:ext cx="3547766" cy="718466"/>
          </a:xfrm>
          <a:prstGeom prst="rect">
            <a:avLst/>
          </a:prstGeom>
        </p:spPr>
        <p:txBody>
          <a:bodyPr wrap="none">
            <a:spAutoFit/>
          </a:bodyPr>
          <a:lstStyle/>
          <a:p>
            <a:pPr algn="just">
              <a:lnSpc>
                <a:spcPct val="107000"/>
              </a:lnSpc>
              <a:spcAft>
                <a:spcPts val="0"/>
              </a:spcAft>
            </a:pPr>
            <a:r>
              <a:rPr lang="vi-VN" sz="40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Đọc, to, rõ ràng</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4225848" y="5505940"/>
            <a:ext cx="3517310" cy="707886"/>
          </a:xfrm>
          <a:prstGeom prst="rect">
            <a:avLst/>
          </a:prstGeom>
        </p:spPr>
        <p:txBody>
          <a:bodyPr wrap="none">
            <a:spAutoFit/>
          </a:bodyPr>
          <a:lstStyle/>
          <a:p>
            <a:r>
              <a:rPr lang="vi-VN" sz="4000">
                <a:latin typeface="Times New Roman" panose="02020603050405020304" pitchFamily="18" charset="0"/>
                <a:ea typeface="Times New Roman" panose="02020603050405020304" pitchFamily="18" charset="0"/>
              </a:rPr>
              <a:t>Tìm hiểu từ ngữ</a:t>
            </a:r>
            <a:endParaRPr lang="en-GB" sz="4000"/>
          </a:p>
        </p:txBody>
      </p:sp>
      <p:sp>
        <p:nvSpPr>
          <p:cNvPr id="14" name="任意多边形: 形状 29"/>
          <p:cNvSpPr/>
          <p:nvPr/>
        </p:nvSpPr>
        <p:spPr>
          <a:xfrm>
            <a:off x="3361372" y="4248733"/>
            <a:ext cx="634991" cy="447899"/>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lumMod val="75000"/>
            </a:schemeClr>
          </a:solidFill>
          <a:ln w="12700">
            <a:miter lim="400000"/>
          </a:ln>
        </p:spPr>
        <p:txBody>
          <a:bodyPr anchor="ctr"/>
          <a:lstStyle/>
          <a:p>
            <a:pPr algn="ctr"/>
            <a:endParaRPr/>
          </a:p>
        </p:txBody>
      </p:sp>
      <p:sp>
        <p:nvSpPr>
          <p:cNvPr id="15" name="任意多边形: 形状 29"/>
          <p:cNvSpPr/>
          <p:nvPr/>
        </p:nvSpPr>
        <p:spPr>
          <a:xfrm>
            <a:off x="3287591" y="5426304"/>
            <a:ext cx="634991" cy="447899"/>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chemeClr val="accent6">
              <a:lumMod val="75000"/>
            </a:schemeClr>
          </a:solidFill>
          <a:ln w="12700">
            <a:miter lim="400000"/>
          </a:ln>
        </p:spPr>
        <p:txBody>
          <a:bodyPr anchor="ctr"/>
          <a:lstStyle/>
          <a:p>
            <a:pPr algn="ctr"/>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3058" y="1905668"/>
            <a:ext cx="7710679" cy="51340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7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99378">
            <a:off x="6981383" y="7898474"/>
            <a:ext cx="1389910" cy="15137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99119" y="6938200"/>
            <a:ext cx="960181" cy="104574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77222" y="7609615"/>
            <a:ext cx="4815191"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01159">
            <a:off x="2679377" y="8752538"/>
            <a:ext cx="1122891" cy="240307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01159">
            <a:off x="4538588" y="8674426"/>
            <a:ext cx="1286882" cy="275402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852619">
            <a:off x="10881556" y="-1034912"/>
            <a:ext cx="1158267" cy="2478781"/>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362054">
            <a:off x="13511795" y="-837644"/>
            <a:ext cx="5035612" cy="2911499"/>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26047" y="8465687"/>
            <a:ext cx="1757500" cy="211979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459058" y="1997357"/>
            <a:ext cx="2124489" cy="1942942"/>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700000">
            <a:off x="14627601" y="8440606"/>
            <a:ext cx="1420279" cy="1298910"/>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982531">
            <a:off x="-710334" y="2453949"/>
            <a:ext cx="2332702" cy="2124879"/>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7850217">
            <a:off x="17119419" y="4418965"/>
            <a:ext cx="2069220" cy="1756956"/>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7682498" y="1796451"/>
            <a:ext cx="4153676" cy="6858905"/>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1257187" y="2202497"/>
            <a:ext cx="3068951" cy="6263190"/>
          </a:xfrm>
          <a:prstGeom prst="rect">
            <a:avLst/>
          </a:prstGeom>
        </p:spPr>
      </p:pic>
      <p:pic>
        <p:nvPicPr>
          <p:cNvPr id="18" name="Picture 18"/>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625446" y="2073344"/>
            <a:ext cx="7057052" cy="6305120"/>
          </a:xfrm>
          <a:prstGeom prst="rect">
            <a:avLst/>
          </a:prstGeom>
        </p:spPr>
      </p:pic>
      <p:pic>
        <p:nvPicPr>
          <p:cNvPr id="19" name="Picture 19"/>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4829996">
            <a:off x="-1428517" y="5814995"/>
            <a:ext cx="3550360" cy="2246410"/>
          </a:xfrm>
          <a:prstGeom prst="rect">
            <a:avLst/>
          </a:prstGeom>
        </p:spPr>
      </p:pic>
      <p:pic>
        <p:nvPicPr>
          <p:cNvPr id="21" name="Picture 2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861533" y="-394690"/>
            <a:ext cx="1141326" cy="1243028"/>
          </a:xfrm>
          <a:prstGeom prst="rect">
            <a:avLst/>
          </a:prstGeom>
        </p:spPr>
      </p:pic>
      <p:pic>
        <p:nvPicPr>
          <p:cNvPr id="22" name="Picture 22"/>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9950952" y="8536551"/>
            <a:ext cx="2620181" cy="2782046"/>
          </a:xfrm>
          <a:prstGeom prst="rect">
            <a:avLst/>
          </a:prstGeom>
        </p:spPr>
      </p:pic>
      <p:pic>
        <p:nvPicPr>
          <p:cNvPr id="23" name="Picture 18"/>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4554200" y="2073344"/>
            <a:ext cx="3030026" cy="6463207"/>
          </a:xfrm>
          <a:prstGeom prst="rect">
            <a:avLst/>
          </a:prstGeom>
        </p:spPr>
      </p:pic>
      <p:sp>
        <p:nvSpPr>
          <p:cNvPr id="24" name="Rectangle 23"/>
          <p:cNvSpPr/>
          <p:nvPr/>
        </p:nvSpPr>
        <p:spPr>
          <a:xfrm>
            <a:off x="1044241" y="3045951"/>
            <a:ext cx="6207431" cy="5016758"/>
          </a:xfrm>
          <a:prstGeom prst="rect">
            <a:avLst/>
          </a:prstGeom>
        </p:spPr>
        <p:txBody>
          <a:bodyPr wrap="square">
            <a:spAutoFit/>
          </a:bodyPr>
          <a:lstStyle/>
          <a:p>
            <a:pPr algn="just"/>
            <a:r>
              <a:rPr lang="vi-VN" sz="4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r>
              <a:rPr lang="vi-VN"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Công trình kiến trúc lớn gồm một hoặc nhiều bức tượng, đặt ở địa điểm thích hợp, dùng làm biểu tượng cho một dân tộc, một địa phương, đánh dấu một sự kiện lịch sử hay tưởng niệm người có công lớn.</a:t>
            </a:r>
            <a:endParaRPr lang="en-GB" sz="4000">
              <a:effectLst>
                <a:outerShdw blurRad="38100" dist="38100" dir="2700000" algn="tl">
                  <a:srgbClr val="000000">
                    <a:alpha val="43137"/>
                  </a:srgbClr>
                </a:outerShdw>
              </a:effectLst>
            </a:endParaRPr>
          </a:p>
        </p:txBody>
      </p:sp>
      <p:sp>
        <p:nvSpPr>
          <p:cNvPr id="25" name="Rectangle 24"/>
          <p:cNvSpPr/>
          <p:nvPr/>
        </p:nvSpPr>
        <p:spPr>
          <a:xfrm>
            <a:off x="7960722" y="3517264"/>
            <a:ext cx="3048399" cy="4401205"/>
          </a:xfrm>
          <a:prstGeom prst="rect">
            <a:avLst/>
          </a:prstGeom>
        </p:spPr>
        <p:txBody>
          <a:bodyPr wrap="square">
            <a:spAutoFit/>
          </a:bodyPr>
          <a:lstStyle/>
          <a:p>
            <a:pPr algn="just"/>
            <a:r>
              <a:rPr lang="vi-VN" sz="4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Huyền thoại</a:t>
            </a: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 chuyện được truyền tụng trong dân gian về những điều kì diệu, lớn lao.</a:t>
            </a:r>
            <a:endParaRPr lang="en-GB" sz="4000">
              <a:effectLst>
                <a:outerShdw blurRad="38100" dist="38100" dir="2700000" algn="tl">
                  <a:srgbClr val="000000">
                    <a:alpha val="43137"/>
                  </a:srgbClr>
                </a:outerShdw>
              </a:effectLst>
            </a:endParaRPr>
          </a:p>
        </p:txBody>
      </p:sp>
      <p:sp>
        <p:nvSpPr>
          <p:cNvPr id="26" name="Rectangle 25"/>
          <p:cNvSpPr/>
          <p:nvPr/>
        </p:nvSpPr>
        <p:spPr>
          <a:xfrm>
            <a:off x="11235277" y="2756236"/>
            <a:ext cx="3037525" cy="5632311"/>
          </a:xfrm>
          <a:prstGeom prst="rect">
            <a:avLst/>
          </a:prstGeom>
        </p:spPr>
        <p:txBody>
          <a:bodyPr wrap="square">
            <a:spAutoFit/>
          </a:bodyPr>
          <a:lstStyle/>
          <a:p>
            <a:pPr algn="just"/>
            <a:r>
              <a:rPr lang="vi-VN" sz="4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Bom ba càng</a:t>
            </a: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Mìn lõm có ba càng ngắn như chân kiềng thời trước thường dùng để diệt xe tăng.</a:t>
            </a:r>
            <a:endParaRPr lang="en-GB" sz="4000">
              <a:effectLst>
                <a:outerShdw blurRad="38100" dist="38100" dir="2700000" algn="tl">
                  <a:srgbClr val="000000">
                    <a:alpha val="43137"/>
                  </a:srgbClr>
                </a:outerShdw>
              </a:effectLst>
            </a:endParaRPr>
          </a:p>
        </p:txBody>
      </p:sp>
      <p:sp>
        <p:nvSpPr>
          <p:cNvPr id="27" name="Rectangle 26"/>
          <p:cNvSpPr/>
          <p:nvPr/>
        </p:nvSpPr>
        <p:spPr>
          <a:xfrm>
            <a:off x="14644357" y="3330678"/>
            <a:ext cx="2823751" cy="3785652"/>
          </a:xfrm>
          <a:prstGeom prst="rect">
            <a:avLst/>
          </a:prstGeom>
        </p:spPr>
        <p:txBody>
          <a:bodyPr wrap="square">
            <a:spAutoFit/>
          </a:bodyPr>
          <a:lstStyle/>
          <a:p>
            <a:pPr algn="just"/>
            <a:r>
              <a:rPr lang="vi-VN" sz="4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Lãnh thổ</a:t>
            </a: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Vùng đất, ở đây chỉ địa phận đất đai của một nước.</a:t>
            </a:r>
            <a:endParaRPr lang="en-GB" sz="4000">
              <a:effectLst>
                <a:outerShdw blurRad="38100" dist="38100" dir="2700000" algn="tl">
                  <a:srgbClr val="000000">
                    <a:alpha val="43137"/>
                  </a:srgbClr>
                </a:outerShdw>
              </a:effectLst>
            </a:endParaRPr>
          </a:p>
        </p:txBody>
      </p:sp>
      <p:pic>
        <p:nvPicPr>
          <p:cNvPr id="28" name="图片 4">
            <a:extLst>
              <a:ext uri="{FF2B5EF4-FFF2-40B4-BE49-F238E27FC236}">
                <a16:creationId xmlns:a16="http://schemas.microsoft.com/office/drawing/2014/main" xmlns="" id="{8382E36C-737C-4A27-AB73-6D8A2BA8508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29" name="Rectangle 28"/>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55284" y="-608677"/>
            <a:ext cx="19363000" cy="11486584"/>
          </a:xfrm>
          <a:prstGeom prst="rect">
            <a:avLst/>
          </a:prstGeom>
          <a:solidFill>
            <a:srgbClr val="FFDC79">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7539">
            <a:off x="168972" y="1490862"/>
            <a:ext cx="14053328" cy="116940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41068">
            <a:off x="-1058707" y="5063590"/>
            <a:ext cx="5411861" cy="640403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22863">
            <a:off x="11872036" y="4299159"/>
            <a:ext cx="6137006" cy="7241667"/>
          </a:xfrm>
          <a:prstGeom prst="rect">
            <a:avLst/>
          </a:prstGeom>
        </p:spPr>
      </p:pic>
      <p:sp>
        <p:nvSpPr>
          <p:cNvPr id="11" name="Rectangle 10"/>
          <p:cNvSpPr/>
          <p:nvPr/>
        </p:nvSpPr>
        <p:spPr>
          <a:xfrm>
            <a:off x="4004539" y="1643765"/>
            <a:ext cx="4825360" cy="781111"/>
          </a:xfrm>
          <a:prstGeom prst="rect">
            <a:avLst/>
          </a:prstGeom>
        </p:spPr>
        <p:txBody>
          <a:bodyPr wrap="none">
            <a:spAutoFit/>
          </a:bodyPr>
          <a:lstStyle/>
          <a:p>
            <a:pPr algn="just">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Hoàn cảnh ra đời</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5181600" y="2568265"/>
            <a:ext cx="10668000" cy="2726900"/>
          </a:xfrm>
          <a:prstGeom prst="rect">
            <a:avLst/>
          </a:prstGeom>
        </p:spPr>
        <p:txBody>
          <a:bodyPr wrap="square">
            <a:spAutoFit/>
          </a:bodyPr>
          <a:lstStyle/>
          <a:p>
            <a:pPr algn="just">
              <a:lnSpc>
                <a:spcPct val="107000"/>
              </a:lnSpc>
              <a:spcAft>
                <a:spcPts val="0"/>
              </a:spcAft>
            </a:pPr>
            <a:r>
              <a:rPr lang="vi-VN" sz="4000">
                <a:latin typeface="Times New Roman" panose="02020603050405020304" pitchFamily="18" charset="0"/>
                <a:ea typeface="Calibri" panose="020F0502020204030204" pitchFamily="34" charset="0"/>
                <a:cs typeface="Times New Roman" panose="02020603050405020304" pitchFamily="18" charset="0"/>
              </a:rPr>
              <a:t>“</a:t>
            </a:r>
            <a:r>
              <a:rPr lang="vi-VN" sz="4000" i="1">
                <a:latin typeface="Times New Roman" panose="02020603050405020304" pitchFamily="18" charset="0"/>
                <a:ea typeface="Calibri" panose="020F0502020204030204" pitchFamily="34" charset="0"/>
                <a:cs typeface="Times New Roman" panose="02020603050405020304" pitchFamily="18" charset="0"/>
              </a:rPr>
              <a:t>Tượng đài vĩ đại nhất</a:t>
            </a:r>
            <a:r>
              <a:rPr lang="vi-VN" sz="4000">
                <a:latin typeface="Times New Roman" panose="02020603050405020304" pitchFamily="18" charset="0"/>
                <a:ea typeface="Calibri" panose="020F0502020204030204" pitchFamily="34" charset="0"/>
                <a:cs typeface="Times New Roman" panose="02020603050405020304" pitchFamily="18" charset="0"/>
              </a:rPr>
              <a:t>” được viết vào ngày 27-7-2012 (kỷ niệm ngày Thương binh liệt sĩ) nhằm tưởng nhớ tới công ơn của những anh hùng, liệt sĩ đã hi sinh để bảo vệ Tổ quốc.</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204" y="5508720"/>
            <a:ext cx="7160826" cy="4229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图片 4">
            <a:extLst>
              <a:ext uri="{FF2B5EF4-FFF2-40B4-BE49-F238E27FC236}">
                <a16:creationId xmlns:a16="http://schemas.microsoft.com/office/drawing/2014/main" xmlns="" id="{8382E36C-737C-4A27-AB73-6D8A2BA850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84" y="-850449"/>
            <a:ext cx="9296400" cy="3377296"/>
          </a:xfrm>
          <a:prstGeom prst="rect">
            <a:avLst/>
          </a:prstGeom>
        </p:spPr>
      </p:pic>
      <p:sp>
        <p:nvSpPr>
          <p:cNvPr id="15" name="Rectangle 14"/>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717" y="114300"/>
            <a:ext cx="17983200" cy="9753856"/>
            <a:chOff x="0" y="0"/>
            <a:chExt cx="12358924" cy="6703145"/>
          </a:xfrm>
        </p:grpSpPr>
        <p:sp>
          <p:nvSpPr>
            <p:cNvPr id="3" name="Freeform 3"/>
            <p:cNvSpPr/>
            <p:nvPr/>
          </p:nvSpPr>
          <p:spPr>
            <a:xfrm>
              <a:off x="0" y="0"/>
              <a:ext cx="12358924" cy="6703145"/>
            </a:xfrm>
            <a:custGeom>
              <a:avLst/>
              <a:gdLst/>
              <a:ahLst/>
              <a:cxnLst/>
              <a:rect l="l" t="t" r="r" b="b"/>
              <a:pathLst>
                <a:path w="12358924" h="6703145">
                  <a:moveTo>
                    <a:pt x="0" y="0"/>
                  </a:moveTo>
                  <a:lnTo>
                    <a:pt x="12358924" y="0"/>
                  </a:lnTo>
                  <a:lnTo>
                    <a:pt x="12358924" y="6703145"/>
                  </a:lnTo>
                  <a:lnTo>
                    <a:pt x="0" y="6703145"/>
                  </a:lnTo>
                  <a:close/>
                </a:path>
              </a:pathLst>
            </a:custGeom>
            <a:solidFill>
              <a:srgbClr val="C8D6A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47479">
            <a:off x="-2440431" y="4211527"/>
            <a:ext cx="9210358" cy="9210358"/>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541089" y="3920848"/>
            <a:ext cx="10674903" cy="10674903"/>
          </a:xfrm>
          <a:prstGeom prst="rect">
            <a:avLst/>
          </a:prstGeom>
        </p:spPr>
      </p:pic>
      <p:pic>
        <p:nvPicPr>
          <p:cNvPr id="8"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9" name="Rectangle 8"/>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10" name="Group 9"/>
          <p:cNvGrpSpPr/>
          <p:nvPr/>
        </p:nvGrpSpPr>
        <p:grpSpPr>
          <a:xfrm>
            <a:off x="1329495" y="2514501"/>
            <a:ext cx="5258419" cy="3324245"/>
            <a:chOff x="1409863" y="2364691"/>
            <a:chExt cx="9088821" cy="12148189"/>
          </a:xfrm>
        </p:grpSpPr>
        <p:sp>
          <p:nvSpPr>
            <p:cNvPr id="11" name="Rectangle 10"/>
            <p:cNvSpPr/>
            <p:nvPr/>
          </p:nvSpPr>
          <p:spPr>
            <a:xfrm>
              <a:off x="2567114" y="2364691"/>
              <a:ext cx="5137195" cy="4316550"/>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3381602" y="2754442"/>
              <a:ext cx="3629262" cy="3036812"/>
            </a:xfrm>
            <a:prstGeom prst="rect">
              <a:avLst/>
            </a:prstGeom>
            <a:noFill/>
          </p:spPr>
          <p:txBody>
            <a:bodyPr wrap="square" rtlCol="0">
              <a:spAutoFit/>
            </a:bodyPr>
            <a:lstStyle/>
            <a:p>
              <a:pPr>
                <a:lnSpc>
                  <a:spcPct val="120000"/>
                </a:lnSpc>
              </a:pPr>
              <a:r>
                <a:rPr lang="vi-VN" sz="4000" b="1">
                  <a:latin typeface="Times New Roman" panose="02020603050405020304" pitchFamily="18" charset="0"/>
                  <a:cs typeface="Times New Roman" panose="02020603050405020304" pitchFamily="18" charset="0"/>
                </a:rPr>
                <a:t>Thể loại</a:t>
              </a:r>
              <a:endParaRPr lang="en-US" sz="40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1409863" y="6681241"/>
              <a:ext cx="7451695" cy="7831639"/>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665754" y="9001612"/>
              <a:ext cx="8832930" cy="3036812"/>
            </a:xfrm>
            <a:prstGeom prst="rect">
              <a:avLst/>
            </a:prstGeom>
            <a:noFill/>
          </p:spPr>
          <p:txBody>
            <a:bodyPr wrap="square" rtlCol="0">
              <a:spAutoFit/>
            </a:bodyPr>
            <a:lstStyle/>
            <a:p>
              <a:pPr algn="just">
                <a:lnSpc>
                  <a:spcPct val="120000"/>
                </a:lnSpc>
              </a:pPr>
              <a:r>
                <a:rPr lang="vi-VN" sz="4000">
                  <a:latin typeface="Times New Roman" panose="02020603050405020304" pitchFamily="18" charset="0"/>
                  <a:cs typeface="Times New Roman" panose="02020603050405020304" pitchFamily="18" charset="0"/>
                </a:rPr>
                <a:t>Văn bản nghị luận</a:t>
              </a:r>
              <a:endParaRPr lang="vi-VN"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019800" y="2458911"/>
            <a:ext cx="3483109" cy="1569660"/>
            <a:chOff x="-1790973" y="6448646"/>
            <a:chExt cx="10187253" cy="2535376"/>
          </a:xfrm>
        </p:grpSpPr>
        <p:sp>
          <p:nvSpPr>
            <p:cNvPr id="16" name="Rectangle 15"/>
            <p:cNvSpPr/>
            <p:nvPr/>
          </p:nvSpPr>
          <p:spPr>
            <a:xfrm>
              <a:off x="-1790973" y="6715263"/>
              <a:ext cx="10187253" cy="1976460"/>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prstClr val="white"/>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748994" y="6448646"/>
              <a:ext cx="9867524" cy="2535376"/>
            </a:xfrm>
            <a:prstGeom prst="rect">
              <a:avLst/>
            </a:prstGeom>
            <a:noFill/>
          </p:spPr>
          <p:txBody>
            <a:bodyPr wrap="square" rtlCol="0">
              <a:spAutoFit/>
            </a:bodyPr>
            <a:lstStyle/>
            <a:p>
              <a:pPr algn="ctr">
                <a:lnSpc>
                  <a:spcPct val="120000"/>
                </a:lnSpc>
              </a:pPr>
              <a:r>
                <a:rPr lang="vi-VN" sz="4000" b="1">
                  <a:latin typeface="Times New Roman" panose="02020603050405020304" pitchFamily="18" charset="0"/>
                  <a:cs typeface="Times New Roman" panose="02020603050405020304" pitchFamily="18" charset="0"/>
                </a:rPr>
                <a:t>Phương thức biểu đạt chính</a:t>
              </a:r>
              <a:endParaRPr lang="en-US" sz="4000" i="1" dirty="0">
                <a:solidFill>
                  <a:prstClr val="black"/>
                </a:solidFill>
                <a:latin typeface="Times New Roman" panose="02020603050405020304" pitchFamily="18" charset="0"/>
                <a:cs typeface="Times New Roman" panose="02020603050405020304" pitchFamily="18" charset="0"/>
              </a:endParaRPr>
            </a:p>
          </p:txBody>
        </p:sp>
      </p:grpSp>
      <p:sp>
        <p:nvSpPr>
          <p:cNvPr id="18" name="Rectangle 17"/>
          <p:cNvSpPr/>
          <p:nvPr/>
        </p:nvSpPr>
        <p:spPr>
          <a:xfrm>
            <a:off x="10345782" y="3785610"/>
            <a:ext cx="7224603" cy="4101090"/>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2" name="Rectangle 21"/>
          <p:cNvSpPr/>
          <p:nvPr/>
        </p:nvSpPr>
        <p:spPr>
          <a:xfrm>
            <a:off x="6029559" y="3908250"/>
            <a:ext cx="3429308" cy="1921050"/>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0896600" y="2535512"/>
            <a:ext cx="6065216" cy="1216820"/>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568332" y="4383013"/>
            <a:ext cx="2222083" cy="707886"/>
          </a:xfrm>
          <a:prstGeom prst="rect">
            <a:avLst/>
          </a:prstGeom>
        </p:spPr>
        <p:txBody>
          <a:bodyPr wrap="none">
            <a:spAutoFit/>
          </a:bodyPr>
          <a:lstStyle/>
          <a:p>
            <a:r>
              <a:rPr lang="en-US" sz="4000">
                <a:latin typeface="Times New Roman" panose="02020603050405020304" pitchFamily="18" charset="0"/>
                <a:ea typeface="Calibri" panose="020F0502020204030204" pitchFamily="34" charset="0"/>
                <a:cs typeface="Times New Roman" panose="02020603050405020304" pitchFamily="18" charset="0"/>
              </a:rPr>
              <a:t>N</a:t>
            </a:r>
            <a:r>
              <a:rPr lang="vi-VN" sz="4000" smtClean="0">
                <a:latin typeface="Times New Roman" panose="02020603050405020304" pitchFamily="18" charset="0"/>
                <a:ea typeface="Calibri" panose="020F0502020204030204" pitchFamily="34" charset="0"/>
                <a:cs typeface="Times New Roman" panose="02020603050405020304" pitchFamily="18" charset="0"/>
              </a:rPr>
              <a:t>ghị </a:t>
            </a:r>
            <a:r>
              <a:rPr lang="vi-VN" sz="4000">
                <a:latin typeface="Times New Roman" panose="02020603050405020304" pitchFamily="18" charset="0"/>
                <a:ea typeface="Calibri" panose="020F0502020204030204" pitchFamily="34" charset="0"/>
                <a:cs typeface="Times New Roman" panose="02020603050405020304" pitchFamily="18" charset="0"/>
              </a:rPr>
              <a:t>luận</a:t>
            </a:r>
            <a:endParaRPr lang="en-GB" sz="4000">
              <a:latin typeface="Times New Roman" panose="02020603050405020304" pitchFamily="18" charset="0"/>
              <a:cs typeface="Times New Roman" panose="02020603050405020304" pitchFamily="18" charset="0"/>
            </a:endParaRPr>
          </a:p>
        </p:txBody>
      </p:sp>
      <p:sp>
        <p:nvSpPr>
          <p:cNvPr id="26" name="Rectangle 25"/>
          <p:cNvSpPr/>
          <p:nvPr/>
        </p:nvSpPr>
        <p:spPr>
          <a:xfrm>
            <a:off x="11710013" y="2482202"/>
            <a:ext cx="4461478" cy="1323439"/>
          </a:xfrm>
          <a:prstGeom prst="rect">
            <a:avLst/>
          </a:prstGeom>
        </p:spPr>
        <p:txBody>
          <a:bodyPr wrap="none">
            <a:spAutoFit/>
          </a:bodyPr>
          <a:lstStyle/>
          <a:p>
            <a:pPr algn="ctr"/>
            <a:r>
              <a:rPr lang="vi-VN" sz="4000" b="1">
                <a:latin typeface="Times New Roman" panose="02020603050405020304" pitchFamily="18" charset="0"/>
                <a:ea typeface="Calibri" panose="020F0502020204030204" pitchFamily="34" charset="0"/>
                <a:cs typeface="Times New Roman" panose="02020603050405020304" pitchFamily="18" charset="0"/>
              </a:rPr>
              <a:t>Nội dung mục đích </a:t>
            </a:r>
            <a:endParaRPr lang="vi-VN" sz="4000" b="1"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4000" b="1" smtClean="0">
                <a:latin typeface="Times New Roman" panose="02020603050405020304" pitchFamily="18" charset="0"/>
                <a:ea typeface="Calibri" panose="020F0502020204030204" pitchFamily="34" charset="0"/>
                <a:cs typeface="Times New Roman" panose="02020603050405020304" pitchFamily="18" charset="0"/>
              </a:rPr>
              <a:t>nghị </a:t>
            </a:r>
            <a:r>
              <a:rPr lang="vi-VN" sz="4000" b="1">
                <a:latin typeface="Times New Roman" panose="02020603050405020304" pitchFamily="18" charset="0"/>
                <a:ea typeface="Calibri" panose="020F0502020204030204" pitchFamily="34" charset="0"/>
                <a:cs typeface="Times New Roman" panose="02020603050405020304" pitchFamily="18" charset="0"/>
              </a:rPr>
              <a:t>luận</a:t>
            </a:r>
            <a:endParaRPr lang="en-GB" sz="4000">
              <a:latin typeface="Times New Roman" panose="02020603050405020304" pitchFamily="18" charset="0"/>
              <a:cs typeface="Times New Roman" panose="02020603050405020304" pitchFamily="18" charset="0"/>
            </a:endParaRPr>
          </a:p>
        </p:txBody>
      </p:sp>
      <p:sp>
        <p:nvSpPr>
          <p:cNvPr id="27" name="Rectangle 26"/>
          <p:cNvSpPr/>
          <p:nvPr/>
        </p:nvSpPr>
        <p:spPr>
          <a:xfrm>
            <a:off x="10521817" y="3958212"/>
            <a:ext cx="6780773" cy="3785652"/>
          </a:xfrm>
          <a:prstGeom prst="rect">
            <a:avLst/>
          </a:prstGeom>
        </p:spPr>
        <p:txBody>
          <a:bodyPr wrap="square">
            <a:spAutoFit/>
          </a:bodyPr>
          <a:lstStyle/>
          <a:p>
            <a:pPr algn="just"/>
            <a:r>
              <a:rPr lang="en-GB" sz="4000" b="1">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Nêu lên ý nghĩa những tấm gương hi sinh dũng cảm vì Tổ quốc, nhằm giáo dục lòng biết ơn đối với những người đã có công với Tổ quốc, thực hiện đạo lí “Uống nước nhớ nguồn”.</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ircle(in)">
                                      <p:cBhvr>
                                        <p:cTn id="30" dur="2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E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8496">
            <a:off x="41625" y="-243246"/>
            <a:ext cx="3430091" cy="32563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76984">
            <a:off x="-592975" y="1721986"/>
            <a:ext cx="3639774" cy="429948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028641">
            <a:off x="-553493" y="5402950"/>
            <a:ext cx="3550332" cy="3550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42127">
            <a:off x="-141963" y="7346479"/>
            <a:ext cx="3853022" cy="38530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571358">
            <a:off x="10600336" y="8317839"/>
            <a:ext cx="3977892" cy="368504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21503">
            <a:off x="15371941" y="7498282"/>
            <a:ext cx="3366419" cy="319585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23015">
            <a:off x="16266654" y="3982375"/>
            <a:ext cx="3572210" cy="421967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54864">
            <a:off x="15317503" y="1429867"/>
            <a:ext cx="3484428" cy="348442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857872">
            <a:off x="15165030" y="-821781"/>
            <a:ext cx="3781500" cy="3781500"/>
          </a:xfrm>
          <a:prstGeom prst="rect">
            <a:avLst/>
          </a:prstGeom>
        </p:spPr>
      </p:pic>
      <p:sp>
        <p:nvSpPr>
          <p:cNvPr id="14" name="Rounded Rectangle 13"/>
          <p:cNvSpPr/>
          <p:nvPr/>
        </p:nvSpPr>
        <p:spPr>
          <a:xfrm>
            <a:off x="2342582" y="496535"/>
            <a:ext cx="13842719" cy="9725253"/>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sp>
        <p:nvSpPr>
          <p:cNvPr id="15" name="AutoShape 77"/>
          <p:cNvSpPr>
            <a:spLocks noChangeArrowheads="1"/>
          </p:cNvSpPr>
          <p:nvPr/>
        </p:nvSpPr>
        <p:spPr bwMode="ltGray">
          <a:xfrm rot="5400000">
            <a:off x="407254" y="3323825"/>
            <a:ext cx="3730894" cy="319786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1433" dirty="0"/>
          </a:p>
        </p:txBody>
      </p:sp>
      <p:sp>
        <p:nvSpPr>
          <p:cNvPr id="16" name="AutoShape 29"/>
          <p:cNvSpPr>
            <a:spLocks noChangeArrowheads="1"/>
          </p:cNvSpPr>
          <p:nvPr/>
        </p:nvSpPr>
        <p:spPr bwMode="gray">
          <a:xfrm rot="5400000">
            <a:off x="-131252" y="3888111"/>
            <a:ext cx="6921043" cy="2864796"/>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1433"/>
          </a:p>
        </p:txBody>
      </p:sp>
      <p:grpSp>
        <p:nvGrpSpPr>
          <p:cNvPr id="17" name="Group 46"/>
          <p:cNvGrpSpPr>
            <a:grpSpLocks/>
          </p:cNvGrpSpPr>
          <p:nvPr/>
        </p:nvGrpSpPr>
        <p:grpSpPr bwMode="auto">
          <a:xfrm>
            <a:off x="2809787" y="1595209"/>
            <a:ext cx="1586149" cy="1673828"/>
            <a:chOff x="1583" y="1494"/>
            <a:chExt cx="526" cy="526"/>
          </a:xfrm>
        </p:grpSpPr>
        <p:sp>
          <p:nvSpPr>
            <p:cNvPr id="18"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19"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20"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21"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22"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grpSp>
        <p:nvGrpSpPr>
          <p:cNvPr id="23" name="Group 31"/>
          <p:cNvGrpSpPr>
            <a:grpSpLocks/>
          </p:cNvGrpSpPr>
          <p:nvPr/>
        </p:nvGrpSpPr>
        <p:grpSpPr bwMode="auto">
          <a:xfrm>
            <a:off x="2660878" y="7171992"/>
            <a:ext cx="1526783" cy="1862573"/>
            <a:chOff x="1583" y="1494"/>
            <a:chExt cx="526" cy="526"/>
          </a:xfrm>
        </p:grpSpPr>
        <p:sp>
          <p:nvSpPr>
            <p:cNvPr id="24"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25"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26"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27"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28"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29" name="AutoShape 45"/>
          <p:cNvSpPr>
            <a:spLocks noChangeArrowheads="1"/>
          </p:cNvSpPr>
          <p:nvPr/>
        </p:nvSpPr>
        <p:spPr bwMode="ltGray">
          <a:xfrm>
            <a:off x="4268511" y="7124700"/>
            <a:ext cx="8246981" cy="2765836"/>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433"/>
          </a:p>
        </p:txBody>
      </p:sp>
      <p:sp>
        <p:nvSpPr>
          <p:cNvPr id="30" name="AutoShape 45"/>
          <p:cNvSpPr>
            <a:spLocks noChangeArrowheads="1"/>
          </p:cNvSpPr>
          <p:nvPr/>
        </p:nvSpPr>
        <p:spPr bwMode="ltGray">
          <a:xfrm>
            <a:off x="4463794" y="1415160"/>
            <a:ext cx="11081006" cy="2842278"/>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433"/>
          </a:p>
        </p:txBody>
      </p:sp>
      <p:sp>
        <p:nvSpPr>
          <p:cNvPr id="31" name="Rectangle 30"/>
          <p:cNvSpPr/>
          <p:nvPr/>
        </p:nvSpPr>
        <p:spPr>
          <a:xfrm>
            <a:off x="2342582" y="4115121"/>
            <a:ext cx="1448420" cy="1446550"/>
          </a:xfrm>
          <a:prstGeom prst="rect">
            <a:avLst/>
          </a:prstGeom>
        </p:spPr>
        <p:txBody>
          <a:bodyPr wrap="square">
            <a:spAutoFit/>
          </a:bodyPr>
          <a:lstStyle/>
          <a:p>
            <a:r>
              <a:rPr lang="vi-VN" sz="4400" b="1" smtClean="0">
                <a:latin typeface="+mj-lt"/>
              </a:rPr>
              <a:t>BỐ CỤC</a:t>
            </a:r>
            <a:endParaRPr lang="en-GB" sz="4400">
              <a:latin typeface="+mj-lt"/>
            </a:endParaRPr>
          </a:p>
        </p:txBody>
      </p:sp>
      <p:grpSp>
        <p:nvGrpSpPr>
          <p:cNvPr id="32" name="Group 31"/>
          <p:cNvGrpSpPr>
            <a:grpSpLocks/>
          </p:cNvGrpSpPr>
          <p:nvPr/>
        </p:nvGrpSpPr>
        <p:grpSpPr bwMode="auto">
          <a:xfrm>
            <a:off x="3824172" y="4371996"/>
            <a:ext cx="1586149" cy="1673828"/>
            <a:chOff x="1583" y="1494"/>
            <a:chExt cx="526" cy="526"/>
          </a:xfrm>
        </p:grpSpPr>
        <p:sp>
          <p:nvSpPr>
            <p:cNvPr id="33"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4"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5"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6"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7"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38" name="AutoShape 45"/>
          <p:cNvSpPr>
            <a:spLocks noChangeArrowheads="1"/>
          </p:cNvSpPr>
          <p:nvPr/>
        </p:nvSpPr>
        <p:spPr bwMode="ltGray">
          <a:xfrm>
            <a:off x="5301994" y="4652028"/>
            <a:ext cx="11081006" cy="2121775"/>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433"/>
          </a:p>
        </p:txBody>
      </p:sp>
      <p:sp>
        <p:nvSpPr>
          <p:cNvPr id="39" name="Rectangle 38"/>
          <p:cNvSpPr/>
          <p:nvPr/>
        </p:nvSpPr>
        <p:spPr>
          <a:xfrm>
            <a:off x="5279937" y="1484503"/>
            <a:ext cx="9876941" cy="2682466"/>
          </a:xfrm>
          <a:prstGeom prst="rect">
            <a:avLst/>
          </a:prstGeom>
        </p:spPr>
        <p:txBody>
          <a:bodyPr wrap="square">
            <a:spAutoFit/>
          </a:bodyPr>
          <a:lstStyle/>
          <a:p>
            <a:pPr algn="just">
              <a:lnSpc>
                <a:spcPct val="107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1</a:t>
            </a:r>
            <a:r>
              <a:rPr lang="vi-VN"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(từ đầu đến “</a:t>
            </a:r>
            <a:r>
              <a:rPr lang="vi-VN" sz="40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truyền từ đời này sang đời khác</a:t>
            </a:r>
            <a:r>
              <a:rPr lang="vi-VN"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Giới thiệu vấn đề- giới thiệu trên khắp đất nước ta nơi đâu cũng có những câu chuyện về những con người hi sinh vì đất nước </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ectangle 39"/>
          <p:cNvSpPr/>
          <p:nvPr/>
        </p:nvSpPr>
        <p:spPr>
          <a:xfrm>
            <a:off x="5838883" y="4723948"/>
            <a:ext cx="9876941" cy="2023824"/>
          </a:xfrm>
          <a:prstGeom prst="rect">
            <a:avLst/>
          </a:prstGeom>
        </p:spPr>
        <p:txBody>
          <a:bodyPr wrap="square">
            <a:spAutoFit/>
          </a:bodyPr>
          <a:lstStyle/>
          <a:p>
            <a:pPr algn="just">
              <a:lnSpc>
                <a:spcPct val="107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2</a:t>
            </a:r>
            <a:r>
              <a:rPr lang="vi-VN"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(tiếp theo đến “</a:t>
            </a:r>
            <a:r>
              <a:rPr lang="vi-VN" sz="40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bình minh</a:t>
            </a:r>
            <a:r>
              <a:rPr lang="vi-VN"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Giải quyết vấn đề - dẫn chứng về sự hi sinh đó (địa danh, con người).</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p:cNvSpPr/>
          <p:nvPr/>
        </p:nvSpPr>
        <p:spPr>
          <a:xfrm>
            <a:off x="5187893" y="7810677"/>
            <a:ext cx="9876941" cy="1365182"/>
          </a:xfrm>
          <a:prstGeom prst="rect">
            <a:avLst/>
          </a:prstGeom>
        </p:spPr>
        <p:txBody>
          <a:bodyPr wrap="square">
            <a:spAutoFit/>
          </a:bodyPr>
          <a:lstStyle/>
          <a:p>
            <a:pPr algn="just">
              <a:lnSpc>
                <a:spcPct val="107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3</a:t>
            </a:r>
            <a:r>
              <a:rPr lang="vi-VN"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lại): Kết thúc vấn đề - Tình cảm của tác giả với tượng đài vĩ đại nhất.</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图片 4">
            <a:extLst>
              <a:ext uri="{FF2B5EF4-FFF2-40B4-BE49-F238E27FC236}">
                <a16:creationId xmlns:a16="http://schemas.microsoft.com/office/drawing/2014/main" xmlns="" id="{8382E36C-737C-4A27-AB73-6D8A2BA850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43" name="Rectangle 42"/>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ircle(in)">
                                      <p:cBhvr>
                                        <p:cTn id="36" dur="2000"/>
                                        <p:tgtEl>
                                          <p:spTgt spid="3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circle(in)">
                                      <p:cBhvr>
                                        <p:cTn id="39" dur="20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arn(inVertical)">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9" grpId="0" animBg="1"/>
      <p:bldP spid="30" grpId="0" animBg="1"/>
      <p:bldP spid="31" grpId="0"/>
      <p:bldP spid="38" grpId="0" animBg="1"/>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蛋糕, 植物, 室内, 餐桌&#10;&#10;已生成高可信度的说明">
            <a:extLst>
              <a:ext uri="{FF2B5EF4-FFF2-40B4-BE49-F238E27FC236}">
                <a16:creationId xmlns:a16="http://schemas.microsoft.com/office/drawing/2014/main" xmlns="" id="{B2C2AD1B-AA48-487B-9A2D-F9EC6B49C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33865"/>
            <a:ext cx="7763880" cy="8053136"/>
          </a:xfrm>
          <a:prstGeom prst="rect">
            <a:avLst/>
          </a:prstGeom>
        </p:spPr>
      </p:pic>
      <p:sp>
        <p:nvSpPr>
          <p:cNvPr id="15" name="Rounded Rectangle 14"/>
          <p:cNvSpPr/>
          <p:nvPr/>
        </p:nvSpPr>
        <p:spPr>
          <a:xfrm>
            <a:off x="3456433" y="897260"/>
            <a:ext cx="13387114" cy="8806049"/>
          </a:xfrm>
          <a:prstGeom prst="roundRect">
            <a:avLst>
              <a:gd name="adj" fmla="val 3218"/>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6" name="Text1"/>
          <p:cNvSpPr txBox="1"/>
          <p:nvPr/>
        </p:nvSpPr>
        <p:spPr>
          <a:xfrm>
            <a:off x="4066033" y="4882488"/>
            <a:ext cx="13307438" cy="2077492"/>
          </a:xfrm>
          <a:prstGeom prst="rect">
            <a:avLst/>
          </a:prstGeom>
          <a:noFill/>
        </p:spPr>
        <p:txBody>
          <a:bodyPr wrap="square" rtlCol="0">
            <a:spAutoFit/>
          </a:bodyPr>
          <a:lstStyle/>
          <a:p>
            <a:r>
              <a:rPr lang="vi-VN" sz="3800" b="1">
                <a:latin typeface="Times New Roman" panose="02020603050405020304" pitchFamily="18" charset="0"/>
                <a:cs typeface="Times New Roman" panose="02020603050405020304" pitchFamily="18" charset="0"/>
              </a:rPr>
              <a:t>1. Ý nghĩa nhan đề và sự ra đời của văn bản.</a:t>
            </a:r>
            <a:endParaRPr lang="en-GB" sz="3800">
              <a:latin typeface="Times New Roman" panose="02020603050405020304" pitchFamily="18" charset="0"/>
              <a:cs typeface="Times New Roman" panose="02020603050405020304" pitchFamily="18" charset="0"/>
            </a:endParaRPr>
          </a:p>
          <a:p>
            <a:pPr defTabSz="685733">
              <a:spcBef>
                <a:spcPts val="900"/>
              </a:spcBef>
              <a:defRPr/>
            </a:pPr>
            <a:r>
              <a:rPr lang="vi-VN" sz="3800" b="1" smtClean="0">
                <a:latin typeface="Times New Roman" panose="02020603050405020304" pitchFamily="18" charset="0"/>
                <a:cs typeface="Times New Roman" panose="02020603050405020304" pitchFamily="18" charset="0"/>
              </a:rPr>
              <a:t>2. Trình </a:t>
            </a:r>
            <a:r>
              <a:rPr lang="vi-VN" sz="3800" b="1">
                <a:latin typeface="Times New Roman" panose="02020603050405020304" pitchFamily="18" charset="0"/>
                <a:cs typeface="Times New Roman" panose="02020603050405020304" pitchFamily="18" charset="0"/>
              </a:rPr>
              <a:t>tự triển khai vấn đề nghị luận trong văn </a:t>
            </a:r>
            <a:r>
              <a:rPr lang="vi-VN" sz="3800" b="1" smtClean="0">
                <a:latin typeface="Times New Roman" panose="02020603050405020304" pitchFamily="18" charset="0"/>
                <a:cs typeface="Times New Roman" panose="02020603050405020304" pitchFamily="18" charset="0"/>
              </a:rPr>
              <a:t>bản</a:t>
            </a:r>
          </a:p>
          <a:p>
            <a:pPr defTabSz="685733">
              <a:spcBef>
                <a:spcPts val="900"/>
              </a:spcBef>
              <a:defRPr/>
            </a:pPr>
            <a:r>
              <a:rPr lang="vi-VN" sz="3800" b="1" smtClean="0">
                <a:latin typeface="Times New Roman" panose="02020603050405020304" pitchFamily="18" charset="0"/>
                <a:cs typeface="Times New Roman" panose="02020603050405020304" pitchFamily="18" charset="0"/>
              </a:rPr>
              <a:t>3. </a:t>
            </a:r>
            <a:r>
              <a:rPr lang="en-US" sz="3800" b="1" smtClean="0">
                <a:latin typeface="Times New Roman" panose="02020603050405020304" pitchFamily="18" charset="0"/>
                <a:cs typeface="Times New Roman" panose="02020603050405020304" pitchFamily="18" charset="0"/>
              </a:rPr>
              <a:t>Lời </a:t>
            </a:r>
            <a:r>
              <a:rPr lang="en-US" sz="3800" b="1">
                <a:latin typeface="Times New Roman" panose="02020603050405020304" pitchFamily="18" charset="0"/>
                <a:cs typeface="Times New Roman" panose="02020603050405020304" pitchFamily="18" charset="0"/>
              </a:rPr>
              <a:t>nhắn gửi của tác giả</a:t>
            </a:r>
            <a:r>
              <a:rPr lang="vi-VN" sz="3800" smtClean="0">
                <a:latin typeface="Times New Roman" panose="02020603050405020304" pitchFamily="18" charset="0"/>
                <a:cs typeface="Times New Roman" panose="02020603050405020304" pitchFamily="18" charset="0"/>
              </a:rPr>
              <a:t> </a:t>
            </a:r>
            <a:endParaRPr lang="vi-VN" sz="3800" b="1">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283805" y="421853"/>
            <a:ext cx="6517185" cy="934133"/>
            <a:chOff x="8010143" y="1905000"/>
            <a:chExt cx="9097521" cy="1290242"/>
          </a:xfrm>
        </p:grpSpPr>
        <p:sp>
          <p:nvSpPr>
            <p:cNvPr id="18" name="Rectangle 17"/>
            <p:cNvSpPr/>
            <p:nvPr/>
          </p:nvSpPr>
          <p:spPr>
            <a:xfrm>
              <a:off x="8010143" y="2221477"/>
              <a:ext cx="9097521" cy="774032"/>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9" name="Rounded Rectangle 18"/>
            <p:cNvSpPr/>
            <p:nvPr/>
          </p:nvSpPr>
          <p:spPr>
            <a:xfrm>
              <a:off x="8014819" y="1905000"/>
              <a:ext cx="9092845" cy="1290242"/>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20" name="Rectangle 19"/>
          <p:cNvSpPr/>
          <p:nvPr/>
        </p:nvSpPr>
        <p:spPr>
          <a:xfrm>
            <a:off x="4091692" y="2354805"/>
            <a:ext cx="13416260" cy="1377044"/>
          </a:xfrm>
          <a:prstGeom prst="rect">
            <a:avLst/>
          </a:prstGeom>
        </p:spPr>
        <p:txBody>
          <a:bodyPr wrap="square">
            <a:spAutoFit/>
          </a:bodyPr>
          <a:lstStyle/>
          <a:p>
            <a:pPr marL="557159" indent="-557159" defTabSz="685733">
              <a:spcBef>
                <a:spcPts val="900"/>
              </a:spcBef>
              <a:buFont typeface="+mj-lt"/>
              <a:buAutoNum type="arabicPeriod"/>
              <a:defRPr/>
            </a:pPr>
            <a:r>
              <a:rPr lang="vi-VN" sz="3799" b="1">
                <a:latin typeface="Times New Roman" panose="02020603050405020304" pitchFamily="18" charset="0"/>
                <a:cs typeface="Times New Roman" panose="02020603050405020304" pitchFamily="18" charset="0"/>
              </a:rPr>
              <a:t>Tác giả</a:t>
            </a:r>
          </a:p>
          <a:p>
            <a:pPr marL="557159" indent="-557159" defTabSz="685733">
              <a:spcBef>
                <a:spcPts val="900"/>
              </a:spcBef>
              <a:buFont typeface="+mj-lt"/>
              <a:buAutoNum type="arabicPeriod"/>
              <a:defRPr/>
            </a:pPr>
            <a:r>
              <a:rPr lang="vi-VN" sz="3799" b="1">
                <a:latin typeface="Times New Roman" panose="02020603050405020304" pitchFamily="18" charset="0"/>
                <a:cs typeface="Times New Roman" panose="02020603050405020304" pitchFamily="18" charset="0"/>
              </a:rPr>
              <a:t>Văn bản</a:t>
            </a:r>
            <a:endParaRPr lang="en-US" sz="3799" b="1" dirty="0">
              <a:latin typeface="Times New Roman" panose="02020603050405020304" pitchFamily="18" charset="0"/>
              <a:cs typeface="Times New Roman" panose="02020603050405020304" pitchFamily="18" charset="0"/>
            </a:endParaRPr>
          </a:p>
        </p:txBody>
      </p:sp>
      <p:sp>
        <p:nvSpPr>
          <p:cNvPr id="21" name="Rectangle 20"/>
          <p:cNvSpPr/>
          <p:nvPr/>
        </p:nvSpPr>
        <p:spPr>
          <a:xfrm>
            <a:off x="4046987" y="8083664"/>
            <a:ext cx="12796560" cy="1377044"/>
          </a:xfrm>
          <a:prstGeom prst="rect">
            <a:avLst/>
          </a:prstGeom>
        </p:spPr>
        <p:txBody>
          <a:bodyPr wrap="square">
            <a:spAutoFit/>
          </a:bodyPr>
          <a:lstStyle/>
          <a:p>
            <a:pPr marL="557159" indent="-557159" defTabSz="685733">
              <a:spcBef>
                <a:spcPts val="900"/>
              </a:spcBef>
              <a:buFont typeface="+mj-lt"/>
              <a:buAutoNum type="arabicPeriod"/>
              <a:defRPr/>
            </a:pPr>
            <a:r>
              <a:rPr lang="vi-VN" sz="3799" b="1">
                <a:latin typeface="Times New Roman" panose="02020603050405020304" pitchFamily="18" charset="0"/>
                <a:cs typeface="Times New Roman" panose="02020603050405020304" pitchFamily="18" charset="0"/>
              </a:rPr>
              <a:t>Đặc sắc n</a:t>
            </a:r>
            <a:r>
              <a:rPr lang="en-US" sz="3799" b="1">
                <a:latin typeface="Times New Roman" panose="02020603050405020304" pitchFamily="18" charset="0"/>
                <a:cs typeface="Times New Roman" panose="02020603050405020304" pitchFamily="18" charset="0"/>
              </a:rPr>
              <a:t>ội </a:t>
            </a:r>
            <a:r>
              <a:rPr lang="en-US" sz="3799" b="1" dirty="0">
                <a:latin typeface="Times New Roman" panose="02020603050405020304" pitchFamily="18" charset="0"/>
                <a:cs typeface="Times New Roman" panose="02020603050405020304" pitchFamily="18" charset="0"/>
              </a:rPr>
              <a:t>dung</a:t>
            </a:r>
          </a:p>
          <a:p>
            <a:pPr marL="557159" indent="-557159" defTabSz="685733">
              <a:spcBef>
                <a:spcPts val="900"/>
              </a:spcBef>
              <a:buFont typeface="+mj-lt"/>
              <a:buAutoNum type="arabicPeriod"/>
              <a:defRPr/>
            </a:pPr>
            <a:r>
              <a:rPr lang="vi-VN" sz="3799" b="1">
                <a:latin typeface="Times New Roman" panose="02020603050405020304" pitchFamily="18" charset="0"/>
                <a:cs typeface="Times New Roman" panose="02020603050405020304" pitchFamily="18" charset="0"/>
              </a:rPr>
              <a:t>Đặc sắc n</a:t>
            </a:r>
            <a:r>
              <a:rPr lang="en-US" sz="3799" b="1">
                <a:latin typeface="Times New Roman" panose="02020603050405020304" pitchFamily="18" charset="0"/>
                <a:cs typeface="Times New Roman" panose="02020603050405020304" pitchFamily="18" charset="0"/>
              </a:rPr>
              <a:t>ghệ thuật</a:t>
            </a:r>
            <a:endParaRPr lang="vi-VN" sz="3799" b="1">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3231752" y="1569511"/>
            <a:ext cx="6263110" cy="738664"/>
            <a:chOff x="2840539" y="3796930"/>
            <a:chExt cx="8351899" cy="985013"/>
          </a:xfrm>
          <a:solidFill>
            <a:srgbClr val="FF66CC"/>
          </a:solidFill>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4" name="Group 23"/>
            <p:cNvGrpSpPr/>
            <p:nvPr/>
          </p:nvGrpSpPr>
          <p:grpSpPr>
            <a:xfrm>
              <a:off x="2845371" y="3796930"/>
              <a:ext cx="8347067" cy="985013"/>
              <a:chOff x="2845371" y="3644530"/>
              <a:chExt cx="8347067" cy="985013"/>
            </a:xfrm>
            <a:grpFill/>
          </p:grpSpPr>
          <p:sp>
            <p:nvSpPr>
              <p:cNvPr id="25" name="Round Same Side Corner Rectangle 24"/>
              <p:cNvSpPr/>
              <p:nvPr/>
            </p:nvSpPr>
            <p:spPr>
              <a:xfrm rot="5400000">
                <a:off x="6544119" y="100181"/>
                <a:ext cx="731520" cy="8129015"/>
              </a:xfrm>
              <a:prstGeom prst="round2Same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6" name="Rectangle 25"/>
              <p:cNvSpPr/>
              <p:nvPr/>
            </p:nvSpPr>
            <p:spPr>
              <a:xfrm>
                <a:off x="2865930" y="3801289"/>
                <a:ext cx="1270615" cy="72916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7" name="Rectangle 26"/>
              <p:cNvSpPr/>
              <p:nvPr/>
            </p:nvSpPr>
            <p:spPr>
              <a:xfrm>
                <a:off x="4460660" y="3644530"/>
                <a:ext cx="6731778" cy="985013"/>
              </a:xfrm>
              <a:prstGeom prst="rect">
                <a:avLst/>
              </a:prstGeom>
              <a:solidFill>
                <a:schemeClr val="bg1"/>
              </a:solidFill>
              <a:ln>
                <a:solidFill>
                  <a:schemeClr val="accent6">
                    <a:lumMod val="60000"/>
                    <a:lumOff val="40000"/>
                  </a:schemeClr>
                </a:solidFill>
              </a:ln>
            </p:spPr>
            <p:txBody>
              <a:bodyPr wrap="none">
                <a:spAutoFit/>
              </a:bodyPr>
              <a:lstStyle/>
              <a:p>
                <a:pPr defTabSz="685733">
                  <a:spcBef>
                    <a:spcPts val="900"/>
                  </a:spcBef>
                  <a:defRPr/>
                </a:pPr>
                <a:r>
                  <a:rPr lang="vi-VN" sz="4200" b="1" smtClean="0">
                    <a:latin typeface="Times New Roman" panose="02020603050405020304" pitchFamily="18" charset="0"/>
                    <a:cs typeface="Times New Roman" panose="02020603050405020304" pitchFamily="18" charset="0"/>
                  </a:rPr>
                  <a:t>TÌM </a:t>
                </a:r>
                <a:r>
                  <a:rPr lang="vi-VN" sz="4200" b="1">
                    <a:latin typeface="Times New Roman" panose="02020603050405020304" pitchFamily="18" charset="0"/>
                    <a:cs typeface="Times New Roman" panose="02020603050405020304" pitchFamily="18" charset="0"/>
                  </a:rPr>
                  <a:t>HIỂU  CHUNG</a:t>
                </a:r>
                <a:endParaRPr lang="en-US" sz="42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126240" y="3733746"/>
                <a:ext cx="956092" cy="800323"/>
              </a:xfrm>
              <a:prstGeom prst="rect">
                <a:avLst/>
              </a:prstGeom>
              <a:solidFill>
                <a:schemeClr val="bg1"/>
              </a:solidFill>
              <a:ln>
                <a:solidFill>
                  <a:schemeClr val="accent6">
                    <a:lumMod val="60000"/>
                    <a:lumOff val="40000"/>
                  </a:schemeClr>
                </a:solidFill>
              </a:ln>
            </p:spPr>
            <p:txBody>
              <a:bodyPr wrap="square" rtlCol="0">
                <a:spAutoFit/>
              </a:bodyPr>
              <a:lstStyle/>
              <a:p>
                <a:pPr algn="ctr"/>
                <a:r>
                  <a:rPr lang="en-US" sz="3300" b="1">
                    <a:latin typeface="Tahoma" pitchFamily="34" charset="0"/>
                    <a:ea typeface="Tahoma" pitchFamily="34" charset="0"/>
                    <a:cs typeface="Tahoma" pitchFamily="34" charset="0"/>
                  </a:rPr>
                  <a:t>I</a:t>
                </a:r>
              </a:p>
            </p:txBody>
          </p:sp>
        </p:grpSp>
      </p:grpSp>
      <p:grpSp>
        <p:nvGrpSpPr>
          <p:cNvPr id="29" name="Group 28"/>
          <p:cNvGrpSpPr/>
          <p:nvPr/>
        </p:nvGrpSpPr>
        <p:grpSpPr>
          <a:xfrm>
            <a:off x="3231752" y="3791319"/>
            <a:ext cx="6674955" cy="846419"/>
            <a:chOff x="2840539" y="3818711"/>
            <a:chExt cx="8901098" cy="1128704"/>
          </a:xfrm>
          <a:solidFill>
            <a:schemeClr val="bg1"/>
          </a:solidFill>
        </p:grpSpPr>
        <p:sp>
          <p:nvSpPr>
            <p:cNvPr id="3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1" name="Group 30"/>
            <p:cNvGrpSpPr/>
            <p:nvPr/>
          </p:nvGrpSpPr>
          <p:grpSpPr>
            <a:xfrm>
              <a:off x="2840539" y="3886200"/>
              <a:ext cx="8901098" cy="1061215"/>
              <a:chOff x="2840539" y="3733800"/>
              <a:chExt cx="8901098" cy="1061215"/>
            </a:xfrm>
            <a:grpFill/>
          </p:grpSpPr>
          <p:sp>
            <p:nvSpPr>
              <p:cNvPr id="32" name="Round Same Side Corner Rectangle 31"/>
              <p:cNvSpPr/>
              <p:nvPr/>
            </p:nvSpPr>
            <p:spPr>
              <a:xfrm rot="5400000">
                <a:off x="6544119" y="100180"/>
                <a:ext cx="731520" cy="8129016"/>
              </a:xfrm>
              <a:prstGeom prst="round2Same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3" name="Rectangle 32"/>
              <p:cNvSpPr/>
              <p:nvPr/>
            </p:nvSpPr>
            <p:spPr>
              <a:xfrm>
                <a:off x="2840539" y="3801289"/>
                <a:ext cx="1270616" cy="729160"/>
              </a:xfrm>
              <a:prstGeom prst="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4" name="Rectangle 33"/>
              <p:cNvSpPr/>
              <p:nvPr/>
            </p:nvSpPr>
            <p:spPr>
              <a:xfrm>
                <a:off x="4460662" y="3810002"/>
                <a:ext cx="7280975" cy="985013"/>
              </a:xfrm>
              <a:prstGeom prst="rect">
                <a:avLst/>
              </a:prstGeom>
              <a:grpFill/>
              <a:ln>
                <a:solidFill>
                  <a:schemeClr val="accent6">
                    <a:lumMod val="60000"/>
                    <a:lumOff val="40000"/>
                  </a:schemeClr>
                </a:solidFill>
              </a:ln>
            </p:spPr>
            <p:txBody>
              <a:bodyPr wrap="none">
                <a:spAutoFit/>
              </a:bodyPr>
              <a:lstStyle/>
              <a:p>
                <a:pPr defTabSz="685733">
                  <a:spcBef>
                    <a:spcPts val="900"/>
                  </a:spcBef>
                  <a:defRPr/>
                </a:pPr>
                <a:r>
                  <a:rPr lang="vi-VN" sz="4200" b="1">
                    <a:latin typeface="Times New Roman" panose="02020603050405020304" pitchFamily="18" charset="0"/>
                    <a:cs typeface="Times New Roman" panose="02020603050405020304" pitchFamily="18" charset="0"/>
                  </a:rPr>
                  <a:t>ĐỌC HIỂU VĂN BẢN</a:t>
                </a:r>
                <a:endParaRPr lang="en-US" sz="42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2840539" y="3733800"/>
                <a:ext cx="1216398" cy="800322"/>
              </a:xfrm>
              <a:prstGeom prst="rect">
                <a:avLst/>
              </a:prstGeom>
              <a:grpFill/>
              <a:ln>
                <a:solidFill>
                  <a:schemeClr val="accent6">
                    <a:lumMod val="60000"/>
                    <a:lumOff val="40000"/>
                  </a:schemeClr>
                </a:solidFill>
              </a:ln>
            </p:spPr>
            <p:txBody>
              <a:bodyPr wrap="square" rtlCol="0">
                <a:spAutoFit/>
              </a:bodyPr>
              <a:lstStyle/>
              <a:p>
                <a:pPr algn="ctr"/>
                <a:r>
                  <a:rPr lang="en-US" sz="3300" b="1">
                    <a:latin typeface="Tahoma" pitchFamily="34" charset="0"/>
                    <a:ea typeface="Tahoma" pitchFamily="34" charset="0"/>
                    <a:cs typeface="Tahoma" pitchFamily="34" charset="0"/>
                  </a:rPr>
                  <a:t>II</a:t>
                </a:r>
              </a:p>
            </p:txBody>
          </p:sp>
        </p:grpSp>
      </p:grpSp>
      <p:grpSp>
        <p:nvGrpSpPr>
          <p:cNvPr id="36" name="Group 35"/>
          <p:cNvGrpSpPr/>
          <p:nvPr/>
        </p:nvGrpSpPr>
        <p:grpSpPr>
          <a:xfrm>
            <a:off x="3231751" y="7069499"/>
            <a:ext cx="6163955" cy="846417"/>
            <a:chOff x="2840539" y="3818711"/>
            <a:chExt cx="8219675" cy="1128700"/>
          </a:xfrm>
          <a:solidFill>
            <a:schemeClr val="bg1"/>
          </a:solidFill>
        </p:grpSpPr>
        <p:sp>
          <p:nvSpPr>
            <p:cNvPr id="3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8" name="Group 37"/>
            <p:cNvGrpSpPr/>
            <p:nvPr/>
          </p:nvGrpSpPr>
          <p:grpSpPr>
            <a:xfrm>
              <a:off x="2840539" y="3886200"/>
              <a:ext cx="8219675" cy="1061211"/>
              <a:chOff x="2840539" y="3733800"/>
              <a:chExt cx="8219675" cy="1061211"/>
            </a:xfrm>
            <a:grpFill/>
          </p:grpSpPr>
          <p:sp>
            <p:nvSpPr>
              <p:cNvPr id="39" name="Round Same Side Corner Rectangle 38"/>
              <p:cNvSpPr/>
              <p:nvPr/>
            </p:nvSpPr>
            <p:spPr>
              <a:xfrm rot="5400000">
                <a:off x="6544119" y="100180"/>
                <a:ext cx="731520" cy="8129016"/>
              </a:xfrm>
              <a:prstGeom prst="round2Same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0" name="Rectangle 39"/>
              <p:cNvSpPr/>
              <p:nvPr/>
            </p:nvSpPr>
            <p:spPr>
              <a:xfrm>
                <a:off x="2840539" y="3801289"/>
                <a:ext cx="1270616" cy="729160"/>
              </a:xfrm>
              <a:prstGeom prst="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Rectangle 40"/>
              <p:cNvSpPr/>
              <p:nvPr/>
            </p:nvSpPr>
            <p:spPr>
              <a:xfrm>
                <a:off x="4460662" y="3810000"/>
                <a:ext cx="6599552" cy="985011"/>
              </a:xfrm>
              <a:prstGeom prst="rect">
                <a:avLst/>
              </a:prstGeom>
              <a:grpFill/>
              <a:ln>
                <a:solidFill>
                  <a:schemeClr val="accent6">
                    <a:lumMod val="60000"/>
                    <a:lumOff val="40000"/>
                  </a:schemeClr>
                </a:solidFill>
              </a:ln>
            </p:spPr>
            <p:txBody>
              <a:bodyPr wrap="square">
                <a:spAutoFit/>
              </a:bodyPr>
              <a:lstStyle/>
              <a:p>
                <a:pPr defTabSz="685733">
                  <a:spcBef>
                    <a:spcPts val="900"/>
                  </a:spcBef>
                  <a:defRPr/>
                </a:pPr>
                <a:r>
                  <a:rPr lang="en-US" sz="4200" b="1">
                    <a:latin typeface="Times New Roman" panose="02020603050405020304" pitchFamily="18" charset="0"/>
                    <a:cs typeface="Times New Roman" panose="02020603050405020304" pitchFamily="18" charset="0"/>
                  </a:rPr>
                  <a:t>TỔNG KẾT</a:t>
                </a:r>
                <a:endParaRPr lang="en-US" sz="42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2882698" y="3733800"/>
                <a:ext cx="1310512" cy="800320"/>
              </a:xfrm>
              <a:prstGeom prst="rect">
                <a:avLst/>
              </a:prstGeom>
              <a:grpFill/>
              <a:ln>
                <a:solidFill>
                  <a:schemeClr val="accent6">
                    <a:lumMod val="60000"/>
                    <a:lumOff val="40000"/>
                  </a:schemeClr>
                </a:solidFill>
              </a:ln>
            </p:spPr>
            <p:txBody>
              <a:bodyPr wrap="square" rtlCol="0">
                <a:spAutoFit/>
              </a:bodyPr>
              <a:lstStyle/>
              <a:p>
                <a:pPr algn="ctr"/>
                <a:r>
                  <a:rPr lang="en-US" sz="3300" b="1">
                    <a:latin typeface="Tahoma" pitchFamily="34" charset="0"/>
                    <a:ea typeface="Tahoma" pitchFamily="34" charset="0"/>
                    <a:cs typeface="Tahoma" pitchFamily="34" charset="0"/>
                  </a:rPr>
                  <a:t>III</a:t>
                </a:r>
              </a:p>
            </p:txBody>
          </p:sp>
        </p:grpSp>
      </p:grpSp>
      <p:sp>
        <p:nvSpPr>
          <p:cNvPr id="43" name="Rectangle 42"/>
          <p:cNvSpPr/>
          <p:nvPr/>
        </p:nvSpPr>
        <p:spPr>
          <a:xfrm>
            <a:off x="7815388" y="610273"/>
            <a:ext cx="5107488" cy="692497"/>
          </a:xfrm>
          <a:prstGeom prst="rect">
            <a:avLst/>
          </a:prstGeom>
        </p:spPr>
        <p:txBody>
          <a:bodyPr wrap="none">
            <a:spAutoFit/>
          </a:bodyPr>
          <a:lstStyle/>
          <a:p>
            <a:r>
              <a:rPr lang="en-US" sz="3900" b="1">
                <a:latin typeface="Tahoma" pitchFamily="34" charset="0"/>
                <a:ea typeface="Tahoma" pitchFamily="34" charset="0"/>
                <a:cs typeface="Tahoma" pitchFamily="34" charset="0"/>
              </a:rPr>
              <a:t>ĐỀ MỤC BÀI GIẢNG</a:t>
            </a:r>
            <a:endParaRPr lang="en-US" sz="39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4742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BD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4605">
            <a:off x="11705605" y="805291"/>
            <a:ext cx="9183148" cy="918314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4605">
            <a:off x="10069553" y="1914430"/>
            <a:ext cx="11620487" cy="11620487"/>
          </a:xfrm>
          <a:prstGeom prst="rect">
            <a:avLst/>
          </a:prstGeom>
        </p:spPr>
      </p:pic>
      <p:sp>
        <p:nvSpPr>
          <p:cNvPr id="7" name="Rectangle 6"/>
          <p:cNvSpPr/>
          <p:nvPr/>
        </p:nvSpPr>
        <p:spPr>
          <a:xfrm>
            <a:off x="-11916" y="1848697"/>
            <a:ext cx="6000361" cy="843693"/>
          </a:xfrm>
          <a:prstGeom prst="rect">
            <a:avLst/>
          </a:prstGeom>
        </p:spPr>
        <p:txBody>
          <a:bodyPr wrap="none">
            <a:spAutoFit/>
          </a:bodyPr>
          <a:lstStyle/>
          <a:p>
            <a:pPr algn="just">
              <a:lnSpc>
                <a:spcPct val="107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II. Đọc – hiểu văn bản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2" y="-794833"/>
            <a:ext cx="9296400" cy="3377296"/>
          </a:xfrm>
          <a:prstGeom prst="rect">
            <a:avLst/>
          </a:prstGeom>
        </p:spPr>
      </p:pic>
      <p:sp>
        <p:nvSpPr>
          <p:cNvPr id="14" name="Rectangle 13"/>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5" name="Rounded Rectangle 14"/>
          <p:cNvSpPr/>
          <p:nvPr/>
        </p:nvSpPr>
        <p:spPr>
          <a:xfrm>
            <a:off x="5943973" y="2170360"/>
            <a:ext cx="5125637" cy="166041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ounded Rectangle 15"/>
          <p:cNvSpPr/>
          <p:nvPr/>
        </p:nvSpPr>
        <p:spPr>
          <a:xfrm>
            <a:off x="6905365" y="4553770"/>
            <a:ext cx="6858000" cy="452839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Straight Connector 3"/>
          <p:cNvSpPr/>
          <p:nvPr/>
        </p:nvSpPr>
        <p:spPr>
          <a:xfrm>
            <a:off x="7174325" y="3897837"/>
            <a:ext cx="4024366" cy="700058"/>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Straight Connector 4"/>
          <p:cNvSpPr/>
          <p:nvPr/>
        </p:nvSpPr>
        <p:spPr>
          <a:xfrm>
            <a:off x="3133309" y="3892524"/>
            <a:ext cx="3987050" cy="649643"/>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9" name="Rounded Rectangle 18"/>
          <p:cNvSpPr/>
          <p:nvPr/>
        </p:nvSpPr>
        <p:spPr>
          <a:xfrm>
            <a:off x="304800" y="4590499"/>
            <a:ext cx="6028983" cy="433231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1" name="Group 20"/>
          <p:cNvGrpSpPr/>
          <p:nvPr/>
        </p:nvGrpSpPr>
        <p:grpSpPr>
          <a:xfrm>
            <a:off x="609600" y="4862992"/>
            <a:ext cx="5943600" cy="4700108"/>
            <a:chOff x="247486" y="3272820"/>
            <a:chExt cx="2199649" cy="1396777"/>
          </a:xfrm>
        </p:grpSpPr>
        <p:sp>
          <p:nvSpPr>
            <p:cNvPr id="22" name="Rounded Rectangle 21"/>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24" name="Rounded Rectangle 23"/>
          <p:cNvSpPr/>
          <p:nvPr/>
        </p:nvSpPr>
        <p:spPr>
          <a:xfrm>
            <a:off x="7174325" y="4843032"/>
            <a:ext cx="7380227" cy="4720068"/>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814417" y="5039486"/>
            <a:ext cx="5599764" cy="4211987"/>
          </a:xfrm>
          <a:prstGeom prst="rect">
            <a:avLst/>
          </a:prstGeom>
        </p:spPr>
        <p:txBody>
          <a:bodyPr wrap="square">
            <a:spAutoFit/>
          </a:bodyPr>
          <a:lstStyle/>
          <a:p>
            <a:pPr algn="just">
              <a:lnSpc>
                <a:spcPct val="107000"/>
              </a:lnSpc>
              <a:spcAft>
                <a:spcPts val="0"/>
              </a:spcAft>
            </a:pPr>
            <a:r>
              <a:rPr lang="vi-VN" sz="3600" i="1"/>
              <a:t>Tượng đài vĩ đại nhất” </a:t>
            </a:r>
            <a:r>
              <a:rPr lang="vi-VN" sz="3600"/>
              <a:t>theo nghĩa bóng muốn nói tới sự hi sinh của các vị anh hùng để dành độc lập cho dân tộc. Sự hi sinh đó được thế hệ trẻ ghi nhớ, tự hào và biết ơn. </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7391401" y="5009521"/>
            <a:ext cx="7074298" cy="4524315"/>
          </a:xfrm>
          <a:prstGeom prst="rect">
            <a:avLst/>
          </a:prstGeom>
        </p:spPr>
        <p:txBody>
          <a:bodyPr wrap="square">
            <a:spAutoFit/>
          </a:bodyPr>
          <a:lstStyle/>
          <a:p>
            <a:pPr algn="just"/>
            <a:r>
              <a:rPr lang="vi-VN" sz="3600"/>
              <a:t>năm thành lập ngày thương binh liệt sĩ. Nhân dịp đó văn bản ra đời như một lời tri ân của tác giả tới các vị anh hùng đã ngã xuống hi sinh cho tổ quốc. Nhan đề gợi mở nội dung của văn bản: tri ân đến các vị anh hùng hi sinh vì nghĩa lớn.</a:t>
            </a:r>
            <a:endParaRPr lang="en-GB" sz="3600"/>
          </a:p>
        </p:txBody>
      </p:sp>
      <p:sp>
        <p:nvSpPr>
          <p:cNvPr id="28" name="Rounded Rectangle 27"/>
          <p:cNvSpPr/>
          <p:nvPr/>
        </p:nvSpPr>
        <p:spPr>
          <a:xfrm>
            <a:off x="6286770" y="2380553"/>
            <a:ext cx="5058151" cy="1655875"/>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6310911" y="2601193"/>
            <a:ext cx="4887780" cy="1277914"/>
          </a:xfrm>
          <a:prstGeom prst="rect">
            <a:avLst/>
          </a:prstGeom>
        </p:spPr>
        <p:txBody>
          <a:bodyPr wrap="square">
            <a:spAutoFit/>
          </a:bodyPr>
          <a:lstStyle/>
          <a:p>
            <a:pPr marL="342900" indent="-342900" algn="just">
              <a:lnSpc>
                <a:spcPct val="107000"/>
              </a:lnSpc>
              <a:spcAft>
                <a:spcPts val="0"/>
              </a:spcAft>
              <a:buAutoNum type="arabicPeriod"/>
            </a:pP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Ý </a:t>
            </a:r>
            <a:r>
              <a:rPr lang="vi-VN" sz="3600" b="1">
                <a:latin typeface="Times New Roman" panose="02020603050405020304" pitchFamily="18" charset="0"/>
                <a:ea typeface="Times New Roman" panose="02020603050405020304" pitchFamily="18" charset="0"/>
                <a:cs typeface="Times New Roman" panose="02020603050405020304" pitchFamily="18" charset="0"/>
              </a:rPr>
              <a:t>nghĩa nhan đề và sự ra đời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của văn bản.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7CF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5768"/>
          <a:stretch>
            <a:fillRect/>
          </a:stretch>
        </p:blipFill>
        <p:spPr>
          <a:xfrm rot="10800000">
            <a:off x="0" y="4629150"/>
            <a:ext cx="18300274" cy="6819900"/>
          </a:xfrm>
          <a:prstGeom prst="rect">
            <a:avLst/>
          </a:prstGeom>
        </p:spPr>
      </p:pic>
      <p:sp>
        <p:nvSpPr>
          <p:cNvPr id="4" name="Rectangle 3"/>
          <p:cNvSpPr/>
          <p:nvPr/>
        </p:nvSpPr>
        <p:spPr>
          <a:xfrm>
            <a:off x="1073106" y="1923989"/>
            <a:ext cx="13368019" cy="781111"/>
          </a:xfrm>
          <a:prstGeom prst="rect">
            <a:avLst/>
          </a:prstGeom>
        </p:spPr>
        <p:txBody>
          <a:bodyPr wrap="none">
            <a:spAutoFit/>
          </a:bodyPr>
          <a:lstStyle/>
          <a:p>
            <a:pPr algn="just">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2. Trình tự triển khai vấn đề nghị luận trong văn bản</a:t>
            </a:r>
            <a:r>
              <a:rPr lang="vi-VN" sz="440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6" name="Rectangle 5"/>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7" name="Rectangle 6"/>
          <p:cNvSpPr/>
          <p:nvPr/>
        </p:nvSpPr>
        <p:spPr>
          <a:xfrm>
            <a:off x="3505200" y="2892830"/>
            <a:ext cx="5944256" cy="707886"/>
          </a:xfrm>
          <a:prstGeom prst="rect">
            <a:avLst/>
          </a:prstGeom>
        </p:spPr>
        <p:txBody>
          <a:bodyPr wrap="none">
            <a:spAutoFit/>
          </a:bodyPr>
          <a:lstStyle/>
          <a:p>
            <a:r>
              <a:rPr lang="vi-VN" sz="4000" b="1">
                <a:latin typeface="Times New Roman" panose="02020603050405020304" pitchFamily="18" charset="0"/>
                <a:ea typeface="Times New Roman" panose="02020603050405020304" pitchFamily="18" charset="0"/>
              </a:rPr>
              <a:t>a. Khái quát chung vấn đề</a:t>
            </a:r>
            <a:endParaRPr lang="en-GB" sz="4000"/>
          </a:p>
        </p:txBody>
      </p:sp>
      <p:sp>
        <p:nvSpPr>
          <p:cNvPr id="8" name="Rounded Rectangular Callout 7"/>
          <p:cNvSpPr/>
          <p:nvPr/>
        </p:nvSpPr>
        <p:spPr>
          <a:xfrm>
            <a:off x="5715000" y="3944331"/>
            <a:ext cx="7620000" cy="409476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172200" y="4457700"/>
            <a:ext cx="7010400" cy="3200428"/>
          </a:xfrm>
          <a:prstGeom prst="rect">
            <a:avLst/>
          </a:prstGeom>
        </p:spPr>
        <p:txBody>
          <a:bodyPr wrap="square">
            <a:spAutoFit/>
          </a:bodyPr>
          <a:lstStyle/>
          <a:p>
            <a:pPr algn="just">
              <a:lnSpc>
                <a:spcPct val="107000"/>
              </a:lnSpc>
              <a:spcAft>
                <a:spcPts val="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(1) Ý khái quát của đoạn văn là gì?</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(2) Vấn đề được đưa ra có đáng quan tâm hay không?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92644" y="-764367"/>
            <a:ext cx="19673288" cy="11815733"/>
          </a:xfrm>
          <a:prstGeom prst="rect">
            <a:avLst/>
          </a:prstGeom>
          <a:solidFill>
            <a:srgbClr val="D3DBF2"/>
          </a:solidFill>
        </p:spPr>
      </p:sp>
      <p:sp>
        <p:nvSpPr>
          <p:cNvPr id="5" name="TextBox 5"/>
          <p:cNvSpPr txBox="1"/>
          <p:nvPr/>
        </p:nvSpPr>
        <p:spPr>
          <a:xfrm>
            <a:off x="12553387" y="8235110"/>
            <a:ext cx="4686300" cy="495773"/>
          </a:xfrm>
          <a:prstGeom prst="rect">
            <a:avLst/>
          </a:prstGeom>
        </p:spPr>
        <p:txBody>
          <a:bodyPr lIns="0" tIns="0" rIns="0" bIns="0" rtlCol="0" anchor="t">
            <a:spAutoFit/>
          </a:bodyPr>
          <a:lstStyle/>
          <a:p>
            <a:pPr algn="r">
              <a:lnSpc>
                <a:spcPts val="4173"/>
              </a:lnSpc>
            </a:pPr>
            <a:r>
              <a:rPr lang="en-US" sz="2981" spc="208">
                <a:solidFill>
                  <a:srgbClr val="FFFFFF"/>
                </a:solidFill>
                <a:latin typeface="Vollkorn Italics"/>
              </a:rPr>
              <a:t>-Aristotle</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7447">
            <a:off x="-2671567" y="4224533"/>
            <a:ext cx="9579559" cy="957955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894441">
            <a:off x="9513657" y="-4610171"/>
            <a:ext cx="13668497" cy="13668497"/>
          </a:xfrm>
          <a:prstGeom prst="rect">
            <a:avLst/>
          </a:prstGeom>
        </p:spPr>
      </p:pic>
      <p:sp>
        <p:nvSpPr>
          <p:cNvPr id="8" name="Rectangle 24"/>
          <p:cNvSpPr>
            <a:spLocks noChangeArrowheads="1"/>
          </p:cNvSpPr>
          <p:nvPr/>
        </p:nvSpPr>
        <p:spPr bwMode="auto">
          <a:xfrm>
            <a:off x="1069708" y="2027588"/>
            <a:ext cx="6969302" cy="4803898"/>
          </a:xfrm>
          <a:prstGeom prst="roundRect">
            <a:avLst/>
          </a:prstGeom>
          <a:solidFill>
            <a:srgbClr val="7AB8BF"/>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9" name="Freeform 25"/>
          <p:cNvSpPr/>
          <p:nvPr/>
        </p:nvSpPr>
        <p:spPr bwMode="auto">
          <a:xfrm flipH="1">
            <a:off x="7081552" y="1968716"/>
            <a:ext cx="995648" cy="967443"/>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10" name="Rectangle 24"/>
          <p:cNvSpPr>
            <a:spLocks noChangeArrowheads="1"/>
          </p:cNvSpPr>
          <p:nvPr/>
        </p:nvSpPr>
        <p:spPr bwMode="auto">
          <a:xfrm>
            <a:off x="8257349" y="5076703"/>
            <a:ext cx="8620034" cy="4791197"/>
          </a:xfrm>
          <a:prstGeom prst="roundRect">
            <a:avLst/>
          </a:prstGeom>
          <a:solidFill>
            <a:srgbClr val="F7443D"/>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11" name="Freeform 25"/>
          <p:cNvSpPr/>
          <p:nvPr/>
        </p:nvSpPr>
        <p:spPr bwMode="auto">
          <a:xfrm flipH="1">
            <a:off x="16024030" y="5078577"/>
            <a:ext cx="828369" cy="969079"/>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p:spPr>
        <p:txBody>
          <a:bodyPr vert="horz" wrap="square" lIns="91440" tIns="45720" rIns="91440" bIns="45720" numCol="1" anchor="t" anchorCtr="0" compatLnSpc="1"/>
          <a:lstStyle/>
          <a:p>
            <a:endParaRPr lang="en-US" sz="2400" dirty="0">
              <a:solidFill>
                <a:srgbClr val="937366"/>
              </a:solidFill>
              <a:latin typeface="Microsoft YaHei UI" panose="020B0503020204020204" pitchFamily="34" charset="-122"/>
            </a:endParaRPr>
          </a:p>
        </p:txBody>
      </p:sp>
      <p:sp>
        <p:nvSpPr>
          <p:cNvPr id="12" name="Rectangle 11"/>
          <p:cNvSpPr/>
          <p:nvPr/>
        </p:nvSpPr>
        <p:spPr>
          <a:xfrm>
            <a:off x="1252429" y="2430290"/>
            <a:ext cx="6231290" cy="4154984"/>
          </a:xfrm>
          <a:prstGeom prst="rect">
            <a:avLst/>
          </a:prstGeom>
        </p:spPr>
        <p:txBody>
          <a:bodyPr wrap="square">
            <a:spAutoFit/>
          </a:bodyPr>
          <a:lstStyle/>
          <a:p>
            <a:pPr algn="just"/>
            <a:r>
              <a:rPr lang="vi-VN" sz="4400"/>
              <a:t>Ý khái quát được nêu trong phần (1) là: con người Việt Nam luôn có sự hi sinh cao cả vì nghĩa lớn, vì cộng đồng, dân tộc.</a:t>
            </a:r>
            <a:endParaRPr lang="en-GB" sz="4400">
              <a:latin typeface="Times New Roman" panose="02020603050405020304" pitchFamily="18" charset="0"/>
              <a:cs typeface="Times New Roman" panose="02020603050405020304" pitchFamily="18" charset="0"/>
            </a:endParaRPr>
          </a:p>
        </p:txBody>
      </p:sp>
      <p:sp>
        <p:nvSpPr>
          <p:cNvPr id="13" name="Rectangle 12"/>
          <p:cNvSpPr/>
          <p:nvPr/>
        </p:nvSpPr>
        <p:spPr>
          <a:xfrm>
            <a:off x="8605487" y="5790734"/>
            <a:ext cx="8059637" cy="3477875"/>
          </a:xfrm>
          <a:prstGeom prst="rect">
            <a:avLst/>
          </a:prstGeom>
        </p:spPr>
        <p:txBody>
          <a:bodyPr wrap="square">
            <a:spAutoFit/>
          </a:bodyPr>
          <a:lstStyle/>
          <a:p>
            <a:r>
              <a:rPr lang="vi-VN" sz="4400"/>
              <a:t>Vấn đề đó rất đáng quan tâm vì sự hi sinh đó là sự hi sinh cuộc sống, máu xương của bao người để đánh đổi lấy tương lai tương sáng cho dân tộc.</a:t>
            </a:r>
            <a:endParaRPr lang="en-GB" sz="4400"/>
          </a:p>
        </p:txBody>
      </p:sp>
      <p:pic>
        <p:nvPicPr>
          <p:cNvPr id="14" name="图片 4">
            <a:extLst>
              <a:ext uri="{FF2B5EF4-FFF2-40B4-BE49-F238E27FC236}">
                <a16:creationId xmlns:a16="http://schemas.microsoft.com/office/drawing/2014/main" xmlns="" id="{8382E36C-737C-4A27-AB73-6D8A2BA850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15" name="Rectangle 14"/>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5091" y="-774599"/>
            <a:ext cx="19837226" cy="11508351"/>
          </a:xfrm>
          <a:prstGeom prst="rect">
            <a:avLst/>
          </a:prstGeom>
          <a:solidFill>
            <a:srgbClr val="FEE266"/>
          </a:solidFill>
        </p:spPr>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4077714" y="-419100"/>
            <a:ext cx="4705106" cy="4723064"/>
          </a:xfrm>
          <a:prstGeom prst="rect">
            <a:avLst/>
          </a:prstGeom>
        </p:spPr>
      </p:pic>
      <p:grpSp>
        <p:nvGrpSpPr>
          <p:cNvPr id="20" name="Group 20"/>
          <p:cNvGrpSpPr/>
          <p:nvPr/>
        </p:nvGrpSpPr>
        <p:grpSpPr>
          <a:xfrm>
            <a:off x="-2003416" y="8424671"/>
            <a:ext cx="22170248" cy="1604783"/>
            <a:chOff x="0" y="0"/>
            <a:chExt cx="29560330" cy="2139711"/>
          </a:xfrm>
        </p:grpSpPr>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2778845" cy="2139711"/>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05671" y="0"/>
              <a:ext cx="2778845" cy="2139711"/>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64619" y="0"/>
              <a:ext cx="2778845" cy="2139711"/>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23567" y="0"/>
              <a:ext cx="2778845" cy="213971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82514" y="0"/>
              <a:ext cx="2778845" cy="2139711"/>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98971" y="0"/>
              <a:ext cx="2778845" cy="2139711"/>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904642" y="0"/>
              <a:ext cx="2778845" cy="2139711"/>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863590" y="0"/>
              <a:ext cx="2778845" cy="2139711"/>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22538" y="0"/>
              <a:ext cx="2778845" cy="2139711"/>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81486" y="0"/>
              <a:ext cx="2778845" cy="2139711"/>
            </a:xfrm>
            <a:prstGeom prst="rect">
              <a:avLst/>
            </a:prstGeom>
          </p:spPr>
        </p:pic>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95091" y="6337605"/>
            <a:ext cx="4629359" cy="4671065"/>
          </a:xfrm>
          <a:prstGeom prst="rect">
            <a:avLst/>
          </a:prstGeom>
        </p:spPr>
      </p:pic>
      <p:pic>
        <p:nvPicPr>
          <p:cNvPr id="32" name="图片 4">
            <a:extLst>
              <a:ext uri="{FF2B5EF4-FFF2-40B4-BE49-F238E27FC236}">
                <a16:creationId xmlns:a16="http://schemas.microsoft.com/office/drawing/2014/main" xmlns="" id="{8382E36C-737C-4A27-AB73-6D8A2BA850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33" name="Rectangle 32"/>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2246297526"/>
              </p:ext>
            </p:extLst>
          </p:nvPr>
        </p:nvGraphicFramePr>
        <p:xfrm>
          <a:off x="1470447" y="1942432"/>
          <a:ext cx="15322557" cy="7821667"/>
        </p:xfrm>
        <a:graphic>
          <a:graphicData uri="http://schemas.openxmlformats.org/drawingml/2006/table">
            <a:tbl>
              <a:tblPr firstRow="1" firstCol="1" bandRow="1">
                <a:tableStyleId>{5C22544A-7EE6-4342-B048-85BDC9FD1C3A}</a:tableStyleId>
              </a:tblPr>
              <a:tblGrid>
                <a:gridCol w="6073353"/>
                <a:gridCol w="9249204"/>
              </a:tblGrid>
              <a:tr h="629826">
                <a:tc>
                  <a:txBody>
                    <a:bodyPr/>
                    <a:lstStyle/>
                    <a:p>
                      <a:pPr algn="ctr">
                        <a:lnSpc>
                          <a:spcPct val="107000"/>
                        </a:lnSpc>
                        <a:spcAft>
                          <a:spcPts val="0"/>
                        </a:spcAft>
                      </a:pPr>
                      <a:r>
                        <a:rPr lang="vi-VN" sz="4000">
                          <a:solidFill>
                            <a:schemeClr val="tx1"/>
                          </a:solidFill>
                          <a:effectLst/>
                          <a:latin typeface="+mj-lt"/>
                        </a:rPr>
                        <a:t>Lí lẽ</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lnSpc>
                          <a:spcPct val="107000"/>
                        </a:lnSpc>
                        <a:spcAft>
                          <a:spcPts val="0"/>
                        </a:spcAft>
                      </a:pPr>
                      <a:r>
                        <a:rPr lang="vi-VN" sz="4000">
                          <a:solidFill>
                            <a:schemeClr val="tx1"/>
                          </a:solidFill>
                          <a:effectLst/>
                          <a:latin typeface="+mj-lt"/>
                        </a:rPr>
                        <a:t>Dẫn chứng</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B w="12700" cap="flat" cmpd="sng" algn="ctr">
                      <a:solidFill>
                        <a:schemeClr val="tx1"/>
                      </a:solidFill>
                      <a:prstDash val="solid"/>
                      <a:round/>
                      <a:headEnd type="none" w="med" len="med"/>
                      <a:tailEnd type="none" w="med" len="med"/>
                    </a:lnB>
                    <a:solidFill>
                      <a:schemeClr val="accent6">
                        <a:lumMod val="75000"/>
                      </a:schemeClr>
                    </a:solidFill>
                  </a:tcPr>
                </a:tc>
              </a:tr>
              <a:tr h="1463223">
                <a:tc>
                  <a:txBody>
                    <a:bodyPr/>
                    <a:lstStyle/>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Ở đâu trên đất Việt Nam cũng có những câu chuyện về sự hi sinh cao cả vì </a:t>
                      </a:r>
                      <a:r>
                        <a:rPr lang="vi-VN" sz="3200">
                          <a:solidFill>
                            <a:schemeClr val="tx1"/>
                          </a:solidFill>
                          <a:effectLst/>
                          <a:latin typeface="Times New Roman" panose="02020603050405020304" pitchFamily="18" charset="0"/>
                          <a:cs typeface="Times New Roman" panose="02020603050405020304" pitchFamily="18" charset="0"/>
                        </a:rPr>
                        <a:t>ngh</a:t>
                      </a:r>
                      <a:r>
                        <a:rPr lang="en-US" sz="3200">
                          <a:solidFill>
                            <a:schemeClr val="tx1"/>
                          </a:solidFill>
                          <a:effectLst/>
                          <a:latin typeface="Times New Roman" panose="02020603050405020304" pitchFamily="18" charset="0"/>
                          <a:cs typeface="Times New Roman" panose="02020603050405020304" pitchFamily="18" charset="0"/>
                        </a:rPr>
                        <a:t>ĩa lớn vì cộng đồng.</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Người ở vùng quê, người ở phố đều sẵn sàng xả thân khi Tổ Quốc lâm nguy</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463223">
                <a:tc>
                  <a:txBody>
                    <a:bodyPr/>
                    <a:lstStyle/>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Ở đâu trên đất Việt Nam cũng có những anh hùng liệt sĩ xả thân vì dân tộc</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Tây Bắc, Việt Bắc đến miền Trung, Nam Bộ, Tây Nguyên… đường Trường Sơn đến biển Đông, trên không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950965">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Cách hi sinh vì nghĩa lớn của dân ta cũng thật đáng tự hào</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Ra pháp trường vẫn lạc quan tin vào chiến thắng; bị bắt đi đày, tra tấn vẫn một lòng trung kiên; chiến sĩ ôm bom ngăn giặc; chiến sĩ làm cọc tiêu bên bom nổ chậm…</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950965">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Nghệ thuật: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Liệt kê, phép lặp có tác dụng làm cho câu văn có nhịp điệu, tạo ấn tượng mạnh với người đọc, nhấn mạnh vào những tấm gương anh hùng. </a:t>
                      </a:r>
                      <a:endParaRPr lang="en-GB" sz="32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3238">
            <a:off x="-1656658" y="5315641"/>
            <a:ext cx="8229600" cy="82296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17406" y="3701807"/>
            <a:ext cx="9862457" cy="9862457"/>
          </a:xfrm>
          <a:prstGeom prst="rect">
            <a:avLst/>
          </a:prstGeom>
        </p:spPr>
      </p:pic>
      <p:sp>
        <p:nvSpPr>
          <p:cNvPr id="9" name="Rectangle 8"/>
          <p:cNvSpPr/>
          <p:nvPr/>
        </p:nvSpPr>
        <p:spPr>
          <a:xfrm>
            <a:off x="914400" y="1895396"/>
            <a:ext cx="12745797" cy="718466"/>
          </a:xfrm>
          <a:prstGeom prst="rect">
            <a:avLst/>
          </a:prstGeom>
        </p:spPr>
        <p:txBody>
          <a:bodyPr wrap="none">
            <a:spAutoFit/>
          </a:bodyPr>
          <a:lstStyle/>
          <a:p>
            <a:pPr algn="just">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b. Giải quyết vấn đề: Những tượng đài vĩ đại của dân tộc.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1">
            <a:extLst>
              <a:ext uri="{FF2B5EF4-FFF2-40B4-BE49-F238E27FC236}">
                <a16:creationId xmlns:a16="http://schemas.microsoft.com/office/drawing/2014/main" xmlns="" id="{1D1B4F45-07C8-40E4-A2FF-DA9A3276EE01}"/>
              </a:ext>
            </a:extLst>
          </p:cNvPr>
          <p:cNvSpPr/>
          <p:nvPr/>
        </p:nvSpPr>
        <p:spPr bwMode="auto">
          <a:xfrm rot="16200000">
            <a:off x="7842932" y="119968"/>
            <a:ext cx="3126371" cy="9820635"/>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1" name="Rectangle 1">
            <a:extLst>
              <a:ext uri="{FF2B5EF4-FFF2-40B4-BE49-F238E27FC236}">
                <a16:creationId xmlns:a16="http://schemas.microsoft.com/office/drawing/2014/main" xmlns="" id="{1D1B4F45-07C8-40E4-A2FF-DA9A3276EE01}"/>
              </a:ext>
            </a:extLst>
          </p:cNvPr>
          <p:cNvSpPr/>
          <p:nvPr/>
        </p:nvSpPr>
        <p:spPr bwMode="auto">
          <a:xfrm rot="16200000">
            <a:off x="8543772" y="2850300"/>
            <a:ext cx="1579090" cy="9675034"/>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2" name="Rectangle 11"/>
          <p:cNvSpPr/>
          <p:nvPr/>
        </p:nvSpPr>
        <p:spPr>
          <a:xfrm>
            <a:off x="5026834" y="3652778"/>
            <a:ext cx="9144000" cy="2862322"/>
          </a:xfrm>
          <a:prstGeom prst="rect">
            <a:avLst/>
          </a:prstGeom>
        </p:spPr>
        <p:txBody>
          <a:bodyPr>
            <a:spAutoFit/>
          </a:bodyPr>
          <a:lstStyle/>
          <a:p>
            <a:r>
              <a:rPr lang="vi-VN" sz="3600">
                <a:latin typeface="Times New Roman" panose="02020603050405020304" pitchFamily="18" charset="0"/>
                <a:ea typeface="Times New Roman" panose="02020603050405020304" pitchFamily="18" charset="0"/>
              </a:rPr>
              <a:t>Mục đích của văn bản là để cho người đọc thấy được những tượng đài vĩ đại của dân tộc Việt Nam, đặc biệt là trong công cuộc đấu tranh chống giặc ngoại xâm và cho người đọc hiểu được "Tượng đài vĩ đại nhất" là gì.</a:t>
            </a:r>
            <a:endParaRPr lang="en-GB" sz="3600"/>
          </a:p>
        </p:txBody>
      </p:sp>
      <p:sp>
        <p:nvSpPr>
          <p:cNvPr id="13" name="Rounded Rectangular Callout 12"/>
          <p:cNvSpPr/>
          <p:nvPr/>
        </p:nvSpPr>
        <p:spPr>
          <a:xfrm>
            <a:off x="228600" y="3234581"/>
            <a:ext cx="7239000" cy="594577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75938" y="3471862"/>
            <a:ext cx="6544323" cy="5128070"/>
          </a:xfrm>
          <a:prstGeom prst="rect">
            <a:avLst/>
          </a:prstGeom>
        </p:spPr>
        <p:txBody>
          <a:bodyPr wrap="square">
            <a:spAutoFit/>
          </a:bodyPr>
          <a:lstStyle/>
          <a:p>
            <a:pPr algn="just">
              <a:lnSpc>
                <a:spcPct val="107000"/>
              </a:lnSpc>
              <a:spcAft>
                <a:spcPts val="0"/>
              </a:spcAft>
            </a:pPr>
            <a:r>
              <a:rPr lang="vi-VN" sz="4400" i="1">
                <a:latin typeface="Times New Roman" panose="02020603050405020304" pitchFamily="18" charset="0"/>
                <a:ea typeface="Times New Roman" panose="02020603050405020304" pitchFamily="18" charset="0"/>
                <a:cs typeface="Times New Roman" panose="02020603050405020304" pitchFamily="18" charset="0"/>
              </a:rPr>
              <a:t>Chỉ ra hệ thống lí lẽ và bằng chứng cụ thể được tác giả nêu trong phần 2 văn bản để làm sáng tỏ vấn đề nghị luận</a:t>
            </a:r>
            <a:r>
              <a:rPr lang="vi-VN" sz="4400">
                <a:latin typeface="Times New Roman" panose="02020603050405020304" pitchFamily="18" charset="0"/>
                <a:ea typeface="Times New Roman" panose="02020603050405020304" pitchFamily="18" charset="0"/>
                <a:cs typeface="Times New Roman" panose="02020603050405020304" pitchFamily="18" charset="0"/>
              </a:rPr>
              <a:t>. </a:t>
            </a:r>
            <a:r>
              <a:rPr lang="vi-VN" sz="4400" i="1">
                <a:latin typeface="Times New Roman" panose="02020603050405020304" pitchFamily="18" charset="0"/>
                <a:ea typeface="Times New Roman" panose="02020603050405020304" pitchFamily="18" charset="0"/>
                <a:cs typeface="Times New Roman" panose="02020603050405020304" pitchFamily="18" charset="0"/>
              </a:rPr>
              <a:t>Nhận xét hệ thống lí lẽ,dẫn chứng mà tác giả sử dụng</a:t>
            </a:r>
            <a:r>
              <a:rPr lang="vi-VN" sz="440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872217" y="7067371"/>
            <a:ext cx="9067800" cy="1200329"/>
          </a:xfrm>
          <a:prstGeom prst="rect">
            <a:avLst/>
          </a:prstGeom>
        </p:spPr>
        <p:txBody>
          <a:bodyPr wrap="square">
            <a:spAutoFit/>
          </a:bodyPr>
          <a:lstStyle/>
          <a:p>
            <a:r>
              <a:rPr lang="vi-VN" sz="3600">
                <a:latin typeface="Times New Roman" panose="02020603050405020304" pitchFamily="18" charset="0"/>
                <a:ea typeface="Times New Roman" panose="02020603050405020304" pitchFamily="18" charset="0"/>
              </a:rPr>
              <a:t>Lí lẽ và bằng chứng cụ thể được tác giả nêu trong văn bản để làm sáng tỏ mục đích đó là:</a:t>
            </a:r>
            <a:endParaRPr lang="en-GB" sz="3600"/>
          </a:p>
        </p:txBody>
      </p:sp>
      <p:pic>
        <p:nvPicPr>
          <p:cNvPr id="16" name="图片 4">
            <a:extLst>
              <a:ext uri="{FF2B5EF4-FFF2-40B4-BE49-F238E27FC236}">
                <a16:creationId xmlns:a16="http://schemas.microsoft.com/office/drawing/2014/main" xmlns="" id="{8382E36C-737C-4A27-AB73-6D8A2BA85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17" name="Rectangle 16"/>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xit" presetSubtype="0" fill="hold" grpId="1" nodeType="clickEffect">
                                  <p:stCondLst>
                                    <p:cond delay="0"/>
                                  </p:stCondLst>
                                  <p:childTnLst>
                                    <p:animEffect transition="out" filter="wipe(down)">
                                      <p:cBhvr>
                                        <p:cTn id="19" dur="180" accel="50000">
                                          <p:stCondLst>
                                            <p:cond delay="1820"/>
                                          </p:stCondLst>
                                        </p:cTn>
                                        <p:tgtEl>
                                          <p:spTgt spid="14"/>
                                        </p:tgtEl>
                                      </p:cBhvr>
                                    </p:animEffect>
                                    <p:anim calcmode="lin" valueType="num">
                                      <p:cBhvr>
                                        <p:cTn id="20"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21"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22"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4"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27" dur="26">
                                          <p:stCondLst>
                                            <p:cond delay="620"/>
                                          </p:stCondLst>
                                        </p:cTn>
                                        <p:tgtEl>
                                          <p:spTgt spid="14"/>
                                        </p:tgtEl>
                                      </p:cBhvr>
                                      <p:to x="100000" y="60000"/>
                                    </p:animScale>
                                    <p:animScale>
                                      <p:cBhvr>
                                        <p:cTn id="28" dur="166" decel="50000">
                                          <p:stCondLst>
                                            <p:cond delay="64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set>
                                      <p:cBhvr>
                                        <p:cTn id="35" dur="1" fill="hold">
                                          <p:stCondLst>
                                            <p:cond delay="19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6" presetClass="exit" presetSubtype="0" fill="hold" grpId="1" nodeType="withEffect">
                                  <p:stCondLst>
                                    <p:cond delay="0"/>
                                  </p:stCondLst>
                                  <p:childTnLst>
                                    <p:animEffect transition="out" filter="wipe(down)">
                                      <p:cBhvr>
                                        <p:cTn id="42" dur="180" accel="50000">
                                          <p:stCondLst>
                                            <p:cond delay="1820"/>
                                          </p:stCondLst>
                                        </p:cTn>
                                        <p:tgtEl>
                                          <p:spTgt spid="13"/>
                                        </p:tgtEl>
                                      </p:cBhvr>
                                    </p:animEffect>
                                    <p:anim calcmode="lin" valueType="num">
                                      <p:cBhvr>
                                        <p:cTn id="43"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50" dur="26">
                                          <p:stCondLst>
                                            <p:cond delay="620"/>
                                          </p:stCondLst>
                                        </p:cTn>
                                        <p:tgtEl>
                                          <p:spTgt spid="13"/>
                                        </p:tgtEl>
                                      </p:cBhvr>
                                      <p:to x="100000" y="60000"/>
                                    </p:animScale>
                                    <p:animScale>
                                      <p:cBhvr>
                                        <p:cTn id="51" dur="166" decel="50000">
                                          <p:stCondLst>
                                            <p:cond delay="64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set>
                                      <p:cBhvr>
                                        <p:cTn id="58" dur="1" fill="hold">
                                          <p:stCondLst>
                                            <p:cond delay="1999"/>
                                          </p:stCondLst>
                                        </p:cTn>
                                        <p:tgtEl>
                                          <p:spTgt spid="13"/>
                                        </p:tgtEl>
                                        <p:attrNameLst>
                                          <p:attrName>style.visibility</p:attrName>
                                        </p:attrNameLst>
                                      </p:cBhvr>
                                      <p:to>
                                        <p:strVal val="hidden"/>
                                      </p:to>
                                    </p:set>
                                  </p:childTnLst>
                                </p:cTn>
                              </p:par>
                              <p:par>
                                <p:cTn id="59" presetID="6"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in)">
                                      <p:cBhvr>
                                        <p:cTn id="66" dur="2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p:bldP spid="14" grpId="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2BE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79195">
            <a:off x="13307278" y="4947452"/>
            <a:ext cx="6542336" cy="542786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4167">
            <a:off x="-306376" y="5000444"/>
            <a:ext cx="7221142" cy="599104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88345782"/>
              </p:ext>
            </p:extLst>
          </p:nvPr>
        </p:nvGraphicFramePr>
        <p:xfrm>
          <a:off x="940226" y="1714500"/>
          <a:ext cx="16382999" cy="8218807"/>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6349392"/>
                <a:gridCol w="10033607"/>
              </a:tblGrid>
              <a:tr h="95592">
                <a:tc>
                  <a:txBody>
                    <a:bodyPr/>
                    <a:lstStyle/>
                    <a:p>
                      <a:pPr algn="ctr">
                        <a:lnSpc>
                          <a:spcPct val="107000"/>
                        </a:lnSpc>
                        <a:spcAft>
                          <a:spcPts val="0"/>
                        </a:spcAft>
                      </a:pPr>
                      <a:r>
                        <a:rPr lang="vi-VN" sz="3600">
                          <a:solidFill>
                            <a:schemeClr val="tx1"/>
                          </a:solidFill>
                          <a:effectLst/>
                          <a:latin typeface="+mj-lt"/>
                        </a:rPr>
                        <a:t>Lí lẽ</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75000"/>
                      </a:schemeClr>
                    </a:solidFill>
                  </a:tcPr>
                </a:tc>
                <a:tc>
                  <a:txBody>
                    <a:bodyPr/>
                    <a:lstStyle/>
                    <a:p>
                      <a:pPr algn="ctr">
                        <a:lnSpc>
                          <a:spcPct val="107000"/>
                        </a:lnSpc>
                        <a:spcAft>
                          <a:spcPts val="0"/>
                        </a:spcAft>
                      </a:pPr>
                      <a:r>
                        <a:rPr lang="vi-VN" sz="3600">
                          <a:solidFill>
                            <a:schemeClr val="tx1"/>
                          </a:solidFill>
                          <a:effectLst/>
                          <a:latin typeface="+mj-lt"/>
                        </a:rPr>
                        <a:t>Dẫn chứng</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75000"/>
                      </a:schemeClr>
                    </a:solidFill>
                  </a:tcPr>
                </a:tc>
              </a:tr>
              <a:tr h="955915">
                <a:tc>
                  <a:txBody>
                    <a:bodyPr/>
                    <a:lstStyle/>
                    <a:p>
                      <a:pPr algn="just">
                        <a:lnSpc>
                          <a:spcPct val="107000"/>
                        </a:lnSpc>
                        <a:spcAft>
                          <a:spcPts val="0"/>
                        </a:spcAft>
                      </a:pPr>
                      <a:r>
                        <a:rPr lang="en-US" sz="3600">
                          <a:solidFill>
                            <a:schemeClr val="tx1"/>
                          </a:solidFill>
                          <a:effectLst/>
                          <a:latin typeface="+mj-lt"/>
                        </a:rPr>
                        <a:t>Ở đâu trên đất Việt Nam cũng có những câu chuyện về sự hi sinh cao cả vì </a:t>
                      </a:r>
                      <a:r>
                        <a:rPr lang="vi-VN" sz="3600">
                          <a:solidFill>
                            <a:schemeClr val="tx1"/>
                          </a:solidFill>
                          <a:effectLst/>
                          <a:latin typeface="+mj-lt"/>
                        </a:rPr>
                        <a:t>ngh</a:t>
                      </a:r>
                      <a:r>
                        <a:rPr lang="en-US" sz="3600">
                          <a:solidFill>
                            <a:schemeClr val="tx1"/>
                          </a:solidFill>
                          <a:effectLst/>
                          <a:latin typeface="+mj-lt"/>
                        </a:rPr>
                        <a:t>ĩa lớn vì cộng đồng.</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c>
                  <a:txBody>
                    <a:bodyPr/>
                    <a:lstStyle/>
                    <a:p>
                      <a:pPr algn="just">
                        <a:lnSpc>
                          <a:spcPct val="107000"/>
                        </a:lnSpc>
                        <a:spcAft>
                          <a:spcPts val="0"/>
                        </a:spcAft>
                      </a:pPr>
                      <a:r>
                        <a:rPr lang="en-US" sz="3600">
                          <a:solidFill>
                            <a:schemeClr val="tx1"/>
                          </a:solidFill>
                          <a:effectLst/>
                          <a:latin typeface="+mj-lt"/>
                        </a:rPr>
                        <a:t>Người ở vùng quê, người ở phố đều sẵn sàng xả thân khi Tổ Quốc lâm </a:t>
                      </a:r>
                      <a:r>
                        <a:rPr lang="en-US" sz="3600" smtClean="0">
                          <a:solidFill>
                            <a:schemeClr val="tx1"/>
                          </a:solidFill>
                          <a:effectLst/>
                          <a:latin typeface="+mj-lt"/>
                        </a:rPr>
                        <a:t>nguy.</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r>
              <a:tr h="893486">
                <a:tc>
                  <a:txBody>
                    <a:bodyPr/>
                    <a:lstStyle/>
                    <a:p>
                      <a:pPr algn="just">
                        <a:lnSpc>
                          <a:spcPct val="107000"/>
                        </a:lnSpc>
                        <a:spcAft>
                          <a:spcPts val="0"/>
                        </a:spcAft>
                      </a:pPr>
                      <a:r>
                        <a:rPr lang="en-US" sz="3600">
                          <a:solidFill>
                            <a:schemeClr val="tx1"/>
                          </a:solidFill>
                          <a:effectLst/>
                          <a:latin typeface="+mj-lt"/>
                        </a:rPr>
                        <a:t>Ở đâu trên đất Việt Nam cũng có những anh hùng liệt sĩ xả thân vì dân tộc</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c>
                  <a:txBody>
                    <a:bodyPr/>
                    <a:lstStyle/>
                    <a:p>
                      <a:pPr algn="just">
                        <a:spcAft>
                          <a:spcPts val="0"/>
                        </a:spcAft>
                      </a:pPr>
                      <a:r>
                        <a:rPr lang="en-US" sz="3600">
                          <a:solidFill>
                            <a:schemeClr val="tx1"/>
                          </a:solidFill>
                          <a:effectLst/>
                          <a:latin typeface="+mj-lt"/>
                        </a:rPr>
                        <a:t>Tây Bắc, Việt Bắc đến miền Trung, Nam Bộ, Tây Nguyên… đường Trường Sơn đến biển Đông, trên không</a:t>
                      </a:r>
                      <a:endParaRPr lang="en-GB" sz="3600">
                        <a:solidFill>
                          <a:schemeClr val="tx1"/>
                        </a:solidFill>
                        <a:effectLst/>
                        <a:latin typeface="+mj-lt"/>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r>
              <a:tr h="1338281">
                <a:tc>
                  <a:txBody>
                    <a:bodyPr/>
                    <a:lstStyle/>
                    <a:p>
                      <a:pPr algn="just">
                        <a:spcAft>
                          <a:spcPts val="0"/>
                        </a:spcAft>
                      </a:pPr>
                      <a:r>
                        <a:rPr lang="en-US" sz="3600">
                          <a:solidFill>
                            <a:schemeClr val="tx1"/>
                          </a:solidFill>
                          <a:effectLst/>
                          <a:latin typeface="+mj-lt"/>
                        </a:rPr>
                        <a:t>Cách hi sinh vì nghĩa lớn của dân ta cũng thật đáng tự hào</a:t>
                      </a:r>
                      <a:endParaRPr lang="en-GB" sz="3600">
                        <a:solidFill>
                          <a:schemeClr val="tx1"/>
                        </a:solidFill>
                        <a:effectLst/>
                        <a:latin typeface="+mj-lt"/>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c>
                  <a:txBody>
                    <a:bodyPr/>
                    <a:lstStyle/>
                    <a:p>
                      <a:pPr algn="just">
                        <a:lnSpc>
                          <a:spcPct val="107000"/>
                        </a:lnSpc>
                        <a:spcAft>
                          <a:spcPts val="0"/>
                        </a:spcAft>
                      </a:pPr>
                      <a:r>
                        <a:rPr lang="en-US" sz="3600">
                          <a:solidFill>
                            <a:schemeClr val="tx1"/>
                          </a:solidFill>
                          <a:effectLst/>
                          <a:latin typeface="+mj-lt"/>
                        </a:rPr>
                        <a:t>Ra pháp trường vẫn lạc quan tin vào chiến thắng; bị bắt đi đày, tra tấn vẫn một lòng trung kiên; chiến sĩ ôm bom ngăn giặc; chiến sĩ làm cọc tiêu bên bom nổ chậm…</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r>
              <a:tr h="1242690">
                <a:tc>
                  <a:txBody>
                    <a:bodyPr/>
                    <a:lstStyle/>
                    <a:p>
                      <a:pPr algn="just">
                        <a:spcAft>
                          <a:spcPts val="0"/>
                        </a:spcAft>
                      </a:pPr>
                      <a:r>
                        <a:rPr lang="en-US" sz="3600">
                          <a:solidFill>
                            <a:schemeClr val="tx1"/>
                          </a:solidFill>
                          <a:effectLst/>
                          <a:latin typeface="+mj-lt"/>
                        </a:rPr>
                        <a:t>Nghệ thuật:</a:t>
                      </a:r>
                      <a:endParaRPr lang="en-GB" sz="3600">
                        <a:solidFill>
                          <a:schemeClr val="tx1"/>
                        </a:solidFill>
                        <a:effectLst/>
                        <a:latin typeface="+mj-lt"/>
                        <a:ea typeface="Times New Roman" panose="02020603050405020304" pitchFamily="18" charset="0"/>
                        <a:cs typeface="Times New Roman" panose="02020603050405020304" pitchFamily="18" charset="0"/>
                      </a:endParaRPr>
                    </a:p>
                  </a:txBody>
                  <a:tcPr marL="30928" marR="309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c>
                  <a:txBody>
                    <a:bodyPr/>
                    <a:lstStyle/>
                    <a:p>
                      <a:pPr algn="just">
                        <a:lnSpc>
                          <a:spcPct val="107000"/>
                        </a:lnSpc>
                        <a:spcAft>
                          <a:spcPts val="0"/>
                        </a:spcAft>
                      </a:pPr>
                      <a:r>
                        <a:rPr lang="en-US" sz="3600">
                          <a:solidFill>
                            <a:schemeClr val="tx1"/>
                          </a:solidFill>
                          <a:effectLst/>
                          <a:latin typeface="+mj-lt"/>
                        </a:rPr>
                        <a:t>Liệt kê, phép lặp có tác dụng làm cho câu văn có nhịp điệu, tạo ấn tượng mạnh với người đọc, nhấn mạnh vào những tấm gương anh hùng. </a:t>
                      </a:r>
                      <a:endParaRPr lang="en-GB" sz="3600">
                        <a:solidFill>
                          <a:schemeClr val="tx1"/>
                        </a:solidFill>
                        <a:effectLst/>
                        <a:latin typeface="+mj-lt"/>
                      </a:endParaRPr>
                    </a:p>
                  </a:txBody>
                  <a:tcPr marL="30928" marR="309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6">
                        <a:lumMod val="40000"/>
                        <a:lumOff val="60000"/>
                      </a:schemeClr>
                    </a:solidFill>
                  </a:tcPr>
                </a:tc>
              </a:tr>
            </a:tbl>
          </a:graphicData>
        </a:graphic>
      </p:graphicFrame>
      <p:pic>
        <p:nvPicPr>
          <p:cNvPr id="7"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8" name="Rectangle 7"/>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13D3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6287" y="8267700"/>
            <a:ext cx="18781486" cy="4134636"/>
          </a:xfrm>
          <a:prstGeom prst="rect">
            <a:avLst/>
          </a:prstGeom>
        </p:spPr>
      </p:pic>
      <p:sp>
        <p:nvSpPr>
          <p:cNvPr id="3" name="Rectangle 2"/>
          <p:cNvSpPr/>
          <p:nvPr/>
        </p:nvSpPr>
        <p:spPr>
          <a:xfrm>
            <a:off x="762000" y="2165461"/>
            <a:ext cx="16764000" cy="1277914"/>
          </a:xfrm>
          <a:prstGeom prst="rect">
            <a:avLst/>
          </a:prstGeom>
        </p:spPr>
        <p:txBody>
          <a:bodyPr wrap="square">
            <a:spAutoFit/>
          </a:bodyPr>
          <a:lstStyle/>
          <a:p>
            <a:pPr>
              <a:lnSpc>
                <a:spcPct val="107000"/>
              </a:lnSpc>
              <a:spcAft>
                <a:spcPts val="0"/>
              </a:spcAft>
            </a:pPr>
            <a:r>
              <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 2: </a:t>
            </a:r>
            <a:r>
              <a:rPr lang="vi-VN" sz="36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 sinh không chỉ vì nghĩa lớn mà người Việt Nam còn chịu biết bao đau thương mất mát do chiến tranh gây ra sự hi sinh đó là vô bờ bến. </a:t>
            </a:r>
            <a:endPar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5" name="Rectangle 4"/>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6" name="Rectangle 5"/>
          <p:cNvSpPr/>
          <p:nvPr/>
        </p:nvSpPr>
        <p:spPr>
          <a:xfrm>
            <a:off x="762000" y="3719356"/>
            <a:ext cx="16535400" cy="1870705"/>
          </a:xfrm>
          <a:prstGeom prst="rect">
            <a:avLst/>
          </a:prstGeom>
        </p:spPr>
        <p:txBody>
          <a:bodyPr wrap="square">
            <a:spAutoFit/>
          </a:bodyPr>
          <a:lstStyle/>
          <a:p>
            <a:pPr algn="just">
              <a:lnSpc>
                <a:spcPct val="107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giả đã kể ra hậu quả của chiến tranh để lại “…</a:t>
            </a:r>
            <a:r>
              <a:rPr lang="vi-VN" sz="3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 có hàng triệu người con hi sinh, hàng triệu người mang thương tật … hàng triệu thân phận, hàng triệu hoàn cảnh, hàng triệu tâm tư</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124200" y="5857389"/>
            <a:ext cx="13848444" cy="2463495"/>
          </a:xfrm>
          <a:prstGeom prst="rect">
            <a:avLst/>
          </a:prstGeom>
        </p:spPr>
        <p:txBody>
          <a:bodyPr wrap="square">
            <a:spAutoFit/>
          </a:bodyPr>
          <a:lstStyle/>
          <a:p>
            <a:pPr algn="just">
              <a:lnSpc>
                <a:spcPct val="107000"/>
              </a:lnSpc>
              <a:spcAft>
                <a:spcPts val="0"/>
              </a:spcAft>
            </a:pPr>
            <a:r>
              <a:rPr lang="vi-VN" sz="36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giả đã sử dụng biện pháp liệt kê, lặp để có thể thể hiện những hi sinh vô bờ bến của người dân Việt Nam trên con đường bảo vệ nền độc lập dân tộc. Mất mát và thương đau nhưng người Việt Nam anh dũng đương đầu với kẻ thù xâm lược hướng tới ước mơ độc lập tự do, dân chủ hòa bình</a:t>
            </a:r>
            <a:endPar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F586ABBC-116F-43AB-B9AF-4AEC9498A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82455">
            <a:off x="1582331" y="5273174"/>
            <a:ext cx="1787856" cy="1787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275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71747">
            <a:off x="-823634" y="3645091"/>
            <a:ext cx="2778349" cy="46305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13998">
            <a:off x="-781241" y="7568709"/>
            <a:ext cx="3211182" cy="289006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88326">
            <a:off x="-574800" y="1854094"/>
            <a:ext cx="2813528" cy="253217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13998">
            <a:off x="15799751" y="-533616"/>
            <a:ext cx="3211182" cy="2890063"/>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8469">
            <a:off x="16418613" y="1379898"/>
            <a:ext cx="2778349" cy="46305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7322">
            <a:off x="16212377" y="7757157"/>
            <a:ext cx="3193099" cy="302142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88326">
            <a:off x="16287136" y="5200863"/>
            <a:ext cx="2813528" cy="2532175"/>
          </a:xfrm>
          <a:prstGeom prst="rect">
            <a:avLst/>
          </a:prstGeom>
        </p:spPr>
      </p:pic>
      <p:pic>
        <p:nvPicPr>
          <p:cNvPr id="12" name="图片 4">
            <a:extLst>
              <a:ext uri="{FF2B5EF4-FFF2-40B4-BE49-F238E27FC236}">
                <a16:creationId xmlns:a16="http://schemas.microsoft.com/office/drawing/2014/main" xmlns="" id="{8382E36C-737C-4A27-AB73-6D8A2BA850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13" name="Rectangle 12"/>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4" name="Rectangle 1">
            <a:extLst>
              <a:ext uri="{FF2B5EF4-FFF2-40B4-BE49-F238E27FC236}">
                <a16:creationId xmlns:a16="http://schemas.microsoft.com/office/drawing/2014/main" xmlns="" id="{1D1B4F45-07C8-40E4-A2FF-DA9A3276EE01}"/>
              </a:ext>
            </a:extLst>
          </p:cNvPr>
          <p:cNvSpPr/>
          <p:nvPr/>
        </p:nvSpPr>
        <p:spPr bwMode="auto">
          <a:xfrm rot="16200000">
            <a:off x="3939348" y="1920045"/>
            <a:ext cx="3475104" cy="6172200"/>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5" name="Rectangle 1">
            <a:extLst>
              <a:ext uri="{FF2B5EF4-FFF2-40B4-BE49-F238E27FC236}">
                <a16:creationId xmlns:a16="http://schemas.microsoft.com/office/drawing/2014/main" xmlns="" id="{1D1B4F45-07C8-40E4-A2FF-DA9A3276EE01}"/>
              </a:ext>
            </a:extLst>
          </p:cNvPr>
          <p:cNvSpPr/>
          <p:nvPr/>
        </p:nvSpPr>
        <p:spPr bwMode="auto">
          <a:xfrm rot="16200000">
            <a:off x="10764203" y="1697849"/>
            <a:ext cx="3475109" cy="6616591"/>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8" name="Rectangle 17"/>
          <p:cNvSpPr/>
          <p:nvPr/>
        </p:nvSpPr>
        <p:spPr>
          <a:xfrm>
            <a:off x="2287424" y="2006176"/>
            <a:ext cx="13547876" cy="718466"/>
          </a:xfrm>
          <a:prstGeom prst="rect">
            <a:avLst/>
          </a:prstGeom>
        </p:spPr>
        <p:txBody>
          <a:bodyPr wrap="none">
            <a:spAutoFit/>
          </a:bodyPr>
          <a:lstStyle/>
          <a:p>
            <a:pPr algn="just">
              <a:lnSpc>
                <a:spcPct val="107000"/>
              </a:lnSpc>
              <a:spcAft>
                <a:spcPts val="0"/>
              </a:spcAft>
            </a:pPr>
            <a:r>
              <a:rPr lang="vi-VN" sz="40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 3. Cách hi sinh của con người Việt Nam rất đáng tự hào </a:t>
            </a:r>
            <a:endParaRPr lang="en-GB"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2862495" y="3452281"/>
            <a:ext cx="5747282" cy="3170099"/>
          </a:xfrm>
          <a:prstGeom prst="rect">
            <a:avLst/>
          </a:prstGeom>
        </p:spPr>
        <p:txBody>
          <a:bodyPr wrap="square">
            <a:spAutoFit/>
          </a:bodyPr>
          <a:lstStyle/>
          <a:p>
            <a:pPr algn="just"/>
            <a:r>
              <a:rPr lang="vi-VN" sz="4000">
                <a:solidFill>
                  <a:schemeClr val="bg1"/>
                </a:solidFill>
                <a:latin typeface="Times New Roman" panose="02020603050405020304" pitchFamily="18" charset="0"/>
                <a:ea typeface="Times New Roman" panose="02020603050405020304" pitchFamily="18" charset="0"/>
              </a:rPr>
              <a:t>Biết bao nhà yêu nước cách mạng ra pháp trường, biết đầu rơi, máu chảy vẫn lạc quan tin vào ngày mai chiến thắng.</a:t>
            </a:r>
            <a:endParaRPr lang="en-GB" sz="4000">
              <a:solidFill>
                <a:schemeClr val="bg1"/>
              </a:solidFill>
            </a:endParaRPr>
          </a:p>
        </p:txBody>
      </p:sp>
      <p:sp>
        <p:nvSpPr>
          <p:cNvPr id="20" name="Rectangle 19"/>
          <p:cNvSpPr/>
          <p:nvPr/>
        </p:nvSpPr>
        <p:spPr>
          <a:xfrm>
            <a:off x="9453821" y="3475444"/>
            <a:ext cx="5772547" cy="3170099"/>
          </a:xfrm>
          <a:prstGeom prst="rect">
            <a:avLst/>
          </a:prstGeom>
        </p:spPr>
        <p:txBody>
          <a:bodyPr wrap="square">
            <a:spAutoFit/>
          </a:bodyPr>
          <a:lstStyle/>
          <a:p>
            <a:pPr algn="just"/>
            <a:r>
              <a:rPr lang="vi-VN" sz="4000">
                <a:solidFill>
                  <a:schemeClr val="bg1"/>
                </a:solidFill>
                <a:latin typeface="Times New Roman" panose="02020603050405020304" pitchFamily="18" charset="0"/>
                <a:ea typeface="Calibri" panose="020F0502020204030204" pitchFamily="34" charset="0"/>
              </a:rPr>
              <a:t>Hàng vạn chiến sĩ cách mạng bị địch bắt bớ tù đày, tra tấn bằng đủ thứ cực hình vẫn một dạ trung kiên.</a:t>
            </a:r>
            <a:endParaRPr lang="en-GB" sz="4000">
              <a:solidFill>
                <a:schemeClr val="bg1"/>
              </a:solidFill>
            </a:endParaRPr>
          </a:p>
        </p:txBody>
      </p:sp>
      <p:pic>
        <p:nvPicPr>
          <p:cNvPr id="21" name="Picture 20">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 xmlns:cx="http://schemas.microsoft.com/office/drawing/2014/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lc="http://schemas.openxmlformats.org/drawingml/2006/lockedCanvas" id="{1CDCB464-CE42-D640-1944-8C989FCEA593}"/>
              </a:ext>
            </a:extLst>
          </p:cNvPr>
          <p:cNvPicPr/>
          <p:nvPr/>
        </p:nvPicPr>
        <p:blipFill>
          <a:blip r:embed="rId12"/>
          <a:stretch>
            <a:fillRect/>
          </a:stretch>
        </p:blipFill>
        <p:spPr>
          <a:xfrm>
            <a:off x="2568048" y="6844706"/>
            <a:ext cx="6194952" cy="3379232"/>
          </a:xfrm>
          <a:prstGeom prst="ellipse">
            <a:avLst/>
          </a:prstGeom>
          <a:ln>
            <a:noFill/>
          </a:ln>
          <a:effectLst>
            <a:softEdge rad="112500"/>
          </a:effectLst>
        </p:spPr>
      </p:pic>
      <p:pic>
        <p:nvPicPr>
          <p:cNvPr id="22" name="Picture 2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 xmlns:cx="http://schemas.microsoft.com/office/drawing/2014/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lc="http://schemas.openxmlformats.org/drawingml/2006/lockedCanvas" id="{827E36E1-A7F4-4EBA-3E34-F633FB3FEAFD}"/>
              </a:ext>
            </a:extLst>
          </p:cNvPr>
          <p:cNvPicPr/>
          <p:nvPr/>
        </p:nvPicPr>
        <p:blipFill>
          <a:blip r:embed="rId13"/>
          <a:stretch>
            <a:fillRect/>
          </a:stretch>
        </p:blipFill>
        <p:spPr>
          <a:xfrm>
            <a:off x="9197091" y="6852398"/>
            <a:ext cx="6581010" cy="33715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1E9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8355" y="7405170"/>
            <a:ext cx="1226923" cy="37428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81482" y="7799643"/>
            <a:ext cx="1583435" cy="334039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33833" y="7818955"/>
            <a:ext cx="1583435" cy="334039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42195" y="7416458"/>
            <a:ext cx="1226923" cy="374289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73040" y="7807667"/>
            <a:ext cx="1583435" cy="3340393"/>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898355" y="7416458"/>
            <a:ext cx="1226923" cy="374289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9199" y="7789352"/>
            <a:ext cx="1583435" cy="3340393"/>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1836" y="7416458"/>
            <a:ext cx="1226923" cy="3742891"/>
          </a:xfrm>
          <a:prstGeom prst="rect">
            <a:avLst/>
          </a:prstGeom>
        </p:spPr>
      </p:pic>
      <p:pic>
        <p:nvPicPr>
          <p:cNvPr id="13" name="Picture 13"/>
          <p:cNvPicPr>
            <a:picLocks noChangeAspect="1"/>
          </p:cNvPicPr>
          <p:nvPr/>
        </p:nvPicPr>
        <p:blipFill>
          <a:blip r:embed="rId6">
            <a:alphaModFix amt="43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0445" y="395039"/>
            <a:ext cx="4385686" cy="2390629"/>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4697" y="1957429"/>
            <a:ext cx="1621056" cy="1365772"/>
          </a:xfrm>
          <a:prstGeom prst="rect">
            <a:avLst/>
          </a:prstGeom>
        </p:spPr>
      </p:pic>
      <p:pic>
        <p:nvPicPr>
          <p:cNvPr id="15" name="Picture 15"/>
          <p:cNvPicPr>
            <a:picLocks noChangeAspect="1"/>
          </p:cNvPicPr>
          <p:nvPr/>
        </p:nvPicPr>
        <p:blipFill>
          <a:blip r:embed="rId10">
            <a:alphaModFix amt="4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139563" y="4599500"/>
            <a:ext cx="3998920" cy="2109667"/>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17480" y="3682593"/>
            <a:ext cx="2235796" cy="1908606"/>
          </a:xfrm>
          <a:prstGeom prst="rect">
            <a:avLst/>
          </a:prstGeom>
        </p:spPr>
      </p:pic>
      <p:pic>
        <p:nvPicPr>
          <p:cNvPr id="17" name="Picture 17"/>
          <p:cNvPicPr>
            <a:picLocks noChangeAspect="1"/>
          </p:cNvPicPr>
          <p:nvPr/>
        </p:nvPicPr>
        <p:blipFill>
          <a:blip r:embed="rId14">
            <a:alphaModFix amt="43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02267">
            <a:off x="8213639" y="-2382460"/>
            <a:ext cx="5414070" cy="3912568"/>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17957" y="7386855"/>
            <a:ext cx="1226923" cy="3742891"/>
          </a:xfrm>
          <a:prstGeom prst="rect">
            <a:avLst/>
          </a:prstGeom>
        </p:spPr>
      </p:pic>
      <p:pic>
        <p:nvPicPr>
          <p:cNvPr id="19" name="图片 4">
            <a:extLst>
              <a:ext uri="{FF2B5EF4-FFF2-40B4-BE49-F238E27FC236}">
                <a16:creationId xmlns:a16="http://schemas.microsoft.com/office/drawing/2014/main" xmlns="" id="{8382E36C-737C-4A27-AB73-6D8A2BA850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20" name="Rectangle 19"/>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1" name="Rectangle 1">
            <a:extLst>
              <a:ext uri="{FF2B5EF4-FFF2-40B4-BE49-F238E27FC236}">
                <a16:creationId xmlns:a16="http://schemas.microsoft.com/office/drawing/2014/main" xmlns="" id="{1D1B4F45-07C8-40E4-A2FF-DA9A3276EE01}"/>
              </a:ext>
            </a:extLst>
          </p:cNvPr>
          <p:cNvSpPr/>
          <p:nvPr/>
        </p:nvSpPr>
        <p:spPr bwMode="auto">
          <a:xfrm rot="16200000">
            <a:off x="2255665" y="1592439"/>
            <a:ext cx="3475104" cy="4481233"/>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22" name="Rectangle 1">
            <a:extLst>
              <a:ext uri="{FF2B5EF4-FFF2-40B4-BE49-F238E27FC236}">
                <a16:creationId xmlns:a16="http://schemas.microsoft.com/office/drawing/2014/main" xmlns="" id="{1D1B4F45-07C8-40E4-A2FF-DA9A3276EE01}"/>
              </a:ext>
            </a:extLst>
          </p:cNvPr>
          <p:cNvSpPr/>
          <p:nvPr/>
        </p:nvSpPr>
        <p:spPr bwMode="auto">
          <a:xfrm rot="16200000">
            <a:off x="9634572" y="-604872"/>
            <a:ext cx="3475109" cy="8875853"/>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0" name="Rectangle 9"/>
          <p:cNvSpPr/>
          <p:nvPr/>
        </p:nvSpPr>
        <p:spPr>
          <a:xfrm>
            <a:off x="1905001" y="2308796"/>
            <a:ext cx="4114800" cy="2554545"/>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rPr>
              <a:t>Những chiến sĩ ôm bom ba càng, bom xăng xông lên ngăn xe tăng địch. </a:t>
            </a:r>
            <a:endParaRPr lang="en-GB" sz="4000"/>
          </a:p>
        </p:txBody>
      </p:sp>
      <p:sp>
        <p:nvSpPr>
          <p:cNvPr id="11" name="Rectangle 10"/>
          <p:cNvSpPr/>
          <p:nvPr/>
        </p:nvSpPr>
        <p:spPr>
          <a:xfrm>
            <a:off x="7141262" y="2256371"/>
            <a:ext cx="8555938" cy="3170099"/>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rPr>
              <a:t>Những thanh niên xung phong biến mình thành cọc tiêu bên bom nổ chậm, dẫn đường cho đoàn xe ra trận, biết mình có thể hi sinh vẫn không chùn bước.</a:t>
            </a:r>
            <a:endParaRPr lang="en-GB" sz="4000"/>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93577" y="5654332"/>
            <a:ext cx="4440256" cy="36801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96539" y="5649725"/>
            <a:ext cx="6732659" cy="3871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9080645" y="8270853"/>
            <a:ext cx="6717197" cy="9655971"/>
          </a:xfrm>
          <a:prstGeom prst="rect">
            <a:avLst/>
          </a:prstGeom>
        </p:spPr>
      </p:pic>
      <p:pic>
        <p:nvPicPr>
          <p:cNvPr id="6" name="Picture 6"/>
          <p:cNvPicPr>
            <a:picLocks noChangeAspect="1"/>
          </p:cNvPicPr>
          <p:nvPr/>
        </p:nvPicPr>
        <p:blipFill>
          <a:blip r:embed="rId3"/>
          <a:srcRect/>
          <a:stretch>
            <a:fillRect/>
          </a:stretch>
        </p:blipFill>
        <p:spPr>
          <a:xfrm rot="-1555187">
            <a:off x="4572758" y="7559568"/>
            <a:ext cx="5495585" cy="9174081"/>
          </a:xfrm>
          <a:prstGeom prst="rect">
            <a:avLst/>
          </a:prstGeom>
        </p:spPr>
      </p:pic>
      <p:pic>
        <p:nvPicPr>
          <p:cNvPr id="7" name="Picture 7"/>
          <p:cNvPicPr>
            <a:picLocks noChangeAspect="1"/>
          </p:cNvPicPr>
          <p:nvPr/>
        </p:nvPicPr>
        <p:blipFill>
          <a:blip r:embed="rId4"/>
          <a:srcRect/>
          <a:stretch>
            <a:fillRect/>
          </a:stretch>
        </p:blipFill>
        <p:spPr>
          <a:xfrm rot="6215640">
            <a:off x="-3114868" y="5689950"/>
            <a:ext cx="5562600" cy="7620000"/>
          </a:xfrm>
          <a:prstGeom prst="rect">
            <a:avLst/>
          </a:prstGeom>
        </p:spPr>
      </p:pic>
      <p:pic>
        <p:nvPicPr>
          <p:cNvPr id="8" name="Picture 8"/>
          <p:cNvPicPr>
            <a:picLocks noChangeAspect="1"/>
          </p:cNvPicPr>
          <p:nvPr/>
        </p:nvPicPr>
        <p:blipFill>
          <a:blip r:embed="rId5"/>
          <a:srcRect/>
          <a:stretch>
            <a:fillRect/>
          </a:stretch>
        </p:blipFill>
        <p:spPr>
          <a:xfrm rot="-3979052">
            <a:off x="15905540" y="6150604"/>
            <a:ext cx="6381750" cy="7620000"/>
          </a:xfrm>
          <a:prstGeom prst="rect">
            <a:avLst/>
          </a:prstGeom>
        </p:spPr>
      </p:pic>
      <p:pic>
        <p:nvPicPr>
          <p:cNvPr id="10" name="Picture 10"/>
          <p:cNvPicPr>
            <a:picLocks noChangeAspect="1"/>
          </p:cNvPicPr>
          <p:nvPr/>
        </p:nvPicPr>
        <p:blipFill>
          <a:blip r:embed="rId3"/>
          <a:srcRect/>
          <a:stretch>
            <a:fillRect/>
          </a:stretch>
        </p:blipFill>
        <p:spPr>
          <a:xfrm rot="9244812">
            <a:off x="9049642" y="-6869515"/>
            <a:ext cx="5495585" cy="9174081"/>
          </a:xfrm>
          <a:prstGeom prst="rect">
            <a:avLst/>
          </a:prstGeom>
        </p:spPr>
      </p:pic>
      <p:pic>
        <p:nvPicPr>
          <p:cNvPr id="11" name="Picture 11"/>
          <p:cNvPicPr>
            <a:picLocks noChangeAspect="1"/>
          </p:cNvPicPr>
          <p:nvPr/>
        </p:nvPicPr>
        <p:blipFill>
          <a:blip r:embed="rId4"/>
          <a:srcRect/>
          <a:stretch>
            <a:fillRect/>
          </a:stretch>
        </p:blipFill>
        <p:spPr>
          <a:xfrm rot="-4584359">
            <a:off x="15656103" y="-2118999"/>
            <a:ext cx="5562600" cy="7620000"/>
          </a:xfrm>
          <a:prstGeom prst="rect">
            <a:avLst/>
          </a:prstGeom>
        </p:spPr>
      </p:pic>
      <p:pic>
        <p:nvPicPr>
          <p:cNvPr id="13" name="图片 4">
            <a:extLst>
              <a:ext uri="{FF2B5EF4-FFF2-40B4-BE49-F238E27FC236}">
                <a16:creationId xmlns:a16="http://schemas.microsoft.com/office/drawing/2014/main" xmlns="" id="{8382E36C-737C-4A27-AB73-6D8A2BA85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14" name="Rectangle 13"/>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5" name="Rectangle 1">
            <a:extLst>
              <a:ext uri="{FF2B5EF4-FFF2-40B4-BE49-F238E27FC236}">
                <a16:creationId xmlns:a16="http://schemas.microsoft.com/office/drawing/2014/main" xmlns="" id="{1D1B4F45-07C8-40E4-A2FF-DA9A3276EE01}"/>
              </a:ext>
            </a:extLst>
          </p:cNvPr>
          <p:cNvSpPr/>
          <p:nvPr/>
        </p:nvSpPr>
        <p:spPr bwMode="auto">
          <a:xfrm rot="16200000">
            <a:off x="2255665" y="1592439"/>
            <a:ext cx="3475104" cy="4481233"/>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6" name="Rectangle 1">
            <a:extLst>
              <a:ext uri="{FF2B5EF4-FFF2-40B4-BE49-F238E27FC236}">
                <a16:creationId xmlns:a16="http://schemas.microsoft.com/office/drawing/2014/main" xmlns="" id="{1D1B4F45-07C8-40E4-A2FF-DA9A3276EE01}"/>
              </a:ext>
            </a:extLst>
          </p:cNvPr>
          <p:cNvSpPr/>
          <p:nvPr/>
        </p:nvSpPr>
        <p:spPr bwMode="auto">
          <a:xfrm rot="16200000">
            <a:off x="9634572" y="-604872"/>
            <a:ext cx="3475109" cy="8875853"/>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7" name="Rectangle 16"/>
          <p:cNvSpPr/>
          <p:nvPr/>
        </p:nvSpPr>
        <p:spPr>
          <a:xfrm>
            <a:off x="1920532" y="2207215"/>
            <a:ext cx="4205766" cy="2123658"/>
          </a:xfrm>
          <a:prstGeom prst="rect">
            <a:avLst/>
          </a:prstGeom>
        </p:spPr>
        <p:txBody>
          <a:bodyPr wrap="square">
            <a:spAutoFit/>
          </a:bodyPr>
          <a:lstStyle/>
          <a:p>
            <a:pPr algn="just"/>
            <a:r>
              <a:rPr lang="en-US" sz="4400">
                <a:latin typeface="Times New Roman" panose="02020603050405020304" pitchFamily="18" charset="0"/>
                <a:ea typeface="Times New Roman" panose="02020603050405020304" pitchFamily="18" charset="0"/>
              </a:rPr>
              <a:t>Cái chết – sự hi sinh trở thành vũ khí vô hình</a:t>
            </a:r>
            <a:r>
              <a:rPr lang="vi-VN" sz="4400">
                <a:latin typeface="Times New Roman" panose="02020603050405020304" pitchFamily="18" charset="0"/>
                <a:ea typeface="Times New Roman" panose="02020603050405020304" pitchFamily="18" charset="0"/>
              </a:rPr>
              <a:t>.</a:t>
            </a:r>
            <a:endParaRPr lang="en-GB" sz="4400"/>
          </a:p>
        </p:txBody>
      </p:sp>
      <p:sp>
        <p:nvSpPr>
          <p:cNvPr id="18" name="Rectangle 17"/>
          <p:cNvSpPr/>
          <p:nvPr/>
        </p:nvSpPr>
        <p:spPr>
          <a:xfrm>
            <a:off x="7224435" y="2177877"/>
            <a:ext cx="8491948" cy="3477875"/>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rPr>
              <a:t>Luôn lạc quan hướng về tương lai </a:t>
            </a:r>
            <a:r>
              <a:rPr lang="vi-VN" sz="4400" i="1">
                <a:latin typeface="Times New Roman" panose="02020603050405020304" pitchFamily="18" charset="0"/>
                <a:ea typeface="Times New Roman" panose="02020603050405020304" pitchFamily="18" charset="0"/>
              </a:rPr>
              <a:t>“Hòn Vọng Phu suốt dọc chiều dài đất Việt cũng luôn quay về hướng đông, nơi có Mặt Trời lên mỗi sáng, bình mình</a:t>
            </a:r>
            <a:r>
              <a:rPr lang="vi-VN" sz="4400">
                <a:latin typeface="Times New Roman" panose="02020603050405020304" pitchFamily="18" charset="0"/>
                <a:ea typeface="Times New Roman" panose="02020603050405020304" pitchFamily="18" charset="0"/>
              </a:rPr>
              <a:t>”.</a:t>
            </a:r>
            <a:endParaRPr lang="en-GB" sz="4400"/>
          </a:p>
        </p:txBody>
      </p:sp>
      <p:sp>
        <p:nvSpPr>
          <p:cNvPr id="19" name="Rectangle 18"/>
          <p:cNvSpPr/>
          <p:nvPr/>
        </p:nvSpPr>
        <p:spPr>
          <a:xfrm>
            <a:off x="3124200" y="5823678"/>
            <a:ext cx="12673642" cy="3353034"/>
          </a:xfrm>
          <a:prstGeom prst="rect">
            <a:avLst/>
          </a:prstGeom>
        </p:spPr>
        <p:txBody>
          <a:bodyPr wrap="square">
            <a:spAutoFit/>
          </a:bodyPr>
          <a:lstStyle/>
          <a:p>
            <a:pPr algn="just">
              <a:lnSpc>
                <a:spcPct val="107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Tác giả đã liệt kê ra hàng loạt những hành động việc làm tiêu biểu sẵn sàng hi sinh về nghĩa lớn. Trong lịch sử của dân tộc còn nhiều lắm những hành động việc làm vĩ đại mà không thể kể ra hết nhưng tất cả để thể hiện con người Việt Nam kiên cường bất khuất.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586ABBC-116F-43AB-B9AF-4AEC9498AE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2455">
            <a:off x="1582331" y="5273174"/>
            <a:ext cx="1787856" cy="1787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55284" y="-608677"/>
            <a:ext cx="19363000" cy="11486584"/>
          </a:xfrm>
          <a:prstGeom prst="rect">
            <a:avLst/>
          </a:prstGeom>
          <a:solidFill>
            <a:srgbClr val="FFDC79">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7539">
            <a:off x="-3536612" y="3250224"/>
            <a:ext cx="14053328" cy="1169401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17215">
            <a:off x="-3506189" y="-4122035"/>
            <a:ext cx="13987733" cy="11639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86708">
            <a:off x="-2796099" y="2489472"/>
            <a:ext cx="5411861" cy="64040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244872">
            <a:off x="4032865" y="-4604617"/>
            <a:ext cx="6137006" cy="724166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22863">
            <a:off x="4030093" y="6487341"/>
            <a:ext cx="6137006" cy="7241667"/>
          </a:xfrm>
          <a:prstGeom prst="rect">
            <a:avLst/>
          </a:prstGeom>
        </p:spPr>
      </p:pic>
      <p:sp>
        <p:nvSpPr>
          <p:cNvPr id="11" name="Rectangle 10"/>
          <p:cNvSpPr/>
          <p:nvPr/>
        </p:nvSpPr>
        <p:spPr>
          <a:xfrm>
            <a:off x="6030061" y="2895323"/>
            <a:ext cx="10401182" cy="5117811"/>
          </a:xfrm>
          <a:prstGeom prst="rect">
            <a:avLst/>
          </a:prstGeom>
        </p:spPr>
        <p:txBody>
          <a:bodyPr wrap="none">
            <a:spAutoFit/>
          </a:bodyPr>
          <a:lstStyle/>
          <a:p>
            <a:pPr algn="ctr">
              <a:lnSpc>
                <a:spcPct val="150000"/>
              </a:lnSpc>
              <a:spcAft>
                <a:spcPts val="0"/>
              </a:spcAft>
            </a:pPr>
            <a:r>
              <a:rPr lang="vi-VN" sz="115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1</a:t>
            </a:r>
          </a:p>
          <a:p>
            <a:pPr algn="ctr">
              <a:lnSpc>
                <a:spcPct val="150000"/>
              </a:lnSpc>
              <a:spcAft>
                <a:spcPts val="0"/>
              </a:spcAft>
            </a:pPr>
            <a:r>
              <a:rPr lang="vi-VN" sz="115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KHỞI ĐỘNG</a:t>
            </a:r>
            <a:endParaRPr lang="en-GB" sz="115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55284" y="-608677"/>
            <a:ext cx="19363000" cy="11486584"/>
          </a:xfrm>
          <a:prstGeom prst="rect">
            <a:avLst/>
          </a:prstGeom>
          <a:solidFill>
            <a:srgbClr val="FFDC79">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7539">
            <a:off x="-1133763" y="6155655"/>
            <a:ext cx="7000610" cy="582532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3535521" y="-608678"/>
            <a:ext cx="5614276" cy="467173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244872">
            <a:off x="11998814" y="-2986186"/>
            <a:ext cx="4942396" cy="58320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48283">
            <a:off x="4916344" y="6218846"/>
            <a:ext cx="5225842" cy="6166494"/>
          </a:xfrm>
          <a:prstGeom prst="rect">
            <a:avLst/>
          </a:prstGeom>
        </p:spPr>
      </p:pic>
      <p:pic>
        <p:nvPicPr>
          <p:cNvPr id="11" name="图片 4">
            <a:extLst>
              <a:ext uri="{FF2B5EF4-FFF2-40B4-BE49-F238E27FC236}">
                <a16:creationId xmlns:a16="http://schemas.microsoft.com/office/drawing/2014/main" xmlns="" id="{8382E36C-737C-4A27-AB73-6D8A2BA85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74" y="-831592"/>
            <a:ext cx="9296400" cy="3377296"/>
          </a:xfrm>
          <a:prstGeom prst="rect">
            <a:avLst/>
          </a:prstGeom>
        </p:spPr>
      </p:pic>
      <p:sp>
        <p:nvSpPr>
          <p:cNvPr id="12" name="Rectangle 11"/>
          <p:cNvSpPr/>
          <p:nvPr/>
        </p:nvSpPr>
        <p:spPr>
          <a:xfrm>
            <a:off x="581851" y="453479"/>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3" name="Rectangle 12"/>
          <p:cNvSpPr/>
          <p:nvPr/>
        </p:nvSpPr>
        <p:spPr>
          <a:xfrm>
            <a:off x="6346175" y="1445835"/>
            <a:ext cx="6006773" cy="707886"/>
          </a:xfrm>
          <a:prstGeom prst="rect">
            <a:avLst/>
          </a:prstGeom>
        </p:spPr>
        <p:txBody>
          <a:bodyPr wrap="none">
            <a:spAutoFit/>
          </a:bodyPr>
          <a:lstStyle/>
          <a:p>
            <a:r>
              <a:rPr lang="en-US" sz="4000" b="1">
                <a:latin typeface="Times New Roman" panose="02020603050405020304" pitchFamily="18" charset="0"/>
                <a:ea typeface="Calibri" panose="020F0502020204030204" pitchFamily="34" charset="0"/>
              </a:rPr>
              <a:t>3. Lời nhắn gửi của tác giả</a:t>
            </a:r>
            <a:endParaRPr lang="en-GB" sz="4000"/>
          </a:p>
        </p:txBody>
      </p:sp>
      <p:sp>
        <p:nvSpPr>
          <p:cNvPr id="14" name="Rounded Rectangular Callout 13"/>
          <p:cNvSpPr/>
          <p:nvPr/>
        </p:nvSpPr>
        <p:spPr>
          <a:xfrm>
            <a:off x="1676401" y="2376636"/>
            <a:ext cx="15773400" cy="718711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057400" y="2476500"/>
            <a:ext cx="15087600" cy="6944017"/>
          </a:xfrm>
          <a:prstGeom prst="rect">
            <a:avLst/>
          </a:prstGeom>
        </p:spPr>
        <p:txBody>
          <a:bodyPr wrap="square">
            <a:spAutoFit/>
          </a:bodyPr>
          <a:lstStyle/>
          <a:p>
            <a:pPr algn="just">
              <a:lnSpc>
                <a:spcPct val="107000"/>
              </a:lnSpc>
              <a:spcAft>
                <a:spcPts val="0"/>
              </a:spcAft>
            </a:pPr>
            <a:r>
              <a:rPr lang="vi-VN" sz="3800" b="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vi-VN" sz="3800" i="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Cần nhiều tượng đài tôn vinh, ghi tạc công ơn của </a:t>
            </a:r>
            <a:r>
              <a:rPr lang="vi-VN" sz="3800" i="1"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những </a:t>
            </a:r>
            <a:r>
              <a:rPr lang="vi-VN" sz="3800" i="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người con ưu tú vì Tổ quốc! Nhưng tượng  đài vĩ đại nhất là hình hài Tổ quốc, có máu xương, mồ hôi, công sức, trí tuệ của lớp anh hùng, liệt sĩ, quan bao thăng trầm vẫn nguyên vẹn tròn đầy; là dân tộc với cuộc sống hòa bình, độc lập, tự do, ngày một ấm no, hạnh phúc!”</a:t>
            </a:r>
            <a:endParaRPr lang="en-GB" sz="38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vi-VN" sz="3800" b="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Giáo viên đặt câu hỏi:</a:t>
            </a:r>
            <a:endParaRPr lang="en-GB" sz="38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(1) Ở thời điểm 27-7 được nêu ở cuối bài giúp em hiểu thêm gì về nội dung của bài viết.</a:t>
            </a:r>
            <a:endParaRPr lang="en-GB" sz="38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 Chỉ ra nghệ thuật lập luận của tác giả trong đoạn văn và tác dụng.</a:t>
            </a:r>
            <a:endParaRPr lang="en-GB" sz="38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(3) Em hiểu "</a:t>
            </a:r>
            <a:r>
              <a:rPr lang="vi-VN" sz="3800" i="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tượng đài vĩ đại nhất</a:t>
            </a:r>
            <a:r>
              <a:rPr lang="vi-VN" sz="380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mà tác giả muốn nói tới là gì? Vì sao đó lại là tượng đài vĩ đại nhất?</a:t>
            </a:r>
            <a:endParaRPr lang="en-GB" sz="38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4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6173" t="15918" r="20815" b="15202"/>
          <a:stretch>
            <a:fillRect/>
          </a:stretch>
        </p:blipFill>
        <p:spPr>
          <a:xfrm>
            <a:off x="-281685" y="8039100"/>
            <a:ext cx="6249315" cy="683123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6173" t="15918" r="20815" b="15202"/>
          <a:stretch>
            <a:fillRect/>
          </a:stretch>
        </p:blipFill>
        <p:spPr>
          <a:xfrm>
            <a:off x="-285314" y="7604001"/>
            <a:ext cx="3605054" cy="39407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6173" t="15918" r="20815" b="15202"/>
          <a:stretch>
            <a:fillRect/>
          </a:stretch>
        </p:blipFill>
        <p:spPr>
          <a:xfrm>
            <a:off x="14445834" y="7734300"/>
            <a:ext cx="3605054" cy="394074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6173" t="15918" r="20815" b="15202"/>
          <a:stretch>
            <a:fillRect/>
          </a:stretch>
        </p:blipFill>
        <p:spPr>
          <a:xfrm>
            <a:off x="4458126" y="8316626"/>
            <a:ext cx="3605054" cy="394074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6173" t="15918" r="20815" b="15202"/>
          <a:stretch>
            <a:fillRect/>
          </a:stretch>
        </p:blipFill>
        <p:spPr>
          <a:xfrm>
            <a:off x="16440982" y="7065353"/>
            <a:ext cx="4006359" cy="4379421"/>
          </a:xfrm>
          <a:prstGeom prst="rect">
            <a:avLst/>
          </a:prstGeom>
        </p:spPr>
      </p:pic>
      <p:pic>
        <p:nvPicPr>
          <p:cNvPr id="11" name="图片 4">
            <a:extLst>
              <a:ext uri="{FF2B5EF4-FFF2-40B4-BE49-F238E27FC236}">
                <a16:creationId xmlns:a16="http://schemas.microsoft.com/office/drawing/2014/main" xmlns="" id="{8382E36C-737C-4A27-AB73-6D8A2BA85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61" y="-1038778"/>
            <a:ext cx="9296400" cy="3377296"/>
          </a:xfrm>
          <a:prstGeom prst="rect">
            <a:avLst/>
          </a:prstGeom>
        </p:spPr>
      </p:pic>
      <p:sp>
        <p:nvSpPr>
          <p:cNvPr id="12" name="Rectangle 11"/>
          <p:cNvSpPr/>
          <p:nvPr/>
        </p:nvSpPr>
        <p:spPr>
          <a:xfrm>
            <a:off x="620377" y="196510"/>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3" name="Bent Arrow 21"/>
          <p:cNvSpPr/>
          <p:nvPr/>
        </p:nvSpPr>
        <p:spPr>
          <a:xfrm>
            <a:off x="12030365" y="1253383"/>
            <a:ext cx="3033879" cy="1212226"/>
          </a:xfrm>
          <a:prstGeom prst="bentArrow">
            <a:avLst/>
          </a:prstGeom>
          <a:solidFill>
            <a:srgbClr val="F5C683"/>
          </a:solidFill>
          <a:ln>
            <a:noFill/>
          </a:ln>
          <a:effectLst>
            <a:outerShdw blurRad="50800" dist="38100" dir="2700000" algn="tl" rotWithShape="0">
              <a:prstClr val="black">
                <a:alpha val="40000"/>
              </a:prstClr>
            </a:outerShdw>
          </a:effectLst>
          <a:scene3d>
            <a:camera prst="orthographicFront"/>
            <a:lightRig rig="threePt" dir="t"/>
          </a:scene3d>
          <a:sp3d prstMaterial="softEdge">
            <a:bevelT w="38100" h="635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sz="3200">
              <a:solidFill>
                <a:prstClr val="black"/>
              </a:solidFill>
            </a:endParaRPr>
          </a:p>
        </p:txBody>
      </p:sp>
      <p:sp>
        <p:nvSpPr>
          <p:cNvPr id="14" name="Bent Arrow 18"/>
          <p:cNvSpPr/>
          <p:nvPr/>
        </p:nvSpPr>
        <p:spPr>
          <a:xfrm>
            <a:off x="91279" y="1327624"/>
            <a:ext cx="4099182" cy="1583556"/>
          </a:xfrm>
          <a:prstGeom prst="bentArrow">
            <a:avLst/>
          </a:prstGeom>
          <a:solidFill>
            <a:srgbClr val="B0D1CC"/>
          </a:solidFill>
          <a:ln>
            <a:noFill/>
          </a:ln>
          <a:effectLst>
            <a:outerShdw blurRad="50800" dist="38100" dir="2700000" algn="tl" rotWithShape="0">
              <a:prstClr val="black">
                <a:alpha val="40000"/>
              </a:prstClr>
            </a:outerShdw>
          </a:effectLst>
          <a:scene3d>
            <a:camera prst="orthographicFront"/>
            <a:lightRig rig="threePt" dir="t"/>
          </a:scene3d>
          <a:sp3d prstMaterial="softEdge">
            <a:bevelT w="38100" h="635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3200">
              <a:solidFill>
                <a:prstClr val="black"/>
              </a:solidFill>
            </a:endParaRPr>
          </a:p>
        </p:txBody>
      </p:sp>
      <p:sp>
        <p:nvSpPr>
          <p:cNvPr id="15" name="Bent Arrow 20"/>
          <p:cNvSpPr/>
          <p:nvPr/>
        </p:nvSpPr>
        <p:spPr>
          <a:xfrm>
            <a:off x="7936096" y="1308056"/>
            <a:ext cx="4146955" cy="1381059"/>
          </a:xfrm>
          <a:prstGeom prst="bentArrow">
            <a:avLst/>
          </a:prstGeom>
          <a:solidFill>
            <a:srgbClr val="3F8D9A"/>
          </a:solidFill>
          <a:ln>
            <a:noFill/>
          </a:ln>
          <a:effectLst>
            <a:outerShdw blurRad="50800" dist="38100" dir="2700000" algn="tl" rotWithShape="0">
              <a:prstClr val="black">
                <a:alpha val="40000"/>
              </a:prstClr>
            </a:outerShdw>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16" name="Bent Arrow 19"/>
          <p:cNvSpPr/>
          <p:nvPr/>
        </p:nvSpPr>
        <p:spPr>
          <a:xfrm>
            <a:off x="4089679" y="1299494"/>
            <a:ext cx="4019913" cy="1395313"/>
          </a:xfrm>
          <a:prstGeom prst="bentArrow">
            <a:avLst/>
          </a:prstGeom>
          <a:solidFill>
            <a:srgbClr val="D38731"/>
          </a:solidFill>
          <a:ln>
            <a:noFill/>
          </a:ln>
          <a:effectLst>
            <a:outerShdw blurRad="50800" dist="38100" dir="2700000" algn="tl" rotWithShape="0">
              <a:prstClr val="black">
                <a:alpha val="40000"/>
              </a:prstClr>
            </a:outerShdw>
          </a:effectLst>
          <a:scene3d>
            <a:camera prst="orthographicFront"/>
            <a:lightRig rig="threePt" dir="t"/>
          </a:scene3d>
          <a:sp3d prstMaterial="softEdge">
            <a:bevelT w="38100" h="635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3200">
              <a:solidFill>
                <a:prstClr val="black"/>
              </a:solidFill>
            </a:endParaRPr>
          </a:p>
        </p:txBody>
      </p:sp>
      <p:grpSp>
        <p:nvGrpSpPr>
          <p:cNvPr id="17" name="组合 17"/>
          <p:cNvGrpSpPr/>
          <p:nvPr/>
        </p:nvGrpSpPr>
        <p:grpSpPr>
          <a:xfrm>
            <a:off x="13168268" y="495300"/>
            <a:ext cx="715121" cy="981260"/>
            <a:chOff x="8516938" y="5619750"/>
            <a:chExt cx="693738" cy="1009650"/>
          </a:xfrm>
          <a:solidFill>
            <a:srgbClr val="F5C683"/>
          </a:solidFill>
          <a:effectLst>
            <a:innerShdw blurRad="63500" dist="50800" dir="13500000">
              <a:prstClr val="black">
                <a:alpha val="50000"/>
              </a:prstClr>
            </a:innerShdw>
          </a:effectLst>
        </p:grpSpPr>
        <p:sp>
          <p:nvSpPr>
            <p:cNvPr id="18" name="Freeform 190"/>
            <p:cNvSpPr/>
            <p:nvPr/>
          </p:nvSpPr>
          <p:spPr bwMode="auto">
            <a:xfrm>
              <a:off x="8543926" y="6273800"/>
              <a:ext cx="53975" cy="52388"/>
            </a:xfrm>
            <a:custGeom>
              <a:avLst/>
              <a:gdLst>
                <a:gd name="T0" fmla="*/ 24 w 31"/>
                <a:gd name="T1" fmla="*/ 5 h 30"/>
                <a:gd name="T2" fmla="*/ 0 w 31"/>
                <a:gd name="T3" fmla="*/ 0 h 30"/>
                <a:gd name="T4" fmla="*/ 13 w 31"/>
                <a:gd name="T5" fmla="*/ 26 h 30"/>
                <a:gd name="T6" fmla="*/ 21 w 31"/>
                <a:gd name="T7" fmla="*/ 18 h 30"/>
                <a:gd name="T8" fmla="*/ 24 w 31"/>
                <a:gd name="T9" fmla="*/ 17 h 30"/>
                <a:gd name="T10" fmla="*/ 30 w 31"/>
                <a:gd name="T11" fmla="*/ 23 h 30"/>
                <a:gd name="T12" fmla="*/ 24 w 31"/>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4" y="5"/>
                  </a:moveTo>
                  <a:cubicBezTo>
                    <a:pt x="0" y="0"/>
                    <a:pt x="0" y="0"/>
                    <a:pt x="0" y="0"/>
                  </a:cubicBezTo>
                  <a:cubicBezTo>
                    <a:pt x="0" y="0"/>
                    <a:pt x="2" y="25"/>
                    <a:pt x="13" y="26"/>
                  </a:cubicBezTo>
                  <a:cubicBezTo>
                    <a:pt x="19" y="27"/>
                    <a:pt x="21" y="24"/>
                    <a:pt x="21" y="18"/>
                  </a:cubicBezTo>
                  <a:cubicBezTo>
                    <a:pt x="21" y="13"/>
                    <a:pt x="24" y="14"/>
                    <a:pt x="24" y="17"/>
                  </a:cubicBezTo>
                  <a:cubicBezTo>
                    <a:pt x="24" y="21"/>
                    <a:pt x="31" y="30"/>
                    <a:pt x="30" y="23"/>
                  </a:cubicBezTo>
                  <a:cubicBezTo>
                    <a:pt x="29" y="15"/>
                    <a:pt x="28"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19" name="Freeform 191"/>
            <p:cNvSpPr/>
            <p:nvPr/>
          </p:nvSpPr>
          <p:spPr bwMode="auto">
            <a:xfrm>
              <a:off x="8516938" y="5888037"/>
              <a:ext cx="560388" cy="692150"/>
            </a:xfrm>
            <a:custGeom>
              <a:avLst/>
              <a:gdLst>
                <a:gd name="T0" fmla="*/ 273 w 321"/>
                <a:gd name="T1" fmla="*/ 82 h 397"/>
                <a:gd name="T2" fmla="*/ 251 w 321"/>
                <a:gd name="T3" fmla="*/ 41 h 397"/>
                <a:gd name="T4" fmla="*/ 167 w 321"/>
                <a:gd name="T5" fmla="*/ 5 h 397"/>
                <a:gd name="T6" fmla="*/ 162 w 321"/>
                <a:gd name="T7" fmla="*/ 8 h 397"/>
                <a:gd name="T8" fmla="*/ 143 w 321"/>
                <a:gd name="T9" fmla="*/ 91 h 397"/>
                <a:gd name="T10" fmla="*/ 136 w 321"/>
                <a:gd name="T11" fmla="*/ 29 h 397"/>
                <a:gd name="T12" fmla="*/ 138 w 321"/>
                <a:gd name="T13" fmla="*/ 22 h 397"/>
                <a:gd name="T14" fmla="*/ 134 w 321"/>
                <a:gd name="T15" fmla="*/ 15 h 397"/>
                <a:gd name="T16" fmla="*/ 124 w 321"/>
                <a:gd name="T17" fmla="*/ 15 h 397"/>
                <a:gd name="T18" fmla="*/ 119 w 321"/>
                <a:gd name="T19" fmla="*/ 22 h 397"/>
                <a:gd name="T20" fmla="*/ 121 w 321"/>
                <a:gd name="T21" fmla="*/ 28 h 397"/>
                <a:gd name="T22" fmla="*/ 113 w 321"/>
                <a:gd name="T23" fmla="*/ 87 h 397"/>
                <a:gd name="T24" fmla="*/ 113 w 321"/>
                <a:gd name="T25" fmla="*/ 90 h 397"/>
                <a:gd name="T26" fmla="*/ 90 w 321"/>
                <a:gd name="T27" fmla="*/ 5 h 397"/>
                <a:gd name="T28" fmla="*/ 87 w 321"/>
                <a:gd name="T29" fmla="*/ 5 h 397"/>
                <a:gd name="T30" fmla="*/ 2 w 321"/>
                <a:gd name="T31" fmla="*/ 49 h 397"/>
                <a:gd name="T32" fmla="*/ 13 w 321"/>
                <a:gd name="T33" fmla="*/ 211 h 397"/>
                <a:gd name="T34" fmla="*/ 43 w 321"/>
                <a:gd name="T35" fmla="*/ 217 h 397"/>
                <a:gd name="T36" fmla="*/ 38 w 321"/>
                <a:gd name="T37" fmla="*/ 73 h 397"/>
                <a:gd name="T38" fmla="*/ 42 w 321"/>
                <a:gd name="T39" fmla="*/ 76 h 397"/>
                <a:gd name="T40" fmla="*/ 42 w 321"/>
                <a:gd name="T41" fmla="*/ 76 h 397"/>
                <a:gd name="T42" fmla="*/ 47 w 321"/>
                <a:gd name="T43" fmla="*/ 148 h 397"/>
                <a:gd name="T44" fmla="*/ 53 w 321"/>
                <a:gd name="T45" fmla="*/ 222 h 397"/>
                <a:gd name="T46" fmla="*/ 54 w 321"/>
                <a:gd name="T47" fmla="*/ 223 h 397"/>
                <a:gd name="T48" fmla="*/ 61 w 321"/>
                <a:gd name="T49" fmla="*/ 238 h 397"/>
                <a:gd name="T50" fmla="*/ 73 w 321"/>
                <a:gd name="T51" fmla="*/ 397 h 397"/>
                <a:gd name="T52" fmla="*/ 106 w 321"/>
                <a:gd name="T53" fmla="*/ 397 h 397"/>
                <a:gd name="T54" fmla="*/ 121 w 321"/>
                <a:gd name="T55" fmla="*/ 272 h 397"/>
                <a:gd name="T56" fmla="*/ 124 w 321"/>
                <a:gd name="T57" fmla="*/ 273 h 397"/>
                <a:gd name="T58" fmla="*/ 128 w 321"/>
                <a:gd name="T59" fmla="*/ 272 h 397"/>
                <a:gd name="T60" fmla="*/ 144 w 321"/>
                <a:gd name="T61" fmla="*/ 397 h 397"/>
                <a:gd name="T62" fmla="*/ 176 w 321"/>
                <a:gd name="T63" fmla="*/ 397 h 397"/>
                <a:gd name="T64" fmla="*/ 187 w 321"/>
                <a:gd name="T65" fmla="*/ 240 h 397"/>
                <a:gd name="T66" fmla="*/ 196 w 321"/>
                <a:gd name="T67" fmla="*/ 223 h 397"/>
                <a:gd name="T68" fmla="*/ 196 w 321"/>
                <a:gd name="T69" fmla="*/ 222 h 397"/>
                <a:gd name="T70" fmla="*/ 200 w 321"/>
                <a:gd name="T71" fmla="*/ 173 h 397"/>
                <a:gd name="T72" fmla="*/ 207 w 321"/>
                <a:gd name="T73" fmla="*/ 79 h 397"/>
                <a:gd name="T74" fmla="*/ 207 w 321"/>
                <a:gd name="T75" fmla="*/ 78 h 397"/>
                <a:gd name="T76" fmla="*/ 211 w 321"/>
                <a:gd name="T77" fmla="*/ 73 h 397"/>
                <a:gd name="T78" fmla="*/ 274 w 321"/>
                <a:gd name="T79" fmla="*/ 134 h 397"/>
                <a:gd name="T80" fmla="*/ 301 w 321"/>
                <a:gd name="T81" fmla="*/ 141 h 397"/>
                <a:gd name="T82" fmla="*/ 321 w 321"/>
                <a:gd name="T83" fmla="*/ 103 h 397"/>
                <a:gd name="T84" fmla="*/ 273 w 321"/>
                <a:gd name="T85" fmla="*/ 8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397">
                  <a:moveTo>
                    <a:pt x="273" y="82"/>
                  </a:moveTo>
                  <a:cubicBezTo>
                    <a:pt x="250" y="57"/>
                    <a:pt x="252" y="46"/>
                    <a:pt x="251" y="41"/>
                  </a:cubicBezTo>
                  <a:cubicBezTo>
                    <a:pt x="249" y="33"/>
                    <a:pt x="204" y="0"/>
                    <a:pt x="167" y="5"/>
                  </a:cubicBezTo>
                  <a:cubicBezTo>
                    <a:pt x="167" y="5"/>
                    <a:pt x="165" y="6"/>
                    <a:pt x="162" y="8"/>
                  </a:cubicBezTo>
                  <a:cubicBezTo>
                    <a:pt x="143" y="91"/>
                    <a:pt x="143" y="91"/>
                    <a:pt x="143" y="91"/>
                  </a:cubicBezTo>
                  <a:cubicBezTo>
                    <a:pt x="136" y="29"/>
                    <a:pt x="136" y="29"/>
                    <a:pt x="136" y="29"/>
                  </a:cubicBezTo>
                  <a:cubicBezTo>
                    <a:pt x="138" y="22"/>
                    <a:pt x="138" y="22"/>
                    <a:pt x="138" y="22"/>
                  </a:cubicBezTo>
                  <a:cubicBezTo>
                    <a:pt x="134" y="15"/>
                    <a:pt x="134" y="15"/>
                    <a:pt x="134" y="15"/>
                  </a:cubicBezTo>
                  <a:cubicBezTo>
                    <a:pt x="124" y="15"/>
                    <a:pt x="124" y="15"/>
                    <a:pt x="124" y="15"/>
                  </a:cubicBezTo>
                  <a:cubicBezTo>
                    <a:pt x="119" y="22"/>
                    <a:pt x="119" y="22"/>
                    <a:pt x="119" y="22"/>
                  </a:cubicBezTo>
                  <a:cubicBezTo>
                    <a:pt x="121" y="28"/>
                    <a:pt x="121" y="28"/>
                    <a:pt x="121" y="28"/>
                  </a:cubicBezTo>
                  <a:cubicBezTo>
                    <a:pt x="113" y="87"/>
                    <a:pt x="113" y="87"/>
                    <a:pt x="113" y="87"/>
                  </a:cubicBezTo>
                  <a:cubicBezTo>
                    <a:pt x="113" y="90"/>
                    <a:pt x="113" y="90"/>
                    <a:pt x="113" y="90"/>
                  </a:cubicBezTo>
                  <a:cubicBezTo>
                    <a:pt x="90" y="5"/>
                    <a:pt x="90" y="5"/>
                    <a:pt x="90" y="5"/>
                  </a:cubicBezTo>
                  <a:cubicBezTo>
                    <a:pt x="89" y="5"/>
                    <a:pt x="88" y="5"/>
                    <a:pt x="87" y="5"/>
                  </a:cubicBezTo>
                  <a:cubicBezTo>
                    <a:pt x="50" y="10"/>
                    <a:pt x="3" y="23"/>
                    <a:pt x="2" y="49"/>
                  </a:cubicBezTo>
                  <a:cubicBezTo>
                    <a:pt x="0" y="61"/>
                    <a:pt x="7" y="183"/>
                    <a:pt x="13" y="211"/>
                  </a:cubicBezTo>
                  <a:cubicBezTo>
                    <a:pt x="24" y="218"/>
                    <a:pt x="38" y="217"/>
                    <a:pt x="43" y="217"/>
                  </a:cubicBezTo>
                  <a:cubicBezTo>
                    <a:pt x="41" y="198"/>
                    <a:pt x="35" y="70"/>
                    <a:pt x="38" y="73"/>
                  </a:cubicBezTo>
                  <a:cubicBezTo>
                    <a:pt x="40" y="74"/>
                    <a:pt x="41" y="75"/>
                    <a:pt x="42" y="76"/>
                  </a:cubicBezTo>
                  <a:cubicBezTo>
                    <a:pt x="42" y="76"/>
                    <a:pt x="42" y="76"/>
                    <a:pt x="42" y="76"/>
                  </a:cubicBezTo>
                  <a:cubicBezTo>
                    <a:pt x="47" y="148"/>
                    <a:pt x="47" y="148"/>
                    <a:pt x="47" y="148"/>
                  </a:cubicBezTo>
                  <a:cubicBezTo>
                    <a:pt x="50" y="190"/>
                    <a:pt x="53" y="222"/>
                    <a:pt x="53" y="222"/>
                  </a:cubicBezTo>
                  <a:cubicBezTo>
                    <a:pt x="54" y="223"/>
                    <a:pt x="54" y="223"/>
                    <a:pt x="54" y="223"/>
                  </a:cubicBezTo>
                  <a:cubicBezTo>
                    <a:pt x="55" y="229"/>
                    <a:pt x="58" y="233"/>
                    <a:pt x="61" y="238"/>
                  </a:cubicBezTo>
                  <a:cubicBezTo>
                    <a:pt x="73" y="397"/>
                    <a:pt x="73" y="397"/>
                    <a:pt x="73" y="397"/>
                  </a:cubicBezTo>
                  <a:cubicBezTo>
                    <a:pt x="106" y="397"/>
                    <a:pt x="106" y="397"/>
                    <a:pt x="106" y="397"/>
                  </a:cubicBezTo>
                  <a:cubicBezTo>
                    <a:pt x="121" y="272"/>
                    <a:pt x="121" y="272"/>
                    <a:pt x="121" y="272"/>
                  </a:cubicBezTo>
                  <a:cubicBezTo>
                    <a:pt x="122" y="272"/>
                    <a:pt x="123" y="273"/>
                    <a:pt x="124" y="273"/>
                  </a:cubicBezTo>
                  <a:cubicBezTo>
                    <a:pt x="125" y="273"/>
                    <a:pt x="127" y="272"/>
                    <a:pt x="128" y="272"/>
                  </a:cubicBezTo>
                  <a:cubicBezTo>
                    <a:pt x="144" y="397"/>
                    <a:pt x="144" y="397"/>
                    <a:pt x="144" y="397"/>
                  </a:cubicBezTo>
                  <a:cubicBezTo>
                    <a:pt x="176" y="397"/>
                    <a:pt x="176" y="397"/>
                    <a:pt x="176" y="397"/>
                  </a:cubicBezTo>
                  <a:cubicBezTo>
                    <a:pt x="187" y="240"/>
                    <a:pt x="187" y="240"/>
                    <a:pt x="187" y="240"/>
                  </a:cubicBezTo>
                  <a:cubicBezTo>
                    <a:pt x="191" y="235"/>
                    <a:pt x="194" y="229"/>
                    <a:pt x="196" y="223"/>
                  </a:cubicBezTo>
                  <a:cubicBezTo>
                    <a:pt x="196" y="222"/>
                    <a:pt x="196" y="222"/>
                    <a:pt x="196" y="222"/>
                  </a:cubicBezTo>
                  <a:cubicBezTo>
                    <a:pt x="196" y="222"/>
                    <a:pt x="198" y="202"/>
                    <a:pt x="200" y="173"/>
                  </a:cubicBezTo>
                  <a:cubicBezTo>
                    <a:pt x="207" y="79"/>
                    <a:pt x="207" y="79"/>
                    <a:pt x="207" y="79"/>
                  </a:cubicBezTo>
                  <a:cubicBezTo>
                    <a:pt x="207" y="79"/>
                    <a:pt x="207" y="78"/>
                    <a:pt x="207" y="78"/>
                  </a:cubicBezTo>
                  <a:cubicBezTo>
                    <a:pt x="209" y="76"/>
                    <a:pt x="210" y="74"/>
                    <a:pt x="211" y="73"/>
                  </a:cubicBezTo>
                  <a:cubicBezTo>
                    <a:pt x="213" y="70"/>
                    <a:pt x="229" y="118"/>
                    <a:pt x="274" y="134"/>
                  </a:cubicBezTo>
                  <a:cubicBezTo>
                    <a:pt x="310" y="147"/>
                    <a:pt x="301" y="141"/>
                    <a:pt x="301" y="141"/>
                  </a:cubicBezTo>
                  <a:cubicBezTo>
                    <a:pt x="301" y="134"/>
                    <a:pt x="314" y="111"/>
                    <a:pt x="321" y="103"/>
                  </a:cubicBezTo>
                  <a:cubicBezTo>
                    <a:pt x="295" y="101"/>
                    <a:pt x="293" y="105"/>
                    <a:pt x="27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20" name="Freeform 192"/>
            <p:cNvSpPr/>
            <p:nvPr/>
          </p:nvSpPr>
          <p:spPr bwMode="auto">
            <a:xfrm>
              <a:off x="8640763" y="5619750"/>
              <a:ext cx="195263" cy="279400"/>
            </a:xfrm>
            <a:custGeom>
              <a:avLst/>
              <a:gdLst>
                <a:gd name="T0" fmla="*/ 5 w 112"/>
                <a:gd name="T1" fmla="*/ 75 h 160"/>
                <a:gd name="T2" fmla="*/ 0 w 112"/>
                <a:gd name="T3" fmla="*/ 93 h 160"/>
                <a:gd name="T4" fmla="*/ 5 w 112"/>
                <a:gd name="T5" fmla="*/ 111 h 160"/>
                <a:gd name="T6" fmla="*/ 8 w 112"/>
                <a:gd name="T7" fmla="*/ 107 h 160"/>
                <a:gd name="T8" fmla="*/ 57 w 112"/>
                <a:gd name="T9" fmla="*/ 160 h 160"/>
                <a:gd name="T10" fmla="*/ 104 w 112"/>
                <a:gd name="T11" fmla="*/ 105 h 160"/>
                <a:gd name="T12" fmla="*/ 108 w 112"/>
                <a:gd name="T13" fmla="*/ 111 h 160"/>
                <a:gd name="T14" fmla="*/ 112 w 112"/>
                <a:gd name="T15" fmla="*/ 93 h 160"/>
                <a:gd name="T16" fmla="*/ 108 w 112"/>
                <a:gd name="T17" fmla="*/ 74 h 160"/>
                <a:gd name="T18" fmla="*/ 106 w 112"/>
                <a:gd name="T19" fmla="*/ 75 h 160"/>
                <a:gd name="T20" fmla="*/ 106 w 112"/>
                <a:gd name="T21" fmla="*/ 60 h 160"/>
                <a:gd name="T22" fmla="*/ 65 w 112"/>
                <a:gd name="T23" fmla="*/ 50 h 160"/>
                <a:gd name="T24" fmla="*/ 71 w 112"/>
                <a:gd name="T25" fmla="*/ 52 h 160"/>
                <a:gd name="T26" fmla="*/ 110 w 112"/>
                <a:gd name="T27" fmla="*/ 39 h 160"/>
                <a:gd name="T28" fmla="*/ 20 w 112"/>
                <a:gd name="T29" fmla="*/ 29 h 160"/>
                <a:gd name="T30" fmla="*/ 2 w 112"/>
                <a:gd name="T31" fmla="*/ 41 h 160"/>
                <a:gd name="T32" fmla="*/ 14 w 112"/>
                <a:gd name="T33" fmla="*/ 41 h 160"/>
                <a:gd name="T34" fmla="*/ 6 w 112"/>
                <a:gd name="T35" fmla="*/ 67 h 160"/>
                <a:gd name="T36" fmla="*/ 5 w 112"/>
                <a:gd name="T37" fmla="*/ 75 h 160"/>
                <a:gd name="T38" fmla="*/ 5 w 112"/>
                <a:gd name="T39" fmla="*/ 7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5" y="75"/>
                  </a:moveTo>
                  <a:cubicBezTo>
                    <a:pt x="2" y="75"/>
                    <a:pt x="0" y="83"/>
                    <a:pt x="0" y="93"/>
                  </a:cubicBezTo>
                  <a:cubicBezTo>
                    <a:pt x="0" y="103"/>
                    <a:pt x="2" y="111"/>
                    <a:pt x="5" y="111"/>
                  </a:cubicBezTo>
                  <a:cubicBezTo>
                    <a:pt x="6" y="111"/>
                    <a:pt x="7" y="110"/>
                    <a:pt x="8" y="107"/>
                  </a:cubicBezTo>
                  <a:cubicBezTo>
                    <a:pt x="16" y="137"/>
                    <a:pt x="42" y="160"/>
                    <a:pt x="57" y="160"/>
                  </a:cubicBezTo>
                  <a:cubicBezTo>
                    <a:pt x="75" y="160"/>
                    <a:pt x="101" y="139"/>
                    <a:pt x="104" y="105"/>
                  </a:cubicBezTo>
                  <a:cubicBezTo>
                    <a:pt x="105" y="108"/>
                    <a:pt x="106" y="111"/>
                    <a:pt x="108" y="111"/>
                  </a:cubicBezTo>
                  <a:cubicBezTo>
                    <a:pt x="110" y="111"/>
                    <a:pt x="112" y="103"/>
                    <a:pt x="112" y="93"/>
                  </a:cubicBezTo>
                  <a:cubicBezTo>
                    <a:pt x="112" y="83"/>
                    <a:pt x="110" y="74"/>
                    <a:pt x="108" y="74"/>
                  </a:cubicBezTo>
                  <a:cubicBezTo>
                    <a:pt x="107" y="74"/>
                    <a:pt x="107" y="75"/>
                    <a:pt x="106" y="75"/>
                  </a:cubicBezTo>
                  <a:cubicBezTo>
                    <a:pt x="107" y="71"/>
                    <a:pt x="107" y="66"/>
                    <a:pt x="106" y="60"/>
                  </a:cubicBezTo>
                  <a:cubicBezTo>
                    <a:pt x="98" y="67"/>
                    <a:pt x="82" y="58"/>
                    <a:pt x="65" y="50"/>
                  </a:cubicBezTo>
                  <a:cubicBezTo>
                    <a:pt x="67" y="50"/>
                    <a:pt x="69" y="51"/>
                    <a:pt x="71" y="52"/>
                  </a:cubicBezTo>
                  <a:cubicBezTo>
                    <a:pt x="99" y="67"/>
                    <a:pt x="110" y="39"/>
                    <a:pt x="110" y="39"/>
                  </a:cubicBezTo>
                  <a:cubicBezTo>
                    <a:pt x="110" y="39"/>
                    <a:pt x="76" y="0"/>
                    <a:pt x="20" y="29"/>
                  </a:cubicBezTo>
                  <a:cubicBezTo>
                    <a:pt x="15" y="32"/>
                    <a:pt x="8" y="39"/>
                    <a:pt x="2" y="41"/>
                  </a:cubicBezTo>
                  <a:cubicBezTo>
                    <a:pt x="2" y="41"/>
                    <a:pt x="7" y="41"/>
                    <a:pt x="14" y="41"/>
                  </a:cubicBezTo>
                  <a:cubicBezTo>
                    <a:pt x="8" y="45"/>
                    <a:pt x="5" y="53"/>
                    <a:pt x="6" y="67"/>
                  </a:cubicBezTo>
                  <a:cubicBezTo>
                    <a:pt x="6" y="69"/>
                    <a:pt x="5" y="72"/>
                    <a:pt x="5" y="75"/>
                  </a:cubicBezTo>
                  <a:cubicBezTo>
                    <a:pt x="5" y="75"/>
                    <a:pt x="5" y="75"/>
                    <a:pt x="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21" name="Freeform 193"/>
            <p:cNvSpPr/>
            <p:nvPr/>
          </p:nvSpPr>
          <p:spPr bwMode="auto">
            <a:xfrm>
              <a:off x="8591551" y="6591300"/>
              <a:ext cx="104775" cy="38100"/>
            </a:xfrm>
            <a:custGeom>
              <a:avLst/>
              <a:gdLst>
                <a:gd name="T0" fmla="*/ 31 w 60"/>
                <a:gd name="T1" fmla="*/ 0 h 22"/>
                <a:gd name="T2" fmla="*/ 21 w 60"/>
                <a:gd name="T3" fmla="*/ 21 h 22"/>
                <a:gd name="T4" fmla="*/ 48 w 60"/>
                <a:gd name="T5" fmla="*/ 12 h 22"/>
                <a:gd name="T6" fmla="*/ 52 w 60"/>
                <a:gd name="T7" fmla="*/ 12 h 22"/>
                <a:gd name="T8" fmla="*/ 59 w 60"/>
                <a:gd name="T9" fmla="*/ 11 h 22"/>
                <a:gd name="T10" fmla="*/ 59 w 60"/>
                <a:gd name="T11" fmla="*/ 1 h 22"/>
                <a:gd name="T12" fmla="*/ 60 w 60"/>
                <a:gd name="T13" fmla="*/ 0 h 22"/>
                <a:gd name="T14" fmla="*/ 31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31" y="0"/>
                  </a:moveTo>
                  <a:cubicBezTo>
                    <a:pt x="31" y="0"/>
                    <a:pt x="0" y="19"/>
                    <a:pt x="21" y="21"/>
                  </a:cubicBezTo>
                  <a:cubicBezTo>
                    <a:pt x="33" y="22"/>
                    <a:pt x="41" y="17"/>
                    <a:pt x="48" y="12"/>
                  </a:cubicBezTo>
                  <a:cubicBezTo>
                    <a:pt x="52" y="9"/>
                    <a:pt x="51" y="12"/>
                    <a:pt x="52" y="12"/>
                  </a:cubicBezTo>
                  <a:cubicBezTo>
                    <a:pt x="54" y="12"/>
                    <a:pt x="58" y="12"/>
                    <a:pt x="59" y="11"/>
                  </a:cubicBezTo>
                  <a:cubicBezTo>
                    <a:pt x="60" y="3"/>
                    <a:pt x="59" y="1"/>
                    <a:pt x="59" y="1"/>
                  </a:cubicBezTo>
                  <a:cubicBezTo>
                    <a:pt x="60" y="0"/>
                    <a:pt x="60" y="0"/>
                    <a:pt x="60"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22" name="Freeform 194"/>
            <p:cNvSpPr/>
            <p:nvPr/>
          </p:nvSpPr>
          <p:spPr bwMode="auto">
            <a:xfrm>
              <a:off x="8772526" y="6591300"/>
              <a:ext cx="106363" cy="38100"/>
            </a:xfrm>
            <a:custGeom>
              <a:avLst/>
              <a:gdLst>
                <a:gd name="T0" fmla="*/ 2 w 61"/>
                <a:gd name="T1" fmla="*/ 11 h 22"/>
                <a:gd name="T2" fmla="*/ 8 w 61"/>
                <a:gd name="T3" fmla="*/ 12 h 22"/>
                <a:gd name="T4" fmla="*/ 12 w 61"/>
                <a:gd name="T5" fmla="*/ 12 h 22"/>
                <a:gd name="T6" fmla="*/ 40 w 61"/>
                <a:gd name="T7" fmla="*/ 21 h 22"/>
                <a:gd name="T8" fmla="*/ 29 w 61"/>
                <a:gd name="T9" fmla="*/ 0 h 22"/>
                <a:gd name="T10" fmla="*/ 1 w 61"/>
                <a:gd name="T11" fmla="*/ 0 h 22"/>
                <a:gd name="T12" fmla="*/ 1 w 61"/>
                <a:gd name="T13" fmla="*/ 1 h 22"/>
                <a:gd name="T14" fmla="*/ 2 w 61"/>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2">
                  <a:moveTo>
                    <a:pt x="2" y="11"/>
                  </a:moveTo>
                  <a:cubicBezTo>
                    <a:pt x="3" y="12"/>
                    <a:pt x="7" y="12"/>
                    <a:pt x="8" y="12"/>
                  </a:cubicBezTo>
                  <a:cubicBezTo>
                    <a:pt x="10" y="12"/>
                    <a:pt x="8" y="9"/>
                    <a:pt x="12" y="12"/>
                  </a:cubicBezTo>
                  <a:cubicBezTo>
                    <a:pt x="19" y="17"/>
                    <a:pt x="27" y="22"/>
                    <a:pt x="40" y="21"/>
                  </a:cubicBezTo>
                  <a:cubicBezTo>
                    <a:pt x="61" y="19"/>
                    <a:pt x="29" y="0"/>
                    <a:pt x="29" y="0"/>
                  </a:cubicBezTo>
                  <a:cubicBezTo>
                    <a:pt x="1" y="0"/>
                    <a:pt x="1" y="0"/>
                    <a:pt x="1" y="0"/>
                  </a:cubicBezTo>
                  <a:cubicBezTo>
                    <a:pt x="1" y="1"/>
                    <a:pt x="1" y="1"/>
                    <a:pt x="1" y="1"/>
                  </a:cubicBezTo>
                  <a:cubicBezTo>
                    <a:pt x="1" y="1"/>
                    <a:pt x="0" y="3"/>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23" name="Freeform 195"/>
            <p:cNvSpPr/>
            <p:nvPr/>
          </p:nvSpPr>
          <p:spPr bwMode="auto">
            <a:xfrm>
              <a:off x="8951913" y="6127750"/>
              <a:ext cx="258763" cy="488950"/>
            </a:xfrm>
            <a:custGeom>
              <a:avLst/>
              <a:gdLst>
                <a:gd name="T0" fmla="*/ 82 w 149"/>
                <a:gd name="T1" fmla="*/ 69 h 281"/>
                <a:gd name="T2" fmla="*/ 130 w 149"/>
                <a:gd name="T3" fmla="*/ 81 h 281"/>
                <a:gd name="T4" fmla="*/ 139 w 149"/>
                <a:gd name="T5" fmla="*/ 42 h 281"/>
                <a:gd name="T6" fmla="*/ 91 w 149"/>
                <a:gd name="T7" fmla="*/ 30 h 281"/>
                <a:gd name="T8" fmla="*/ 91 w 149"/>
                <a:gd name="T9" fmla="*/ 0 h 281"/>
                <a:gd name="T10" fmla="*/ 59 w 149"/>
                <a:gd name="T11" fmla="*/ 0 h 281"/>
                <a:gd name="T12" fmla="*/ 59 w 149"/>
                <a:gd name="T13" fmla="*/ 33 h 281"/>
                <a:gd name="T14" fmla="*/ 2 w 149"/>
                <a:gd name="T15" fmla="*/ 94 h 281"/>
                <a:gd name="T16" fmla="*/ 62 w 149"/>
                <a:gd name="T17" fmla="*/ 157 h 281"/>
                <a:gd name="T18" fmla="*/ 98 w 149"/>
                <a:gd name="T19" fmla="*/ 187 h 281"/>
                <a:gd name="T20" fmla="*/ 66 w 149"/>
                <a:gd name="T21" fmla="*/ 208 h 281"/>
                <a:gd name="T22" fmla="*/ 10 w 149"/>
                <a:gd name="T23" fmla="*/ 193 h 281"/>
                <a:gd name="T24" fmla="*/ 0 w 149"/>
                <a:gd name="T25" fmla="*/ 233 h 281"/>
                <a:gd name="T26" fmla="*/ 57 w 149"/>
                <a:gd name="T27" fmla="*/ 248 h 281"/>
                <a:gd name="T28" fmla="*/ 57 w 149"/>
                <a:gd name="T29" fmla="*/ 281 h 281"/>
                <a:gd name="T30" fmla="*/ 90 w 149"/>
                <a:gd name="T31" fmla="*/ 281 h 281"/>
                <a:gd name="T32" fmla="*/ 90 w 149"/>
                <a:gd name="T33" fmla="*/ 246 h 281"/>
                <a:gd name="T34" fmla="*/ 149 w 149"/>
                <a:gd name="T35" fmla="*/ 182 h 281"/>
                <a:gd name="T36" fmla="*/ 93 w 149"/>
                <a:gd name="T37" fmla="*/ 118 h 281"/>
                <a:gd name="T38" fmla="*/ 53 w 149"/>
                <a:gd name="T39" fmla="*/ 88 h 281"/>
                <a:gd name="T40" fmla="*/ 82 w 149"/>
                <a:gd name="T41" fmla="*/ 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281">
                  <a:moveTo>
                    <a:pt x="82" y="69"/>
                  </a:moveTo>
                  <a:cubicBezTo>
                    <a:pt x="106" y="69"/>
                    <a:pt x="121" y="77"/>
                    <a:pt x="130" y="81"/>
                  </a:cubicBezTo>
                  <a:cubicBezTo>
                    <a:pt x="139" y="42"/>
                    <a:pt x="139" y="42"/>
                    <a:pt x="139" y="42"/>
                  </a:cubicBezTo>
                  <a:cubicBezTo>
                    <a:pt x="128" y="36"/>
                    <a:pt x="113" y="31"/>
                    <a:pt x="91" y="30"/>
                  </a:cubicBezTo>
                  <a:cubicBezTo>
                    <a:pt x="91" y="0"/>
                    <a:pt x="91" y="0"/>
                    <a:pt x="91" y="0"/>
                  </a:cubicBezTo>
                  <a:cubicBezTo>
                    <a:pt x="59" y="0"/>
                    <a:pt x="59" y="0"/>
                    <a:pt x="59" y="0"/>
                  </a:cubicBezTo>
                  <a:cubicBezTo>
                    <a:pt x="59" y="33"/>
                    <a:pt x="59" y="33"/>
                    <a:pt x="59" y="33"/>
                  </a:cubicBezTo>
                  <a:cubicBezTo>
                    <a:pt x="23" y="40"/>
                    <a:pt x="2" y="64"/>
                    <a:pt x="2" y="94"/>
                  </a:cubicBezTo>
                  <a:cubicBezTo>
                    <a:pt x="2" y="127"/>
                    <a:pt x="27" y="145"/>
                    <a:pt x="62" y="157"/>
                  </a:cubicBezTo>
                  <a:cubicBezTo>
                    <a:pt x="87" y="166"/>
                    <a:pt x="98" y="174"/>
                    <a:pt x="98" y="187"/>
                  </a:cubicBezTo>
                  <a:cubicBezTo>
                    <a:pt x="98" y="201"/>
                    <a:pt x="85" y="208"/>
                    <a:pt x="66" y="208"/>
                  </a:cubicBezTo>
                  <a:cubicBezTo>
                    <a:pt x="44" y="208"/>
                    <a:pt x="24" y="201"/>
                    <a:pt x="10" y="193"/>
                  </a:cubicBezTo>
                  <a:cubicBezTo>
                    <a:pt x="0" y="233"/>
                    <a:pt x="0" y="233"/>
                    <a:pt x="0" y="233"/>
                  </a:cubicBezTo>
                  <a:cubicBezTo>
                    <a:pt x="13" y="241"/>
                    <a:pt x="35" y="247"/>
                    <a:pt x="57" y="248"/>
                  </a:cubicBezTo>
                  <a:cubicBezTo>
                    <a:pt x="57" y="281"/>
                    <a:pt x="57" y="281"/>
                    <a:pt x="57" y="281"/>
                  </a:cubicBezTo>
                  <a:cubicBezTo>
                    <a:pt x="90" y="281"/>
                    <a:pt x="90" y="281"/>
                    <a:pt x="90" y="281"/>
                  </a:cubicBezTo>
                  <a:cubicBezTo>
                    <a:pt x="90" y="246"/>
                    <a:pt x="90" y="246"/>
                    <a:pt x="90" y="246"/>
                  </a:cubicBezTo>
                  <a:cubicBezTo>
                    <a:pt x="128" y="239"/>
                    <a:pt x="149" y="213"/>
                    <a:pt x="149" y="182"/>
                  </a:cubicBezTo>
                  <a:cubicBezTo>
                    <a:pt x="149" y="151"/>
                    <a:pt x="133" y="132"/>
                    <a:pt x="93" y="118"/>
                  </a:cubicBezTo>
                  <a:cubicBezTo>
                    <a:pt x="65" y="107"/>
                    <a:pt x="53" y="100"/>
                    <a:pt x="53" y="88"/>
                  </a:cubicBezTo>
                  <a:cubicBezTo>
                    <a:pt x="53" y="79"/>
                    <a:pt x="60" y="69"/>
                    <a:pt x="82"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sp>
          <p:nvSpPr>
            <p:cNvPr id="24" name="Freeform 196"/>
            <p:cNvSpPr/>
            <p:nvPr/>
          </p:nvSpPr>
          <p:spPr bwMode="auto">
            <a:xfrm>
              <a:off x="9061451" y="6076950"/>
              <a:ext cx="90488" cy="90488"/>
            </a:xfrm>
            <a:custGeom>
              <a:avLst/>
              <a:gdLst>
                <a:gd name="T0" fmla="*/ 10 w 52"/>
                <a:gd name="T1" fmla="*/ 0 h 52"/>
                <a:gd name="T2" fmla="*/ 0 w 52"/>
                <a:gd name="T3" fmla="*/ 18 h 52"/>
                <a:gd name="T4" fmla="*/ 35 w 52"/>
                <a:gd name="T5" fmla="*/ 17 h 52"/>
                <a:gd name="T6" fmla="*/ 34 w 52"/>
                <a:gd name="T7" fmla="*/ 40 h 52"/>
                <a:gd name="T8" fmla="*/ 40 w 52"/>
                <a:gd name="T9" fmla="*/ 45 h 52"/>
                <a:gd name="T10" fmla="*/ 47 w 52"/>
                <a:gd name="T11" fmla="*/ 38 h 52"/>
                <a:gd name="T12" fmla="*/ 10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0" y="0"/>
                  </a:moveTo>
                  <a:cubicBezTo>
                    <a:pt x="0" y="18"/>
                    <a:pt x="0" y="18"/>
                    <a:pt x="0" y="18"/>
                  </a:cubicBezTo>
                  <a:cubicBezTo>
                    <a:pt x="35" y="17"/>
                    <a:pt x="35" y="17"/>
                    <a:pt x="35" y="17"/>
                  </a:cubicBezTo>
                  <a:cubicBezTo>
                    <a:pt x="34" y="40"/>
                    <a:pt x="34" y="40"/>
                    <a:pt x="34" y="40"/>
                  </a:cubicBezTo>
                  <a:cubicBezTo>
                    <a:pt x="40" y="45"/>
                    <a:pt x="40" y="45"/>
                    <a:pt x="40" y="45"/>
                  </a:cubicBezTo>
                  <a:cubicBezTo>
                    <a:pt x="40" y="45"/>
                    <a:pt x="45" y="52"/>
                    <a:pt x="47" y="38"/>
                  </a:cubicBezTo>
                  <a:cubicBezTo>
                    <a:pt x="52" y="3"/>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sz="1800">
                <a:solidFill>
                  <a:srgbClr val="424953"/>
                </a:solidFill>
              </a:endParaRPr>
            </a:p>
          </p:txBody>
        </p:sp>
      </p:grpSp>
      <p:sp>
        <p:nvSpPr>
          <p:cNvPr id="25" name="Freeform 368"/>
          <p:cNvSpPr/>
          <p:nvPr/>
        </p:nvSpPr>
        <p:spPr bwMode="auto">
          <a:xfrm>
            <a:off x="2146512" y="989016"/>
            <a:ext cx="564566" cy="578751"/>
          </a:xfrm>
          <a:custGeom>
            <a:avLst/>
            <a:gdLst>
              <a:gd name="T0" fmla="*/ 48 w 48"/>
              <a:gd name="T1" fmla="*/ 2 h 48"/>
              <a:gd name="T2" fmla="*/ 41 w 48"/>
              <a:gd name="T3" fmla="*/ 43 h 48"/>
              <a:gd name="T4" fmla="*/ 40 w 48"/>
              <a:gd name="T5" fmla="*/ 44 h 48"/>
              <a:gd name="T6" fmla="*/ 39 w 48"/>
              <a:gd name="T7" fmla="*/ 44 h 48"/>
              <a:gd name="T8" fmla="*/ 39 w 48"/>
              <a:gd name="T9" fmla="*/ 44 h 48"/>
              <a:gd name="T10" fmla="*/ 26 w 48"/>
              <a:gd name="T11" fmla="*/ 39 h 48"/>
              <a:gd name="T12" fmla="*/ 20 w 48"/>
              <a:gd name="T13" fmla="*/ 47 h 48"/>
              <a:gd name="T14" fmla="*/ 19 w 48"/>
              <a:gd name="T15" fmla="*/ 48 h 48"/>
              <a:gd name="T16" fmla="*/ 18 w 48"/>
              <a:gd name="T17" fmla="*/ 48 h 48"/>
              <a:gd name="T18" fmla="*/ 17 w 48"/>
              <a:gd name="T19" fmla="*/ 46 h 48"/>
              <a:gd name="T20" fmla="*/ 17 w 48"/>
              <a:gd name="T21" fmla="*/ 37 h 48"/>
              <a:gd name="T22" fmla="*/ 40 w 48"/>
              <a:gd name="T23" fmla="*/ 8 h 48"/>
              <a:gd name="T24" fmla="*/ 11 w 48"/>
              <a:gd name="T25" fmla="*/ 33 h 48"/>
              <a:gd name="T26" fmla="*/ 1 w 48"/>
              <a:gd name="T27" fmla="*/ 29 h 48"/>
              <a:gd name="T28" fmla="*/ 0 w 48"/>
              <a:gd name="T29" fmla="*/ 27 h 48"/>
              <a:gd name="T30" fmla="*/ 1 w 48"/>
              <a:gd name="T31" fmla="*/ 26 h 48"/>
              <a:gd name="T32" fmla="*/ 45 w 48"/>
              <a:gd name="T33" fmla="*/ 0 h 48"/>
              <a:gd name="T34" fmla="*/ 46 w 48"/>
              <a:gd name="T35" fmla="*/ 0 h 48"/>
              <a:gd name="T36" fmla="*/ 47 w 48"/>
              <a:gd name="T37" fmla="*/ 0 h 48"/>
              <a:gd name="T38" fmla="*/ 48 w 48"/>
              <a:gd name="T3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48">
                <a:moveTo>
                  <a:pt x="48" y="2"/>
                </a:moveTo>
                <a:cubicBezTo>
                  <a:pt x="41" y="43"/>
                  <a:pt x="41" y="43"/>
                  <a:pt x="41" y="43"/>
                </a:cubicBezTo>
                <a:cubicBezTo>
                  <a:pt x="41" y="43"/>
                  <a:pt x="40" y="44"/>
                  <a:pt x="40" y="44"/>
                </a:cubicBezTo>
                <a:cubicBezTo>
                  <a:pt x="40" y="44"/>
                  <a:pt x="39" y="44"/>
                  <a:pt x="39" y="44"/>
                </a:cubicBezTo>
                <a:cubicBezTo>
                  <a:pt x="39" y="44"/>
                  <a:pt x="39" y="44"/>
                  <a:pt x="39" y="44"/>
                </a:cubicBezTo>
                <a:cubicBezTo>
                  <a:pt x="26" y="39"/>
                  <a:pt x="26" y="39"/>
                  <a:pt x="26" y="39"/>
                </a:cubicBezTo>
                <a:cubicBezTo>
                  <a:pt x="20" y="47"/>
                  <a:pt x="20" y="47"/>
                  <a:pt x="20" y="47"/>
                </a:cubicBezTo>
                <a:cubicBezTo>
                  <a:pt x="20" y="47"/>
                  <a:pt x="19" y="48"/>
                  <a:pt x="19" y="48"/>
                </a:cubicBezTo>
                <a:cubicBezTo>
                  <a:pt x="18" y="48"/>
                  <a:pt x="18" y="48"/>
                  <a:pt x="18" y="48"/>
                </a:cubicBezTo>
                <a:cubicBezTo>
                  <a:pt x="17" y="47"/>
                  <a:pt x="17" y="47"/>
                  <a:pt x="17" y="46"/>
                </a:cubicBezTo>
                <a:cubicBezTo>
                  <a:pt x="17" y="37"/>
                  <a:pt x="17" y="37"/>
                  <a:pt x="17" y="37"/>
                </a:cubicBezTo>
                <a:cubicBezTo>
                  <a:pt x="40" y="8"/>
                  <a:pt x="40" y="8"/>
                  <a:pt x="40" y="8"/>
                </a:cubicBezTo>
                <a:cubicBezTo>
                  <a:pt x="11" y="33"/>
                  <a:pt x="11" y="33"/>
                  <a:pt x="11" y="33"/>
                </a:cubicBezTo>
                <a:cubicBezTo>
                  <a:pt x="1" y="29"/>
                  <a:pt x="1" y="29"/>
                  <a:pt x="1" y="29"/>
                </a:cubicBezTo>
                <a:cubicBezTo>
                  <a:pt x="0" y="28"/>
                  <a:pt x="0" y="28"/>
                  <a:pt x="0" y="27"/>
                </a:cubicBezTo>
                <a:cubicBezTo>
                  <a:pt x="0" y="27"/>
                  <a:pt x="0" y="26"/>
                  <a:pt x="1" y="26"/>
                </a:cubicBezTo>
                <a:cubicBezTo>
                  <a:pt x="45" y="0"/>
                  <a:pt x="45" y="0"/>
                  <a:pt x="45" y="0"/>
                </a:cubicBezTo>
                <a:cubicBezTo>
                  <a:pt x="45" y="0"/>
                  <a:pt x="46" y="0"/>
                  <a:pt x="46" y="0"/>
                </a:cubicBezTo>
                <a:cubicBezTo>
                  <a:pt x="46" y="0"/>
                  <a:pt x="47" y="0"/>
                  <a:pt x="47" y="0"/>
                </a:cubicBezTo>
                <a:cubicBezTo>
                  <a:pt x="48" y="0"/>
                  <a:pt x="48" y="1"/>
                  <a:pt x="48" y="2"/>
                </a:cubicBezTo>
                <a:close/>
              </a:path>
            </a:pathLst>
          </a:custGeom>
          <a:solidFill>
            <a:srgbClr val="B0D1CC"/>
          </a:solidFill>
          <a:ln>
            <a:noFill/>
          </a:ln>
          <a:effectLst>
            <a:innerShdw blurRad="63500" dist="50800" dir="13500000">
              <a:prstClr val="black">
                <a:alpha val="50000"/>
              </a:prstClr>
            </a:innerShdw>
          </a:effectLst>
        </p:spPr>
        <p:txBody>
          <a:bodyPr vert="horz" wrap="square" lIns="91416" tIns="45708" rIns="91416" bIns="45708" numCol="1" anchor="t" anchorCtr="0" compatLnSpc="1"/>
          <a:lstStyle/>
          <a:p>
            <a:endParaRPr lang="id-ID" sz="1800">
              <a:solidFill>
                <a:prstClr val="black"/>
              </a:solidFill>
            </a:endParaRPr>
          </a:p>
        </p:txBody>
      </p:sp>
      <p:sp>
        <p:nvSpPr>
          <p:cNvPr id="26" name="Freeform 336"/>
          <p:cNvSpPr>
            <a:spLocks noEditPoints="1"/>
          </p:cNvSpPr>
          <p:nvPr/>
        </p:nvSpPr>
        <p:spPr bwMode="auto">
          <a:xfrm>
            <a:off x="6145871" y="965951"/>
            <a:ext cx="585120" cy="502512"/>
          </a:xfrm>
          <a:custGeom>
            <a:avLst/>
            <a:gdLst>
              <a:gd name="T0" fmla="*/ 0 w 90"/>
              <a:gd name="T1" fmla="*/ 40 h 90"/>
              <a:gd name="T2" fmla="*/ 40 w 90"/>
              <a:gd name="T3" fmla="*/ 0 h 90"/>
              <a:gd name="T4" fmla="*/ 40 w 90"/>
              <a:gd name="T5" fmla="*/ 90 h 90"/>
              <a:gd name="T6" fmla="*/ 0 w 90"/>
              <a:gd name="T7" fmla="*/ 50 h 90"/>
              <a:gd name="T8" fmla="*/ 40 w 90"/>
              <a:gd name="T9" fmla="*/ 90 h 90"/>
              <a:gd name="T10" fmla="*/ 33 w 90"/>
              <a:gd name="T11" fmla="*/ 10 h 90"/>
              <a:gd name="T12" fmla="*/ 9 w 90"/>
              <a:gd name="T13" fmla="*/ 33 h 90"/>
              <a:gd name="T14" fmla="*/ 33 w 90"/>
              <a:gd name="T15" fmla="*/ 83 h 90"/>
              <a:gd name="T16" fmla="*/ 9 w 90"/>
              <a:gd name="T17" fmla="*/ 57 h 90"/>
              <a:gd name="T18" fmla="*/ 33 w 90"/>
              <a:gd name="T19" fmla="*/ 83 h 90"/>
              <a:gd name="T20" fmla="*/ 16 w 90"/>
              <a:gd name="T21" fmla="*/ 26 h 90"/>
              <a:gd name="T22" fmla="*/ 26 w 90"/>
              <a:gd name="T23" fmla="*/ 17 h 90"/>
              <a:gd name="T24" fmla="*/ 26 w 90"/>
              <a:gd name="T25" fmla="*/ 74 h 90"/>
              <a:gd name="T26" fmla="*/ 16 w 90"/>
              <a:gd name="T27" fmla="*/ 67 h 90"/>
              <a:gd name="T28" fmla="*/ 26 w 90"/>
              <a:gd name="T29" fmla="*/ 74 h 90"/>
              <a:gd name="T30" fmla="*/ 49 w 90"/>
              <a:gd name="T31" fmla="*/ 40 h 90"/>
              <a:gd name="T32" fmla="*/ 90 w 90"/>
              <a:gd name="T33" fmla="*/ 0 h 90"/>
              <a:gd name="T34" fmla="*/ 90 w 90"/>
              <a:gd name="T35" fmla="*/ 74 h 90"/>
              <a:gd name="T36" fmla="*/ 66 w 90"/>
              <a:gd name="T37" fmla="*/ 67 h 90"/>
              <a:gd name="T38" fmla="*/ 57 w 90"/>
              <a:gd name="T39" fmla="*/ 90 h 90"/>
              <a:gd name="T40" fmla="*/ 49 w 90"/>
              <a:gd name="T41" fmla="*/ 50 h 90"/>
              <a:gd name="T42" fmla="*/ 73 w 90"/>
              <a:gd name="T43" fmla="*/ 57 h 90"/>
              <a:gd name="T44" fmla="*/ 83 w 90"/>
              <a:gd name="T45" fmla="*/ 50 h 90"/>
              <a:gd name="T46" fmla="*/ 90 w 90"/>
              <a:gd name="T47" fmla="*/ 74 h 90"/>
              <a:gd name="T48" fmla="*/ 83 w 90"/>
              <a:gd name="T49" fmla="*/ 10 h 90"/>
              <a:gd name="T50" fmla="*/ 57 w 90"/>
              <a:gd name="T51" fmla="*/ 33 h 90"/>
              <a:gd name="T52" fmla="*/ 73 w 90"/>
              <a:gd name="T53" fmla="*/ 26 h 90"/>
              <a:gd name="T54" fmla="*/ 66 w 90"/>
              <a:gd name="T55" fmla="*/ 17 h 90"/>
              <a:gd name="T56" fmla="*/ 73 w 90"/>
              <a:gd name="T57" fmla="*/ 26 h 90"/>
              <a:gd name="T58" fmla="*/ 66 w 90"/>
              <a:gd name="T59" fmla="*/ 90 h 90"/>
              <a:gd name="T60" fmla="*/ 73 w 90"/>
              <a:gd name="T61" fmla="*/ 83 h 90"/>
              <a:gd name="T62" fmla="*/ 90 w 90"/>
              <a:gd name="T63" fmla="*/ 90 h 90"/>
              <a:gd name="T64" fmla="*/ 83 w 90"/>
              <a:gd name="T65" fmla="*/ 83 h 90"/>
              <a:gd name="T66" fmla="*/ 90 w 90"/>
              <a:gd name="T6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40" y="40"/>
                </a:moveTo>
                <a:lnTo>
                  <a:pt x="0" y="40"/>
                </a:lnTo>
                <a:lnTo>
                  <a:pt x="0" y="0"/>
                </a:lnTo>
                <a:lnTo>
                  <a:pt x="40" y="0"/>
                </a:lnTo>
                <a:lnTo>
                  <a:pt x="40" y="40"/>
                </a:lnTo>
                <a:close/>
                <a:moveTo>
                  <a:pt x="40" y="90"/>
                </a:moveTo>
                <a:lnTo>
                  <a:pt x="0" y="90"/>
                </a:lnTo>
                <a:lnTo>
                  <a:pt x="0" y="50"/>
                </a:lnTo>
                <a:lnTo>
                  <a:pt x="40" y="50"/>
                </a:lnTo>
                <a:lnTo>
                  <a:pt x="40" y="90"/>
                </a:lnTo>
                <a:close/>
                <a:moveTo>
                  <a:pt x="33" y="33"/>
                </a:moveTo>
                <a:lnTo>
                  <a:pt x="33" y="10"/>
                </a:lnTo>
                <a:lnTo>
                  <a:pt x="9" y="10"/>
                </a:lnTo>
                <a:lnTo>
                  <a:pt x="9" y="33"/>
                </a:lnTo>
                <a:lnTo>
                  <a:pt x="33" y="33"/>
                </a:lnTo>
                <a:close/>
                <a:moveTo>
                  <a:pt x="33" y="83"/>
                </a:moveTo>
                <a:lnTo>
                  <a:pt x="33" y="57"/>
                </a:lnTo>
                <a:lnTo>
                  <a:pt x="9" y="57"/>
                </a:lnTo>
                <a:lnTo>
                  <a:pt x="9" y="83"/>
                </a:lnTo>
                <a:lnTo>
                  <a:pt x="33" y="83"/>
                </a:lnTo>
                <a:close/>
                <a:moveTo>
                  <a:pt x="26" y="26"/>
                </a:moveTo>
                <a:lnTo>
                  <a:pt x="16" y="26"/>
                </a:lnTo>
                <a:lnTo>
                  <a:pt x="16" y="17"/>
                </a:lnTo>
                <a:lnTo>
                  <a:pt x="26" y="17"/>
                </a:lnTo>
                <a:lnTo>
                  <a:pt x="26" y="26"/>
                </a:lnTo>
                <a:close/>
                <a:moveTo>
                  <a:pt x="26" y="74"/>
                </a:moveTo>
                <a:lnTo>
                  <a:pt x="16" y="74"/>
                </a:lnTo>
                <a:lnTo>
                  <a:pt x="16" y="67"/>
                </a:lnTo>
                <a:lnTo>
                  <a:pt x="26" y="67"/>
                </a:lnTo>
                <a:lnTo>
                  <a:pt x="26" y="74"/>
                </a:lnTo>
                <a:close/>
                <a:moveTo>
                  <a:pt x="90" y="40"/>
                </a:moveTo>
                <a:lnTo>
                  <a:pt x="49" y="40"/>
                </a:lnTo>
                <a:lnTo>
                  <a:pt x="49" y="0"/>
                </a:lnTo>
                <a:lnTo>
                  <a:pt x="90" y="0"/>
                </a:lnTo>
                <a:lnTo>
                  <a:pt x="90" y="40"/>
                </a:lnTo>
                <a:close/>
                <a:moveTo>
                  <a:pt x="90" y="74"/>
                </a:moveTo>
                <a:lnTo>
                  <a:pt x="66" y="74"/>
                </a:lnTo>
                <a:lnTo>
                  <a:pt x="66" y="67"/>
                </a:lnTo>
                <a:lnTo>
                  <a:pt x="57" y="67"/>
                </a:lnTo>
                <a:lnTo>
                  <a:pt x="57" y="90"/>
                </a:lnTo>
                <a:lnTo>
                  <a:pt x="49" y="90"/>
                </a:lnTo>
                <a:lnTo>
                  <a:pt x="49" y="50"/>
                </a:lnTo>
                <a:lnTo>
                  <a:pt x="73" y="50"/>
                </a:lnTo>
                <a:lnTo>
                  <a:pt x="73" y="57"/>
                </a:lnTo>
                <a:lnTo>
                  <a:pt x="83" y="57"/>
                </a:lnTo>
                <a:lnTo>
                  <a:pt x="83" y="50"/>
                </a:lnTo>
                <a:lnTo>
                  <a:pt x="90" y="50"/>
                </a:lnTo>
                <a:lnTo>
                  <a:pt x="90" y="74"/>
                </a:lnTo>
                <a:close/>
                <a:moveTo>
                  <a:pt x="83" y="33"/>
                </a:moveTo>
                <a:lnTo>
                  <a:pt x="83" y="10"/>
                </a:lnTo>
                <a:lnTo>
                  <a:pt x="57" y="10"/>
                </a:lnTo>
                <a:lnTo>
                  <a:pt x="57" y="33"/>
                </a:lnTo>
                <a:lnTo>
                  <a:pt x="83" y="33"/>
                </a:lnTo>
                <a:close/>
                <a:moveTo>
                  <a:pt x="73" y="26"/>
                </a:moveTo>
                <a:lnTo>
                  <a:pt x="66" y="26"/>
                </a:lnTo>
                <a:lnTo>
                  <a:pt x="66" y="17"/>
                </a:lnTo>
                <a:lnTo>
                  <a:pt x="73" y="17"/>
                </a:lnTo>
                <a:lnTo>
                  <a:pt x="73" y="26"/>
                </a:lnTo>
                <a:close/>
                <a:moveTo>
                  <a:pt x="73" y="90"/>
                </a:moveTo>
                <a:lnTo>
                  <a:pt x="66" y="90"/>
                </a:lnTo>
                <a:lnTo>
                  <a:pt x="66" y="83"/>
                </a:lnTo>
                <a:lnTo>
                  <a:pt x="73" y="83"/>
                </a:lnTo>
                <a:lnTo>
                  <a:pt x="73" y="90"/>
                </a:lnTo>
                <a:close/>
                <a:moveTo>
                  <a:pt x="90" y="90"/>
                </a:moveTo>
                <a:lnTo>
                  <a:pt x="83" y="90"/>
                </a:lnTo>
                <a:lnTo>
                  <a:pt x="83" y="83"/>
                </a:lnTo>
                <a:lnTo>
                  <a:pt x="90" y="83"/>
                </a:lnTo>
                <a:lnTo>
                  <a:pt x="90" y="90"/>
                </a:lnTo>
                <a:close/>
              </a:path>
            </a:pathLst>
          </a:custGeom>
          <a:solidFill>
            <a:srgbClr val="D38731"/>
          </a:solidFill>
          <a:ln>
            <a:noFill/>
          </a:ln>
          <a:effectLst>
            <a:innerShdw blurRad="63500" dist="50800" dir="13500000">
              <a:prstClr val="black">
                <a:alpha val="50000"/>
              </a:prstClr>
            </a:innerShdw>
          </a:effectLst>
        </p:spPr>
        <p:txBody>
          <a:bodyPr vert="horz" wrap="square" lIns="91416" tIns="45708" rIns="91416" bIns="45708" numCol="1" anchor="t" anchorCtr="0" compatLnSpc="1"/>
          <a:lstStyle/>
          <a:p>
            <a:endParaRPr lang="id-ID" sz="1800">
              <a:solidFill>
                <a:prstClr val="black"/>
              </a:solidFill>
            </a:endParaRPr>
          </a:p>
        </p:txBody>
      </p:sp>
      <p:sp>
        <p:nvSpPr>
          <p:cNvPr id="27" name="Freeform 261"/>
          <p:cNvSpPr>
            <a:spLocks noEditPoints="1"/>
          </p:cNvSpPr>
          <p:nvPr/>
        </p:nvSpPr>
        <p:spPr bwMode="auto">
          <a:xfrm>
            <a:off x="9939646" y="733414"/>
            <a:ext cx="688092" cy="714163"/>
          </a:xfrm>
          <a:custGeom>
            <a:avLst/>
            <a:gdLst>
              <a:gd name="T0" fmla="*/ 47 w 48"/>
              <a:gd name="T1" fmla="*/ 15 h 38"/>
              <a:gd name="T2" fmla="*/ 33 w 48"/>
              <a:gd name="T3" fmla="*/ 33 h 38"/>
              <a:gd name="T4" fmla="*/ 21 w 48"/>
              <a:gd name="T5" fmla="*/ 36 h 38"/>
              <a:gd name="T6" fmla="*/ 14 w 48"/>
              <a:gd name="T7" fmla="*/ 34 h 38"/>
              <a:gd name="T8" fmla="*/ 9 w 48"/>
              <a:gd name="T9" fmla="*/ 32 h 38"/>
              <a:gd name="T10" fmla="*/ 3 w 48"/>
              <a:gd name="T11" fmla="*/ 38 h 38"/>
              <a:gd name="T12" fmla="*/ 0 w 48"/>
              <a:gd name="T13" fmla="*/ 36 h 38"/>
              <a:gd name="T14" fmla="*/ 0 w 48"/>
              <a:gd name="T15" fmla="*/ 34 h 38"/>
              <a:gd name="T16" fmla="*/ 5 w 48"/>
              <a:gd name="T17" fmla="*/ 28 h 38"/>
              <a:gd name="T18" fmla="*/ 4 w 48"/>
              <a:gd name="T19" fmla="*/ 26 h 38"/>
              <a:gd name="T20" fmla="*/ 4 w 48"/>
              <a:gd name="T21" fmla="*/ 23 h 38"/>
              <a:gd name="T22" fmla="*/ 19 w 48"/>
              <a:gd name="T23" fmla="*/ 6 h 38"/>
              <a:gd name="T24" fmla="*/ 39 w 48"/>
              <a:gd name="T25" fmla="*/ 2 h 38"/>
              <a:gd name="T26" fmla="*/ 44 w 48"/>
              <a:gd name="T27" fmla="*/ 0 h 38"/>
              <a:gd name="T28" fmla="*/ 48 w 48"/>
              <a:gd name="T29" fmla="*/ 10 h 38"/>
              <a:gd name="T30" fmla="*/ 47 w 48"/>
              <a:gd name="T31" fmla="*/ 15 h 38"/>
              <a:gd name="T32" fmla="*/ 33 w 48"/>
              <a:gd name="T33" fmla="*/ 14 h 38"/>
              <a:gd name="T34" fmla="*/ 11 w 48"/>
              <a:gd name="T35" fmla="*/ 24 h 38"/>
              <a:gd name="T36" fmla="*/ 10 w 48"/>
              <a:gd name="T37" fmla="*/ 26 h 38"/>
              <a:gd name="T38" fmla="*/ 12 w 48"/>
              <a:gd name="T39" fmla="*/ 27 h 38"/>
              <a:gd name="T40" fmla="*/ 13 w 48"/>
              <a:gd name="T41" fmla="*/ 27 h 38"/>
              <a:gd name="T42" fmla="*/ 17 w 48"/>
              <a:gd name="T43" fmla="*/ 23 h 38"/>
              <a:gd name="T44" fmla="*/ 33 w 48"/>
              <a:gd name="T45" fmla="*/ 17 h 38"/>
              <a:gd name="T46" fmla="*/ 34 w 48"/>
              <a:gd name="T47" fmla="*/ 15 h 38"/>
              <a:gd name="T48" fmla="*/ 33 w 48"/>
              <a:gd name="T4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8">
                <a:moveTo>
                  <a:pt x="47" y="15"/>
                </a:moveTo>
                <a:cubicBezTo>
                  <a:pt x="46" y="24"/>
                  <a:pt x="40" y="29"/>
                  <a:pt x="33" y="33"/>
                </a:cubicBezTo>
                <a:cubicBezTo>
                  <a:pt x="29" y="34"/>
                  <a:pt x="25" y="36"/>
                  <a:pt x="21" y="36"/>
                </a:cubicBezTo>
                <a:cubicBezTo>
                  <a:pt x="19" y="36"/>
                  <a:pt x="16" y="35"/>
                  <a:pt x="14" y="34"/>
                </a:cubicBezTo>
                <a:cubicBezTo>
                  <a:pt x="12" y="34"/>
                  <a:pt x="10" y="32"/>
                  <a:pt x="9" y="32"/>
                </a:cubicBezTo>
                <a:cubicBezTo>
                  <a:pt x="7" y="32"/>
                  <a:pt x="6" y="38"/>
                  <a:pt x="3" y="38"/>
                </a:cubicBezTo>
                <a:cubicBezTo>
                  <a:pt x="2" y="38"/>
                  <a:pt x="1" y="37"/>
                  <a:pt x="0" y="36"/>
                </a:cubicBezTo>
                <a:cubicBezTo>
                  <a:pt x="0" y="35"/>
                  <a:pt x="0" y="35"/>
                  <a:pt x="0" y="34"/>
                </a:cubicBezTo>
                <a:cubicBezTo>
                  <a:pt x="0" y="32"/>
                  <a:pt x="5" y="29"/>
                  <a:pt x="5" y="28"/>
                </a:cubicBezTo>
                <a:cubicBezTo>
                  <a:pt x="5" y="28"/>
                  <a:pt x="5" y="26"/>
                  <a:pt x="4" y="26"/>
                </a:cubicBezTo>
                <a:cubicBezTo>
                  <a:pt x="4" y="25"/>
                  <a:pt x="4" y="24"/>
                  <a:pt x="4" y="23"/>
                </a:cubicBezTo>
                <a:cubicBezTo>
                  <a:pt x="4" y="14"/>
                  <a:pt x="11" y="8"/>
                  <a:pt x="19" y="6"/>
                </a:cubicBezTo>
                <a:cubicBezTo>
                  <a:pt x="24" y="4"/>
                  <a:pt x="36" y="6"/>
                  <a:pt x="39" y="2"/>
                </a:cubicBezTo>
                <a:cubicBezTo>
                  <a:pt x="41" y="1"/>
                  <a:pt x="42" y="0"/>
                  <a:pt x="44" y="0"/>
                </a:cubicBezTo>
                <a:cubicBezTo>
                  <a:pt x="47" y="0"/>
                  <a:pt x="48" y="8"/>
                  <a:pt x="48" y="10"/>
                </a:cubicBezTo>
                <a:cubicBezTo>
                  <a:pt x="48" y="12"/>
                  <a:pt x="48" y="13"/>
                  <a:pt x="47" y="15"/>
                </a:cubicBezTo>
                <a:close/>
                <a:moveTo>
                  <a:pt x="33" y="14"/>
                </a:moveTo>
                <a:cubicBezTo>
                  <a:pt x="23" y="14"/>
                  <a:pt x="17" y="18"/>
                  <a:pt x="11" y="24"/>
                </a:cubicBezTo>
                <a:cubicBezTo>
                  <a:pt x="10" y="25"/>
                  <a:pt x="10" y="25"/>
                  <a:pt x="10" y="26"/>
                </a:cubicBezTo>
                <a:cubicBezTo>
                  <a:pt x="10" y="27"/>
                  <a:pt x="11" y="27"/>
                  <a:pt x="12" y="27"/>
                </a:cubicBezTo>
                <a:cubicBezTo>
                  <a:pt x="12" y="27"/>
                  <a:pt x="13" y="27"/>
                  <a:pt x="13" y="27"/>
                </a:cubicBezTo>
                <a:cubicBezTo>
                  <a:pt x="14" y="26"/>
                  <a:pt x="16" y="24"/>
                  <a:pt x="17" y="23"/>
                </a:cubicBezTo>
                <a:cubicBezTo>
                  <a:pt x="22" y="19"/>
                  <a:pt x="26" y="17"/>
                  <a:pt x="33" y="17"/>
                </a:cubicBezTo>
                <a:cubicBezTo>
                  <a:pt x="33" y="17"/>
                  <a:pt x="34" y="16"/>
                  <a:pt x="34" y="15"/>
                </a:cubicBezTo>
                <a:cubicBezTo>
                  <a:pt x="34" y="14"/>
                  <a:pt x="33" y="14"/>
                  <a:pt x="33" y="14"/>
                </a:cubicBezTo>
                <a:close/>
              </a:path>
            </a:pathLst>
          </a:custGeom>
          <a:solidFill>
            <a:srgbClr val="3F8D9A"/>
          </a:solidFill>
          <a:ln>
            <a:noFill/>
          </a:ln>
          <a:effectLst>
            <a:innerShdw blurRad="63500" dist="50800" dir="13500000">
              <a:prstClr val="black">
                <a:alpha val="50000"/>
              </a:prstClr>
            </a:innerShdw>
          </a:effectLst>
        </p:spPr>
        <p:txBody>
          <a:bodyPr vert="horz" wrap="square" lIns="91416" tIns="45708" rIns="91416" bIns="45708" numCol="1" anchor="t" anchorCtr="0" compatLnSpc="1"/>
          <a:lstStyle/>
          <a:p>
            <a:endParaRPr lang="id-ID" sz="1800">
              <a:solidFill>
                <a:prstClr val="black"/>
              </a:solidFill>
            </a:endParaRPr>
          </a:p>
        </p:txBody>
      </p:sp>
      <p:sp>
        <p:nvSpPr>
          <p:cNvPr id="43" name="Bent Arrow 18"/>
          <p:cNvSpPr/>
          <p:nvPr/>
        </p:nvSpPr>
        <p:spPr>
          <a:xfrm>
            <a:off x="15041013" y="1187031"/>
            <a:ext cx="3265722" cy="1148460"/>
          </a:xfrm>
          <a:prstGeom prst="bentArrow">
            <a:avLst/>
          </a:prstGeom>
          <a:solidFill>
            <a:srgbClr val="B0D1CC"/>
          </a:solidFill>
          <a:ln>
            <a:noFill/>
          </a:ln>
          <a:effectLst>
            <a:outerShdw blurRad="50800" dist="38100" dir="2700000" algn="tl" rotWithShape="0">
              <a:prstClr val="black">
                <a:alpha val="40000"/>
              </a:prstClr>
            </a:outerShdw>
          </a:effectLst>
          <a:scene3d>
            <a:camera prst="orthographicFront"/>
            <a:lightRig rig="threePt" dir="t"/>
          </a:scene3d>
          <a:sp3d prstMaterial="softEdge">
            <a:bevelT w="38100" h="635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3200">
              <a:solidFill>
                <a:prstClr val="black"/>
              </a:solidFill>
            </a:endParaRPr>
          </a:p>
        </p:txBody>
      </p:sp>
      <p:sp>
        <p:nvSpPr>
          <p:cNvPr id="44" name="Freeform 368"/>
          <p:cNvSpPr/>
          <p:nvPr/>
        </p:nvSpPr>
        <p:spPr bwMode="auto">
          <a:xfrm>
            <a:off x="16363371" y="733414"/>
            <a:ext cx="629229" cy="616585"/>
          </a:xfrm>
          <a:custGeom>
            <a:avLst/>
            <a:gdLst>
              <a:gd name="T0" fmla="*/ 48 w 48"/>
              <a:gd name="T1" fmla="*/ 2 h 48"/>
              <a:gd name="T2" fmla="*/ 41 w 48"/>
              <a:gd name="T3" fmla="*/ 43 h 48"/>
              <a:gd name="T4" fmla="*/ 40 w 48"/>
              <a:gd name="T5" fmla="*/ 44 h 48"/>
              <a:gd name="T6" fmla="*/ 39 w 48"/>
              <a:gd name="T7" fmla="*/ 44 h 48"/>
              <a:gd name="T8" fmla="*/ 39 w 48"/>
              <a:gd name="T9" fmla="*/ 44 h 48"/>
              <a:gd name="T10" fmla="*/ 26 w 48"/>
              <a:gd name="T11" fmla="*/ 39 h 48"/>
              <a:gd name="T12" fmla="*/ 20 w 48"/>
              <a:gd name="T13" fmla="*/ 47 h 48"/>
              <a:gd name="T14" fmla="*/ 19 w 48"/>
              <a:gd name="T15" fmla="*/ 48 h 48"/>
              <a:gd name="T16" fmla="*/ 18 w 48"/>
              <a:gd name="T17" fmla="*/ 48 h 48"/>
              <a:gd name="T18" fmla="*/ 17 w 48"/>
              <a:gd name="T19" fmla="*/ 46 h 48"/>
              <a:gd name="T20" fmla="*/ 17 w 48"/>
              <a:gd name="T21" fmla="*/ 37 h 48"/>
              <a:gd name="T22" fmla="*/ 40 w 48"/>
              <a:gd name="T23" fmla="*/ 8 h 48"/>
              <a:gd name="T24" fmla="*/ 11 w 48"/>
              <a:gd name="T25" fmla="*/ 33 h 48"/>
              <a:gd name="T26" fmla="*/ 1 w 48"/>
              <a:gd name="T27" fmla="*/ 29 h 48"/>
              <a:gd name="T28" fmla="*/ 0 w 48"/>
              <a:gd name="T29" fmla="*/ 27 h 48"/>
              <a:gd name="T30" fmla="*/ 1 w 48"/>
              <a:gd name="T31" fmla="*/ 26 h 48"/>
              <a:gd name="T32" fmla="*/ 45 w 48"/>
              <a:gd name="T33" fmla="*/ 0 h 48"/>
              <a:gd name="T34" fmla="*/ 46 w 48"/>
              <a:gd name="T35" fmla="*/ 0 h 48"/>
              <a:gd name="T36" fmla="*/ 47 w 48"/>
              <a:gd name="T37" fmla="*/ 0 h 48"/>
              <a:gd name="T38" fmla="*/ 48 w 48"/>
              <a:gd name="T3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48">
                <a:moveTo>
                  <a:pt x="48" y="2"/>
                </a:moveTo>
                <a:cubicBezTo>
                  <a:pt x="41" y="43"/>
                  <a:pt x="41" y="43"/>
                  <a:pt x="41" y="43"/>
                </a:cubicBezTo>
                <a:cubicBezTo>
                  <a:pt x="41" y="43"/>
                  <a:pt x="40" y="44"/>
                  <a:pt x="40" y="44"/>
                </a:cubicBezTo>
                <a:cubicBezTo>
                  <a:pt x="40" y="44"/>
                  <a:pt x="39" y="44"/>
                  <a:pt x="39" y="44"/>
                </a:cubicBezTo>
                <a:cubicBezTo>
                  <a:pt x="39" y="44"/>
                  <a:pt x="39" y="44"/>
                  <a:pt x="39" y="44"/>
                </a:cubicBezTo>
                <a:cubicBezTo>
                  <a:pt x="26" y="39"/>
                  <a:pt x="26" y="39"/>
                  <a:pt x="26" y="39"/>
                </a:cubicBezTo>
                <a:cubicBezTo>
                  <a:pt x="20" y="47"/>
                  <a:pt x="20" y="47"/>
                  <a:pt x="20" y="47"/>
                </a:cubicBezTo>
                <a:cubicBezTo>
                  <a:pt x="20" y="47"/>
                  <a:pt x="19" y="48"/>
                  <a:pt x="19" y="48"/>
                </a:cubicBezTo>
                <a:cubicBezTo>
                  <a:pt x="18" y="48"/>
                  <a:pt x="18" y="48"/>
                  <a:pt x="18" y="48"/>
                </a:cubicBezTo>
                <a:cubicBezTo>
                  <a:pt x="17" y="47"/>
                  <a:pt x="17" y="47"/>
                  <a:pt x="17" y="46"/>
                </a:cubicBezTo>
                <a:cubicBezTo>
                  <a:pt x="17" y="37"/>
                  <a:pt x="17" y="37"/>
                  <a:pt x="17" y="37"/>
                </a:cubicBezTo>
                <a:cubicBezTo>
                  <a:pt x="40" y="8"/>
                  <a:pt x="40" y="8"/>
                  <a:pt x="40" y="8"/>
                </a:cubicBezTo>
                <a:cubicBezTo>
                  <a:pt x="11" y="33"/>
                  <a:pt x="11" y="33"/>
                  <a:pt x="11" y="33"/>
                </a:cubicBezTo>
                <a:cubicBezTo>
                  <a:pt x="1" y="29"/>
                  <a:pt x="1" y="29"/>
                  <a:pt x="1" y="29"/>
                </a:cubicBezTo>
                <a:cubicBezTo>
                  <a:pt x="0" y="28"/>
                  <a:pt x="0" y="28"/>
                  <a:pt x="0" y="27"/>
                </a:cubicBezTo>
                <a:cubicBezTo>
                  <a:pt x="0" y="27"/>
                  <a:pt x="0" y="26"/>
                  <a:pt x="1" y="26"/>
                </a:cubicBezTo>
                <a:cubicBezTo>
                  <a:pt x="45" y="0"/>
                  <a:pt x="45" y="0"/>
                  <a:pt x="45" y="0"/>
                </a:cubicBezTo>
                <a:cubicBezTo>
                  <a:pt x="45" y="0"/>
                  <a:pt x="46" y="0"/>
                  <a:pt x="46" y="0"/>
                </a:cubicBezTo>
                <a:cubicBezTo>
                  <a:pt x="46" y="0"/>
                  <a:pt x="47" y="0"/>
                  <a:pt x="47" y="0"/>
                </a:cubicBezTo>
                <a:cubicBezTo>
                  <a:pt x="48" y="0"/>
                  <a:pt x="48" y="1"/>
                  <a:pt x="48" y="2"/>
                </a:cubicBezTo>
                <a:close/>
              </a:path>
            </a:pathLst>
          </a:custGeom>
          <a:solidFill>
            <a:srgbClr val="B0D1CC"/>
          </a:solidFill>
          <a:ln>
            <a:noFill/>
          </a:ln>
          <a:effectLst>
            <a:innerShdw blurRad="63500" dist="50800" dir="13500000">
              <a:prstClr val="black">
                <a:alpha val="50000"/>
              </a:prstClr>
            </a:innerShdw>
          </a:effectLst>
        </p:spPr>
        <p:txBody>
          <a:bodyPr vert="horz" wrap="square" lIns="91416" tIns="45708" rIns="91416" bIns="45708" numCol="1" anchor="t" anchorCtr="0" compatLnSpc="1"/>
          <a:lstStyle/>
          <a:p>
            <a:endParaRPr lang="id-ID" sz="1800">
              <a:solidFill>
                <a:prstClr val="black"/>
              </a:solidFill>
            </a:endParaRPr>
          </a:p>
        </p:txBody>
      </p:sp>
      <p:sp>
        <p:nvSpPr>
          <p:cNvPr id="2" name="Rectangle 1"/>
          <p:cNvSpPr/>
          <p:nvPr/>
        </p:nvSpPr>
        <p:spPr>
          <a:xfrm>
            <a:off x="495958" y="1846600"/>
            <a:ext cx="3679916" cy="6740307"/>
          </a:xfrm>
          <a:prstGeom prst="rect">
            <a:avLst/>
          </a:prstGeom>
          <a:ln>
            <a:solidFill>
              <a:schemeClr val="accent5">
                <a:lumMod val="60000"/>
                <a:lumOff val="40000"/>
              </a:schemeClr>
            </a:solidFill>
          </a:ln>
        </p:spPr>
        <p:txBody>
          <a:bodyPr wrap="square">
            <a:spAutoFit/>
          </a:bodyPr>
          <a:lstStyle/>
          <a:p>
            <a:pPr algn="just"/>
            <a:r>
              <a:rPr lang="en-US" sz="3600">
                <a:latin typeface="Times New Roman" panose="02020603050405020304" pitchFamily="18" charset="0"/>
                <a:ea typeface="Calibri" panose="020F0502020204030204" pitchFamily="34" charset="0"/>
              </a:rPr>
              <a:t>Thời điểm 27-7 được nêu ở cuối bài giúp em hiểu nội dung bài viết là nhân dịp ngày Thương binh liệt sĩ, tác giả viết bài để tưởng nhớ công ơn những anh hùng, liệt sĩ đã hi sinh để bảo vệ Tổ quốc.</a:t>
            </a:r>
            <a:endParaRPr lang="en-GB" sz="3600"/>
          </a:p>
        </p:txBody>
      </p:sp>
      <p:sp>
        <p:nvSpPr>
          <p:cNvPr id="45" name="Rectangle 44"/>
          <p:cNvSpPr/>
          <p:nvPr/>
        </p:nvSpPr>
        <p:spPr>
          <a:xfrm>
            <a:off x="4496449" y="1997150"/>
            <a:ext cx="3361714" cy="6740307"/>
          </a:xfrm>
          <a:prstGeom prst="rect">
            <a:avLst/>
          </a:prstGeom>
          <a:ln>
            <a:solidFill>
              <a:schemeClr val="accent6">
                <a:lumMod val="75000"/>
              </a:schemeClr>
            </a:solidFill>
          </a:ln>
        </p:spPr>
        <p:txBody>
          <a:bodyPr wrap="square">
            <a:spAutoFit/>
          </a:bodyPr>
          <a:lstStyle/>
          <a:p>
            <a:pPr algn="just"/>
            <a:r>
              <a:rPr lang="en-US" sz="3600">
                <a:latin typeface="Times New Roman" panose="02020603050405020304" pitchFamily="18" charset="0"/>
                <a:ea typeface="Calibri" panose="020F0502020204030204" pitchFamily="34" charset="0"/>
              </a:rPr>
              <a:t>"Tượng đài vĩ đại nhất"</a:t>
            </a:r>
            <a:r>
              <a:rPr lang="vi-VN" sz="3600">
                <a:latin typeface="Times New Roman" panose="02020603050405020304" pitchFamily="18" charset="0"/>
                <a:ea typeface="Calibri" panose="020F0502020204030204" pitchFamily="34" charset="0"/>
              </a:rPr>
              <a:t>: </a:t>
            </a:r>
            <a:r>
              <a:rPr lang="en-US" sz="3600">
                <a:latin typeface="Times New Roman" panose="02020603050405020304" pitchFamily="18" charset="0"/>
                <a:ea typeface="Calibri" panose="020F0502020204030204" pitchFamily="34" charset="0"/>
              </a:rPr>
              <a:t>là hình hài Tổ quốc. Vì hình hài Tổ quốc có máu xương, mồ hôi, công sức, trí tuệ của lớp lớp anh hùng, liệt sĩ qua bao thăng trầm vẫn nguyên vẹn, tròn đầy.</a:t>
            </a:r>
            <a:endParaRPr lang="en-GB" sz="3600"/>
          </a:p>
        </p:txBody>
      </p:sp>
      <p:sp>
        <p:nvSpPr>
          <p:cNvPr id="46" name="Rectangle 45"/>
          <p:cNvSpPr/>
          <p:nvPr/>
        </p:nvSpPr>
        <p:spPr>
          <a:xfrm>
            <a:off x="8156004" y="1891457"/>
            <a:ext cx="4037936" cy="7848302"/>
          </a:xfrm>
          <a:prstGeom prst="rect">
            <a:avLst/>
          </a:prstGeom>
          <a:ln>
            <a:solidFill>
              <a:schemeClr val="accent5">
                <a:lumMod val="75000"/>
              </a:schemeClr>
            </a:solidFill>
          </a:ln>
        </p:spPr>
        <p:txBody>
          <a:bodyPr wrap="square">
            <a:spAutoFit/>
          </a:bodyPr>
          <a:lstStyle/>
          <a:p>
            <a:pPr algn="just"/>
            <a:r>
              <a:rPr lang="en-US" sz="3600">
                <a:latin typeface="Times New Roman" panose="02020603050405020304" pitchFamily="18" charset="0"/>
                <a:ea typeface="Times New Roman" panose="02020603050405020304" pitchFamily="18" charset="0"/>
              </a:rPr>
              <a:t>Tác giả đã gửi đến thông điệp “Tượng đài vĩ đại nhất là hình hài Tổ quốc, có máu xương, mồ hôi công sức, trí tuệ của lớp lớp anh hùng, liệt sĩ, qua bao thăng trầm vẫn nguyên vẹn, tròn đầy; là dân tộc với cuộc sống hòa bình, độc lập, tự do, ngày một ấm no, hạnh phúc!”</a:t>
            </a:r>
            <a:endParaRPr lang="en-GB" sz="3600"/>
          </a:p>
        </p:txBody>
      </p:sp>
      <p:sp>
        <p:nvSpPr>
          <p:cNvPr id="47" name="Rectangle 46"/>
          <p:cNvSpPr/>
          <p:nvPr/>
        </p:nvSpPr>
        <p:spPr>
          <a:xfrm>
            <a:off x="12449787" y="1715307"/>
            <a:ext cx="2418640" cy="3970318"/>
          </a:xfrm>
          <a:prstGeom prst="rect">
            <a:avLst/>
          </a:prstGeom>
          <a:ln>
            <a:solidFill>
              <a:schemeClr val="accent6">
                <a:lumMod val="60000"/>
                <a:lumOff val="40000"/>
              </a:schemeClr>
            </a:solidFill>
          </a:ln>
        </p:spPr>
        <p:txBody>
          <a:bodyPr wrap="square">
            <a:spAutoFit/>
          </a:bodyPr>
          <a:lstStyle/>
          <a:p>
            <a:pPr algn="just"/>
            <a:r>
              <a:rPr lang="en-US" sz="3600">
                <a:latin typeface="Times New Roman" panose="02020603050405020304" pitchFamily="18" charset="0"/>
                <a:ea typeface="Times New Roman" panose="02020603050405020304" pitchFamily="18" charset="0"/>
              </a:rPr>
              <a:t>Không có tượng đài nào có thể tạc hết sự hi sinh của con người Việt Nam. </a:t>
            </a:r>
            <a:endParaRPr lang="en-GB" sz="3600"/>
          </a:p>
        </p:txBody>
      </p:sp>
      <p:sp>
        <p:nvSpPr>
          <p:cNvPr id="48" name="Rectangle 47"/>
          <p:cNvSpPr/>
          <p:nvPr/>
        </p:nvSpPr>
        <p:spPr>
          <a:xfrm>
            <a:off x="15264273" y="1638835"/>
            <a:ext cx="2786615" cy="5632311"/>
          </a:xfrm>
          <a:prstGeom prst="rect">
            <a:avLst/>
          </a:prstGeom>
          <a:ln>
            <a:solidFill>
              <a:srgbClr val="0070C0"/>
            </a:solidFill>
          </a:ln>
        </p:spPr>
        <p:txBody>
          <a:bodyPr wrap="square">
            <a:spAutoFit/>
          </a:bodyPr>
          <a:lstStyle/>
          <a:p>
            <a:pPr algn="just"/>
            <a:r>
              <a:rPr lang="en-US" sz="3600">
                <a:latin typeface="Times New Roman" panose="02020603050405020304" pitchFamily="18" charset="0"/>
                <a:ea typeface="Times New Roman" panose="02020603050405020304" pitchFamily="18" charset="0"/>
              </a:rPr>
              <a:t>Kết thúc vấn đề là sự tri ân tới các vị anh hùng đã hi sinh vì đất nước và là niềm tự hào về lịch sử vẻ vang của dân tộc. </a:t>
            </a:r>
            <a:endParaRPr lang="en-GB"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ircle(in)">
                                      <p:cBhvr>
                                        <p:cTn id="41" dur="20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circle(in)">
                                      <p:cBhvr>
                                        <p:cTn id="59" dur="2000"/>
                                        <p:tgtEl>
                                          <p:spTgt spid="44"/>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in)">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circle(in)">
                                      <p:cBhvr>
                                        <p:cTn id="6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5" grpId="0" animBg="1"/>
      <p:bldP spid="26" grpId="0" animBg="1"/>
      <p:bldP spid="27" grpId="0" animBg="1"/>
      <p:bldP spid="43" grpId="0" animBg="1"/>
      <p:bldP spid="44" grpId="0" animBg="1"/>
      <p:bldP spid="2" grpId="0" animBg="1"/>
      <p:bldP spid="45" grpId="0" animBg="1"/>
      <p:bldP spid="46"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45236" y="-462448"/>
            <a:ext cx="19378471" cy="11398046"/>
          </a:xfrm>
          <a:prstGeom prst="rect">
            <a:avLst/>
          </a:prstGeom>
          <a:solidFill>
            <a:srgbClr val="05A8A3"/>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00469">
            <a:off x="14081961" y="-172229"/>
            <a:ext cx="2390975" cy="21359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374" t="13398" r="12673" b="12870"/>
          <a:stretch>
            <a:fillRect/>
          </a:stretch>
        </p:blipFill>
        <p:spPr>
          <a:xfrm>
            <a:off x="16820837" y="-719746"/>
            <a:ext cx="2266294" cy="222938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287144">
            <a:off x="16730501" y="2850017"/>
            <a:ext cx="2104619" cy="228749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80191">
            <a:off x="16680167" y="7720118"/>
            <a:ext cx="2390975" cy="213593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37272">
            <a:off x="9728578" y="8096392"/>
            <a:ext cx="2390975" cy="213593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8188">
            <a:off x="-539556" y="6795064"/>
            <a:ext cx="2390975" cy="213593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252779">
            <a:off x="7232319" y="8419263"/>
            <a:ext cx="2104619" cy="228749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6313">
            <a:off x="3889113" y="7518633"/>
            <a:ext cx="1448239" cy="3291453"/>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63325">
            <a:off x="12506594" y="7917281"/>
            <a:ext cx="1448239" cy="3291453"/>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374" t="13398" r="12673" b="12870"/>
          <a:stretch>
            <a:fillRect/>
          </a:stretch>
        </p:blipFill>
        <p:spPr>
          <a:xfrm>
            <a:off x="1202228" y="8893302"/>
            <a:ext cx="2266294" cy="2229383"/>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374" t="13398" r="12673" b="12870"/>
          <a:stretch>
            <a:fillRect/>
          </a:stretch>
        </p:blipFill>
        <p:spPr>
          <a:xfrm>
            <a:off x="14729539" y="8788086"/>
            <a:ext cx="2266294" cy="2229383"/>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252779">
            <a:off x="11060769" y="6452"/>
            <a:ext cx="2104619" cy="2287490"/>
          </a:xfrm>
          <a:prstGeom prst="rect">
            <a:avLst/>
          </a:prstGeom>
        </p:spPr>
      </p:pic>
      <p:pic>
        <p:nvPicPr>
          <p:cNvPr id="25" name="图片 4">
            <a:extLst>
              <a:ext uri="{FF2B5EF4-FFF2-40B4-BE49-F238E27FC236}">
                <a16:creationId xmlns:a16="http://schemas.microsoft.com/office/drawing/2014/main" xmlns="" id="{8382E36C-737C-4A27-AB73-6D8A2BA850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61" y="-1038778"/>
            <a:ext cx="9296400" cy="3377296"/>
          </a:xfrm>
          <a:prstGeom prst="rect">
            <a:avLst/>
          </a:prstGeom>
        </p:spPr>
      </p:pic>
      <p:sp>
        <p:nvSpPr>
          <p:cNvPr id="26" name="Rectangle 25"/>
          <p:cNvSpPr/>
          <p:nvPr/>
        </p:nvSpPr>
        <p:spPr>
          <a:xfrm>
            <a:off x="620377" y="196510"/>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7" name="Rectangle 26"/>
          <p:cNvSpPr/>
          <p:nvPr/>
        </p:nvSpPr>
        <p:spPr>
          <a:xfrm>
            <a:off x="765859" y="1623990"/>
            <a:ext cx="3541482" cy="830997"/>
          </a:xfrm>
          <a:prstGeom prst="rect">
            <a:avLst/>
          </a:prstGeom>
        </p:spPr>
        <p:txBody>
          <a:bodyPr wrap="none">
            <a:spAutoFit/>
          </a:bodyPr>
          <a:lstStyle/>
          <a:p>
            <a:r>
              <a:rPr lang="vi-VN" sz="4800" b="1">
                <a:solidFill>
                  <a:schemeClr val="bg1"/>
                </a:solidFill>
                <a:latin typeface="Times New Roman" panose="02020603050405020304" pitchFamily="18" charset="0"/>
                <a:ea typeface="Times New Roman" panose="02020603050405020304" pitchFamily="18" charset="0"/>
              </a:rPr>
              <a:t>III. Tổng kết</a:t>
            </a:r>
            <a:endParaRPr lang="en-GB" sz="4800">
              <a:solidFill>
                <a:schemeClr val="bg1"/>
              </a:solidFill>
            </a:endParaRPr>
          </a:p>
        </p:txBody>
      </p:sp>
      <p:cxnSp>
        <p:nvCxnSpPr>
          <p:cNvPr id="28" name="直接箭头连接符 180"/>
          <p:cNvCxnSpPr/>
          <p:nvPr/>
        </p:nvCxnSpPr>
        <p:spPr>
          <a:xfrm>
            <a:off x="762000" y="3514887"/>
            <a:ext cx="16050335" cy="112568"/>
          </a:xfrm>
          <a:prstGeom prst="straightConnector1">
            <a:avLst/>
          </a:prstGeom>
          <a:ln w="152400">
            <a:solidFill>
              <a:srgbClr val="A6A6A6">
                <a:alpha val="52941"/>
              </a:srgb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组合 201"/>
          <p:cNvGrpSpPr/>
          <p:nvPr/>
        </p:nvGrpSpPr>
        <p:grpSpPr>
          <a:xfrm>
            <a:off x="1768405" y="3060568"/>
            <a:ext cx="639218" cy="629066"/>
            <a:chOff x="1762551" y="3008791"/>
            <a:chExt cx="639384" cy="629230"/>
          </a:xfrm>
        </p:grpSpPr>
        <p:sp>
          <p:nvSpPr>
            <p:cNvPr id="30" name="Oval 4"/>
            <p:cNvSpPr/>
            <p:nvPr/>
          </p:nvSpPr>
          <p:spPr>
            <a:xfrm>
              <a:off x="1762551" y="3008791"/>
              <a:ext cx="626458" cy="629230"/>
            </a:xfrm>
            <a:prstGeom prst="ellipse">
              <a:avLst/>
            </a:prstGeom>
            <a:solidFill>
              <a:srgbClr val="F5C6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31" name="Rectangle 4"/>
            <p:cNvSpPr txBox="1">
              <a:spLocks noChangeArrowheads="1"/>
            </p:cNvSpPr>
            <p:nvPr/>
          </p:nvSpPr>
          <p:spPr bwMode="auto">
            <a:xfrm>
              <a:off x="1762551" y="3158908"/>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01</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32" name="组合 202"/>
          <p:cNvGrpSpPr/>
          <p:nvPr/>
        </p:nvGrpSpPr>
        <p:grpSpPr>
          <a:xfrm>
            <a:off x="5667602" y="3137204"/>
            <a:ext cx="639218" cy="629066"/>
            <a:chOff x="3338039" y="2996954"/>
            <a:chExt cx="639384" cy="629230"/>
          </a:xfrm>
        </p:grpSpPr>
        <p:sp>
          <p:nvSpPr>
            <p:cNvPr id="33" name="Oval 4"/>
            <p:cNvSpPr/>
            <p:nvPr/>
          </p:nvSpPr>
          <p:spPr>
            <a:xfrm>
              <a:off x="3338039" y="2996954"/>
              <a:ext cx="626458" cy="629230"/>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lumMod val="95000"/>
                  </a:schemeClr>
                </a:solidFill>
              </a:endParaRPr>
            </a:p>
          </p:txBody>
        </p:sp>
        <p:sp>
          <p:nvSpPr>
            <p:cNvPr id="34" name="Rectangle 4"/>
            <p:cNvSpPr txBox="1">
              <a:spLocks noChangeArrowheads="1"/>
            </p:cNvSpPr>
            <p:nvPr/>
          </p:nvSpPr>
          <p:spPr bwMode="auto">
            <a:xfrm>
              <a:off x="3338039" y="3147069"/>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02</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35" name="组合 203"/>
          <p:cNvGrpSpPr/>
          <p:nvPr/>
        </p:nvGrpSpPr>
        <p:grpSpPr>
          <a:xfrm>
            <a:off x="10052897" y="3154707"/>
            <a:ext cx="710246" cy="738614"/>
            <a:chOff x="4930903" y="2982365"/>
            <a:chExt cx="648701" cy="629230"/>
          </a:xfrm>
        </p:grpSpPr>
        <p:sp>
          <p:nvSpPr>
            <p:cNvPr id="36" name="Oval 4"/>
            <p:cNvSpPr/>
            <p:nvPr/>
          </p:nvSpPr>
          <p:spPr>
            <a:xfrm>
              <a:off x="4953146" y="2982365"/>
              <a:ext cx="626458" cy="629230"/>
            </a:xfrm>
            <a:prstGeom prst="ellipse">
              <a:avLst/>
            </a:prstGeom>
            <a:solidFill>
              <a:srgbClr val="B0D1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37" name="Rectangle 4"/>
            <p:cNvSpPr txBox="1">
              <a:spLocks noChangeArrowheads="1"/>
            </p:cNvSpPr>
            <p:nvPr/>
          </p:nvSpPr>
          <p:spPr bwMode="auto">
            <a:xfrm rot="21402011">
              <a:off x="4930903" y="3165911"/>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vi-VN" altLang="zh-CN" sz="2400" smtClean="0">
                  <a:latin typeface="方正兰亭黑简体" panose="02000000000000000000" pitchFamily="2" charset="-122"/>
                  <a:ea typeface="方正兰亭黑简体" panose="02000000000000000000" pitchFamily="2" charset="-122"/>
                </a:rPr>
                <a:t>03</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38" name="组合 204"/>
          <p:cNvGrpSpPr/>
          <p:nvPr/>
        </p:nvGrpSpPr>
        <p:grpSpPr>
          <a:xfrm>
            <a:off x="15129754" y="3242647"/>
            <a:ext cx="639218" cy="629066"/>
            <a:chOff x="7193514" y="2947388"/>
            <a:chExt cx="639384" cy="629230"/>
          </a:xfrm>
        </p:grpSpPr>
        <p:sp>
          <p:nvSpPr>
            <p:cNvPr id="39" name="Oval 4"/>
            <p:cNvSpPr/>
            <p:nvPr/>
          </p:nvSpPr>
          <p:spPr>
            <a:xfrm>
              <a:off x="7206440" y="2947388"/>
              <a:ext cx="626458" cy="629230"/>
            </a:xfrm>
            <a:prstGeom prst="ellipse">
              <a:avLst/>
            </a:prstGeom>
            <a:solidFill>
              <a:srgbClr val="D3873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40" name="Rectangle 4"/>
            <p:cNvSpPr txBox="1">
              <a:spLocks noChangeArrowheads="1"/>
            </p:cNvSpPr>
            <p:nvPr/>
          </p:nvSpPr>
          <p:spPr bwMode="auto">
            <a:xfrm rot="21361700">
              <a:off x="7193514" y="3070842"/>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vi-VN" altLang="zh-CN" sz="2400" smtClean="0">
                  <a:latin typeface="方正兰亭黑简体" panose="02000000000000000000" pitchFamily="2" charset="-122"/>
                  <a:ea typeface="方正兰亭黑简体" panose="02000000000000000000" pitchFamily="2" charset="-122"/>
                </a:rPr>
                <a:t>04</a:t>
              </a:r>
              <a:endParaRPr lang="zh-CN" altLang="en-US" sz="2400" dirty="0">
                <a:latin typeface="方正兰亭黑简体" panose="02000000000000000000" pitchFamily="2" charset="-122"/>
                <a:ea typeface="方正兰亭黑简体" panose="02000000000000000000" pitchFamily="2" charset="-122"/>
              </a:endParaRPr>
            </a:p>
          </p:txBody>
        </p:sp>
      </p:grpSp>
      <p:sp>
        <p:nvSpPr>
          <p:cNvPr id="41" name="箭头: 五边形 3"/>
          <p:cNvSpPr/>
          <p:nvPr/>
        </p:nvSpPr>
        <p:spPr>
          <a:xfrm rot="5400000">
            <a:off x="-218983" y="4051075"/>
            <a:ext cx="4327344" cy="4105905"/>
          </a:xfrm>
          <a:prstGeom prst="homePlate">
            <a:avLst/>
          </a:prstGeom>
          <a:solidFill>
            <a:srgbClr val="F5C683"/>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箭头: 五边形 4"/>
          <p:cNvSpPr/>
          <p:nvPr/>
        </p:nvSpPr>
        <p:spPr>
          <a:xfrm rot="5400000">
            <a:off x="4382799" y="3958550"/>
            <a:ext cx="3827698" cy="3924546"/>
          </a:xfrm>
          <a:prstGeom prst="homePlate">
            <a:avLst/>
          </a:prstGeom>
          <a:solidFill>
            <a:srgbClr val="3F8D9A"/>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箭头: 五边形 6"/>
          <p:cNvSpPr/>
          <p:nvPr/>
        </p:nvSpPr>
        <p:spPr>
          <a:xfrm rot="5400000">
            <a:off x="8934429" y="3727563"/>
            <a:ext cx="3924342" cy="4419600"/>
          </a:xfrm>
          <a:prstGeom prst="homePlate">
            <a:avLst/>
          </a:prstGeom>
          <a:solidFill>
            <a:srgbClr val="B0D1CC"/>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7" name="箭头: 五边形 5"/>
          <p:cNvSpPr/>
          <p:nvPr/>
        </p:nvSpPr>
        <p:spPr>
          <a:xfrm rot="5400000">
            <a:off x="13534453" y="3832557"/>
            <a:ext cx="4004155" cy="4241974"/>
          </a:xfrm>
          <a:prstGeom prst="homePlate">
            <a:avLst/>
          </a:prstGeom>
          <a:solidFill>
            <a:srgbClr val="D38731"/>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9" name="Rectangle 48"/>
          <p:cNvSpPr/>
          <p:nvPr/>
        </p:nvSpPr>
        <p:spPr>
          <a:xfrm>
            <a:off x="6478521" y="2121731"/>
            <a:ext cx="3725700" cy="843693"/>
          </a:xfrm>
          <a:prstGeom prst="rect">
            <a:avLst/>
          </a:prstGeom>
        </p:spPr>
        <p:txBody>
          <a:bodyPr wrap="none">
            <a:spAutoFit/>
          </a:bodyPr>
          <a:lstStyle/>
          <a:p>
            <a:pPr algn="just">
              <a:lnSpc>
                <a:spcPct val="107000"/>
              </a:lnSpc>
              <a:spcAft>
                <a:spcPts val="0"/>
              </a:spcAft>
            </a:pPr>
            <a:r>
              <a:rPr lang="vi-VN" sz="4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GB" sz="40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p:cNvSpPr/>
          <p:nvPr/>
        </p:nvSpPr>
        <p:spPr>
          <a:xfrm>
            <a:off x="0" y="4015153"/>
            <a:ext cx="3783527" cy="2308324"/>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Sử dụng nghệ thuật lặp, liệt kê… để đưa ra các dẫn chứng thuyết phục.</a:t>
            </a:r>
            <a:endParaRPr lang="en-GB" sz="3600"/>
          </a:p>
        </p:txBody>
      </p:sp>
      <p:sp>
        <p:nvSpPr>
          <p:cNvPr id="51" name="Rectangle 50"/>
          <p:cNvSpPr/>
          <p:nvPr/>
        </p:nvSpPr>
        <p:spPr>
          <a:xfrm>
            <a:off x="4497793" y="4701822"/>
            <a:ext cx="3839948" cy="1200329"/>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Dẫn chứng rõ ràng, chân thật.</a:t>
            </a:r>
            <a:endParaRPr lang="en-GB" sz="3600"/>
          </a:p>
        </p:txBody>
      </p:sp>
      <p:sp>
        <p:nvSpPr>
          <p:cNvPr id="52" name="Rectangle 51"/>
          <p:cNvSpPr/>
          <p:nvPr/>
        </p:nvSpPr>
        <p:spPr>
          <a:xfrm>
            <a:off x="8821662" y="4271004"/>
            <a:ext cx="4151480" cy="1754326"/>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Lập luận chặt chẽ, các đoạn liên kết với nhau. </a:t>
            </a:r>
            <a:endParaRPr lang="en-GB" sz="3600"/>
          </a:p>
        </p:txBody>
      </p:sp>
      <p:sp>
        <p:nvSpPr>
          <p:cNvPr id="53" name="Rectangle 52"/>
          <p:cNvSpPr/>
          <p:nvPr/>
        </p:nvSpPr>
        <p:spPr>
          <a:xfrm>
            <a:off x="13597200" y="4082740"/>
            <a:ext cx="4060318" cy="2308324"/>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Văn bản mạch lạc hướng đến mục đích chung nói đến sự tri ân các anh hùng. </a:t>
            </a:r>
            <a:endParaRPr lang="en-GB"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circle(in)">
                                      <p:cBhvr>
                                        <p:cTn id="36" dur="20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down)">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circle(in)">
                                      <p:cBhvr>
                                        <p:cTn id="54" dur="20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arn(inVertical)">
                                      <p:cBhvr>
                                        <p:cTn id="59" dur="500"/>
                                        <p:tgtEl>
                                          <p:spTgt spid="3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barn(inVertical)">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animBg="1"/>
      <p:bldP spid="42" grpId="0" animBg="1"/>
      <p:bldP spid="43" grpId="0" animBg="1"/>
      <p:bldP spid="47" grpId="0" animBg="1"/>
      <p:bldP spid="49" grpId="0"/>
      <p:bldP spid="50" grpId="0"/>
      <p:bldP spid="51" grpId="0"/>
      <p:bldP spid="52"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5091" y="-774599"/>
            <a:ext cx="19837226" cy="11508351"/>
          </a:xfrm>
          <a:prstGeom prst="rect">
            <a:avLst/>
          </a:prstGeom>
          <a:solidFill>
            <a:srgbClr val="FEE266"/>
          </a:solidFill>
        </p:spPr>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3879830" y="-323850"/>
            <a:ext cx="4705106" cy="4723064"/>
          </a:xfrm>
          <a:prstGeom prst="rect">
            <a:avLst/>
          </a:prstGeom>
        </p:spPr>
      </p:pic>
      <p:grpSp>
        <p:nvGrpSpPr>
          <p:cNvPr id="20" name="Group 20"/>
          <p:cNvGrpSpPr/>
          <p:nvPr/>
        </p:nvGrpSpPr>
        <p:grpSpPr>
          <a:xfrm>
            <a:off x="-2003416" y="8424671"/>
            <a:ext cx="22170248" cy="1604783"/>
            <a:chOff x="0" y="0"/>
            <a:chExt cx="29560330" cy="2139711"/>
          </a:xfrm>
        </p:grpSpPr>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2778845" cy="2139711"/>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05671" y="0"/>
              <a:ext cx="2778845" cy="2139711"/>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64619" y="0"/>
              <a:ext cx="2778845" cy="2139711"/>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23567" y="0"/>
              <a:ext cx="2778845" cy="213971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82514" y="0"/>
              <a:ext cx="2778845" cy="2139711"/>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98971" y="0"/>
              <a:ext cx="2778845" cy="2139711"/>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904642" y="0"/>
              <a:ext cx="2778845" cy="2139711"/>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863590" y="0"/>
              <a:ext cx="2778845" cy="2139711"/>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22538" y="0"/>
              <a:ext cx="2778845" cy="2139711"/>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81486" y="0"/>
              <a:ext cx="2778845" cy="2139711"/>
            </a:xfrm>
            <a:prstGeom prst="rect">
              <a:avLst/>
            </a:prstGeom>
          </p:spPr>
        </p:pic>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2900" y="6057900"/>
            <a:ext cx="4629359" cy="4671065"/>
          </a:xfrm>
          <a:prstGeom prst="rect">
            <a:avLst/>
          </a:prstGeom>
        </p:spPr>
      </p:pic>
      <p:pic>
        <p:nvPicPr>
          <p:cNvPr id="32" name="图片 4">
            <a:extLst>
              <a:ext uri="{FF2B5EF4-FFF2-40B4-BE49-F238E27FC236}">
                <a16:creationId xmlns:a16="http://schemas.microsoft.com/office/drawing/2014/main" xmlns="" id="{8382E36C-737C-4A27-AB73-6D8A2BA850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61" y="-1038778"/>
            <a:ext cx="9296400" cy="3377296"/>
          </a:xfrm>
          <a:prstGeom prst="rect">
            <a:avLst/>
          </a:prstGeom>
        </p:spPr>
      </p:pic>
      <p:sp>
        <p:nvSpPr>
          <p:cNvPr id="33" name="Rectangle 32"/>
          <p:cNvSpPr/>
          <p:nvPr/>
        </p:nvSpPr>
        <p:spPr>
          <a:xfrm>
            <a:off x="620377" y="196510"/>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cxnSp>
        <p:nvCxnSpPr>
          <p:cNvPr id="34" name="直接箭头连接符 180"/>
          <p:cNvCxnSpPr/>
          <p:nvPr/>
        </p:nvCxnSpPr>
        <p:spPr>
          <a:xfrm>
            <a:off x="762000" y="3514887"/>
            <a:ext cx="16050335" cy="112568"/>
          </a:xfrm>
          <a:prstGeom prst="straightConnector1">
            <a:avLst/>
          </a:prstGeom>
          <a:ln w="152400">
            <a:solidFill>
              <a:srgbClr val="A6A6A6">
                <a:alpha val="52941"/>
              </a:srgb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5" name="组合 201"/>
          <p:cNvGrpSpPr/>
          <p:nvPr/>
        </p:nvGrpSpPr>
        <p:grpSpPr>
          <a:xfrm>
            <a:off x="4423158" y="3150558"/>
            <a:ext cx="639218" cy="629066"/>
            <a:chOff x="1762551" y="3008791"/>
            <a:chExt cx="639384" cy="629230"/>
          </a:xfrm>
        </p:grpSpPr>
        <p:sp>
          <p:nvSpPr>
            <p:cNvPr id="36" name="Oval 4"/>
            <p:cNvSpPr/>
            <p:nvPr/>
          </p:nvSpPr>
          <p:spPr>
            <a:xfrm>
              <a:off x="1762551" y="3008791"/>
              <a:ext cx="626458" cy="629230"/>
            </a:xfrm>
            <a:prstGeom prst="ellipse">
              <a:avLst/>
            </a:prstGeom>
            <a:solidFill>
              <a:srgbClr val="F5C6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37" name="Rectangle 4"/>
            <p:cNvSpPr txBox="1">
              <a:spLocks noChangeArrowheads="1"/>
            </p:cNvSpPr>
            <p:nvPr/>
          </p:nvSpPr>
          <p:spPr bwMode="auto">
            <a:xfrm>
              <a:off x="1762551" y="3158908"/>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01</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38" name="组合 202"/>
          <p:cNvGrpSpPr/>
          <p:nvPr/>
        </p:nvGrpSpPr>
        <p:grpSpPr>
          <a:xfrm>
            <a:off x="12826497" y="3193439"/>
            <a:ext cx="639218" cy="629066"/>
            <a:chOff x="3338039" y="2996954"/>
            <a:chExt cx="639384" cy="629230"/>
          </a:xfrm>
        </p:grpSpPr>
        <p:sp>
          <p:nvSpPr>
            <p:cNvPr id="39" name="Oval 4"/>
            <p:cNvSpPr/>
            <p:nvPr/>
          </p:nvSpPr>
          <p:spPr>
            <a:xfrm>
              <a:off x="3338039" y="2996954"/>
              <a:ext cx="626458" cy="629230"/>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lumMod val="95000"/>
                  </a:schemeClr>
                </a:solidFill>
              </a:endParaRPr>
            </a:p>
          </p:txBody>
        </p:sp>
        <p:sp>
          <p:nvSpPr>
            <p:cNvPr id="40" name="Rectangle 4"/>
            <p:cNvSpPr txBox="1">
              <a:spLocks noChangeArrowheads="1"/>
            </p:cNvSpPr>
            <p:nvPr/>
          </p:nvSpPr>
          <p:spPr bwMode="auto">
            <a:xfrm>
              <a:off x="3338039" y="3147069"/>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02</a:t>
              </a:r>
              <a:endParaRPr lang="zh-CN" altLang="en-US" sz="2400" dirty="0">
                <a:latin typeface="方正兰亭黑简体" panose="02000000000000000000" pitchFamily="2" charset="-122"/>
                <a:ea typeface="方正兰亭黑简体" panose="02000000000000000000" pitchFamily="2" charset="-122"/>
              </a:endParaRPr>
            </a:p>
          </p:txBody>
        </p:sp>
      </p:grpSp>
      <p:sp>
        <p:nvSpPr>
          <p:cNvPr id="41" name="箭头: 五边形 3"/>
          <p:cNvSpPr/>
          <p:nvPr/>
        </p:nvSpPr>
        <p:spPr>
          <a:xfrm rot="5400000">
            <a:off x="3062836" y="3513999"/>
            <a:ext cx="5608956" cy="6641649"/>
          </a:xfrm>
          <a:prstGeom prst="homePlate">
            <a:avLst/>
          </a:prstGeom>
          <a:solidFill>
            <a:srgbClr val="F5C683"/>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箭头: 五边形 4"/>
          <p:cNvSpPr/>
          <p:nvPr/>
        </p:nvSpPr>
        <p:spPr>
          <a:xfrm rot="5400000">
            <a:off x="9759561" y="3981047"/>
            <a:ext cx="5576093" cy="5740416"/>
          </a:xfrm>
          <a:prstGeom prst="homePlate">
            <a:avLst/>
          </a:prstGeom>
          <a:solidFill>
            <a:srgbClr val="3F8D9A"/>
          </a:solidFill>
          <a:ln>
            <a:noFill/>
          </a:ln>
          <a:effectLst>
            <a:outerShdw dist="1905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Rectangle 42"/>
          <p:cNvSpPr/>
          <p:nvPr/>
        </p:nvSpPr>
        <p:spPr>
          <a:xfrm>
            <a:off x="6811146" y="2121731"/>
            <a:ext cx="3060453" cy="843693"/>
          </a:xfrm>
          <a:prstGeom prst="rect">
            <a:avLst/>
          </a:prstGeom>
        </p:spPr>
        <p:txBody>
          <a:bodyPr wrap="none">
            <a:spAutoFit/>
          </a:bodyPr>
          <a:lstStyle/>
          <a:p>
            <a:pPr algn="just">
              <a:lnSpc>
                <a:spcPct val="107000"/>
              </a:lnSpc>
              <a:spcAft>
                <a:spcPts val="0"/>
              </a:spcAft>
            </a:pPr>
            <a:r>
              <a:rPr lang="vi-VN" sz="4800" b="1" smtClean="0">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GB" sz="4000">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2819400" y="4105143"/>
            <a:ext cx="6158750" cy="2862322"/>
          </a:xfrm>
          <a:prstGeom prst="rect">
            <a:avLst/>
          </a:prstGeom>
        </p:spPr>
        <p:txBody>
          <a:bodyPr wrap="square">
            <a:spAutoFit/>
          </a:bodyPr>
          <a:lstStyle/>
          <a:p>
            <a:pPr algn="just"/>
            <a:r>
              <a:rPr lang="vi-VN" sz="3600"/>
              <a:t>Văn bản thể hiện những suy nghĩ về sự hi sinh cao cả của biết bao nhiêu đồng chí, đồng bào để có được đất nước hôm nay. </a:t>
            </a:r>
            <a:endParaRPr lang="en-GB" sz="3600"/>
          </a:p>
        </p:txBody>
      </p:sp>
      <p:sp>
        <p:nvSpPr>
          <p:cNvPr id="45" name="Rectangle 44"/>
          <p:cNvSpPr/>
          <p:nvPr/>
        </p:nvSpPr>
        <p:spPr>
          <a:xfrm>
            <a:off x="10547159" y="4737273"/>
            <a:ext cx="3839948" cy="1754326"/>
          </a:xfrm>
          <a:prstGeom prst="rect">
            <a:avLst/>
          </a:prstGeom>
        </p:spPr>
        <p:txBody>
          <a:bodyPr wrap="square">
            <a:spAutoFit/>
          </a:bodyPr>
          <a:lstStyle/>
          <a:p>
            <a:pPr algn="just"/>
            <a:r>
              <a:rPr lang="vi-VN" sz="3600"/>
              <a:t>Tự hào về những trang lịch sử vẻ vang của dân tộc. </a:t>
            </a:r>
            <a:endParaRPr lang="en-GB"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54100" y="-2133600"/>
            <a:ext cx="9121614" cy="1161989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315700" y="6667500"/>
            <a:ext cx="8681277" cy="110824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4857">
            <a:off x="-2514600" y="7200900"/>
            <a:ext cx="9121614" cy="1161989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74395">
            <a:off x="5393029" y="7422745"/>
            <a:ext cx="7978659" cy="9574391"/>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178" y="2389137"/>
            <a:ext cx="10323086" cy="6115647"/>
          </a:xfrm>
          <a:prstGeom prst="rect">
            <a:avLst/>
          </a:prstGeom>
        </p:spPr>
      </p:pic>
      <p:pic>
        <p:nvPicPr>
          <p:cNvPr id="11" name="图片 4">
            <a:extLst>
              <a:ext uri="{FF2B5EF4-FFF2-40B4-BE49-F238E27FC236}">
                <a16:creationId xmlns:a16="http://schemas.microsoft.com/office/drawing/2014/main" xmlns="" id="{8382E36C-737C-4A27-AB73-6D8A2BA850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61" y="-1038778"/>
            <a:ext cx="9296400" cy="3377296"/>
          </a:xfrm>
          <a:prstGeom prst="rect">
            <a:avLst/>
          </a:prstGeom>
        </p:spPr>
      </p:pic>
      <p:sp>
        <p:nvSpPr>
          <p:cNvPr id="12" name="Rectangle 11"/>
          <p:cNvSpPr/>
          <p:nvPr/>
        </p:nvSpPr>
        <p:spPr>
          <a:xfrm>
            <a:off x="620377" y="196510"/>
            <a:ext cx="7675498" cy="769441"/>
          </a:xfrm>
          <a:prstGeom prst="rect">
            <a:avLst/>
          </a:prstGeom>
          <a:noFill/>
        </p:spPr>
        <p:txBody>
          <a:bodyPr wrap="none" lIns="91440" tIns="45720" rIns="91440" bIns="45720">
            <a:spAutoFit/>
          </a:bodyPr>
          <a:lstStyle/>
          <a:p>
            <a:pPr algn="ctr"/>
            <a:r>
              <a:rPr lang="vi-VN"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TƯỢNG ĐÀI VĨ ĐẠI NHẤT</a:t>
            </a:r>
            <a:endParaRPr lang="en-GB" sz="4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3" name="Rectangle 12"/>
          <p:cNvSpPr/>
          <p:nvPr/>
        </p:nvSpPr>
        <p:spPr>
          <a:xfrm>
            <a:off x="4800600" y="3735380"/>
            <a:ext cx="8305800" cy="3477875"/>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rPr>
              <a:t>* Văn nghị luận: ý kiến nêu lên phải rõ ràng. Dẫn chứng lí lẽ hợp lí, thuyết phục. Lập luận chặt chẽ, liên kết. Văn bản phải mạch lạc rõ ràng. </a:t>
            </a:r>
            <a:r>
              <a:rPr lang="en-US" sz="4400">
                <a:latin typeface="Times New Roman" panose="02020603050405020304" pitchFamily="18" charset="0"/>
                <a:ea typeface="Times New Roman" panose="02020603050405020304" pitchFamily="18" charset="0"/>
              </a:rPr>
              <a:t>Bố cục rõ ràng, đầy đủ</a:t>
            </a:r>
            <a:r>
              <a:rPr lang="vi-VN" sz="4400">
                <a:latin typeface="Times New Roman" panose="02020603050405020304" pitchFamily="18" charset="0"/>
                <a:ea typeface="Times New Roman" panose="02020603050405020304" pitchFamily="18" charset="0"/>
              </a:rPr>
              <a:t>.</a:t>
            </a:r>
            <a:endParaRPr lang="en-GB"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12682" y="-5468255"/>
            <a:ext cx="15022403" cy="21158314"/>
          </a:xfrm>
          <a:prstGeom prst="rect">
            <a:avLst/>
          </a:prstGeom>
        </p:spPr>
      </p:pic>
      <p:sp>
        <p:nvSpPr>
          <p:cNvPr id="6" name="Rectangle 5"/>
          <p:cNvSpPr/>
          <p:nvPr/>
        </p:nvSpPr>
        <p:spPr>
          <a:xfrm>
            <a:off x="2590800" y="1714500"/>
            <a:ext cx="12442893" cy="6081730"/>
          </a:xfrm>
          <a:prstGeom prst="rect">
            <a:avLst/>
          </a:prstGeom>
        </p:spPr>
        <p:txBody>
          <a:bodyPr wrap="none">
            <a:spAutoFit/>
          </a:bodyPr>
          <a:lstStyle/>
          <a:p>
            <a:pPr algn="ctr">
              <a:lnSpc>
                <a:spcPct val="150000"/>
              </a:lnSpc>
              <a:spcAft>
                <a:spcPts val="0"/>
              </a:spcAft>
            </a:pPr>
            <a:r>
              <a:rPr lang="vi-VN" sz="13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3</a:t>
            </a:r>
          </a:p>
          <a:p>
            <a:pPr algn="ctr">
              <a:lnSpc>
                <a:spcPct val="150000"/>
              </a:lnSpc>
              <a:spcAft>
                <a:spcPts val="0"/>
              </a:spcAft>
            </a:pPr>
            <a:r>
              <a:rPr lang="vi-VN" sz="13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LUYỆN TẬP</a:t>
            </a:r>
            <a:endParaRPr lang="en-GB" sz="13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pic>
        <p:nvPicPr>
          <p:cNvPr id="5" name="Picture 8"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11642286" y="-5384478"/>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952050" y="9372600"/>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2902" y="8601075"/>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307922" y="922727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412009" y="7848140"/>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4253" y="761325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541" y="-3071812"/>
            <a:ext cx="21430461" cy="6986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3983762" y="-238543"/>
            <a:ext cx="3189813" cy="4612604"/>
          </a:xfrm>
          <a:prstGeom prst="rect">
            <a:avLst/>
          </a:prstGeom>
        </p:spPr>
      </p:pic>
      <p:pic>
        <p:nvPicPr>
          <p:cNvPr id="11"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5986" y="-1571625"/>
            <a:ext cx="10336407" cy="45898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50563" y="1289060"/>
            <a:ext cx="9085076" cy="1446550"/>
          </a:xfrm>
          <a:prstGeom prst="rect">
            <a:avLst/>
          </a:prstGeom>
          <a:noFill/>
        </p:spPr>
        <p:txBody>
          <a:bodyPr wrap="square" rtlCol="0">
            <a:spAutoFit/>
          </a:bodyPr>
          <a:lstStyle/>
          <a:p>
            <a:r>
              <a:rPr lang="en-US" sz="8800" b="1" smtClean="0">
                <a:solidFill>
                  <a:prstClr val="white"/>
                </a:solidFill>
                <a:latin typeface="Arial" panose="020B0604020202020204" pitchFamily="34" charset="0"/>
                <a:cs typeface="Arial" panose="020B0604020202020204" pitchFamily="34" charset="0"/>
              </a:rPr>
              <a:t>AI NHANH </a:t>
            </a:r>
            <a:r>
              <a:rPr lang="vi-VN" sz="8800" b="1" smtClean="0">
                <a:solidFill>
                  <a:prstClr val="white"/>
                </a:solidFill>
                <a:latin typeface="Arial" panose="020B0604020202020204" pitchFamily="34" charset="0"/>
                <a:cs typeface="Arial" panose="020B0604020202020204" pitchFamily="34" charset="0"/>
              </a:rPr>
              <a:t>HƠN</a:t>
            </a:r>
            <a:endParaRPr lang="en-US" sz="8800" b="1" dirty="0">
              <a:solidFill>
                <a:prstClr val="white"/>
              </a:solidFill>
              <a:latin typeface="Arial" panose="020B0604020202020204" pitchFamily="34" charset="0"/>
              <a:cs typeface="Arial" panose="020B0604020202020204" pitchFamily="34" charset="0"/>
            </a:endParaRPr>
          </a:p>
        </p:txBody>
      </p:sp>
      <p:pic>
        <p:nvPicPr>
          <p:cNvPr id="13" name="Picture 11"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88629" y="8904800"/>
            <a:ext cx="1604472" cy="878450"/>
          </a:xfrm>
          <a:prstGeom prst="rect">
            <a:avLst/>
          </a:prstGeom>
          <a:noFill/>
          <a:extLst>
            <a:ext uri="{909E8E84-426E-40DD-AFC4-6F175D3DCCD1}">
              <a14:hiddenFill xmlns:a14="http://schemas.microsoft.com/office/drawing/2010/main">
                <a:solidFill>
                  <a:srgbClr val="FFFFFF"/>
                </a:solidFill>
              </a14:hiddenFill>
            </a:ext>
          </a:extLst>
        </p:spPr>
      </p:pic>
      <p:pic>
        <p:nvPicPr>
          <p:cNvPr id="3" name="Epic Legend ok - nhac trailer">
            <a:hlinkClick r:id="" action="ppaction://media"/>
          </p:cNvPr>
          <p:cNvPicPr>
            <a:picLocks noChangeAspect="1"/>
          </p:cNvPicPr>
          <p:nvPr>
            <a:audioFile r:link="rId1"/>
            <p:extLst>
              <p:ext uri="{DAA4B4D4-6D71-4841-9C94-3DE7FCFB9230}">
                <p14:media xmlns:p14="http://schemas.microsoft.com/office/powerpoint/2010/main" r:embed="rId2">
                  <p14:trim end="0.625"/>
                </p14:media>
              </p:ext>
            </p:extLst>
          </p:nvPr>
        </p:nvPicPr>
        <p:blipFill>
          <a:blip r:embed="rId15" cstate="print"/>
          <a:stretch>
            <a:fillRect/>
          </a:stretch>
        </p:blipFill>
        <p:spPr>
          <a:xfrm>
            <a:off x="18822531" y="5786438"/>
            <a:ext cx="914400" cy="914400"/>
          </a:xfrm>
          <a:prstGeom prst="rect">
            <a:avLst/>
          </a:prstGeom>
        </p:spPr>
      </p:pic>
    </p:spTree>
    <p:extLst>
      <p:ext uri="{BB962C8B-B14F-4D97-AF65-F5344CB8AC3E}">
        <p14:creationId xmlns:p14="http://schemas.microsoft.com/office/powerpoint/2010/main" val="14212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numSld="11" showWhenStopped="0">
                <p:cTn id="25"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176"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89912" y="-543318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08101" y="25801"/>
            <a:ext cx="14058431" cy="10543823"/>
          </a:xfrm>
          <a:prstGeom prst="rect">
            <a:avLst/>
          </a:prstGeom>
        </p:spPr>
      </p:pic>
      <p:pic>
        <p:nvPicPr>
          <p:cNvPr id="178" name="Picture 1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2206" y="655779"/>
            <a:ext cx="8572500" cy="6429375"/>
          </a:xfrm>
          <a:prstGeom prst="rect">
            <a:avLst/>
          </a:prstGeom>
        </p:spPr>
      </p:pic>
      <p:pic>
        <p:nvPicPr>
          <p:cNvPr id="179" name="Picture 17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178" y="904416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30439" y="245240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54728" y="245240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44131" y="3514724"/>
            <a:ext cx="8572500" cy="6429375"/>
          </a:xfrm>
          <a:prstGeom prst="rect">
            <a:avLst/>
          </a:prstGeom>
        </p:spPr>
      </p:pic>
      <p:pic>
        <p:nvPicPr>
          <p:cNvPr id="183" name="Picture 18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98403" y="858566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63672" y="884089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87009" y="764495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8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6371" y="744489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29644" y="737288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21731" y="255905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27774" y="161160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06247" y="16283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6252" y="215907"/>
            <a:ext cx="8572500" cy="6429375"/>
          </a:xfrm>
          <a:prstGeom prst="rect">
            <a:avLst/>
          </a:prstGeom>
        </p:spPr>
      </p:pic>
      <p:pic>
        <p:nvPicPr>
          <p:cNvPr id="192" name="Picture 19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9090" y="-2720694"/>
            <a:ext cx="18894800" cy="6986588"/>
          </a:xfrm>
          <a:prstGeom prst="rect">
            <a:avLst/>
          </a:prstGeom>
        </p:spPr>
      </p:pic>
      <p:pic>
        <p:nvPicPr>
          <p:cNvPr id="19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614797" y="884089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47657" y="762403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05120" y="873941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868" y="-305755"/>
            <a:ext cx="18885244" cy="6917602"/>
          </a:xfrm>
          <a:prstGeom prst="rect">
            <a:avLst/>
          </a:prstGeom>
          <a:noFill/>
          <a:extLst>
            <a:ext uri="{909E8E84-426E-40DD-AFC4-6F175D3DCCD1}">
              <a14:hiddenFill xmlns:a14="http://schemas.microsoft.com/office/drawing/2010/main">
                <a:solidFill>
                  <a:srgbClr val="FFFFFF"/>
                </a:solidFill>
              </a14:hiddenFill>
            </a:ext>
          </a:extLst>
        </p:spPr>
      </p:pic>
      <p:sp>
        <p:nvSpPr>
          <p:cNvPr id="197" name="TextBox 196"/>
          <p:cNvSpPr txBox="1"/>
          <p:nvPr/>
        </p:nvSpPr>
        <p:spPr>
          <a:xfrm>
            <a:off x="2526810" y="1149137"/>
            <a:ext cx="14613243" cy="3416320"/>
          </a:xfrm>
          <a:prstGeom prst="rect">
            <a:avLst/>
          </a:prstGeom>
          <a:noFill/>
        </p:spPr>
        <p:txBody>
          <a:bodyPr wrap="square" rtlCol="0">
            <a:spAutoFit/>
          </a:bodyPr>
          <a:lstStyle/>
          <a:p>
            <a:r>
              <a:rPr lang="vi-VN" sz="5400" b="1">
                <a:solidFill>
                  <a:schemeClr val="bg1"/>
                </a:solidFill>
                <a:latin typeface="+mj-lt"/>
              </a:rPr>
              <a:t>Câu 1: Người có công với đất nước được nhân dân suy tôn là gì?</a:t>
            </a:r>
            <a:endParaRPr lang="en-GB" sz="5400">
              <a:solidFill>
                <a:schemeClr val="bg1"/>
              </a:solidFill>
              <a:latin typeface="+mj-lt"/>
            </a:endParaRPr>
          </a:p>
          <a:p>
            <a:r>
              <a:rPr lang="vi-VN" sz="5400">
                <a:solidFill>
                  <a:schemeClr val="bg1"/>
                </a:solidFill>
                <a:latin typeface="+mj-lt"/>
              </a:rPr>
              <a:t> </a:t>
            </a:r>
            <a:r>
              <a:rPr lang="vi-VN" sz="5400" smtClean="0">
                <a:solidFill>
                  <a:schemeClr val="bg1"/>
                </a:solidFill>
                <a:latin typeface="+mj-lt"/>
              </a:rPr>
              <a:t>A</a:t>
            </a:r>
            <a:r>
              <a:rPr lang="vi-VN" sz="5400">
                <a:solidFill>
                  <a:schemeClr val="bg1"/>
                </a:solidFill>
                <a:latin typeface="+mj-lt"/>
              </a:rPr>
              <a:t>. Thành hoàng      </a:t>
            </a:r>
            <a:r>
              <a:rPr lang="vi-VN" sz="5400" smtClean="0">
                <a:solidFill>
                  <a:schemeClr val="bg1"/>
                </a:solidFill>
                <a:latin typeface="+mj-lt"/>
              </a:rPr>
              <a:t>            B</a:t>
            </a:r>
            <a:r>
              <a:rPr lang="vi-VN" sz="5400">
                <a:solidFill>
                  <a:schemeClr val="bg1"/>
                </a:solidFill>
                <a:latin typeface="+mj-lt"/>
              </a:rPr>
              <a:t>. Thánh mẫu        </a:t>
            </a:r>
            <a:endParaRPr lang="vi-VN" sz="5400" smtClean="0">
              <a:solidFill>
                <a:schemeClr val="bg1"/>
              </a:solidFill>
              <a:latin typeface="+mj-lt"/>
            </a:endParaRPr>
          </a:p>
          <a:p>
            <a:r>
              <a:rPr lang="vi-VN" sz="5400" smtClean="0">
                <a:solidFill>
                  <a:schemeClr val="bg1"/>
                </a:solidFill>
                <a:latin typeface="+mj-lt"/>
              </a:rPr>
              <a:t>C</a:t>
            </a:r>
            <a:r>
              <a:rPr lang="vi-VN" sz="5400">
                <a:solidFill>
                  <a:schemeClr val="bg1"/>
                </a:solidFill>
                <a:latin typeface="+mj-lt"/>
              </a:rPr>
              <a:t>. Anh hùng dân tộc   </a:t>
            </a:r>
            <a:r>
              <a:rPr lang="vi-VN" sz="5400" smtClean="0">
                <a:solidFill>
                  <a:schemeClr val="bg1"/>
                </a:solidFill>
                <a:latin typeface="+mj-lt"/>
              </a:rPr>
              <a:t>         D</a:t>
            </a:r>
            <a:r>
              <a:rPr lang="vi-VN" sz="5400">
                <a:solidFill>
                  <a:schemeClr val="bg1"/>
                </a:solidFill>
                <a:latin typeface="+mj-lt"/>
              </a:rPr>
              <a:t>. Thủy tổ</a:t>
            </a:r>
            <a:endParaRPr lang="en-GB" sz="5400">
              <a:solidFill>
                <a:schemeClr val="bg1"/>
              </a:solidFill>
              <a:latin typeface="+mj-lt"/>
            </a:endParaRPr>
          </a:p>
        </p:txBody>
      </p:sp>
      <p:sp>
        <p:nvSpPr>
          <p:cNvPr id="198" name="Rounded Rectangle 197"/>
          <p:cNvSpPr/>
          <p:nvPr/>
        </p:nvSpPr>
        <p:spPr>
          <a:xfrm>
            <a:off x="2939828" y="525976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p>
        </p:txBody>
      </p:sp>
      <p:sp>
        <p:nvSpPr>
          <p:cNvPr id="199" name="Rounded Rectangle 198"/>
          <p:cNvSpPr/>
          <p:nvPr/>
        </p:nvSpPr>
        <p:spPr>
          <a:xfrm>
            <a:off x="6368828" y="529771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200" name="Rounded Rectangle 199"/>
          <p:cNvSpPr/>
          <p:nvPr/>
        </p:nvSpPr>
        <p:spPr>
          <a:xfrm>
            <a:off x="12973457" y="5297218"/>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D.</a:t>
            </a:r>
          </a:p>
        </p:txBody>
      </p:sp>
      <p:sp>
        <p:nvSpPr>
          <p:cNvPr id="201" name="Rounded Rectangle 200"/>
          <p:cNvSpPr/>
          <p:nvPr/>
        </p:nvSpPr>
        <p:spPr>
          <a:xfrm>
            <a:off x="9796451" y="5326025"/>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C</a:t>
            </a:r>
            <a:r>
              <a:rPr lang="en-US" sz="5400">
                <a:solidFill>
                  <a:srgbClr val="0000FF"/>
                </a:solidFill>
              </a:rPr>
              <a:t>. </a:t>
            </a:r>
            <a:endParaRPr lang="en-US" sz="5400" dirty="0">
              <a:solidFill>
                <a:srgbClr val="0000FF"/>
              </a:solidFill>
            </a:endParaRPr>
          </a:p>
        </p:txBody>
      </p:sp>
      <p:pic>
        <p:nvPicPr>
          <p:cNvPr id="20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87817" y="79073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times up"/>
          <p:cNvGrpSpPr/>
          <p:nvPr/>
        </p:nvGrpSpPr>
        <p:grpSpPr>
          <a:xfrm>
            <a:off x="16792140" y="161949"/>
            <a:ext cx="1135626" cy="562596"/>
            <a:chOff x="2989747" y="438150"/>
            <a:chExt cx="1572029" cy="683752"/>
          </a:xfrm>
        </p:grpSpPr>
        <p:sp>
          <p:nvSpPr>
            <p:cNvPr id="204" name="Rounded Rectangle 20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205" name="Rounded Rectangle 20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206"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99297" y="104264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Group 206">
            <a:extLst>
              <a:ext uri="{FF2B5EF4-FFF2-40B4-BE49-F238E27FC236}">
                <a16:creationId xmlns="" xmlns:a16="http://schemas.microsoft.com/office/drawing/2014/main" id="{A3772A17-BB74-4A75-BA55-D622FE4D0639}"/>
              </a:ext>
            </a:extLst>
          </p:cNvPr>
          <p:cNvGrpSpPr/>
          <p:nvPr/>
        </p:nvGrpSpPr>
        <p:grpSpPr>
          <a:xfrm>
            <a:off x="17309945" y="1025199"/>
            <a:ext cx="135366" cy="114492"/>
            <a:chOff x="2455863" y="2411803"/>
            <a:chExt cx="566738" cy="566738"/>
          </a:xfrm>
        </p:grpSpPr>
        <p:sp>
          <p:nvSpPr>
            <p:cNvPr id="2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213" name="Group 212">
            <a:extLst>
              <a:ext uri="{FF2B5EF4-FFF2-40B4-BE49-F238E27FC236}">
                <a16:creationId xmlns="" xmlns:a16="http://schemas.microsoft.com/office/drawing/2014/main" id="{A3772A17-BB74-4A75-BA55-D622FE4D0639}"/>
              </a:ext>
            </a:extLst>
          </p:cNvPr>
          <p:cNvGrpSpPr/>
          <p:nvPr/>
        </p:nvGrpSpPr>
        <p:grpSpPr>
          <a:xfrm>
            <a:off x="17311964" y="1853648"/>
            <a:ext cx="135366" cy="114492"/>
            <a:chOff x="2455863" y="2411803"/>
            <a:chExt cx="566738" cy="566738"/>
          </a:xfrm>
        </p:grpSpPr>
        <p:sp>
          <p:nvSpPr>
            <p:cNvPr id="2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219" name="Group 218">
            <a:extLst>
              <a:ext uri="{FF2B5EF4-FFF2-40B4-BE49-F238E27FC236}">
                <a16:creationId xmlns="" xmlns:a16="http://schemas.microsoft.com/office/drawing/2014/main" id="{A3772A17-BB74-4A75-BA55-D622FE4D0639}"/>
              </a:ext>
            </a:extLst>
          </p:cNvPr>
          <p:cNvGrpSpPr/>
          <p:nvPr/>
        </p:nvGrpSpPr>
        <p:grpSpPr>
          <a:xfrm>
            <a:off x="17757516" y="1464728"/>
            <a:ext cx="135366" cy="114492"/>
            <a:chOff x="2455863" y="2411803"/>
            <a:chExt cx="566738" cy="566738"/>
          </a:xfrm>
        </p:grpSpPr>
        <p:sp>
          <p:nvSpPr>
            <p:cNvPr id="2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225" name="Group 224">
            <a:extLst>
              <a:ext uri="{FF2B5EF4-FFF2-40B4-BE49-F238E27FC236}">
                <a16:creationId xmlns="" xmlns:a16="http://schemas.microsoft.com/office/drawing/2014/main" id="{A3772A17-BB74-4A75-BA55-D622FE4D0639}"/>
              </a:ext>
            </a:extLst>
          </p:cNvPr>
          <p:cNvGrpSpPr/>
          <p:nvPr/>
        </p:nvGrpSpPr>
        <p:grpSpPr>
          <a:xfrm>
            <a:off x="16902915" y="1502135"/>
            <a:ext cx="135366" cy="114492"/>
            <a:chOff x="2455863" y="2411803"/>
            <a:chExt cx="566738" cy="566738"/>
          </a:xfrm>
        </p:grpSpPr>
        <p:sp>
          <p:nvSpPr>
            <p:cNvPr id="2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231" name="Oval 107"/>
          <p:cNvSpPr>
            <a:spLocks noChangeArrowheads="1"/>
          </p:cNvSpPr>
          <p:nvPr/>
        </p:nvSpPr>
        <p:spPr bwMode="auto">
          <a:xfrm>
            <a:off x="17326800" y="146041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232" name="Explosion 2 231"/>
          <p:cNvSpPr/>
          <p:nvPr/>
        </p:nvSpPr>
        <p:spPr>
          <a:xfrm>
            <a:off x="14840303" y="202487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233" name="Picture 232"/>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90631" y="-10354719"/>
            <a:ext cx="3866966" cy="10287000"/>
          </a:xfrm>
          <a:prstGeom prst="rect">
            <a:avLst/>
          </a:prstGeom>
        </p:spPr>
      </p:pic>
      <p:pic>
        <p:nvPicPr>
          <p:cNvPr id="1026" name="Picture 2" descr="Káº¿t quáº£ hÃ¬nh áº£nh cho cute baby tiger cartoons"/>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512" l="0" r="100000">
                        <a14:foregroundMark x1="6250" y1="7805" x2="55375" y2="59268"/>
                        <a14:foregroundMark x1="11500" y1="19878" x2="23875" y2="55610"/>
                        <a14:foregroundMark x1="44125" y1="15854" x2="48250" y2="43293"/>
                        <a14:foregroundMark x1="7750" y1="26098" x2="11875" y2="44024"/>
                        <a14:foregroundMark x1="76750" y1="27927" x2="63250" y2="39268"/>
                        <a14:foregroundMark x1="16000" y1="91829" x2="46750" y2="94390"/>
                        <a14:foregroundMark x1="54625" y1="94024" x2="70375" y2="90366"/>
                        <a14:foregroundMark x1="21785" y1="18205" x2="38583" y2="66410"/>
                        <a14:foregroundMark x1="56955" y1="25641" x2="39370" y2="58205"/>
                        <a14:foregroundMark x1="62205" y1="34615" x2="51181" y2="49231"/>
                        <a14:foregroundMark x1="40420" y1="23077" x2="34383" y2="50000"/>
                        <a14:foregroundMark x1="7349" y1="42308" x2="36745" y2="60256"/>
                        <a14:foregroundMark x1="45932" y1="90769" x2="19423" y2="88974"/>
                        <a14:foregroundMark x1="20997" y1="86923" x2="15223" y2="89231"/>
                        <a14:foregroundMark x1="64304" y1="84103" x2="56168" y2="92564"/>
                        <a14:foregroundMark x1="17060" y1="30000" x2="36745" y2="54615"/>
                        <a14:foregroundMark x1="5512" y1="35385" x2="23360" y2="56923"/>
                        <a14:foregroundMark x1="49344" y1="18462" x2="40682" y2="47949"/>
                        <a14:foregroundMark x1="54593" y1="23077" x2="42257" y2="38974"/>
                        <a14:foregroundMark x1="53806" y1="20769" x2="38845" y2="37179"/>
                        <a14:foregroundMark x1="14173" y1="24872" x2="27822" y2="35641"/>
                        <a14:foregroundMark x1="7087" y1="31026" x2="6037" y2="41795"/>
                      </a14:backgroundRemoval>
                    </a14:imgEffect>
                  </a14:imgLayer>
                </a14:imgProps>
              </a:ext>
              <a:ext uri="{28A0092B-C50C-407E-A947-70E740481C1C}">
                <a14:useLocalDpi xmlns:a14="http://schemas.microsoft.com/office/drawing/2010/main" val="0"/>
              </a:ext>
            </a:extLst>
          </a:blip>
          <a:srcRect/>
          <a:stretch>
            <a:fillRect/>
          </a:stretch>
        </p:blipFill>
        <p:spPr bwMode="auto">
          <a:xfrm>
            <a:off x="9699007" y="8218277"/>
            <a:ext cx="2176220" cy="2230626"/>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6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6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6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6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230263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6"/>
                                        </p:tgtEl>
                                        <p:attrNameLst>
                                          <p:attrName>style.visibility</p:attrName>
                                        </p:attrNameLst>
                                      </p:cBhvr>
                                      <p:to>
                                        <p:strVal val="visible"/>
                                      </p:to>
                                    </p:set>
                                    <p:animEffect transition="in" filter="fade">
                                      <p:cBhvr>
                                        <p:cTn id="15" dur="1000"/>
                                        <p:tgtEl>
                                          <p:spTgt spid="196"/>
                                        </p:tgtEl>
                                      </p:cBhvr>
                                    </p:animEffect>
                                    <p:anim calcmode="lin" valueType="num">
                                      <p:cBhvr>
                                        <p:cTn id="16" dur="1000" fill="hold"/>
                                        <p:tgtEl>
                                          <p:spTgt spid="196"/>
                                        </p:tgtEl>
                                        <p:attrNameLst>
                                          <p:attrName>ppt_x</p:attrName>
                                        </p:attrNameLst>
                                      </p:cBhvr>
                                      <p:tavLst>
                                        <p:tav tm="0">
                                          <p:val>
                                            <p:strVal val="#ppt_x"/>
                                          </p:val>
                                        </p:tav>
                                        <p:tav tm="100000">
                                          <p:val>
                                            <p:strVal val="#ppt_x"/>
                                          </p:val>
                                        </p:tav>
                                      </p:tavLst>
                                    </p:anim>
                                    <p:anim calcmode="lin" valueType="num">
                                      <p:cBhvr>
                                        <p:cTn id="17" dur="1000" fill="hold"/>
                                        <p:tgtEl>
                                          <p:spTgt spid="19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7"/>
                                        </p:tgtEl>
                                        <p:attrNameLst>
                                          <p:attrName>style.visibility</p:attrName>
                                        </p:attrNameLst>
                                      </p:cBhvr>
                                      <p:to>
                                        <p:strVal val="visible"/>
                                      </p:to>
                                    </p:set>
                                    <p:animEffect transition="in" filter="fade">
                                      <p:cBhvr>
                                        <p:cTn id="20" dur="1000"/>
                                        <p:tgtEl>
                                          <p:spTgt spid="197"/>
                                        </p:tgtEl>
                                      </p:cBhvr>
                                    </p:animEffect>
                                    <p:anim calcmode="lin" valueType="num">
                                      <p:cBhvr>
                                        <p:cTn id="21" dur="1000" fill="hold"/>
                                        <p:tgtEl>
                                          <p:spTgt spid="197"/>
                                        </p:tgtEl>
                                        <p:attrNameLst>
                                          <p:attrName>ppt_x</p:attrName>
                                        </p:attrNameLst>
                                      </p:cBhvr>
                                      <p:tavLst>
                                        <p:tav tm="0">
                                          <p:val>
                                            <p:strVal val="#ppt_x"/>
                                          </p:val>
                                        </p:tav>
                                        <p:tav tm="100000">
                                          <p:val>
                                            <p:strVal val="#ppt_x"/>
                                          </p:val>
                                        </p:tav>
                                      </p:tavLst>
                                    </p:anim>
                                    <p:anim calcmode="lin" valueType="num">
                                      <p:cBhvr>
                                        <p:cTn id="22" dur="1000" fill="hold"/>
                                        <p:tgtEl>
                                          <p:spTgt spid="19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1000"/>
                                        <p:tgtEl>
                                          <p:spTgt spid="198"/>
                                        </p:tgtEl>
                                      </p:cBhvr>
                                    </p:animEffect>
                                    <p:anim calcmode="lin" valueType="num">
                                      <p:cBhvr>
                                        <p:cTn id="28" dur="1000" fill="hold"/>
                                        <p:tgtEl>
                                          <p:spTgt spid="198"/>
                                        </p:tgtEl>
                                        <p:attrNameLst>
                                          <p:attrName>ppt_x</p:attrName>
                                        </p:attrNameLst>
                                      </p:cBhvr>
                                      <p:tavLst>
                                        <p:tav tm="0">
                                          <p:val>
                                            <p:strVal val="#ppt_x"/>
                                          </p:val>
                                        </p:tav>
                                        <p:tav tm="100000">
                                          <p:val>
                                            <p:strVal val="#ppt_x"/>
                                          </p:val>
                                        </p:tav>
                                      </p:tavLst>
                                    </p:anim>
                                    <p:anim calcmode="lin" valueType="num">
                                      <p:cBhvr>
                                        <p:cTn id="29"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fade">
                                      <p:cBhvr>
                                        <p:cTn id="34" dur="1000"/>
                                        <p:tgtEl>
                                          <p:spTgt spid="199"/>
                                        </p:tgtEl>
                                      </p:cBhvr>
                                    </p:animEffect>
                                    <p:anim calcmode="lin" valueType="num">
                                      <p:cBhvr>
                                        <p:cTn id="35" dur="1000" fill="hold"/>
                                        <p:tgtEl>
                                          <p:spTgt spid="199"/>
                                        </p:tgtEl>
                                        <p:attrNameLst>
                                          <p:attrName>ppt_x</p:attrName>
                                        </p:attrNameLst>
                                      </p:cBhvr>
                                      <p:tavLst>
                                        <p:tav tm="0">
                                          <p:val>
                                            <p:strVal val="#ppt_x"/>
                                          </p:val>
                                        </p:tav>
                                        <p:tav tm="100000">
                                          <p:val>
                                            <p:strVal val="#ppt_x"/>
                                          </p:val>
                                        </p:tav>
                                      </p:tavLst>
                                    </p:anim>
                                    <p:anim calcmode="lin" valueType="num">
                                      <p:cBhvr>
                                        <p:cTn id="36"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1"/>
                                        </p:tgtEl>
                                        <p:attrNameLst>
                                          <p:attrName>style.visibility</p:attrName>
                                        </p:attrNameLst>
                                      </p:cBhvr>
                                      <p:to>
                                        <p:strVal val="visible"/>
                                      </p:to>
                                    </p:set>
                                    <p:animEffect transition="in" filter="fade">
                                      <p:cBhvr>
                                        <p:cTn id="41" dur="1000"/>
                                        <p:tgtEl>
                                          <p:spTgt spid="201"/>
                                        </p:tgtEl>
                                      </p:cBhvr>
                                    </p:animEffect>
                                    <p:anim calcmode="lin" valueType="num">
                                      <p:cBhvr>
                                        <p:cTn id="42" dur="1000" fill="hold"/>
                                        <p:tgtEl>
                                          <p:spTgt spid="201"/>
                                        </p:tgtEl>
                                        <p:attrNameLst>
                                          <p:attrName>ppt_x</p:attrName>
                                        </p:attrNameLst>
                                      </p:cBhvr>
                                      <p:tavLst>
                                        <p:tav tm="0">
                                          <p:val>
                                            <p:strVal val="#ppt_x"/>
                                          </p:val>
                                        </p:tav>
                                        <p:tav tm="100000">
                                          <p:val>
                                            <p:strVal val="#ppt_x"/>
                                          </p:val>
                                        </p:tav>
                                      </p:tavLst>
                                    </p:anim>
                                    <p:anim calcmode="lin" valueType="num">
                                      <p:cBhvr>
                                        <p:cTn id="43" dur="1000" fill="hold"/>
                                        <p:tgtEl>
                                          <p:spTgt spid="20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0"/>
                                        </p:tgtEl>
                                        <p:attrNameLst>
                                          <p:attrName>style.visibility</p:attrName>
                                        </p:attrNameLst>
                                      </p:cBhvr>
                                      <p:to>
                                        <p:strVal val="visible"/>
                                      </p:to>
                                    </p:set>
                                    <p:animEffect transition="in" filter="fade">
                                      <p:cBhvr>
                                        <p:cTn id="48" dur="1000"/>
                                        <p:tgtEl>
                                          <p:spTgt spid="200"/>
                                        </p:tgtEl>
                                      </p:cBhvr>
                                    </p:animEffect>
                                    <p:anim calcmode="lin" valueType="num">
                                      <p:cBhvr>
                                        <p:cTn id="49" dur="1000" fill="hold"/>
                                        <p:tgtEl>
                                          <p:spTgt spid="200"/>
                                        </p:tgtEl>
                                        <p:attrNameLst>
                                          <p:attrName>ppt_x</p:attrName>
                                        </p:attrNameLst>
                                      </p:cBhvr>
                                      <p:tavLst>
                                        <p:tav tm="0">
                                          <p:val>
                                            <p:strVal val="#ppt_x"/>
                                          </p:val>
                                        </p:tav>
                                        <p:tav tm="100000">
                                          <p:val>
                                            <p:strVal val="#ppt_x"/>
                                          </p:val>
                                        </p:tav>
                                      </p:tavLst>
                                    </p:anim>
                                    <p:anim calcmode="lin" valueType="num">
                                      <p:cBhvr>
                                        <p:cTn id="50"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01"/>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01"/>
                                        </p:tgtEl>
                                        <p:attrNameLst>
                                          <p:attrName>style.color</p:attrName>
                                        </p:attrNameLst>
                                      </p:cBhvr>
                                      <p:by>
                                        <p:hsl h="7200000" s="0" l="0"/>
                                      </p:by>
                                    </p:animClr>
                                    <p:animClr clrSpc="hsl" dir="cw">
                                      <p:cBhvr>
                                        <p:cTn id="56" dur="500" fill="hold"/>
                                        <p:tgtEl>
                                          <p:spTgt spid="201"/>
                                        </p:tgtEl>
                                        <p:attrNameLst>
                                          <p:attrName>fillcolor</p:attrName>
                                        </p:attrNameLst>
                                      </p:cBhvr>
                                      <p:by>
                                        <p:hsl h="7200000" s="0" l="0"/>
                                      </p:by>
                                    </p:animClr>
                                    <p:animClr clrSpc="hsl" dir="cw">
                                      <p:cBhvr>
                                        <p:cTn id="57" dur="500" fill="hold"/>
                                        <p:tgtEl>
                                          <p:spTgt spid="201"/>
                                        </p:tgtEl>
                                        <p:attrNameLst>
                                          <p:attrName>stroke.color</p:attrName>
                                        </p:attrNameLst>
                                      </p:cBhvr>
                                      <p:by>
                                        <p:hsl h="7200000" s="0" l="0"/>
                                      </p:by>
                                    </p:animClr>
                                    <p:set>
                                      <p:cBhvr>
                                        <p:cTn id="58" dur="500" fill="hold"/>
                                        <p:tgtEl>
                                          <p:spTgt spid="201"/>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8.33333E-7 1.48148E-6 L 0.00586 0.98032 " pathEditMode="relative" rAng="0" ptsTypes="AA">
                                      <p:cBhvr>
                                        <p:cTn id="60" dur="3000" fill="hold"/>
                                        <p:tgtEl>
                                          <p:spTgt spid="233"/>
                                        </p:tgtEl>
                                        <p:attrNameLst>
                                          <p:attrName>ppt_x</p:attrName>
                                          <p:attrName>ppt_y</p:attrName>
                                        </p:attrNameLst>
                                      </p:cBhvr>
                                      <p:rCtr x="286"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8.33333E-7 -0.25 " pathEditMode="relative" rAng="0" ptsTypes="AA">
                                      <p:cBhvr>
                                        <p:cTn id="63" dur="3000" fill="hold"/>
                                        <p:tgtEl>
                                          <p:spTgt spid="233"/>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3.75E-6 4.07407E-6 L -0.01966 -1.41459 " pathEditMode="relative" rAng="0" ptsTypes="AA">
                                      <p:cBhvr>
                                        <p:cTn id="65" dur="3000" fill="hold"/>
                                        <p:tgtEl>
                                          <p:spTgt spid="1026"/>
                                        </p:tgtEl>
                                        <p:attrNameLst>
                                          <p:attrName>ppt_x</p:attrName>
                                          <p:attrName>ppt_y</p:attrName>
                                        </p:attrNameLst>
                                      </p:cBhvr>
                                      <p:rCtr x="-990" y="-70741"/>
                                    </p:animMotion>
                                  </p:childTnLst>
                                </p:cTn>
                              </p:par>
                              <p:par>
                                <p:cTn id="66" presetID="1" presetClass="mediacall" presetSubtype="0" fill="hold" nodeType="withEffect">
                                  <p:stCondLst>
                                    <p:cond delay="0"/>
                                  </p:stCondLst>
                                  <p:childTnLst>
                                    <p:cmd type="call" cmd="playFrom(0.0)">
                                      <p:cBhvr>
                                        <p:cTn id="67" dur="5042" fill="hold"/>
                                        <p:tgtEl>
                                          <p:spTgt spid="63"/>
                                        </p:tgtEl>
                                      </p:cBhvr>
                                    </p:cmd>
                                  </p:childTnLst>
                                </p:cTn>
                              </p:par>
                            </p:childTnLst>
                          </p:cTn>
                        </p:par>
                      </p:childTnLst>
                    </p:cTn>
                  </p:par>
                </p:childTnLst>
              </p:cTn>
              <p:nextCondLst>
                <p:cond evt="onClick" delay="0">
                  <p:tgtEl>
                    <p:spTgt spid="201"/>
                  </p:tgtEl>
                </p:cond>
              </p:nextCondLst>
            </p:seq>
            <p:seq concurrent="1" nextAc="seek">
              <p:cTn id="68" restart="whenNotActive" fill="hold" evtFilter="cancelBubble" nodeType="interactiveSeq">
                <p:stCondLst>
                  <p:cond evt="onClick" delay="0">
                    <p:tgtEl>
                      <p:spTgt spid="203"/>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06"/>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232"/>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62"/>
                                        </p:tgtEl>
                                      </p:cBhvr>
                                    </p:cmd>
                                  </p:childTnLst>
                                </p:cTn>
                              </p:par>
                              <p:par>
                                <p:cTn id="78" presetID="1" presetClass="exit" presetSubtype="0" fill="hold" grpId="1" nodeType="withEffect">
                                  <p:stCondLst>
                                    <p:cond delay="2000"/>
                                  </p:stCondLst>
                                  <p:childTnLst>
                                    <p:set>
                                      <p:cBhvr>
                                        <p:cTn id="79" dur="1" fill="hold">
                                          <p:stCondLst>
                                            <p:cond delay="0"/>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80" restart="whenNotActive" fill="hold" evtFilter="cancelBubble" nodeType="interactiveSeq">
                <p:stCondLst>
                  <p:cond evt="onClick" delay="0">
                    <p:tgtEl>
                      <p:spTgt spid="200"/>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200"/>
                                        </p:tgtEl>
                                        <p:attrNameLst>
                                          <p:attrName>ppt_x</p:attrName>
                                        </p:attrNameLst>
                                      </p:cBhvr>
                                      <p:tavLst>
                                        <p:tav tm="0">
                                          <p:val>
                                            <p:strVal val="ppt_x"/>
                                          </p:val>
                                        </p:tav>
                                        <p:tav tm="100000">
                                          <p:val>
                                            <p:strVal val="ppt_x"/>
                                          </p:val>
                                        </p:tav>
                                      </p:tavLst>
                                    </p:anim>
                                    <p:anim calcmode="lin" valueType="num">
                                      <p:cBhvr additive="base">
                                        <p:cTn id="85" dur="500"/>
                                        <p:tgtEl>
                                          <p:spTgt spid="200"/>
                                        </p:tgtEl>
                                        <p:attrNameLst>
                                          <p:attrName>ppt_y</p:attrName>
                                        </p:attrNameLst>
                                      </p:cBhvr>
                                      <p:tavLst>
                                        <p:tav tm="0">
                                          <p:val>
                                            <p:strVal val="ppt_y"/>
                                          </p:val>
                                        </p:tav>
                                        <p:tav tm="100000">
                                          <p:val>
                                            <p:strVal val="1+ppt_h/2"/>
                                          </p:val>
                                        </p:tav>
                                      </p:tavLst>
                                    </p:anim>
                                    <p:set>
                                      <p:cBhvr>
                                        <p:cTn id="86" dur="1" fill="hold">
                                          <p:stCondLst>
                                            <p:cond delay="499"/>
                                          </p:stCondLst>
                                        </p:cTn>
                                        <p:tgtEl>
                                          <p:spTgt spid="200"/>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66"/>
                                        </p:tgtEl>
                                      </p:cBhvr>
                                    </p:cmd>
                                  </p:childTnLst>
                                </p:cTn>
                              </p:par>
                            </p:childTnLst>
                          </p:cTn>
                        </p:par>
                      </p:childTnLst>
                    </p:cTn>
                  </p:par>
                </p:childTnLst>
              </p:cTn>
              <p:nextCondLst>
                <p:cond evt="onClick" delay="0">
                  <p:tgtEl>
                    <p:spTgt spid="200"/>
                  </p:tgtEl>
                </p:cond>
              </p:nextCondLst>
            </p:seq>
            <p:seq concurrent="1" nextAc="seek">
              <p:cTn id="89" restart="whenNotActive" fill="hold" evtFilter="cancelBubble" nodeType="interactiveSeq">
                <p:stCondLst>
                  <p:cond evt="onClick" delay="0">
                    <p:tgtEl>
                      <p:spTgt spid="199"/>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199"/>
                                        </p:tgtEl>
                                        <p:attrNameLst>
                                          <p:attrName>ppt_x</p:attrName>
                                        </p:attrNameLst>
                                      </p:cBhvr>
                                      <p:tavLst>
                                        <p:tav tm="0">
                                          <p:val>
                                            <p:strVal val="ppt_x"/>
                                          </p:val>
                                        </p:tav>
                                        <p:tav tm="100000">
                                          <p:val>
                                            <p:strVal val="ppt_x"/>
                                          </p:val>
                                        </p:tav>
                                      </p:tavLst>
                                    </p:anim>
                                    <p:anim calcmode="lin" valueType="num">
                                      <p:cBhvr additive="base">
                                        <p:cTn id="94" dur="500"/>
                                        <p:tgtEl>
                                          <p:spTgt spid="199"/>
                                        </p:tgtEl>
                                        <p:attrNameLst>
                                          <p:attrName>ppt_y</p:attrName>
                                        </p:attrNameLst>
                                      </p:cBhvr>
                                      <p:tavLst>
                                        <p:tav tm="0">
                                          <p:val>
                                            <p:strVal val="ppt_y"/>
                                          </p:val>
                                        </p:tav>
                                        <p:tav tm="100000">
                                          <p:val>
                                            <p:strVal val="1+ppt_h/2"/>
                                          </p:val>
                                        </p:tav>
                                      </p:tavLst>
                                    </p:anim>
                                    <p:set>
                                      <p:cBhvr>
                                        <p:cTn id="95" dur="1" fill="hold">
                                          <p:stCondLst>
                                            <p:cond delay="499"/>
                                          </p:stCondLst>
                                        </p:cTn>
                                        <p:tgtEl>
                                          <p:spTgt spid="19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65"/>
                                        </p:tgtEl>
                                      </p:cBhvr>
                                    </p:cmd>
                                  </p:childTnLst>
                                </p:cTn>
                              </p:par>
                            </p:childTnLst>
                          </p:cTn>
                        </p:par>
                      </p:childTnLst>
                    </p:cTn>
                  </p:par>
                </p:childTnLst>
              </p:cTn>
              <p:nextCondLst>
                <p:cond evt="onClick" delay="0">
                  <p:tgtEl>
                    <p:spTgt spid="199"/>
                  </p:tgtEl>
                </p:cond>
              </p:nextCondLst>
            </p:seq>
            <p:seq concurrent="1" nextAc="seek">
              <p:cTn id="98" restart="whenNotActive" fill="hold" evtFilter="cancelBubble" nodeType="interactiveSeq">
                <p:stCondLst>
                  <p:cond evt="onClick" delay="0">
                    <p:tgtEl>
                      <p:spTgt spid="198"/>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198"/>
                                        </p:tgtEl>
                                        <p:attrNameLst>
                                          <p:attrName>ppt_x</p:attrName>
                                        </p:attrNameLst>
                                      </p:cBhvr>
                                      <p:tavLst>
                                        <p:tav tm="0">
                                          <p:val>
                                            <p:strVal val="ppt_x"/>
                                          </p:val>
                                        </p:tav>
                                        <p:tav tm="100000">
                                          <p:val>
                                            <p:strVal val="ppt_x"/>
                                          </p:val>
                                        </p:tav>
                                      </p:tavLst>
                                    </p:anim>
                                    <p:anim calcmode="lin" valueType="num">
                                      <p:cBhvr additive="base">
                                        <p:cTn id="103" dur="500"/>
                                        <p:tgtEl>
                                          <p:spTgt spid="198"/>
                                        </p:tgtEl>
                                        <p:attrNameLst>
                                          <p:attrName>ppt_y</p:attrName>
                                        </p:attrNameLst>
                                      </p:cBhvr>
                                      <p:tavLst>
                                        <p:tav tm="0">
                                          <p:val>
                                            <p:strVal val="ppt_y"/>
                                          </p:val>
                                        </p:tav>
                                        <p:tav tm="100000">
                                          <p:val>
                                            <p:strVal val="1+ppt_h/2"/>
                                          </p:val>
                                        </p:tav>
                                      </p:tavLst>
                                    </p:anim>
                                    <p:set>
                                      <p:cBhvr>
                                        <p:cTn id="104" dur="1" fill="hold">
                                          <p:stCondLst>
                                            <p:cond delay="499"/>
                                          </p:stCondLst>
                                        </p:cTn>
                                        <p:tgtEl>
                                          <p:spTgt spid="198"/>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64"/>
                                        </p:tgtEl>
                                      </p:cBhvr>
                                    </p:cmd>
                                  </p:childTnLst>
                                </p:cTn>
                              </p:par>
                            </p:childTnLst>
                          </p:cTn>
                        </p:par>
                      </p:childTnLst>
                    </p:cTn>
                  </p:par>
                </p:childTnLst>
              </p:cTn>
              <p:nextCondLst>
                <p:cond evt="onClick" delay="0">
                  <p:tgtEl>
                    <p:spTgt spid="198"/>
                  </p:tgtEl>
                </p:cond>
              </p:nextCondLst>
            </p:seq>
            <p:audio>
              <p:cMediaNode vol="53030">
                <p:cTn id="107" fill="hold" display="0">
                  <p:stCondLst>
                    <p:cond delay="indefinite"/>
                  </p:stCondLst>
                  <p:endCondLst>
                    <p:cond evt="onStopAudio" delay="0">
                      <p:tgtEl>
                        <p:sldTgt/>
                      </p:tgtEl>
                    </p:cond>
                  </p:endCondLst>
                </p:cTn>
                <p:tgtEl>
                  <p:spTgt spid="62"/>
                </p:tgtEl>
              </p:cMediaNode>
            </p:audio>
            <p:audio>
              <p:cMediaNode vol="53030">
                <p:cTn id="108" fill="hold" display="0">
                  <p:stCondLst>
                    <p:cond delay="indefinite"/>
                  </p:stCondLst>
                  <p:endCondLst>
                    <p:cond evt="onStopAudio" delay="0">
                      <p:tgtEl>
                        <p:sldTgt/>
                      </p:tgtEl>
                    </p:cond>
                  </p:endCondLst>
                </p:cTn>
                <p:tgtEl>
                  <p:spTgt spid="63"/>
                </p:tgtEl>
              </p:cMediaNode>
            </p:audio>
            <p:audio>
              <p:cMediaNode vol="53030">
                <p:cTn id="109" fill="hold" display="0">
                  <p:stCondLst>
                    <p:cond delay="indefinite"/>
                  </p:stCondLst>
                  <p:endCondLst>
                    <p:cond evt="onStopAudio" delay="0">
                      <p:tgtEl>
                        <p:sldTgt/>
                      </p:tgtEl>
                    </p:cond>
                  </p:endCondLst>
                </p:cTn>
                <p:tgtEl>
                  <p:spTgt spid="64"/>
                </p:tgtEl>
              </p:cMediaNode>
            </p:audio>
            <p:audio>
              <p:cMediaNode vol="53030">
                <p:cTn id="110" fill="hold" display="0">
                  <p:stCondLst>
                    <p:cond delay="indefinite"/>
                  </p:stCondLst>
                  <p:endCondLst>
                    <p:cond evt="onStopAudio" delay="0">
                      <p:tgtEl>
                        <p:sldTgt/>
                      </p:tgtEl>
                    </p:cond>
                  </p:endCondLst>
                </p:cTn>
                <p:tgtEl>
                  <p:spTgt spid="65"/>
                </p:tgtEl>
              </p:cMediaNode>
            </p:audio>
            <p:audio>
              <p:cMediaNode vol="53030">
                <p:cTn id="111" fill="hold" display="0">
                  <p:stCondLst>
                    <p:cond delay="indefinite"/>
                  </p:stCondLst>
                  <p:endCondLst>
                    <p:cond evt="onStopAudio" delay="0">
                      <p:tgtEl>
                        <p:sldTgt/>
                      </p:tgtEl>
                    </p:cond>
                  </p:endCondLst>
                </p:cTn>
                <p:tgtEl>
                  <p:spTgt spid="66"/>
                </p:tgtEl>
              </p:cMediaNode>
            </p:audio>
          </p:childTnLst>
        </p:cTn>
      </p:par>
    </p:tnLst>
    <p:bldLst>
      <p:bldP spid="197" grpId="0"/>
      <p:bldP spid="198" grpId="0" animBg="1"/>
      <p:bldP spid="198" grpId="1" animBg="1"/>
      <p:bldP spid="199" grpId="0" animBg="1"/>
      <p:bldP spid="199" grpId="1" animBg="1"/>
      <p:bldP spid="200" grpId="0" animBg="1"/>
      <p:bldP spid="200" grpId="1" animBg="1"/>
      <p:bldP spid="201" grpId="0" animBg="1"/>
      <p:bldP spid="201" grpId="1" animBg="1"/>
      <p:bldP spid="232" grpId="0" animBg="1"/>
      <p:bldP spid="23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96080" y="-515859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8374" y="93036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010" y="931875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24271"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48560"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2757" y="378931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92235" y="886025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7504"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80841" y="79195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0203" y="771948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23476" y="764747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15563" y="283364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21606" y="188619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00079" y="190298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420" y="49049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01933" y="30039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35258" y="-2446104"/>
            <a:ext cx="17701634"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608629"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41489" y="789862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98952" y="901400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2674" y="-557214"/>
            <a:ext cx="15573450" cy="636606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206025" y="630282"/>
            <a:ext cx="11896598" cy="3416320"/>
          </a:xfrm>
          <a:prstGeom prst="rect">
            <a:avLst/>
          </a:prstGeom>
          <a:noFill/>
        </p:spPr>
        <p:txBody>
          <a:bodyPr wrap="square" rtlCol="0">
            <a:spAutoFit/>
          </a:bodyPr>
          <a:lstStyle/>
          <a:p>
            <a:r>
              <a:rPr lang="vi-VN" sz="5400" b="1">
                <a:solidFill>
                  <a:schemeClr val="bg1"/>
                </a:solidFill>
                <a:latin typeface="+mj-lt"/>
              </a:rPr>
              <a:t>Câu 2. </a:t>
            </a:r>
            <a:r>
              <a:rPr lang="vi-VN" sz="5400" i="1">
                <a:solidFill>
                  <a:schemeClr val="bg1"/>
                </a:solidFill>
                <a:latin typeface="+mj-lt"/>
              </a:rPr>
              <a:t>Những người có công lao với đất nước được thờ tự chính ở đâu?</a:t>
            </a:r>
            <a:endParaRPr lang="en-GB" sz="5400">
              <a:solidFill>
                <a:schemeClr val="bg1"/>
              </a:solidFill>
              <a:latin typeface="+mj-lt"/>
            </a:endParaRPr>
          </a:p>
          <a:p>
            <a:r>
              <a:rPr lang="vi-VN" sz="5400" i="1">
                <a:solidFill>
                  <a:schemeClr val="bg1"/>
                </a:solidFill>
                <a:latin typeface="+mj-lt"/>
              </a:rPr>
              <a:t> </a:t>
            </a:r>
            <a:r>
              <a:rPr lang="vi-VN" sz="5400" i="1" smtClean="0">
                <a:solidFill>
                  <a:schemeClr val="bg1"/>
                </a:solidFill>
                <a:latin typeface="+mj-lt"/>
              </a:rPr>
              <a:t>A. </a:t>
            </a:r>
            <a:r>
              <a:rPr lang="vi-VN" sz="5400">
                <a:solidFill>
                  <a:schemeClr val="bg1"/>
                </a:solidFill>
                <a:latin typeface="+mj-lt"/>
              </a:rPr>
              <a:t>Chùa                </a:t>
            </a:r>
            <a:r>
              <a:rPr lang="vi-VN" sz="5400" smtClean="0">
                <a:solidFill>
                  <a:schemeClr val="bg1"/>
                </a:solidFill>
                <a:latin typeface="+mj-lt"/>
              </a:rPr>
              <a:t>    </a:t>
            </a:r>
            <a:r>
              <a:rPr lang="vi-VN" sz="5400">
                <a:solidFill>
                  <a:schemeClr val="bg1"/>
                </a:solidFill>
                <a:latin typeface="+mj-lt"/>
              </a:rPr>
              <a:t>B. Miếu                      C. Đình                      D. Đền</a:t>
            </a:r>
            <a:endParaRPr lang="en-GB" sz="5400">
              <a:solidFill>
                <a:schemeClr val="bg1"/>
              </a:solidFill>
              <a:latin typeface="+mj-lt"/>
            </a:endParaRPr>
          </a:p>
        </p:txBody>
      </p:sp>
      <p:sp>
        <p:nvSpPr>
          <p:cNvPr id="84" name="Rounded Rectangle 83"/>
          <p:cNvSpPr/>
          <p:nvPr/>
        </p:nvSpPr>
        <p:spPr>
          <a:xfrm>
            <a:off x="13131831" y="559578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p>
        </p:txBody>
      </p:sp>
      <p:sp>
        <p:nvSpPr>
          <p:cNvPr id="85" name="Rounded Rectangle 84"/>
          <p:cNvSpPr/>
          <p:nvPr/>
        </p:nvSpPr>
        <p:spPr>
          <a:xfrm>
            <a:off x="6362660" y="55723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86" name="Rounded Rectangle 85"/>
          <p:cNvSpPr/>
          <p:nvPr/>
        </p:nvSpPr>
        <p:spPr>
          <a:xfrm>
            <a:off x="2763765" y="557230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A.</a:t>
            </a:r>
          </a:p>
        </p:txBody>
      </p:sp>
      <p:sp>
        <p:nvSpPr>
          <p:cNvPr id="87" name="Rounded Rectangle 86"/>
          <p:cNvSpPr/>
          <p:nvPr/>
        </p:nvSpPr>
        <p:spPr>
          <a:xfrm>
            <a:off x="9812054" y="5598550"/>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C</a:t>
            </a:r>
            <a:r>
              <a:rPr lang="en-US" sz="5400">
                <a:solidFill>
                  <a:srgbClr val="0000FF"/>
                </a:solidFill>
              </a:rPr>
              <a:t>. </a:t>
            </a:r>
            <a:endParaRPr lang="en-US" sz="5400" dirty="0">
              <a:solidFill>
                <a:srgbClr val="0000FF"/>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81649" y="106532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85972" y="43653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93129" y="131723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 xmlns:a16="http://schemas.microsoft.com/office/drawing/2014/main" id="{A3772A17-BB74-4A75-BA55-D622FE4D0639}"/>
              </a:ext>
            </a:extLst>
          </p:cNvPr>
          <p:cNvGrpSpPr/>
          <p:nvPr/>
        </p:nvGrpSpPr>
        <p:grpSpPr>
          <a:xfrm>
            <a:off x="17303777" y="129978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99" name="Group 98">
            <a:extLst>
              <a:ext uri="{FF2B5EF4-FFF2-40B4-BE49-F238E27FC236}">
                <a16:creationId xmlns="" xmlns:a16="http://schemas.microsoft.com/office/drawing/2014/main" id="{A3772A17-BB74-4A75-BA55-D622FE4D0639}"/>
              </a:ext>
            </a:extLst>
          </p:cNvPr>
          <p:cNvGrpSpPr/>
          <p:nvPr/>
        </p:nvGrpSpPr>
        <p:grpSpPr>
          <a:xfrm>
            <a:off x="17305796" y="212823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5" name="Group 104">
            <a:extLst>
              <a:ext uri="{FF2B5EF4-FFF2-40B4-BE49-F238E27FC236}">
                <a16:creationId xmlns="" xmlns:a16="http://schemas.microsoft.com/office/drawing/2014/main" id="{A3772A17-BB74-4A75-BA55-D622FE4D0639}"/>
              </a:ext>
            </a:extLst>
          </p:cNvPr>
          <p:cNvGrpSpPr/>
          <p:nvPr/>
        </p:nvGrpSpPr>
        <p:grpSpPr>
          <a:xfrm>
            <a:off x="17751348" y="173931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1" name="Group 110">
            <a:extLst>
              <a:ext uri="{FF2B5EF4-FFF2-40B4-BE49-F238E27FC236}">
                <a16:creationId xmlns="" xmlns:a16="http://schemas.microsoft.com/office/drawing/2014/main" id="{A3772A17-BB74-4A75-BA55-D622FE4D0639}"/>
              </a:ext>
            </a:extLst>
          </p:cNvPr>
          <p:cNvGrpSpPr/>
          <p:nvPr/>
        </p:nvGrpSpPr>
        <p:grpSpPr>
          <a:xfrm>
            <a:off x="16896747" y="177672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7" name="Oval 107"/>
          <p:cNvSpPr>
            <a:spLocks noChangeArrowheads="1"/>
          </p:cNvSpPr>
          <p:nvPr/>
        </p:nvSpPr>
        <p:spPr bwMode="auto">
          <a:xfrm>
            <a:off x="17320632" y="173500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Explosion 2 117"/>
          <p:cNvSpPr/>
          <p:nvPr/>
        </p:nvSpPr>
        <p:spPr>
          <a:xfrm>
            <a:off x="14834135" y="229946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84463" y="-10080129"/>
            <a:ext cx="3866966" cy="10287000"/>
          </a:xfrm>
          <a:prstGeom prst="rect">
            <a:avLst/>
          </a:prstGeom>
        </p:spPr>
      </p:pic>
      <p:pic>
        <p:nvPicPr>
          <p:cNvPr id="1026" name="Picture 2" descr="Káº¿t quáº£ hÃ¬nh áº£nh cho BOAR CLIPART"/>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301777" y="8613208"/>
            <a:ext cx="2722529" cy="1889756"/>
          </a:xfrm>
          <a:prstGeom prst="rect">
            <a:avLst/>
          </a:prstGeom>
          <a:noFill/>
          <a:extLst>
            <a:ext uri="{909E8E84-426E-40DD-AFC4-6F175D3DCCD1}">
              <a14:hiddenFill xmlns:a14="http://schemas.microsoft.com/office/drawing/2010/main">
                <a:solidFill>
                  <a:srgbClr val="FFFFFF"/>
                </a:solidFill>
              </a14:hiddenFill>
            </a:ext>
          </a:extLst>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14524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anim calcmode="lin" valueType="num">
                                      <p:cBhvr>
                                        <p:cTn id="28" dur="1000" fill="hold"/>
                                        <p:tgtEl>
                                          <p:spTgt spid="86"/>
                                        </p:tgtEl>
                                        <p:attrNameLst>
                                          <p:attrName>ppt_x</p:attrName>
                                        </p:attrNameLst>
                                      </p:cBhvr>
                                      <p:tavLst>
                                        <p:tav tm="0">
                                          <p:val>
                                            <p:strVal val="#ppt_x"/>
                                          </p:val>
                                        </p:tav>
                                        <p:tav tm="100000">
                                          <p:val>
                                            <p:strVal val="#ppt_x"/>
                                          </p:val>
                                        </p:tav>
                                      </p:tavLst>
                                    </p:anim>
                                    <p:anim calcmode="lin" valueType="num">
                                      <p:cBhvr>
                                        <p:cTn id="2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1000"/>
                                        <p:tgtEl>
                                          <p:spTgt spid="87"/>
                                        </p:tgtEl>
                                      </p:cBhvr>
                                    </p:animEffect>
                                    <p:anim calcmode="lin" valueType="num">
                                      <p:cBhvr>
                                        <p:cTn id="42" dur="1000" fill="hold"/>
                                        <p:tgtEl>
                                          <p:spTgt spid="87"/>
                                        </p:tgtEl>
                                        <p:attrNameLst>
                                          <p:attrName>ppt_x</p:attrName>
                                        </p:attrNameLst>
                                      </p:cBhvr>
                                      <p:tavLst>
                                        <p:tav tm="0">
                                          <p:val>
                                            <p:strVal val="#ppt_x"/>
                                          </p:val>
                                        </p:tav>
                                        <p:tav tm="100000">
                                          <p:val>
                                            <p:strVal val="#ppt_x"/>
                                          </p:val>
                                        </p:tav>
                                      </p:tavLst>
                                    </p:anim>
                                    <p:anim calcmode="lin" valueType="num">
                                      <p:cBhvr>
                                        <p:cTn id="43"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1000"/>
                                        <p:tgtEl>
                                          <p:spTgt spid="84"/>
                                        </p:tgtEl>
                                      </p:cBhvr>
                                    </p:animEffect>
                                    <p:anim calcmode="lin" valueType="num">
                                      <p:cBhvr>
                                        <p:cTn id="49" dur="1000" fill="hold"/>
                                        <p:tgtEl>
                                          <p:spTgt spid="84"/>
                                        </p:tgtEl>
                                        <p:attrNameLst>
                                          <p:attrName>ppt_x</p:attrName>
                                        </p:attrNameLst>
                                      </p:cBhvr>
                                      <p:tavLst>
                                        <p:tav tm="0">
                                          <p:val>
                                            <p:strVal val="#ppt_x"/>
                                          </p:val>
                                        </p:tav>
                                        <p:tav tm="100000">
                                          <p:val>
                                            <p:strVal val="#ppt_x"/>
                                          </p:val>
                                        </p:tav>
                                      </p:tavLst>
                                    </p:anim>
                                    <p:anim calcmode="lin" valueType="num">
                                      <p:cBhvr>
                                        <p:cTn id="50"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7"/>
                                        </p:tgtEl>
                                        <p:attrNameLst>
                                          <p:attrName>style.color</p:attrName>
                                        </p:attrNameLst>
                                      </p:cBhvr>
                                      <p:by>
                                        <p:hsl h="7200000" s="0" l="0"/>
                                      </p:by>
                                    </p:animClr>
                                    <p:animClr clrSpc="hsl" dir="cw">
                                      <p:cBhvr>
                                        <p:cTn id="56" dur="500" fill="hold"/>
                                        <p:tgtEl>
                                          <p:spTgt spid="87"/>
                                        </p:tgtEl>
                                        <p:attrNameLst>
                                          <p:attrName>fillcolor</p:attrName>
                                        </p:attrNameLst>
                                      </p:cBhvr>
                                      <p:by>
                                        <p:hsl h="7200000" s="0" l="0"/>
                                      </p:by>
                                    </p:animClr>
                                    <p:animClr clrSpc="hsl" dir="cw">
                                      <p:cBhvr>
                                        <p:cTn id="57" dur="500" fill="hold"/>
                                        <p:tgtEl>
                                          <p:spTgt spid="87"/>
                                        </p:tgtEl>
                                        <p:attrNameLst>
                                          <p:attrName>stroke.color</p:attrName>
                                        </p:attrNameLst>
                                      </p:cBhvr>
                                      <p:by>
                                        <p:hsl h="7200000" s="0" l="0"/>
                                      </p:by>
                                    </p:animClr>
                                    <p:set>
                                      <p:cBhvr>
                                        <p:cTn id="58" dur="500" fill="hold"/>
                                        <p:tgtEl>
                                          <p:spTgt spid="87"/>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08333E-7 1.11111E-6 L 0.00586 0.98032 " pathEditMode="relative" rAng="0" ptsTypes="AA">
                                      <p:cBhvr>
                                        <p:cTn id="60" dur="3000" fill="hold"/>
                                        <p:tgtEl>
                                          <p:spTgt spid="119"/>
                                        </p:tgtEl>
                                        <p:attrNameLst>
                                          <p:attrName>ppt_x</p:attrName>
                                          <p:attrName>ppt_y</p:attrName>
                                        </p:attrNameLst>
                                      </p:cBhvr>
                                      <p:rCtr x="286" y="49005"/>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08333E-7 -0.25 " pathEditMode="relative" rAng="0" ptsTypes="AA">
                                      <p:cBhvr>
                                        <p:cTn id="63" dur="3000" fill="hold"/>
                                        <p:tgtEl>
                                          <p:spTgt spid="119"/>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2.91667E-6 3.33333E-6 L -0.00481 -1.24167 " pathEditMode="relative" rAng="0" ptsTypes="AA">
                                      <p:cBhvr>
                                        <p:cTn id="65" dur="3000" fill="hold"/>
                                        <p:tgtEl>
                                          <p:spTgt spid="1026"/>
                                        </p:tgtEl>
                                        <p:attrNameLst>
                                          <p:attrName>ppt_x</p:attrName>
                                          <p:attrName>ppt_y</p:attrName>
                                        </p:attrNameLst>
                                      </p:cBhvr>
                                      <p:rCtr x="-247" y="-62083"/>
                                    </p:animMotion>
                                  </p:childTnLst>
                                </p:cTn>
                              </p:par>
                              <p:par>
                                <p:cTn id="66" presetID="1" presetClass="mediacall" presetSubtype="0" fill="hold" nodeType="withEffect">
                                  <p:stCondLst>
                                    <p:cond delay="0"/>
                                  </p:stCondLst>
                                  <p:childTnLst>
                                    <p:cmd type="call" cmd="playFrom(0.0)">
                                      <p:cBhvr>
                                        <p:cTn id="67" dur="5042" fill="hold"/>
                                        <p:tgtEl>
                                          <p:spTgt spid="121"/>
                                        </p:tgtEl>
                                      </p:cBhvr>
                                    </p:cmd>
                                  </p:childTnLst>
                                </p:cTn>
                              </p:par>
                            </p:childTnLst>
                          </p:cTn>
                        </p:par>
                      </p:childTnLst>
                    </p:cTn>
                  </p:par>
                </p:childTnLst>
              </p:cTn>
              <p:nextCondLst>
                <p:cond evt="onClick" delay="0">
                  <p:tgtEl>
                    <p:spTgt spid="87"/>
                  </p:tgtEl>
                </p:cond>
              </p:nextCondLst>
            </p:seq>
            <p:seq concurrent="1" nextAc="seek">
              <p:cTn id="68" restart="whenNotActive" fill="hold" evtFilter="cancelBubble" nodeType="interactiveSeq">
                <p:stCondLst>
                  <p:cond evt="onClick" delay="0">
                    <p:tgtEl>
                      <p:spTgt spid="89"/>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2"/>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120"/>
                                        </p:tgtEl>
                                      </p:cBhvr>
                                    </p:cmd>
                                  </p:childTnLst>
                                </p:cTn>
                              </p:par>
                              <p:par>
                                <p:cTn id="78" presetID="1" presetClass="exit" presetSubtype="0" fill="hold" grpId="1" nodeType="withEffect">
                                  <p:stCondLst>
                                    <p:cond delay="2000"/>
                                  </p:stCondLst>
                                  <p:childTnLst>
                                    <p:set>
                                      <p:cBhvr>
                                        <p:cTn id="79"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0" restart="whenNotActive" fill="hold" evtFilter="cancelBubble" nodeType="interactiveSeq">
                <p:stCondLst>
                  <p:cond evt="onClick" delay="0">
                    <p:tgtEl>
                      <p:spTgt spid="86"/>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6"/>
                                        </p:tgtEl>
                                        <p:attrNameLst>
                                          <p:attrName>ppt_x</p:attrName>
                                        </p:attrNameLst>
                                      </p:cBhvr>
                                      <p:tavLst>
                                        <p:tav tm="0">
                                          <p:val>
                                            <p:strVal val="ppt_x"/>
                                          </p:val>
                                        </p:tav>
                                        <p:tav tm="100000">
                                          <p:val>
                                            <p:strVal val="ppt_x"/>
                                          </p:val>
                                        </p:tav>
                                      </p:tavLst>
                                    </p:anim>
                                    <p:anim calcmode="lin" valueType="num">
                                      <p:cBhvr additive="base">
                                        <p:cTn id="85" dur="500"/>
                                        <p:tgtEl>
                                          <p:spTgt spid="86"/>
                                        </p:tgtEl>
                                        <p:attrNameLst>
                                          <p:attrName>ppt_y</p:attrName>
                                        </p:attrNameLst>
                                      </p:cBhvr>
                                      <p:tavLst>
                                        <p:tav tm="0">
                                          <p:val>
                                            <p:strVal val="ppt_y"/>
                                          </p:val>
                                        </p:tav>
                                        <p:tav tm="100000">
                                          <p:val>
                                            <p:strVal val="1+ppt_h/2"/>
                                          </p:val>
                                        </p:tav>
                                      </p:tavLst>
                                    </p:anim>
                                    <p:set>
                                      <p:cBhvr>
                                        <p:cTn id="86" dur="1" fill="hold">
                                          <p:stCondLst>
                                            <p:cond delay="499"/>
                                          </p:stCondLst>
                                        </p:cTn>
                                        <p:tgtEl>
                                          <p:spTgt spid="8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2"/>
                                        </p:tgtEl>
                                      </p:cBhvr>
                                    </p:cmd>
                                  </p:childTnLst>
                                </p:cTn>
                              </p:par>
                            </p:childTnLst>
                          </p:cTn>
                        </p:par>
                      </p:childTnLst>
                    </p:cTn>
                  </p:par>
                </p:childTnLst>
              </p:cTn>
              <p:nextCondLst>
                <p:cond evt="onClick" delay="0">
                  <p:tgtEl>
                    <p:spTgt spid="86"/>
                  </p:tgtEl>
                </p:cond>
              </p:nextCondLst>
            </p:seq>
            <p:seq concurrent="1" nextAc="seek">
              <p:cTn id="89" restart="whenNotActive" fill="hold" evtFilter="cancelBubble" nodeType="interactiveSeq">
                <p:stCondLst>
                  <p:cond evt="onClick" delay="0">
                    <p:tgtEl>
                      <p:spTgt spid="85"/>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5"/>
                                        </p:tgtEl>
                                        <p:attrNameLst>
                                          <p:attrName>ppt_x</p:attrName>
                                        </p:attrNameLst>
                                      </p:cBhvr>
                                      <p:tavLst>
                                        <p:tav tm="0">
                                          <p:val>
                                            <p:strVal val="ppt_x"/>
                                          </p:val>
                                        </p:tav>
                                        <p:tav tm="100000">
                                          <p:val>
                                            <p:strVal val="ppt_x"/>
                                          </p:val>
                                        </p:tav>
                                      </p:tavLst>
                                    </p:anim>
                                    <p:anim calcmode="lin" valueType="num">
                                      <p:cBhvr additive="base">
                                        <p:cTn id="94" dur="500"/>
                                        <p:tgtEl>
                                          <p:spTgt spid="85"/>
                                        </p:tgtEl>
                                        <p:attrNameLst>
                                          <p:attrName>ppt_y</p:attrName>
                                        </p:attrNameLst>
                                      </p:cBhvr>
                                      <p:tavLst>
                                        <p:tav tm="0">
                                          <p:val>
                                            <p:strVal val="ppt_y"/>
                                          </p:val>
                                        </p:tav>
                                        <p:tav tm="100000">
                                          <p:val>
                                            <p:strVal val="1+ppt_h/2"/>
                                          </p:val>
                                        </p:tav>
                                      </p:tavLst>
                                    </p:anim>
                                    <p:set>
                                      <p:cBhvr>
                                        <p:cTn id="95" dur="1" fill="hold">
                                          <p:stCondLst>
                                            <p:cond delay="499"/>
                                          </p:stCondLst>
                                        </p:cTn>
                                        <p:tgtEl>
                                          <p:spTgt spid="85"/>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4"/>
                                        </p:tgtEl>
                                      </p:cBhvr>
                                    </p:cmd>
                                  </p:childTnLst>
                                </p:cTn>
                              </p:par>
                            </p:childTnLst>
                          </p:cTn>
                        </p:par>
                      </p:childTnLst>
                    </p:cTn>
                  </p:par>
                </p:childTnLst>
              </p:cTn>
              <p:nextCondLst>
                <p:cond evt="onClick" delay="0">
                  <p:tgtEl>
                    <p:spTgt spid="85"/>
                  </p:tgtEl>
                </p:cond>
              </p:nextCondLst>
            </p:seq>
            <p:seq concurrent="1" nextAc="seek">
              <p:cTn id="98" restart="whenNotActive" fill="hold" evtFilter="cancelBubble" nodeType="interactiveSeq">
                <p:stCondLst>
                  <p:cond evt="onClick" delay="0">
                    <p:tgtEl>
                      <p:spTgt spid="84"/>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4"/>
                                        </p:tgtEl>
                                        <p:attrNameLst>
                                          <p:attrName>ppt_x</p:attrName>
                                        </p:attrNameLst>
                                      </p:cBhvr>
                                      <p:tavLst>
                                        <p:tav tm="0">
                                          <p:val>
                                            <p:strVal val="ppt_x"/>
                                          </p:val>
                                        </p:tav>
                                        <p:tav tm="100000">
                                          <p:val>
                                            <p:strVal val="ppt_x"/>
                                          </p:val>
                                        </p:tav>
                                      </p:tavLst>
                                    </p:anim>
                                    <p:anim calcmode="lin" valueType="num">
                                      <p:cBhvr additive="base">
                                        <p:cTn id="103" dur="500"/>
                                        <p:tgtEl>
                                          <p:spTgt spid="84"/>
                                        </p:tgtEl>
                                        <p:attrNameLst>
                                          <p:attrName>ppt_y</p:attrName>
                                        </p:attrNameLst>
                                      </p:cBhvr>
                                      <p:tavLst>
                                        <p:tav tm="0">
                                          <p:val>
                                            <p:strVal val="ppt_y"/>
                                          </p:val>
                                        </p:tav>
                                        <p:tav tm="100000">
                                          <p:val>
                                            <p:strVal val="1+ppt_h/2"/>
                                          </p:val>
                                        </p:tav>
                                      </p:tavLst>
                                    </p:anim>
                                    <p:set>
                                      <p:cBhvr>
                                        <p:cTn id="104" dur="1" fill="hold">
                                          <p:stCondLst>
                                            <p:cond delay="499"/>
                                          </p:stCondLst>
                                        </p:cTn>
                                        <p:tgtEl>
                                          <p:spTgt spid="8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3"/>
                                        </p:tgtEl>
                                      </p:cBhvr>
                                    </p:cmd>
                                  </p:childTnLst>
                                </p:cTn>
                              </p:par>
                            </p:childTnLst>
                          </p:cTn>
                        </p:par>
                      </p:childTnLst>
                    </p:cTn>
                  </p:par>
                </p:childTnLst>
              </p:cTn>
              <p:nextCondLst>
                <p:cond evt="onClick" delay="0">
                  <p:tgtEl>
                    <p:spTgt spid="84"/>
                  </p:tgtEl>
                </p:cond>
              </p:nextCondLst>
            </p:seq>
            <p:audio>
              <p:cMediaNode vol="53030">
                <p:cTn id="107" fill="hold" display="0">
                  <p:stCondLst>
                    <p:cond delay="indefinite"/>
                  </p:stCondLst>
                  <p:endCondLst>
                    <p:cond evt="onStopAudio" delay="0">
                      <p:tgtEl>
                        <p:sldTgt/>
                      </p:tgtEl>
                    </p:cond>
                  </p:endCondLst>
                </p:cTn>
                <p:tgtEl>
                  <p:spTgt spid="120"/>
                </p:tgtEl>
              </p:cMediaNode>
            </p:audio>
            <p:audio>
              <p:cMediaNode vol="53030">
                <p:cTn id="108" fill="hold" display="0">
                  <p:stCondLst>
                    <p:cond delay="indefinite"/>
                  </p:stCondLst>
                  <p:endCondLst>
                    <p:cond evt="onStopAudio" delay="0">
                      <p:tgtEl>
                        <p:sldTgt/>
                      </p:tgtEl>
                    </p:cond>
                  </p:endCondLst>
                </p:cTn>
                <p:tgtEl>
                  <p:spTgt spid="121"/>
                </p:tgtEl>
              </p:cMediaNode>
            </p:audio>
            <p:audio>
              <p:cMediaNode vol="53030">
                <p:cTn id="109" fill="hold" display="0">
                  <p:stCondLst>
                    <p:cond delay="indefinite"/>
                  </p:stCondLst>
                  <p:endCondLst>
                    <p:cond evt="onStopAudio" delay="0">
                      <p:tgtEl>
                        <p:sldTgt/>
                      </p:tgtEl>
                    </p:cond>
                  </p:endCondLst>
                </p:cTn>
                <p:tgtEl>
                  <p:spTgt spid="122"/>
                </p:tgtEl>
              </p:cMediaNode>
            </p:audio>
            <p:audio>
              <p:cMediaNode vol="53030">
                <p:cTn id="110" fill="hold" display="0">
                  <p:stCondLst>
                    <p:cond delay="indefinite"/>
                  </p:stCondLst>
                  <p:endCondLst>
                    <p:cond evt="onStopAudio" delay="0">
                      <p:tgtEl>
                        <p:sldTgt/>
                      </p:tgtEl>
                    </p:cond>
                  </p:endCondLst>
                </p:cTn>
                <p:tgtEl>
                  <p:spTgt spid="123"/>
                </p:tgtEl>
              </p:cMediaNode>
            </p:audio>
            <p:audio>
              <p:cMediaNode vol="53030">
                <p:cTn id="111"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pic>
        <p:nvPicPr>
          <p:cNvPr id="5"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15089" y="-5219043"/>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383" y="869918"/>
            <a:ext cx="8572500" cy="6429375"/>
          </a:xfrm>
          <a:prstGeom prst="rect">
            <a:avLst/>
          </a:prstGeom>
        </p:spPr>
      </p:pic>
      <p:pic>
        <p:nvPicPr>
          <p:cNvPr id="9" name="Picture 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9258300"/>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05262" y="26665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551" y="26665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33748" y="3728862"/>
            <a:ext cx="8572500" cy="6429375"/>
          </a:xfrm>
          <a:prstGeom prst="rect">
            <a:avLst/>
          </a:prstGeom>
        </p:spPr>
      </p:pic>
      <p:pic>
        <p:nvPicPr>
          <p:cNvPr id="18" name="Picture 1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73225" y="8799801"/>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38494" y="9055032"/>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61832" y="78590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81193" y="765903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04467" y="758702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96554" y="27731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02597" y="18257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81070" y="1842530"/>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1430" y="430046"/>
            <a:ext cx="8572500" cy="642937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82923" y="239939"/>
            <a:ext cx="14058431" cy="10543823"/>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4267" y="-2506555"/>
            <a:ext cx="21430461" cy="6986588"/>
          </a:xfrm>
          <a:prstGeom prst="rect">
            <a:avLst/>
          </a:prstGeom>
        </p:spPr>
      </p:pic>
      <p:pic>
        <p:nvPicPr>
          <p:cNvPr id="3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589619" y="9055032"/>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22479" y="783817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79943" y="8953553"/>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4531" y="-723900"/>
            <a:ext cx="16537115" cy="801970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394803" y="873798"/>
            <a:ext cx="12748657" cy="4247317"/>
          </a:xfrm>
          <a:prstGeom prst="rect">
            <a:avLst/>
          </a:prstGeom>
          <a:noFill/>
        </p:spPr>
        <p:txBody>
          <a:bodyPr wrap="square" rtlCol="0">
            <a:spAutoFit/>
          </a:bodyPr>
          <a:lstStyle/>
          <a:p>
            <a:r>
              <a:rPr lang="vi-VN" sz="5400" b="1">
                <a:solidFill>
                  <a:schemeClr val="bg1"/>
                </a:solidFill>
                <a:latin typeface="+mj-lt"/>
              </a:rPr>
              <a:t>Câu 3</a:t>
            </a:r>
            <a:r>
              <a:rPr lang="vi-VN" sz="5400" i="1">
                <a:solidFill>
                  <a:schemeClr val="bg1"/>
                </a:solidFill>
                <a:latin typeface="+mj-lt"/>
              </a:rPr>
              <a:t>. Những người có công với làng xã xưa thường được nhân dân các làng xã suy tôn là gì?</a:t>
            </a:r>
            <a:endParaRPr lang="en-GB" sz="5400">
              <a:solidFill>
                <a:schemeClr val="bg1"/>
              </a:solidFill>
              <a:latin typeface="+mj-lt"/>
            </a:endParaRPr>
          </a:p>
          <a:p>
            <a:r>
              <a:rPr lang="vi-VN" sz="5400" b="1">
                <a:solidFill>
                  <a:schemeClr val="bg1"/>
                </a:solidFill>
                <a:latin typeface="+mj-lt"/>
              </a:rPr>
              <a:t> </a:t>
            </a:r>
            <a:r>
              <a:rPr lang="vi-VN" sz="5400" smtClean="0">
                <a:solidFill>
                  <a:schemeClr val="bg1"/>
                </a:solidFill>
                <a:latin typeface="+mj-lt"/>
              </a:rPr>
              <a:t>A</a:t>
            </a:r>
            <a:r>
              <a:rPr lang="vi-VN" sz="5400" b="1">
                <a:solidFill>
                  <a:schemeClr val="bg1"/>
                </a:solidFill>
                <a:latin typeface="+mj-lt"/>
              </a:rPr>
              <a:t>. </a:t>
            </a:r>
            <a:r>
              <a:rPr lang="vi-VN" sz="5400">
                <a:solidFill>
                  <a:schemeClr val="bg1"/>
                </a:solidFill>
                <a:latin typeface="+mj-lt"/>
              </a:rPr>
              <a:t>Vua                          B. Thần                  </a:t>
            </a:r>
            <a:endParaRPr lang="vi-VN" sz="5400" smtClean="0">
              <a:solidFill>
                <a:schemeClr val="bg1"/>
              </a:solidFill>
              <a:latin typeface="+mj-lt"/>
            </a:endParaRPr>
          </a:p>
          <a:p>
            <a:r>
              <a:rPr lang="vi-VN" sz="5400" smtClean="0">
                <a:solidFill>
                  <a:schemeClr val="bg1"/>
                </a:solidFill>
                <a:latin typeface="+mj-lt"/>
              </a:rPr>
              <a:t>C</a:t>
            </a:r>
            <a:r>
              <a:rPr lang="vi-VN" sz="5400">
                <a:solidFill>
                  <a:schemeClr val="bg1"/>
                </a:solidFill>
                <a:latin typeface="+mj-lt"/>
              </a:rPr>
              <a:t>. Thánh             </a:t>
            </a:r>
            <a:r>
              <a:rPr lang="vi-VN" sz="5400" smtClean="0">
                <a:solidFill>
                  <a:schemeClr val="bg1"/>
                </a:solidFill>
                <a:latin typeface="+mj-lt"/>
              </a:rPr>
              <a:t>          D</a:t>
            </a:r>
            <a:r>
              <a:rPr lang="vi-VN" sz="5400">
                <a:solidFill>
                  <a:schemeClr val="bg1"/>
                </a:solidFill>
                <a:latin typeface="+mj-lt"/>
              </a:rPr>
              <a:t>. Thành hoàng</a:t>
            </a:r>
            <a:endParaRPr lang="en-GB" sz="5400">
              <a:solidFill>
                <a:schemeClr val="bg1"/>
              </a:solidFill>
              <a:latin typeface="+mj-lt"/>
            </a:endParaRPr>
          </a:p>
        </p:txBody>
      </p:sp>
      <p:sp>
        <p:nvSpPr>
          <p:cNvPr id="41" name="Rounded Rectangle 40"/>
          <p:cNvSpPr/>
          <p:nvPr/>
        </p:nvSpPr>
        <p:spPr>
          <a:xfrm>
            <a:off x="2914650" y="54739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p>
        </p:txBody>
      </p:sp>
      <p:sp>
        <p:nvSpPr>
          <p:cNvPr id="42" name="Rounded Rectangle 41"/>
          <p:cNvSpPr/>
          <p:nvPr/>
        </p:nvSpPr>
        <p:spPr>
          <a:xfrm>
            <a:off x="6343650" y="551185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43" name="Rounded Rectangle 42"/>
          <p:cNvSpPr/>
          <p:nvPr/>
        </p:nvSpPr>
        <p:spPr>
          <a:xfrm>
            <a:off x="9873174" y="551185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44" name="Rounded Rectangle 43"/>
          <p:cNvSpPr/>
          <p:nvPr/>
        </p:nvSpPr>
        <p:spPr>
          <a:xfrm>
            <a:off x="13101638" y="54739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r>
              <a:rPr lang="en-US" sz="5400">
                <a:solidFill>
                  <a:srgbClr val="0000FF"/>
                </a:solidFill>
              </a:rPr>
              <a:t>. </a:t>
            </a:r>
            <a:endParaRPr lang="en-US" sz="5400" dirty="0">
              <a:solidFill>
                <a:srgbClr val="0000FF"/>
              </a:solidFill>
            </a:endParaRPr>
          </a:p>
        </p:txBody>
      </p:sp>
      <p:pic>
        <p:nvPicPr>
          <p:cNvPr id="45"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62640" y="1004876"/>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times up"/>
          <p:cNvGrpSpPr/>
          <p:nvPr/>
        </p:nvGrpSpPr>
        <p:grpSpPr>
          <a:xfrm>
            <a:off x="16766963" y="376088"/>
            <a:ext cx="1135626" cy="562596"/>
            <a:chOff x="2989747" y="438150"/>
            <a:chExt cx="1572029" cy="683752"/>
          </a:xfrm>
        </p:grpSpPr>
        <p:sp>
          <p:nvSpPr>
            <p:cNvPr id="47" name="Rounded Rectangle 4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48" name="Rounded Rectangle 4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4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74120" y="1256781"/>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 xmlns:a16="http://schemas.microsoft.com/office/drawing/2014/main" id="{A3772A17-BB74-4A75-BA55-D622FE4D0639}"/>
              </a:ext>
            </a:extLst>
          </p:cNvPr>
          <p:cNvGrpSpPr/>
          <p:nvPr/>
        </p:nvGrpSpPr>
        <p:grpSpPr>
          <a:xfrm>
            <a:off x="17284767" y="1239338"/>
            <a:ext cx="135366" cy="114492"/>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56" name="Group 55">
            <a:extLst>
              <a:ext uri="{FF2B5EF4-FFF2-40B4-BE49-F238E27FC236}">
                <a16:creationId xmlns="" xmlns:a16="http://schemas.microsoft.com/office/drawing/2014/main" id="{A3772A17-BB74-4A75-BA55-D622FE4D0639}"/>
              </a:ext>
            </a:extLst>
          </p:cNvPr>
          <p:cNvGrpSpPr/>
          <p:nvPr/>
        </p:nvGrpSpPr>
        <p:grpSpPr>
          <a:xfrm>
            <a:off x="17286786" y="2067786"/>
            <a:ext cx="135366" cy="114492"/>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62" name="Group 61">
            <a:extLst>
              <a:ext uri="{FF2B5EF4-FFF2-40B4-BE49-F238E27FC236}">
                <a16:creationId xmlns="" xmlns:a16="http://schemas.microsoft.com/office/drawing/2014/main" id="{A3772A17-BB74-4A75-BA55-D622FE4D0639}"/>
              </a:ext>
            </a:extLst>
          </p:cNvPr>
          <p:cNvGrpSpPr/>
          <p:nvPr/>
        </p:nvGrpSpPr>
        <p:grpSpPr>
          <a:xfrm>
            <a:off x="17732339" y="1678866"/>
            <a:ext cx="135366" cy="114492"/>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68" name="Group 67">
            <a:extLst>
              <a:ext uri="{FF2B5EF4-FFF2-40B4-BE49-F238E27FC236}">
                <a16:creationId xmlns="" xmlns:a16="http://schemas.microsoft.com/office/drawing/2014/main" id="{A3772A17-BB74-4A75-BA55-D622FE4D0639}"/>
              </a:ext>
            </a:extLst>
          </p:cNvPr>
          <p:cNvGrpSpPr/>
          <p:nvPr/>
        </p:nvGrpSpPr>
        <p:grpSpPr>
          <a:xfrm>
            <a:off x="16877738" y="1716273"/>
            <a:ext cx="135366" cy="114492"/>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74" name="Oval 107"/>
          <p:cNvSpPr>
            <a:spLocks noChangeArrowheads="1"/>
          </p:cNvSpPr>
          <p:nvPr/>
        </p:nvSpPr>
        <p:spPr bwMode="auto">
          <a:xfrm>
            <a:off x="17301623" y="1674549"/>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75" name="Explosion 2 74"/>
          <p:cNvSpPr/>
          <p:nvPr/>
        </p:nvSpPr>
        <p:spPr>
          <a:xfrm>
            <a:off x="14815125" y="2239016"/>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76" name="Picture 75"/>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65454" y="-10140581"/>
            <a:ext cx="3866966" cy="10287000"/>
          </a:xfrm>
          <a:prstGeom prst="rect">
            <a:avLst/>
          </a:prstGeom>
        </p:spPr>
      </p:pic>
      <p:pic>
        <p:nvPicPr>
          <p:cNvPr id="77" name="Picture 76"/>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72917" y1="19940" x2="73106" y2="36254"/>
                        <a14:foregroundMark x1="83523" y1="23263" x2="79167" y2="42598"/>
                        <a14:backgroundMark x1="30682" y1="62236" x2="31629" y2="62236"/>
                        <a14:backgroundMark x1="54545" y1="82477" x2="54924" y2="82779"/>
                      </a14:backgroundRemoval>
                    </a14:imgEffect>
                  </a14:imgLayer>
                </a14:imgProps>
              </a:ext>
              <a:ext uri="{28A0092B-C50C-407E-A947-70E740481C1C}">
                <a14:useLocalDpi xmlns:a14="http://schemas.microsoft.com/office/drawing/2010/main" val="0"/>
              </a:ext>
            </a:extLst>
          </a:blip>
          <a:stretch>
            <a:fillRect/>
          </a:stretch>
        </p:blipFill>
        <p:spPr>
          <a:xfrm>
            <a:off x="8718053" y="8329577"/>
            <a:ext cx="3080571" cy="1931192"/>
          </a:xfrm>
          <a:prstGeom prst="rect">
            <a:avLst/>
          </a:prstGeom>
        </p:spPr>
      </p:pic>
      <p:pic>
        <p:nvPicPr>
          <p:cNvPr id="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78"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6715" y="6517523"/>
            <a:ext cx="914400" cy="914400"/>
          </a:xfrm>
          <a:prstGeom prst="rect">
            <a:avLst/>
          </a:prstGeom>
        </p:spPr>
      </p:pic>
      <p:pic>
        <p:nvPicPr>
          <p:cNvPr id="79"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639407" y="7885401"/>
            <a:ext cx="914400" cy="914400"/>
          </a:xfrm>
          <a:prstGeom prst="rect">
            <a:avLst/>
          </a:prstGeom>
        </p:spPr>
      </p:pic>
      <p:pic>
        <p:nvPicPr>
          <p:cNvPr id="8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4171" y="9428490"/>
            <a:ext cx="914400" cy="914400"/>
          </a:xfrm>
          <a:prstGeom prst="rect">
            <a:avLst/>
          </a:prstGeom>
        </p:spPr>
      </p:pic>
    </p:spTree>
    <p:extLst>
      <p:ext uri="{BB962C8B-B14F-4D97-AF65-F5344CB8AC3E}">
        <p14:creationId xmlns:p14="http://schemas.microsoft.com/office/powerpoint/2010/main" val="31614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7"/>
                                        </p:tgtEl>
                                        <p:attrNameLst>
                                          <p:attrName>r</p:attrName>
                                        </p:attrNameLst>
                                      </p:cBhvr>
                                    </p:animRot>
                                    <p:animRot by="-240000">
                                      <p:cBhvr>
                                        <p:cTn id="7" dur="600" fill="hold">
                                          <p:stCondLst>
                                            <p:cond delay="600"/>
                                          </p:stCondLst>
                                        </p:cTn>
                                        <p:tgtEl>
                                          <p:spTgt spid="77"/>
                                        </p:tgtEl>
                                        <p:attrNameLst>
                                          <p:attrName>r</p:attrName>
                                        </p:attrNameLst>
                                      </p:cBhvr>
                                    </p:animRot>
                                    <p:animRot by="240000">
                                      <p:cBhvr>
                                        <p:cTn id="8" dur="600" fill="hold">
                                          <p:stCondLst>
                                            <p:cond delay="1200"/>
                                          </p:stCondLst>
                                        </p:cTn>
                                        <p:tgtEl>
                                          <p:spTgt spid="77"/>
                                        </p:tgtEl>
                                        <p:attrNameLst>
                                          <p:attrName>r</p:attrName>
                                        </p:attrNameLst>
                                      </p:cBhvr>
                                    </p:animRot>
                                    <p:animRot by="-240000">
                                      <p:cBhvr>
                                        <p:cTn id="9" dur="600" fill="hold">
                                          <p:stCondLst>
                                            <p:cond delay="1800"/>
                                          </p:stCondLst>
                                        </p:cTn>
                                        <p:tgtEl>
                                          <p:spTgt spid="77"/>
                                        </p:tgtEl>
                                        <p:attrNameLst>
                                          <p:attrName>r</p:attrName>
                                        </p:attrNameLst>
                                      </p:cBhvr>
                                    </p:animRot>
                                    <p:animRot by="120000">
                                      <p:cBhvr>
                                        <p:cTn id="10" dur="600" fill="hold">
                                          <p:stCondLst>
                                            <p:cond delay="2400"/>
                                          </p:stCondLst>
                                        </p:cTn>
                                        <p:tgtEl>
                                          <p:spTgt spid="7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44"/>
                                        </p:tgtEl>
                                        <p:attrNameLst>
                                          <p:attrName>style.color</p:attrName>
                                        </p:attrNameLst>
                                      </p:cBhvr>
                                      <p:by>
                                        <p:hsl h="7200000" s="0" l="0"/>
                                      </p:by>
                                    </p:animClr>
                                    <p:animClr clrSpc="hsl" dir="cw">
                                      <p:cBhvr>
                                        <p:cTn id="56" dur="500" fill="hold"/>
                                        <p:tgtEl>
                                          <p:spTgt spid="44"/>
                                        </p:tgtEl>
                                        <p:attrNameLst>
                                          <p:attrName>fillcolor</p:attrName>
                                        </p:attrNameLst>
                                      </p:cBhvr>
                                      <p:by>
                                        <p:hsl h="7200000" s="0" l="0"/>
                                      </p:by>
                                    </p:animClr>
                                    <p:animClr clrSpc="hsl" dir="cw">
                                      <p:cBhvr>
                                        <p:cTn id="57" dur="500" fill="hold"/>
                                        <p:tgtEl>
                                          <p:spTgt spid="44"/>
                                        </p:tgtEl>
                                        <p:attrNameLst>
                                          <p:attrName>stroke.color</p:attrName>
                                        </p:attrNameLst>
                                      </p:cBhvr>
                                      <p:by>
                                        <p:hsl h="7200000" s="0" l="0"/>
                                      </p:by>
                                    </p:animClr>
                                    <p:set>
                                      <p:cBhvr>
                                        <p:cTn id="58" dur="500" fill="hold"/>
                                        <p:tgtEl>
                                          <p:spTgt spid="44"/>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1.45833E-6 -3.7037E-7 L 0.00586 0.98032 " pathEditMode="relative" rAng="0" ptsTypes="AA">
                                      <p:cBhvr>
                                        <p:cTn id="60" dur="3000" fill="hold"/>
                                        <p:tgtEl>
                                          <p:spTgt spid="76"/>
                                        </p:tgtEl>
                                        <p:attrNameLst>
                                          <p:attrName>ppt_x</p:attrName>
                                          <p:attrName>ppt_y</p:attrName>
                                        </p:attrNameLst>
                                      </p:cBhvr>
                                      <p:rCtr x="286" y="49005"/>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1.45833E-6 -0.25 " pathEditMode="relative" rAng="0" ptsTypes="AA">
                                      <p:cBhvr>
                                        <p:cTn id="63" dur="3000" fill="hold"/>
                                        <p:tgtEl>
                                          <p:spTgt spid="76"/>
                                        </p:tgtEl>
                                        <p:attrNameLst>
                                          <p:attrName>ppt_x</p:attrName>
                                          <p:attrName>ppt_y</p:attrName>
                                        </p:attrNameLst>
                                      </p:cBhvr>
                                      <p:rCtr x="-573" y="-58750"/>
                                    </p:animMotion>
                                  </p:childTnLst>
                                </p:cTn>
                              </p:par>
                              <p:par>
                                <p:cTn id="64" presetID="64" presetClass="path" presetSubtype="0" accel="50000" decel="50000" fill="hold" nodeType="withEffect">
                                  <p:stCondLst>
                                    <p:cond delay="0"/>
                                  </p:stCondLst>
                                  <p:childTnLst>
                                    <p:animMotion origin="layout" path="M 2.5E-6 -2.22222E-6 L 0.01315 -1.38935 " pathEditMode="relative" rAng="0" ptsTypes="AA">
                                      <p:cBhvr>
                                        <p:cTn id="65" dur="3000" fill="hold"/>
                                        <p:tgtEl>
                                          <p:spTgt spid="77"/>
                                        </p:tgtEl>
                                        <p:attrNameLst>
                                          <p:attrName>ppt_x</p:attrName>
                                          <p:attrName>ppt_y</p:attrName>
                                        </p:attrNameLst>
                                      </p:cBhvr>
                                      <p:rCtr x="651" y="-69468"/>
                                    </p:animMotion>
                                  </p:childTnLst>
                                </p:cTn>
                              </p:par>
                              <p:par>
                                <p:cTn id="66" presetID="1" presetClass="mediacall" presetSubtype="0" fill="hold" nodeType="withEffect">
                                  <p:stCondLst>
                                    <p:cond delay="0"/>
                                  </p:stCondLst>
                                  <p:childTnLst>
                                    <p:cmd type="call" cmd="playFrom(0.0)">
                                      <p:cBhvr>
                                        <p:cTn id="67" dur="5042" fill="hold"/>
                                        <p:tgtEl>
                                          <p:spTgt spid="3"/>
                                        </p:tgtEl>
                                      </p:cBhvr>
                                    </p:cmd>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49"/>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75"/>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2"/>
                                        </p:tgtEl>
                                      </p:cBhvr>
                                    </p:cmd>
                                  </p:childTnLst>
                                </p:cTn>
                              </p:par>
                              <p:par>
                                <p:cTn id="78" presetID="1" presetClass="exit" presetSubtype="0" fill="hold" grpId="1" nodeType="withEffect">
                                  <p:stCondLst>
                                    <p:cond delay="2000"/>
                                  </p:stCondLst>
                                  <p:childTnLst>
                                    <p:set>
                                      <p:cBhvr>
                                        <p:cTn id="79"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3"/>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43"/>
                                        </p:tgtEl>
                                        <p:attrNameLst>
                                          <p:attrName>ppt_x</p:attrName>
                                        </p:attrNameLst>
                                      </p:cBhvr>
                                      <p:tavLst>
                                        <p:tav tm="0">
                                          <p:val>
                                            <p:strVal val="ppt_x"/>
                                          </p:val>
                                        </p:tav>
                                        <p:tav tm="100000">
                                          <p:val>
                                            <p:strVal val="ppt_x"/>
                                          </p:val>
                                        </p:tav>
                                      </p:tavLst>
                                    </p:anim>
                                    <p:anim calcmode="lin" valueType="num">
                                      <p:cBhvr additive="base">
                                        <p:cTn id="85" dur="500"/>
                                        <p:tgtEl>
                                          <p:spTgt spid="43"/>
                                        </p:tgtEl>
                                        <p:attrNameLst>
                                          <p:attrName>ppt_y</p:attrName>
                                        </p:attrNameLst>
                                      </p:cBhvr>
                                      <p:tavLst>
                                        <p:tav tm="0">
                                          <p:val>
                                            <p:strVal val="ppt_y"/>
                                          </p:val>
                                        </p:tav>
                                        <p:tav tm="100000">
                                          <p:val>
                                            <p:strVal val="1+ppt_h/2"/>
                                          </p:val>
                                        </p:tav>
                                      </p:tavLst>
                                    </p:anim>
                                    <p:set>
                                      <p:cBhvr>
                                        <p:cTn id="86" dur="1" fill="hold">
                                          <p:stCondLst>
                                            <p:cond delay="499"/>
                                          </p:stCondLst>
                                        </p:cTn>
                                        <p:tgtEl>
                                          <p:spTgt spid="43"/>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78"/>
                                        </p:tgtEl>
                                      </p:cBhvr>
                                    </p:cmd>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42"/>
                                        </p:tgtEl>
                                        <p:attrNameLst>
                                          <p:attrName>ppt_x</p:attrName>
                                        </p:attrNameLst>
                                      </p:cBhvr>
                                      <p:tavLst>
                                        <p:tav tm="0">
                                          <p:val>
                                            <p:strVal val="ppt_x"/>
                                          </p:val>
                                        </p:tav>
                                        <p:tav tm="100000">
                                          <p:val>
                                            <p:strVal val="ppt_x"/>
                                          </p:val>
                                        </p:tav>
                                      </p:tavLst>
                                    </p:anim>
                                    <p:anim calcmode="lin" valueType="num">
                                      <p:cBhvr additive="base">
                                        <p:cTn id="94" dur="500"/>
                                        <p:tgtEl>
                                          <p:spTgt spid="42"/>
                                        </p:tgtEl>
                                        <p:attrNameLst>
                                          <p:attrName>ppt_y</p:attrName>
                                        </p:attrNameLst>
                                      </p:cBhvr>
                                      <p:tavLst>
                                        <p:tav tm="0">
                                          <p:val>
                                            <p:strVal val="ppt_y"/>
                                          </p:val>
                                        </p:tav>
                                        <p:tav tm="100000">
                                          <p:val>
                                            <p:strVal val="1+ppt_h/2"/>
                                          </p:val>
                                        </p:tav>
                                      </p:tavLst>
                                    </p:anim>
                                    <p:set>
                                      <p:cBhvr>
                                        <p:cTn id="95" dur="1" fill="hold">
                                          <p:stCondLst>
                                            <p:cond delay="499"/>
                                          </p:stCondLst>
                                        </p:cTn>
                                        <p:tgtEl>
                                          <p:spTgt spid="4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80"/>
                                        </p:tgtEl>
                                      </p:cBhvr>
                                    </p:cmd>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1"/>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41"/>
                                        </p:tgtEl>
                                        <p:attrNameLst>
                                          <p:attrName>ppt_x</p:attrName>
                                        </p:attrNameLst>
                                      </p:cBhvr>
                                      <p:tavLst>
                                        <p:tav tm="0">
                                          <p:val>
                                            <p:strVal val="ppt_x"/>
                                          </p:val>
                                        </p:tav>
                                        <p:tav tm="100000">
                                          <p:val>
                                            <p:strVal val="ppt_x"/>
                                          </p:val>
                                        </p:tav>
                                      </p:tavLst>
                                    </p:anim>
                                    <p:anim calcmode="lin" valueType="num">
                                      <p:cBhvr additive="base">
                                        <p:cTn id="103" dur="500"/>
                                        <p:tgtEl>
                                          <p:spTgt spid="41"/>
                                        </p:tgtEl>
                                        <p:attrNameLst>
                                          <p:attrName>ppt_y</p:attrName>
                                        </p:attrNameLst>
                                      </p:cBhvr>
                                      <p:tavLst>
                                        <p:tav tm="0">
                                          <p:val>
                                            <p:strVal val="ppt_y"/>
                                          </p:val>
                                        </p:tav>
                                        <p:tav tm="100000">
                                          <p:val>
                                            <p:strVal val="1+ppt_h/2"/>
                                          </p:val>
                                        </p:tav>
                                      </p:tavLst>
                                    </p:anim>
                                    <p:set>
                                      <p:cBhvr>
                                        <p:cTn id="104" dur="1" fill="hold">
                                          <p:stCondLst>
                                            <p:cond delay="499"/>
                                          </p:stCondLst>
                                        </p:cTn>
                                        <p:tgtEl>
                                          <p:spTgt spid="41"/>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79"/>
                                        </p:tgtEl>
                                      </p:cBhvr>
                                    </p:cmd>
                                  </p:childTnLst>
                                </p:cTn>
                              </p:par>
                            </p:childTnLst>
                          </p:cTn>
                        </p:par>
                      </p:childTnLst>
                    </p:cTn>
                  </p:par>
                </p:childTnLst>
              </p:cTn>
              <p:nextCondLst>
                <p:cond evt="onClick" delay="0">
                  <p:tgtEl>
                    <p:spTgt spid="41"/>
                  </p:tgtEl>
                </p:cond>
              </p:nextCondLst>
            </p:seq>
            <p:audio>
              <p:cMediaNode vol="53030">
                <p:cTn id="107" fill="hold" display="0">
                  <p:stCondLst>
                    <p:cond delay="indefinite"/>
                  </p:stCondLst>
                  <p:endCondLst>
                    <p:cond evt="onStopAudio" delay="0">
                      <p:tgtEl>
                        <p:sldTgt/>
                      </p:tgtEl>
                    </p:cond>
                  </p:endCondLst>
                </p:cTn>
                <p:tgtEl>
                  <p:spTgt spid="2"/>
                </p:tgtEl>
              </p:cMediaNode>
            </p:audio>
            <p:audio>
              <p:cMediaNode vol="53030">
                <p:cTn id="108" fill="hold" display="0">
                  <p:stCondLst>
                    <p:cond delay="indefinite"/>
                  </p:stCondLst>
                  <p:endCondLst>
                    <p:cond evt="onStopAudio" delay="0">
                      <p:tgtEl>
                        <p:sldTgt/>
                      </p:tgtEl>
                    </p:cond>
                  </p:endCondLst>
                </p:cTn>
                <p:tgtEl>
                  <p:spTgt spid="3"/>
                </p:tgtEl>
              </p:cMediaNode>
            </p:audio>
            <p:audio>
              <p:cMediaNode vol="53030">
                <p:cTn id="109" fill="hold" display="0">
                  <p:stCondLst>
                    <p:cond delay="indefinite"/>
                  </p:stCondLst>
                  <p:endCondLst>
                    <p:cond evt="onStopAudio" delay="0">
                      <p:tgtEl>
                        <p:sldTgt/>
                      </p:tgtEl>
                    </p:cond>
                  </p:endCondLst>
                </p:cTn>
                <p:tgtEl>
                  <p:spTgt spid="78"/>
                </p:tgtEl>
              </p:cMediaNode>
            </p:audio>
            <p:audio>
              <p:cMediaNode vol="53030">
                <p:cTn id="110" fill="hold" display="0">
                  <p:stCondLst>
                    <p:cond delay="indefinite"/>
                  </p:stCondLst>
                  <p:endCondLst>
                    <p:cond evt="onStopAudio" delay="0">
                      <p:tgtEl>
                        <p:sldTgt/>
                      </p:tgtEl>
                    </p:cond>
                  </p:endCondLst>
                </p:cTn>
                <p:tgtEl>
                  <p:spTgt spid="79"/>
                </p:tgtEl>
              </p:cMediaNode>
            </p:audio>
            <p:audio>
              <p:cMediaNode vol="53030">
                <p:cTn id="111" fill="hold" display="0">
                  <p:stCondLst>
                    <p:cond delay="indefinite"/>
                  </p:stCondLst>
                  <p:endCondLst>
                    <p:cond evt="onStopAudio" delay="0">
                      <p:tgtEl>
                        <p:sldTgt/>
                      </p:tgtEl>
                    </p:cond>
                  </p:endCondLst>
                </p:cTn>
                <p:tgtEl>
                  <p:spTgt spid="80"/>
                </p:tgtEl>
              </p:cMediaNode>
            </p:audio>
          </p:childTnLst>
        </p:cTn>
      </p:par>
    </p:tnLst>
    <p:bldLst>
      <p:bldP spid="38" grpId="0"/>
      <p:bldP spid="41" grpId="0" animBg="1"/>
      <p:bldP spid="41" grpId="1" animBg="1"/>
      <p:bldP spid="42" grpId="0" animBg="1"/>
      <p:bldP spid="42" grpId="1" animBg="1"/>
      <p:bldP spid="43" grpId="0" animBg="1"/>
      <p:bldP spid="43" grpId="1" animBg="1"/>
      <p:bldP spid="44" grpId="0" animBg="1"/>
      <p:bldP spid="44" grpId="1" animBg="1"/>
      <p:bldP spid="75" grpId="0" animBg="1"/>
      <p:bldP spid="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2096" y="2242615"/>
            <a:ext cx="7438467" cy="5262979"/>
          </a:xfrm>
          <a:prstGeom prst="rect">
            <a:avLst/>
          </a:prstGeom>
        </p:spPr>
        <p:txBody>
          <a:bodyPr wrap="square">
            <a:spAutoFit/>
          </a:bodyPr>
          <a:lstStyle/>
          <a:p>
            <a:pPr algn="just"/>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Kể tên một số công trình tượng đài nổi tiếng của Việt Nam mà em biết? Vì sao các công trình tượng đài đó được xây dựng. Việc xây dựng các công trình tượng đài đó có ý nghĩa gì?</a:t>
            </a:r>
            <a:endParaRPr lang="en-GB" sz="4800" b="1">
              <a:solidFill>
                <a:srgbClr val="FF0000"/>
              </a:solidFill>
              <a:effectLst>
                <a:outerShdw blurRad="38100" dist="38100" dir="2700000" algn="tl">
                  <a:srgbClr val="000000">
                    <a:alpha val="43137"/>
                  </a:srgbClr>
                </a:outerShdw>
              </a:effectLst>
            </a:endParaRPr>
          </a:p>
        </p:txBody>
      </p:sp>
      <p:sp>
        <p:nvSpPr>
          <p:cNvPr id="3" name="Rounded Rectangular Callout 2"/>
          <p:cNvSpPr/>
          <p:nvPr/>
        </p:nvSpPr>
        <p:spPr>
          <a:xfrm>
            <a:off x="6019800" y="1866900"/>
            <a:ext cx="8073027" cy="6186146"/>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3"/>
          <p:cNvSpPr>
            <a:spLocks noChangeArrowheads="1"/>
          </p:cNvSpPr>
          <p:nvPr/>
        </p:nvSpPr>
        <p:spPr bwMode="auto">
          <a:xfrm rot="592040">
            <a:off x="8560595" y="6110288"/>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4"/>
          <p:cNvSpPr>
            <a:spLocks noChangeArrowheads="1"/>
          </p:cNvSpPr>
          <p:nvPr/>
        </p:nvSpPr>
        <p:spPr bwMode="auto">
          <a:xfrm>
            <a:off x="6128292" y="1213607"/>
            <a:ext cx="3419475" cy="2883693"/>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5"/>
          <p:cNvSpPr>
            <a:spLocks noChangeArrowheads="1"/>
          </p:cNvSpPr>
          <p:nvPr/>
        </p:nvSpPr>
        <p:spPr bwMode="auto">
          <a:xfrm rot="-1357722">
            <a:off x="9781129" y="561145"/>
            <a:ext cx="3436143" cy="3519488"/>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6"/>
          <p:cNvSpPr>
            <a:spLocks noChangeArrowheads="1"/>
          </p:cNvSpPr>
          <p:nvPr/>
        </p:nvSpPr>
        <p:spPr bwMode="auto">
          <a:xfrm rot="616279">
            <a:off x="11012235" y="3062288"/>
            <a:ext cx="3412332"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8"/>
          <p:cNvSpPr>
            <a:spLocks noChangeArrowheads="1"/>
          </p:cNvSpPr>
          <p:nvPr/>
        </p:nvSpPr>
        <p:spPr bwMode="auto">
          <a:xfrm rot="1000089">
            <a:off x="8885779" y="2140745"/>
            <a:ext cx="4219575" cy="3414713"/>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9"/>
          <p:cNvSpPr>
            <a:spLocks noChangeArrowheads="1"/>
          </p:cNvSpPr>
          <p:nvPr/>
        </p:nvSpPr>
        <p:spPr bwMode="auto">
          <a:xfrm rot="1349026">
            <a:off x="10437020" y="6365082"/>
            <a:ext cx="3126581" cy="3455193"/>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0"/>
          <p:cNvSpPr>
            <a:spLocks noChangeArrowheads="1"/>
          </p:cNvSpPr>
          <p:nvPr/>
        </p:nvSpPr>
        <p:spPr bwMode="auto">
          <a:xfrm rot="-1034993">
            <a:off x="8088060" y="4298158"/>
            <a:ext cx="2669382" cy="277653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1" name="Rectangle 12"/>
          <p:cNvSpPr>
            <a:spLocks noChangeArrowheads="1"/>
          </p:cNvSpPr>
          <p:nvPr/>
        </p:nvSpPr>
        <p:spPr bwMode="auto">
          <a:xfrm rot="1919344">
            <a:off x="5963985" y="3583782"/>
            <a:ext cx="3162300" cy="3352800"/>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2" name="Picture 14" descr="interroga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479" y="6438901"/>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8"/>
                                        </p:tgtEl>
                                        <p:attrNameLst>
                                          <p:attrName>ppt_x</p:attrName>
                                        </p:attrNameLst>
                                      </p:cBhvr>
                                      <p:tavLst>
                                        <p:tav tm="0">
                                          <p:val>
                                            <p:strVal val="ppt_x"/>
                                          </p:val>
                                        </p:tav>
                                        <p:tav tm="100000">
                                          <p:val>
                                            <p:strVal val="ppt_x"/>
                                          </p:val>
                                        </p:tav>
                                      </p:tavLst>
                                    </p:anim>
                                    <p:anim calcmode="lin" valueType="num">
                                      <p:cBhvr additive="base">
                                        <p:cTn id="42" dur="500"/>
                                        <p:tgtEl>
                                          <p:spTgt spid="18"/>
                                        </p:tgtEl>
                                        <p:attrNameLst>
                                          <p:attrName>ppt_y</p:attrName>
                                        </p:attrNameLst>
                                      </p:cBhvr>
                                      <p:tavLst>
                                        <p:tav tm="0">
                                          <p:val>
                                            <p:strVal val="ppt_y"/>
                                          </p:val>
                                        </p:tav>
                                        <p:tav tm="100000">
                                          <p:val>
                                            <p:strVal val="1+ppt_h/2"/>
                                          </p:val>
                                        </p:tav>
                                      </p:tavLst>
                                    </p:anim>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53465" y="-526173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5759" y="82722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376" y="921561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66886"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1175"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95372" y="368617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34849" y="875711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00118"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23456" y="781640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2817" y="76163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66091" y="754433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58178" y="273050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864221" y="178305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42694" y="17998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806" y="38735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4547" y="19725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2644" y="-2549244"/>
            <a:ext cx="18680873"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551243"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384103" y="779548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41567" y="891086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5289" y="-454073"/>
            <a:ext cx="15573450" cy="7097935"/>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179977" y="1138093"/>
            <a:ext cx="11728648" cy="3046988"/>
          </a:xfrm>
          <a:prstGeom prst="rect">
            <a:avLst/>
          </a:prstGeom>
          <a:noFill/>
        </p:spPr>
        <p:txBody>
          <a:bodyPr wrap="square" rtlCol="0">
            <a:spAutoFit/>
          </a:bodyPr>
          <a:lstStyle/>
          <a:p>
            <a:r>
              <a:rPr lang="vi-VN" sz="4800" b="1">
                <a:solidFill>
                  <a:schemeClr val="bg1"/>
                </a:solidFill>
                <a:latin typeface="+mj-lt"/>
              </a:rPr>
              <a:t>Câu 4. </a:t>
            </a:r>
            <a:r>
              <a:rPr lang="vi-VN" sz="4800" i="1">
                <a:solidFill>
                  <a:schemeClr val="bg1"/>
                </a:solidFill>
                <a:latin typeface="+mj-lt"/>
              </a:rPr>
              <a:t>Nơi thờ tự người có công với làng xã mà nhân dân xây dựng để tưởng nhớ gọi là gì?</a:t>
            </a:r>
            <a:endParaRPr lang="en-GB" sz="4800">
              <a:solidFill>
                <a:schemeClr val="bg1"/>
              </a:solidFill>
              <a:latin typeface="+mj-lt"/>
            </a:endParaRPr>
          </a:p>
          <a:p>
            <a:pPr marL="914400" lvl="0" indent="-914400">
              <a:buAutoNum type="alphaUcPeriod"/>
            </a:pPr>
            <a:r>
              <a:rPr lang="vi-VN" sz="4800" smtClean="0">
                <a:solidFill>
                  <a:schemeClr val="bg1"/>
                </a:solidFill>
                <a:latin typeface="+mj-lt"/>
              </a:rPr>
              <a:t>Chùa                    </a:t>
            </a:r>
            <a:r>
              <a:rPr lang="vi-VN" sz="4800">
                <a:solidFill>
                  <a:schemeClr val="bg1"/>
                </a:solidFill>
                <a:latin typeface="+mj-lt"/>
              </a:rPr>
              <a:t>B. Miếu                   </a:t>
            </a:r>
            <a:endParaRPr lang="vi-VN" sz="4800" smtClean="0">
              <a:solidFill>
                <a:schemeClr val="bg1"/>
              </a:solidFill>
              <a:latin typeface="+mj-lt"/>
            </a:endParaRPr>
          </a:p>
          <a:p>
            <a:pPr lvl="0"/>
            <a:r>
              <a:rPr lang="vi-VN" sz="4800" smtClean="0">
                <a:solidFill>
                  <a:schemeClr val="bg1"/>
                </a:solidFill>
                <a:latin typeface="+mj-lt"/>
              </a:rPr>
              <a:t>C</a:t>
            </a:r>
            <a:r>
              <a:rPr lang="vi-VN" sz="4800">
                <a:solidFill>
                  <a:schemeClr val="bg1"/>
                </a:solidFill>
                <a:latin typeface="+mj-lt"/>
              </a:rPr>
              <a:t>. Lăng                    </a:t>
            </a:r>
            <a:r>
              <a:rPr lang="vi-VN" sz="4800" smtClean="0">
                <a:solidFill>
                  <a:schemeClr val="bg1"/>
                </a:solidFill>
                <a:latin typeface="+mj-lt"/>
              </a:rPr>
              <a:t>  D</a:t>
            </a:r>
            <a:r>
              <a:rPr lang="vi-VN" sz="4800">
                <a:solidFill>
                  <a:schemeClr val="bg1"/>
                </a:solidFill>
                <a:latin typeface="+mj-lt"/>
              </a:rPr>
              <a:t>. Đình</a:t>
            </a:r>
            <a:endParaRPr lang="en-GB" sz="4800">
              <a:solidFill>
                <a:schemeClr val="bg1"/>
              </a:solidFill>
              <a:latin typeface="+mj-lt"/>
            </a:endParaRPr>
          </a:p>
        </p:txBody>
      </p:sp>
      <p:sp>
        <p:nvSpPr>
          <p:cNvPr id="84" name="Rounded Rectangle 83"/>
          <p:cNvSpPr/>
          <p:nvPr/>
        </p:nvSpPr>
        <p:spPr>
          <a:xfrm>
            <a:off x="2876274" y="543121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p>
        </p:txBody>
      </p:sp>
      <p:sp>
        <p:nvSpPr>
          <p:cNvPr id="85" name="Rounded Rectangle 84"/>
          <p:cNvSpPr/>
          <p:nvPr/>
        </p:nvSpPr>
        <p:spPr>
          <a:xfrm>
            <a:off x="6305274" y="546916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86" name="Rounded Rectangle 85"/>
          <p:cNvSpPr/>
          <p:nvPr/>
        </p:nvSpPr>
        <p:spPr>
          <a:xfrm>
            <a:off x="9706211" y="546916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87" name="Rounded Rectangle 86"/>
          <p:cNvSpPr/>
          <p:nvPr/>
        </p:nvSpPr>
        <p:spPr>
          <a:xfrm>
            <a:off x="12934674" y="543121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r>
              <a:rPr lang="en-US" sz="5400">
                <a:solidFill>
                  <a:srgbClr val="0000FF"/>
                </a:solidFill>
              </a:rPr>
              <a:t>. </a:t>
            </a:r>
            <a:endParaRPr lang="en-US" sz="5400" dirty="0">
              <a:solidFill>
                <a:srgbClr val="0000FF"/>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24264" y="96218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28587" y="33339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35744" y="121409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 xmlns:a16="http://schemas.microsoft.com/office/drawing/2014/main" id="{A3772A17-BB74-4A75-BA55-D622FE4D0639}"/>
              </a:ext>
            </a:extLst>
          </p:cNvPr>
          <p:cNvGrpSpPr/>
          <p:nvPr/>
        </p:nvGrpSpPr>
        <p:grpSpPr>
          <a:xfrm>
            <a:off x="17246391" y="119664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99" name="Group 98">
            <a:extLst>
              <a:ext uri="{FF2B5EF4-FFF2-40B4-BE49-F238E27FC236}">
                <a16:creationId xmlns="" xmlns:a16="http://schemas.microsoft.com/office/drawing/2014/main" id="{A3772A17-BB74-4A75-BA55-D622FE4D0639}"/>
              </a:ext>
            </a:extLst>
          </p:cNvPr>
          <p:cNvGrpSpPr/>
          <p:nvPr/>
        </p:nvGrpSpPr>
        <p:grpSpPr>
          <a:xfrm>
            <a:off x="17248410" y="202509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5" name="Group 104">
            <a:extLst>
              <a:ext uri="{FF2B5EF4-FFF2-40B4-BE49-F238E27FC236}">
                <a16:creationId xmlns="" xmlns:a16="http://schemas.microsoft.com/office/drawing/2014/main" id="{A3772A17-BB74-4A75-BA55-D622FE4D0639}"/>
              </a:ext>
            </a:extLst>
          </p:cNvPr>
          <p:cNvGrpSpPr/>
          <p:nvPr/>
        </p:nvGrpSpPr>
        <p:grpSpPr>
          <a:xfrm>
            <a:off x="17693963" y="163617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1" name="Group 110">
            <a:extLst>
              <a:ext uri="{FF2B5EF4-FFF2-40B4-BE49-F238E27FC236}">
                <a16:creationId xmlns="" xmlns:a16="http://schemas.microsoft.com/office/drawing/2014/main" id="{A3772A17-BB74-4A75-BA55-D622FE4D0639}"/>
              </a:ext>
            </a:extLst>
          </p:cNvPr>
          <p:cNvGrpSpPr/>
          <p:nvPr/>
        </p:nvGrpSpPr>
        <p:grpSpPr>
          <a:xfrm>
            <a:off x="16839362" y="167358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7" name="Oval 107"/>
          <p:cNvSpPr>
            <a:spLocks noChangeArrowheads="1"/>
          </p:cNvSpPr>
          <p:nvPr/>
        </p:nvSpPr>
        <p:spPr bwMode="auto">
          <a:xfrm>
            <a:off x="17263247" y="163186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Explosion 2 117"/>
          <p:cNvSpPr/>
          <p:nvPr/>
        </p:nvSpPr>
        <p:spPr>
          <a:xfrm>
            <a:off x="14776749" y="219632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27078" y="-10183269"/>
            <a:ext cx="3866966" cy="10287000"/>
          </a:xfrm>
          <a:prstGeom prst="rect">
            <a:avLst/>
          </a:prstGeom>
        </p:spPr>
      </p:pic>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backgroundRemoval t="1835" b="100000" l="0" r="100000">
                        <a14:foregroundMark x1="34247" y1="28899" x2="35616" y2="31193"/>
                        <a14:backgroundMark x1="21233" y1="37156" x2="10274" y2="44037"/>
                        <a14:backgroundMark x1="7534" y1="44495" x2="4110" y2="53211"/>
                        <a14:backgroundMark x1="6164" y1="54587" x2="10959" y2="54128"/>
                        <a14:backgroundMark x1="18493" y1="53670" x2="21233" y2="52294"/>
                        <a14:backgroundMark x1="23973" y1="52294" x2="26027" y2="55963"/>
                        <a14:backgroundMark x1="42466" y1="56422" x2="34247" y2="60550"/>
                        <a14:backgroundMark x1="27397" y1="57339" x2="32877" y2="58257"/>
                        <a14:backgroundMark x1="38356" y1="42202" x2="33562" y2="44954"/>
                        <a14:backgroundMark x1="27397" y1="40367" x2="28767" y2="41284"/>
                        <a14:backgroundMark x1="47945" y1="58716" x2="43836" y2="65138"/>
                        <a14:backgroundMark x1="37671" y1="69266" x2="29452" y2="72936"/>
                        <a14:backgroundMark x1="22603" y1="59174" x2="13699" y2="63303"/>
                        <a14:backgroundMark x1="13699" y1="67890" x2="9589" y2="73853"/>
                        <a14:backgroundMark x1="23973" y1="61927" x2="27397" y2="66514"/>
                        <a14:backgroundMark x1="82877" y1="40826" x2="82192" y2="51376"/>
                        <a14:backgroundMark x1="84247" y1="57798" x2="93836" y2="68349"/>
                        <a14:backgroundMark x1="83562" y1="36239" x2="78767" y2="39450"/>
                        <a14:backgroundMark x1="98630" y1="31193" x2="91096" y2="37156"/>
                        <a14:backgroundMark x1="30822" y1="27064" x2="39041" y2="38991"/>
                        <a14:backgroundMark x1="80137" y1="41743" x2="80822" y2="40826"/>
                        <a14:backgroundMark x1="87671" y1="23853" x2="97945" y2="25229"/>
                        <a14:backgroundMark x1="33562" y1="10550" x2="34932" y2="14679"/>
                        <a14:backgroundMark x1="41781" y1="10092" x2="45890" y2="13303"/>
                        <a14:backgroundMark x1="69178" y1="11009" x2="85616" y2="16055"/>
                        <a14:backgroundMark x1="30822" y1="16055" x2="32877" y2="21101"/>
                        <a14:backgroundMark x1="91096" y1="85321" x2="83562" y2="97248"/>
                        <a14:backgroundMark x1="94521" y1="77523" x2="89041" y2="83945"/>
                        <a14:backgroundMark x1="54110" y1="94495" x2="80137" y2="95872"/>
                        <a14:backgroundMark x1="47945" y1="93578" x2="30822" y2="88073"/>
                        <a14:backgroundMark x1="8904" y1="83486" x2="24658" y2="8807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84300" y="7854093"/>
            <a:ext cx="1905923" cy="2845830"/>
          </a:xfrm>
          <a:prstGeom prst="rect">
            <a:avLst/>
          </a:prstGeom>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35750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1000"/>
                                        <p:tgtEl>
                                          <p:spTgt spid="84"/>
                                        </p:tgtEl>
                                      </p:cBhvr>
                                    </p:animEffect>
                                    <p:anim calcmode="lin" valueType="num">
                                      <p:cBhvr>
                                        <p:cTn id="28" dur="1000" fill="hold"/>
                                        <p:tgtEl>
                                          <p:spTgt spid="84"/>
                                        </p:tgtEl>
                                        <p:attrNameLst>
                                          <p:attrName>ppt_x</p:attrName>
                                        </p:attrNameLst>
                                      </p:cBhvr>
                                      <p:tavLst>
                                        <p:tav tm="0">
                                          <p:val>
                                            <p:strVal val="#ppt_x"/>
                                          </p:val>
                                        </p:tav>
                                        <p:tav tm="100000">
                                          <p:val>
                                            <p:strVal val="#ppt_x"/>
                                          </p:val>
                                        </p:tav>
                                      </p:tavLst>
                                    </p:anim>
                                    <p:anim calcmode="lin" valueType="num">
                                      <p:cBhvr>
                                        <p:cTn id="2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1000"/>
                                        <p:tgtEl>
                                          <p:spTgt spid="86"/>
                                        </p:tgtEl>
                                      </p:cBhvr>
                                    </p:animEffect>
                                    <p:anim calcmode="lin" valueType="num">
                                      <p:cBhvr>
                                        <p:cTn id="42" dur="1000" fill="hold"/>
                                        <p:tgtEl>
                                          <p:spTgt spid="86"/>
                                        </p:tgtEl>
                                        <p:attrNameLst>
                                          <p:attrName>ppt_x</p:attrName>
                                        </p:attrNameLst>
                                      </p:cBhvr>
                                      <p:tavLst>
                                        <p:tav tm="0">
                                          <p:val>
                                            <p:strVal val="#ppt_x"/>
                                          </p:val>
                                        </p:tav>
                                        <p:tav tm="100000">
                                          <p:val>
                                            <p:strVal val="#ppt_x"/>
                                          </p:val>
                                        </p:tav>
                                      </p:tavLst>
                                    </p:anim>
                                    <p:anim calcmode="lin" valueType="num">
                                      <p:cBhvr>
                                        <p:cTn id="4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anim calcmode="lin" valueType="num">
                                      <p:cBhvr>
                                        <p:cTn id="49" dur="1000" fill="hold"/>
                                        <p:tgtEl>
                                          <p:spTgt spid="87"/>
                                        </p:tgtEl>
                                        <p:attrNameLst>
                                          <p:attrName>ppt_x</p:attrName>
                                        </p:attrNameLst>
                                      </p:cBhvr>
                                      <p:tavLst>
                                        <p:tav tm="0">
                                          <p:val>
                                            <p:strVal val="#ppt_x"/>
                                          </p:val>
                                        </p:tav>
                                        <p:tav tm="100000">
                                          <p:val>
                                            <p:strVal val="#ppt_x"/>
                                          </p:val>
                                        </p:tav>
                                      </p:tavLst>
                                    </p:anim>
                                    <p:anim calcmode="lin" valueType="num">
                                      <p:cBhvr>
                                        <p:cTn id="5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7"/>
                                        </p:tgtEl>
                                        <p:attrNameLst>
                                          <p:attrName>style.color</p:attrName>
                                        </p:attrNameLst>
                                      </p:cBhvr>
                                      <p:by>
                                        <p:hsl h="7200000" s="0" l="0"/>
                                      </p:by>
                                    </p:animClr>
                                    <p:animClr clrSpc="hsl" dir="cw">
                                      <p:cBhvr>
                                        <p:cTn id="56" dur="500" fill="hold"/>
                                        <p:tgtEl>
                                          <p:spTgt spid="87"/>
                                        </p:tgtEl>
                                        <p:attrNameLst>
                                          <p:attrName>fillcolor</p:attrName>
                                        </p:attrNameLst>
                                      </p:cBhvr>
                                      <p:by>
                                        <p:hsl h="7200000" s="0" l="0"/>
                                      </p:by>
                                    </p:animClr>
                                    <p:animClr clrSpc="hsl" dir="cw">
                                      <p:cBhvr>
                                        <p:cTn id="57" dur="500" fill="hold"/>
                                        <p:tgtEl>
                                          <p:spTgt spid="87"/>
                                        </p:tgtEl>
                                        <p:attrNameLst>
                                          <p:attrName>stroke.color</p:attrName>
                                        </p:attrNameLst>
                                      </p:cBhvr>
                                      <p:by>
                                        <p:hsl h="7200000" s="0" l="0"/>
                                      </p:by>
                                    </p:animClr>
                                    <p:set>
                                      <p:cBhvr>
                                        <p:cTn id="58" dur="500" fill="hold"/>
                                        <p:tgtEl>
                                          <p:spTgt spid="87"/>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3.54167E-6 -2.96296E-6 L 0.00586 0.98033 " pathEditMode="relative" rAng="0" ptsTypes="AA">
                                      <p:cBhvr>
                                        <p:cTn id="60" dur="3000" fill="hold"/>
                                        <p:tgtEl>
                                          <p:spTgt spid="119"/>
                                        </p:tgtEl>
                                        <p:attrNameLst>
                                          <p:attrName>ppt_x</p:attrName>
                                          <p:attrName>ppt_y</p:attrName>
                                        </p:attrNameLst>
                                      </p:cBhvr>
                                      <p:rCtr x="299"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3 L 3.54167E-6 -0.25 " pathEditMode="relative" rAng="0" ptsTypes="AA">
                                      <p:cBhvr>
                                        <p:cTn id="63" dur="3000" fill="hold"/>
                                        <p:tgtEl>
                                          <p:spTgt spid="119"/>
                                        </p:tgtEl>
                                        <p:attrNameLst>
                                          <p:attrName>ppt_x</p:attrName>
                                          <p:attrName>ppt_y</p:attrName>
                                        </p:attrNameLst>
                                      </p:cBhvr>
                                      <p:rCtr x="-286" y="-61505"/>
                                    </p:animMotion>
                                  </p:childTnLst>
                                </p:cTn>
                              </p:par>
                              <p:par>
                                <p:cTn id="64" presetID="64" presetClass="path" presetSubtype="0" accel="50000" decel="50000" fill="hold" nodeType="withEffect">
                                  <p:stCondLst>
                                    <p:cond delay="0"/>
                                  </p:stCondLst>
                                  <p:childTnLst>
                                    <p:animMotion origin="layout" path="M -3.125E-6 -3.7037E-7 L 0.00131 -1.23079 " pathEditMode="relative" rAng="0" ptsTypes="AA">
                                      <p:cBhvr>
                                        <p:cTn id="65" dur="3000" fill="hold"/>
                                        <p:tgtEl>
                                          <p:spTgt spid="3"/>
                                        </p:tgtEl>
                                        <p:attrNameLst>
                                          <p:attrName>ppt_x</p:attrName>
                                          <p:attrName>ppt_y</p:attrName>
                                        </p:attrNameLst>
                                      </p:cBhvr>
                                      <p:rCtr x="65" y="-61551"/>
                                    </p:animMotion>
                                  </p:childTnLst>
                                </p:cTn>
                              </p:par>
                              <p:par>
                                <p:cTn id="66" presetID="1" presetClass="mediacall" presetSubtype="0" fill="hold" nodeType="withEffect">
                                  <p:stCondLst>
                                    <p:cond delay="0"/>
                                  </p:stCondLst>
                                  <p:childTnLst>
                                    <p:cmd type="call" cmd="playFrom(0.0)">
                                      <p:cBhvr>
                                        <p:cTn id="67" dur="5042" fill="hold"/>
                                        <p:tgtEl>
                                          <p:spTgt spid="121"/>
                                        </p:tgtEl>
                                      </p:cBhvr>
                                    </p:cmd>
                                  </p:childTnLst>
                                </p:cTn>
                              </p:par>
                            </p:childTnLst>
                          </p:cTn>
                        </p:par>
                      </p:childTnLst>
                    </p:cTn>
                  </p:par>
                </p:childTnLst>
              </p:cTn>
              <p:nextCondLst>
                <p:cond evt="onClick" delay="0">
                  <p:tgtEl>
                    <p:spTgt spid="87"/>
                  </p:tgtEl>
                </p:cond>
              </p:nextCondLst>
            </p:seq>
            <p:seq concurrent="1" nextAc="seek">
              <p:cTn id="68" restart="whenNotActive" fill="hold" evtFilter="cancelBubble" nodeType="interactiveSeq">
                <p:stCondLst>
                  <p:cond evt="onClick" delay="0">
                    <p:tgtEl>
                      <p:spTgt spid="89"/>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2"/>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120"/>
                                        </p:tgtEl>
                                      </p:cBhvr>
                                    </p:cmd>
                                  </p:childTnLst>
                                </p:cTn>
                              </p:par>
                              <p:par>
                                <p:cTn id="78" presetID="1" presetClass="exit" presetSubtype="0" fill="hold" grpId="1" nodeType="withEffect">
                                  <p:stCondLst>
                                    <p:cond delay="2000"/>
                                  </p:stCondLst>
                                  <p:childTnLst>
                                    <p:set>
                                      <p:cBhvr>
                                        <p:cTn id="79"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0" restart="whenNotActive" fill="hold" evtFilter="cancelBubble" nodeType="interactiveSeq">
                <p:stCondLst>
                  <p:cond evt="onClick" delay="0">
                    <p:tgtEl>
                      <p:spTgt spid="86"/>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6"/>
                                        </p:tgtEl>
                                        <p:attrNameLst>
                                          <p:attrName>ppt_x</p:attrName>
                                        </p:attrNameLst>
                                      </p:cBhvr>
                                      <p:tavLst>
                                        <p:tav tm="0">
                                          <p:val>
                                            <p:strVal val="ppt_x"/>
                                          </p:val>
                                        </p:tav>
                                        <p:tav tm="100000">
                                          <p:val>
                                            <p:strVal val="ppt_x"/>
                                          </p:val>
                                        </p:tav>
                                      </p:tavLst>
                                    </p:anim>
                                    <p:anim calcmode="lin" valueType="num">
                                      <p:cBhvr additive="base">
                                        <p:cTn id="85" dur="500"/>
                                        <p:tgtEl>
                                          <p:spTgt spid="86"/>
                                        </p:tgtEl>
                                        <p:attrNameLst>
                                          <p:attrName>ppt_y</p:attrName>
                                        </p:attrNameLst>
                                      </p:cBhvr>
                                      <p:tavLst>
                                        <p:tav tm="0">
                                          <p:val>
                                            <p:strVal val="ppt_y"/>
                                          </p:val>
                                        </p:tav>
                                        <p:tav tm="100000">
                                          <p:val>
                                            <p:strVal val="1+ppt_h/2"/>
                                          </p:val>
                                        </p:tav>
                                      </p:tavLst>
                                    </p:anim>
                                    <p:set>
                                      <p:cBhvr>
                                        <p:cTn id="86" dur="1" fill="hold">
                                          <p:stCondLst>
                                            <p:cond delay="499"/>
                                          </p:stCondLst>
                                        </p:cTn>
                                        <p:tgtEl>
                                          <p:spTgt spid="8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2"/>
                                        </p:tgtEl>
                                      </p:cBhvr>
                                    </p:cmd>
                                  </p:childTnLst>
                                </p:cTn>
                              </p:par>
                            </p:childTnLst>
                          </p:cTn>
                        </p:par>
                      </p:childTnLst>
                    </p:cTn>
                  </p:par>
                </p:childTnLst>
              </p:cTn>
              <p:nextCondLst>
                <p:cond evt="onClick" delay="0">
                  <p:tgtEl>
                    <p:spTgt spid="86"/>
                  </p:tgtEl>
                </p:cond>
              </p:nextCondLst>
            </p:seq>
            <p:seq concurrent="1" nextAc="seek">
              <p:cTn id="89" restart="whenNotActive" fill="hold" evtFilter="cancelBubble" nodeType="interactiveSeq">
                <p:stCondLst>
                  <p:cond evt="onClick" delay="0">
                    <p:tgtEl>
                      <p:spTgt spid="85"/>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5"/>
                                        </p:tgtEl>
                                        <p:attrNameLst>
                                          <p:attrName>ppt_x</p:attrName>
                                        </p:attrNameLst>
                                      </p:cBhvr>
                                      <p:tavLst>
                                        <p:tav tm="0">
                                          <p:val>
                                            <p:strVal val="ppt_x"/>
                                          </p:val>
                                        </p:tav>
                                        <p:tav tm="100000">
                                          <p:val>
                                            <p:strVal val="ppt_x"/>
                                          </p:val>
                                        </p:tav>
                                      </p:tavLst>
                                    </p:anim>
                                    <p:anim calcmode="lin" valueType="num">
                                      <p:cBhvr additive="base">
                                        <p:cTn id="94" dur="500"/>
                                        <p:tgtEl>
                                          <p:spTgt spid="85"/>
                                        </p:tgtEl>
                                        <p:attrNameLst>
                                          <p:attrName>ppt_y</p:attrName>
                                        </p:attrNameLst>
                                      </p:cBhvr>
                                      <p:tavLst>
                                        <p:tav tm="0">
                                          <p:val>
                                            <p:strVal val="ppt_y"/>
                                          </p:val>
                                        </p:tav>
                                        <p:tav tm="100000">
                                          <p:val>
                                            <p:strVal val="1+ppt_h/2"/>
                                          </p:val>
                                        </p:tav>
                                      </p:tavLst>
                                    </p:anim>
                                    <p:set>
                                      <p:cBhvr>
                                        <p:cTn id="95" dur="1" fill="hold">
                                          <p:stCondLst>
                                            <p:cond delay="499"/>
                                          </p:stCondLst>
                                        </p:cTn>
                                        <p:tgtEl>
                                          <p:spTgt spid="85"/>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3"/>
                                        </p:tgtEl>
                                      </p:cBhvr>
                                    </p:cmd>
                                  </p:childTnLst>
                                </p:cTn>
                              </p:par>
                            </p:childTnLst>
                          </p:cTn>
                        </p:par>
                      </p:childTnLst>
                    </p:cTn>
                  </p:par>
                </p:childTnLst>
              </p:cTn>
              <p:nextCondLst>
                <p:cond evt="onClick" delay="0">
                  <p:tgtEl>
                    <p:spTgt spid="85"/>
                  </p:tgtEl>
                </p:cond>
              </p:nextCondLst>
            </p:seq>
            <p:seq concurrent="1" nextAc="seek">
              <p:cTn id="98" restart="whenNotActive" fill="hold" evtFilter="cancelBubble" nodeType="interactiveSeq">
                <p:stCondLst>
                  <p:cond evt="onClick" delay="0">
                    <p:tgtEl>
                      <p:spTgt spid="84"/>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4"/>
                                        </p:tgtEl>
                                        <p:attrNameLst>
                                          <p:attrName>ppt_x</p:attrName>
                                        </p:attrNameLst>
                                      </p:cBhvr>
                                      <p:tavLst>
                                        <p:tav tm="0">
                                          <p:val>
                                            <p:strVal val="ppt_x"/>
                                          </p:val>
                                        </p:tav>
                                        <p:tav tm="100000">
                                          <p:val>
                                            <p:strVal val="ppt_x"/>
                                          </p:val>
                                        </p:tav>
                                      </p:tavLst>
                                    </p:anim>
                                    <p:anim calcmode="lin" valueType="num">
                                      <p:cBhvr additive="base">
                                        <p:cTn id="103" dur="500"/>
                                        <p:tgtEl>
                                          <p:spTgt spid="84"/>
                                        </p:tgtEl>
                                        <p:attrNameLst>
                                          <p:attrName>ppt_y</p:attrName>
                                        </p:attrNameLst>
                                      </p:cBhvr>
                                      <p:tavLst>
                                        <p:tav tm="0">
                                          <p:val>
                                            <p:strVal val="ppt_y"/>
                                          </p:val>
                                        </p:tav>
                                        <p:tav tm="100000">
                                          <p:val>
                                            <p:strVal val="1+ppt_h/2"/>
                                          </p:val>
                                        </p:tav>
                                      </p:tavLst>
                                    </p:anim>
                                    <p:set>
                                      <p:cBhvr>
                                        <p:cTn id="104" dur="1" fill="hold">
                                          <p:stCondLst>
                                            <p:cond delay="499"/>
                                          </p:stCondLst>
                                        </p:cTn>
                                        <p:tgtEl>
                                          <p:spTgt spid="8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4"/>
                                        </p:tgtEl>
                                      </p:cBhvr>
                                    </p:cmd>
                                  </p:childTnLst>
                                </p:cTn>
                              </p:par>
                            </p:childTnLst>
                          </p:cTn>
                        </p:par>
                      </p:childTnLst>
                    </p:cTn>
                  </p:par>
                </p:childTnLst>
              </p:cTn>
              <p:nextCondLst>
                <p:cond evt="onClick" delay="0">
                  <p:tgtEl>
                    <p:spTgt spid="84"/>
                  </p:tgtEl>
                </p:cond>
              </p:nextCondLst>
            </p:seq>
            <p:audio>
              <p:cMediaNode vol="53030">
                <p:cTn id="107" fill="hold" display="0">
                  <p:stCondLst>
                    <p:cond delay="indefinite"/>
                  </p:stCondLst>
                  <p:endCondLst>
                    <p:cond evt="onStopAudio" delay="0">
                      <p:tgtEl>
                        <p:sldTgt/>
                      </p:tgtEl>
                    </p:cond>
                  </p:endCondLst>
                </p:cTn>
                <p:tgtEl>
                  <p:spTgt spid="120"/>
                </p:tgtEl>
              </p:cMediaNode>
            </p:audio>
            <p:audio>
              <p:cMediaNode vol="53030">
                <p:cTn id="108" fill="hold" display="0">
                  <p:stCondLst>
                    <p:cond delay="indefinite"/>
                  </p:stCondLst>
                  <p:endCondLst>
                    <p:cond evt="onStopAudio" delay="0">
                      <p:tgtEl>
                        <p:sldTgt/>
                      </p:tgtEl>
                    </p:cond>
                  </p:endCondLst>
                </p:cTn>
                <p:tgtEl>
                  <p:spTgt spid="121"/>
                </p:tgtEl>
              </p:cMediaNode>
            </p:audio>
            <p:audio>
              <p:cMediaNode vol="53030">
                <p:cTn id="109" fill="hold" display="0">
                  <p:stCondLst>
                    <p:cond delay="indefinite"/>
                  </p:stCondLst>
                  <p:endCondLst>
                    <p:cond evt="onStopAudio" delay="0">
                      <p:tgtEl>
                        <p:sldTgt/>
                      </p:tgtEl>
                    </p:cond>
                  </p:endCondLst>
                </p:cTn>
                <p:tgtEl>
                  <p:spTgt spid="122"/>
                </p:tgtEl>
              </p:cMediaNode>
            </p:audio>
            <p:audio>
              <p:cMediaNode vol="53030">
                <p:cTn id="110" fill="hold" display="0">
                  <p:stCondLst>
                    <p:cond delay="indefinite"/>
                  </p:stCondLst>
                  <p:endCondLst>
                    <p:cond evt="onStopAudio" delay="0">
                      <p:tgtEl>
                        <p:sldTgt/>
                      </p:tgtEl>
                    </p:cond>
                  </p:endCondLst>
                </p:cTn>
                <p:tgtEl>
                  <p:spTgt spid="123"/>
                </p:tgtEl>
              </p:cMediaNode>
            </p:audio>
            <p:audio>
              <p:cMediaNode vol="53030">
                <p:cTn id="111"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205740"/>
            <a:ext cx="18288000" cy="1049274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034" y="801782"/>
            <a:ext cx="8572500" cy="6429375"/>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1097" y="3660726"/>
            <a:ext cx="8572500" cy="6429375"/>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081" y="361910"/>
            <a:ext cx="8572500" cy="6429375"/>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272" y="171803"/>
            <a:ext cx="14058431" cy="10543823"/>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6918" y="-2574691"/>
            <a:ext cx="20487630" cy="6986588"/>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014" y="-356089"/>
            <a:ext cx="15573450" cy="676012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818872" y="845711"/>
            <a:ext cx="12325617" cy="3416320"/>
          </a:xfrm>
          <a:prstGeom prst="rect">
            <a:avLst/>
          </a:prstGeom>
          <a:noFill/>
        </p:spPr>
        <p:txBody>
          <a:bodyPr wrap="square" rtlCol="0">
            <a:spAutoFit/>
          </a:bodyPr>
          <a:lstStyle/>
          <a:p>
            <a:r>
              <a:rPr lang="vi-VN" sz="5400" b="1">
                <a:solidFill>
                  <a:schemeClr val="bg1"/>
                </a:solidFill>
                <a:latin typeface="+mj-lt"/>
              </a:rPr>
              <a:t>Câu 5. </a:t>
            </a:r>
            <a:r>
              <a:rPr lang="vi-VN" sz="5400" i="1">
                <a:solidFill>
                  <a:schemeClr val="bg1"/>
                </a:solidFill>
                <a:latin typeface="+mj-lt"/>
              </a:rPr>
              <a:t>Ghi nhớ công ơn lớp cha anh đi trước là biểu hiện truyền thống nào?</a:t>
            </a:r>
            <a:endParaRPr lang="en-GB" sz="5400">
              <a:solidFill>
                <a:schemeClr val="bg1"/>
              </a:solidFill>
              <a:latin typeface="+mj-lt"/>
            </a:endParaRPr>
          </a:p>
          <a:p>
            <a:pPr lvl="0"/>
            <a:r>
              <a:rPr lang="vi-VN" sz="5400" smtClean="0">
                <a:solidFill>
                  <a:schemeClr val="bg1"/>
                </a:solidFill>
                <a:latin typeface="+mj-lt"/>
              </a:rPr>
              <a:t>A.Yêu </a:t>
            </a:r>
            <a:r>
              <a:rPr lang="vi-VN" sz="5400">
                <a:solidFill>
                  <a:schemeClr val="bg1"/>
                </a:solidFill>
                <a:latin typeface="+mj-lt"/>
              </a:rPr>
              <a:t>nước               </a:t>
            </a:r>
            <a:r>
              <a:rPr lang="vi-VN" sz="5400" smtClean="0">
                <a:solidFill>
                  <a:schemeClr val="bg1"/>
                </a:solidFill>
                <a:latin typeface="+mj-lt"/>
              </a:rPr>
              <a:t>  B</a:t>
            </a:r>
            <a:r>
              <a:rPr lang="vi-VN" sz="5400">
                <a:solidFill>
                  <a:schemeClr val="bg1"/>
                </a:solidFill>
                <a:latin typeface="+mj-lt"/>
              </a:rPr>
              <a:t>. Biết ơn            </a:t>
            </a:r>
            <a:endParaRPr lang="vi-VN" sz="5400" smtClean="0">
              <a:solidFill>
                <a:schemeClr val="bg1"/>
              </a:solidFill>
              <a:latin typeface="+mj-lt"/>
            </a:endParaRPr>
          </a:p>
          <a:p>
            <a:pPr lvl="0"/>
            <a:r>
              <a:rPr lang="vi-VN" sz="5400" smtClean="0">
                <a:solidFill>
                  <a:schemeClr val="bg1"/>
                </a:solidFill>
                <a:latin typeface="+mj-lt"/>
              </a:rPr>
              <a:t>C</a:t>
            </a:r>
            <a:r>
              <a:rPr lang="vi-VN" sz="5400">
                <a:solidFill>
                  <a:schemeClr val="bg1"/>
                </a:solidFill>
                <a:latin typeface="+mj-lt"/>
              </a:rPr>
              <a:t>. Nhân ái            </a:t>
            </a:r>
            <a:r>
              <a:rPr lang="vi-VN" sz="5400" smtClean="0">
                <a:solidFill>
                  <a:schemeClr val="bg1"/>
                </a:solidFill>
                <a:latin typeface="+mj-lt"/>
              </a:rPr>
              <a:t>       D</a:t>
            </a:r>
            <a:r>
              <a:rPr lang="vi-VN" sz="5400">
                <a:solidFill>
                  <a:schemeClr val="bg1"/>
                </a:solidFill>
                <a:latin typeface="+mj-lt"/>
              </a:rPr>
              <a:t>.  Đoàn kết</a:t>
            </a:r>
            <a:endParaRPr lang="en-GB" sz="5400">
              <a:solidFill>
                <a:schemeClr val="bg1"/>
              </a:solidFill>
              <a:latin typeface="+mj-lt"/>
            </a:endParaRPr>
          </a:p>
        </p:txBody>
      </p:sp>
      <p:sp>
        <p:nvSpPr>
          <p:cNvPr id="86" name="Rounded Rectangle 85"/>
          <p:cNvSpPr/>
          <p:nvPr/>
        </p:nvSpPr>
        <p:spPr>
          <a:xfrm>
            <a:off x="2961999" y="5405767"/>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p>
        </p:txBody>
      </p:sp>
      <p:sp>
        <p:nvSpPr>
          <p:cNvPr id="87" name="Rounded Rectangle 86"/>
          <p:cNvSpPr/>
          <p:nvPr/>
        </p:nvSpPr>
        <p:spPr>
          <a:xfrm>
            <a:off x="13085396" y="5481248"/>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D.</a:t>
            </a:r>
          </a:p>
        </p:txBody>
      </p:sp>
      <p:sp>
        <p:nvSpPr>
          <p:cNvPr id="88" name="Rounded Rectangle 87"/>
          <p:cNvSpPr/>
          <p:nvPr/>
        </p:nvSpPr>
        <p:spPr>
          <a:xfrm>
            <a:off x="9841011" y="5443715"/>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89" name="Rounded Rectangle 88"/>
          <p:cNvSpPr/>
          <p:nvPr/>
        </p:nvSpPr>
        <p:spPr>
          <a:xfrm>
            <a:off x="6379305" y="5441507"/>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B</a:t>
            </a:r>
            <a:r>
              <a:rPr lang="en-US" sz="5400">
                <a:solidFill>
                  <a:srgbClr val="0000FF"/>
                </a:solidFill>
              </a:rPr>
              <a:t>. </a:t>
            </a:r>
            <a:endParaRPr lang="en-US" sz="5400" dirty="0">
              <a:solidFill>
                <a:srgbClr val="0000FF"/>
              </a:solidFill>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16814312" y="307952"/>
            <a:ext cx="1135626" cy="562596"/>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1" name="Group 100">
            <a:extLst>
              <a:ext uri="{FF2B5EF4-FFF2-40B4-BE49-F238E27FC236}">
                <a16:creationId xmlns=""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7" name="Group 106">
            <a:extLst>
              <a:ext uri="{FF2B5EF4-FFF2-40B4-BE49-F238E27FC236}">
                <a16:creationId xmlns=""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3" name="Group 112">
            <a:extLst>
              <a:ext uri="{FF2B5EF4-FFF2-40B4-BE49-F238E27FC236}">
                <a16:creationId xmlns=""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9"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20" name="Explosion 2 119"/>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21" name="Picture 120"/>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612803" y="-10208717"/>
            <a:ext cx="3866966" cy="10287000"/>
          </a:xfrm>
          <a:prstGeom prst="rect">
            <a:avLst/>
          </a:prstGeom>
        </p:spPr>
      </p:pic>
      <p:pic>
        <p:nvPicPr>
          <p:cNvPr id="122" name="Picture 121"/>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32530" y1="38012" x2="34940" y2="50877"/>
                        <a14:foregroundMark x1="22892" y1="32164" x2="25301" y2="50877"/>
                        <a14:foregroundMark x1="57831" y1="71930" x2="62651" y2="78947"/>
                      </a14:backgroundRemoval>
                    </a14:imgEffect>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901244">
            <a:off x="9452435" y="8407778"/>
            <a:ext cx="2274062" cy="2342558"/>
          </a:xfrm>
          <a:prstGeom prst="rect">
            <a:avLst/>
          </a:prstGeom>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15927" y="3028599"/>
            <a:ext cx="914400" cy="914400"/>
          </a:xfrm>
          <a:prstGeom prst="rect">
            <a:avLst/>
          </a:prstGeom>
        </p:spPr>
      </p:pic>
      <p:pic>
        <p:nvPicPr>
          <p:cNvPr id="12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19715927" y="4834004"/>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01911" y="6517523"/>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68653" y="7695915"/>
            <a:ext cx="914400" cy="914400"/>
          </a:xfrm>
          <a:prstGeom prst="rect">
            <a:avLst/>
          </a:prstGeom>
        </p:spPr>
      </p:pic>
      <p:pic>
        <p:nvPicPr>
          <p:cNvPr id="12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5621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2"/>
                                        </p:tgtEl>
                                        <p:attrNameLst>
                                          <p:attrName>r</p:attrName>
                                        </p:attrNameLst>
                                      </p:cBhvr>
                                    </p:animRot>
                                    <p:animRot by="-240000">
                                      <p:cBhvr>
                                        <p:cTn id="7" dur="400" fill="hold">
                                          <p:stCondLst>
                                            <p:cond delay="400"/>
                                          </p:stCondLst>
                                        </p:cTn>
                                        <p:tgtEl>
                                          <p:spTgt spid="122"/>
                                        </p:tgtEl>
                                        <p:attrNameLst>
                                          <p:attrName>r</p:attrName>
                                        </p:attrNameLst>
                                      </p:cBhvr>
                                    </p:animRot>
                                    <p:animRot by="240000">
                                      <p:cBhvr>
                                        <p:cTn id="8" dur="400" fill="hold">
                                          <p:stCondLst>
                                            <p:cond delay="800"/>
                                          </p:stCondLst>
                                        </p:cTn>
                                        <p:tgtEl>
                                          <p:spTgt spid="122"/>
                                        </p:tgtEl>
                                        <p:attrNameLst>
                                          <p:attrName>r</p:attrName>
                                        </p:attrNameLst>
                                      </p:cBhvr>
                                    </p:animRot>
                                    <p:animRot by="-240000">
                                      <p:cBhvr>
                                        <p:cTn id="9" dur="400" fill="hold">
                                          <p:stCondLst>
                                            <p:cond delay="1200"/>
                                          </p:stCondLst>
                                        </p:cTn>
                                        <p:tgtEl>
                                          <p:spTgt spid="122"/>
                                        </p:tgtEl>
                                        <p:attrNameLst>
                                          <p:attrName>r</p:attrName>
                                        </p:attrNameLst>
                                      </p:cBhvr>
                                    </p:animRot>
                                    <p:animRot by="120000">
                                      <p:cBhvr>
                                        <p:cTn id="10" dur="400" fill="hold">
                                          <p:stCondLst>
                                            <p:cond delay="1600"/>
                                          </p:stCondLst>
                                        </p:cTn>
                                        <p:tgtEl>
                                          <p:spTgt spid="1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000"/>
                                        <p:tgtEl>
                                          <p:spTgt spid="84"/>
                                        </p:tgtEl>
                                      </p:cBhvr>
                                    </p:animEffect>
                                    <p:anim calcmode="lin" valueType="num">
                                      <p:cBhvr>
                                        <p:cTn id="16" dur="1000" fill="hold"/>
                                        <p:tgtEl>
                                          <p:spTgt spid="84"/>
                                        </p:tgtEl>
                                        <p:attrNameLst>
                                          <p:attrName>ppt_x</p:attrName>
                                        </p:attrNameLst>
                                      </p:cBhvr>
                                      <p:tavLst>
                                        <p:tav tm="0">
                                          <p:val>
                                            <p:strVal val="#ppt_x"/>
                                          </p:val>
                                        </p:tav>
                                        <p:tav tm="100000">
                                          <p:val>
                                            <p:strVal val="#ppt_x"/>
                                          </p:val>
                                        </p:tav>
                                      </p:tavLst>
                                    </p:anim>
                                    <p:anim calcmode="lin" valueType="num">
                                      <p:cBhvr>
                                        <p:cTn id="17" dur="1000" fill="hold"/>
                                        <p:tgtEl>
                                          <p:spTgt spid="8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anim calcmode="lin" valueType="num">
                                      <p:cBhvr>
                                        <p:cTn id="21" dur="1000" fill="hold"/>
                                        <p:tgtEl>
                                          <p:spTgt spid="85"/>
                                        </p:tgtEl>
                                        <p:attrNameLst>
                                          <p:attrName>ppt_x</p:attrName>
                                        </p:attrNameLst>
                                      </p:cBhvr>
                                      <p:tavLst>
                                        <p:tav tm="0">
                                          <p:val>
                                            <p:strVal val="#ppt_x"/>
                                          </p:val>
                                        </p:tav>
                                        <p:tav tm="100000">
                                          <p:val>
                                            <p:strVal val="#ppt_x"/>
                                          </p:val>
                                        </p:tav>
                                      </p:tavLst>
                                    </p:anim>
                                    <p:anim calcmode="lin" valueType="num">
                                      <p:cBhvr>
                                        <p:cTn id="22"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anim calcmode="lin" valueType="num">
                                      <p:cBhvr>
                                        <p:cTn id="28" dur="1000" fill="hold"/>
                                        <p:tgtEl>
                                          <p:spTgt spid="86"/>
                                        </p:tgtEl>
                                        <p:attrNameLst>
                                          <p:attrName>ppt_x</p:attrName>
                                        </p:attrNameLst>
                                      </p:cBhvr>
                                      <p:tavLst>
                                        <p:tav tm="0">
                                          <p:val>
                                            <p:strVal val="#ppt_x"/>
                                          </p:val>
                                        </p:tav>
                                        <p:tav tm="100000">
                                          <p:val>
                                            <p:strVal val="#ppt_x"/>
                                          </p:val>
                                        </p:tav>
                                      </p:tavLst>
                                    </p:anim>
                                    <p:anim calcmode="lin" valueType="num">
                                      <p:cBhvr>
                                        <p:cTn id="2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1000"/>
                                        <p:tgtEl>
                                          <p:spTgt spid="89"/>
                                        </p:tgtEl>
                                      </p:cBhvr>
                                    </p:animEffect>
                                    <p:anim calcmode="lin" valueType="num">
                                      <p:cBhvr>
                                        <p:cTn id="35" dur="1000" fill="hold"/>
                                        <p:tgtEl>
                                          <p:spTgt spid="89"/>
                                        </p:tgtEl>
                                        <p:attrNameLst>
                                          <p:attrName>ppt_x</p:attrName>
                                        </p:attrNameLst>
                                      </p:cBhvr>
                                      <p:tavLst>
                                        <p:tav tm="0">
                                          <p:val>
                                            <p:strVal val="#ppt_x"/>
                                          </p:val>
                                        </p:tav>
                                        <p:tav tm="100000">
                                          <p:val>
                                            <p:strVal val="#ppt_x"/>
                                          </p:val>
                                        </p:tav>
                                      </p:tavLst>
                                    </p:anim>
                                    <p:anim calcmode="lin" valueType="num">
                                      <p:cBhvr>
                                        <p:cTn id="3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1000"/>
                                        <p:tgtEl>
                                          <p:spTgt spid="88"/>
                                        </p:tgtEl>
                                      </p:cBhvr>
                                    </p:animEffect>
                                    <p:anim calcmode="lin" valueType="num">
                                      <p:cBhvr>
                                        <p:cTn id="42" dur="1000" fill="hold"/>
                                        <p:tgtEl>
                                          <p:spTgt spid="88"/>
                                        </p:tgtEl>
                                        <p:attrNameLst>
                                          <p:attrName>ppt_x</p:attrName>
                                        </p:attrNameLst>
                                      </p:cBhvr>
                                      <p:tavLst>
                                        <p:tav tm="0">
                                          <p:val>
                                            <p:strVal val="#ppt_x"/>
                                          </p:val>
                                        </p:tav>
                                        <p:tav tm="100000">
                                          <p:val>
                                            <p:strVal val="#ppt_x"/>
                                          </p:val>
                                        </p:tav>
                                      </p:tavLst>
                                    </p:anim>
                                    <p:anim calcmode="lin" valueType="num">
                                      <p:cBhvr>
                                        <p:cTn id="4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anim calcmode="lin" valueType="num">
                                      <p:cBhvr>
                                        <p:cTn id="49" dur="1000" fill="hold"/>
                                        <p:tgtEl>
                                          <p:spTgt spid="87"/>
                                        </p:tgtEl>
                                        <p:attrNameLst>
                                          <p:attrName>ppt_x</p:attrName>
                                        </p:attrNameLst>
                                      </p:cBhvr>
                                      <p:tavLst>
                                        <p:tav tm="0">
                                          <p:val>
                                            <p:strVal val="#ppt_x"/>
                                          </p:val>
                                        </p:tav>
                                        <p:tav tm="100000">
                                          <p:val>
                                            <p:strVal val="#ppt_x"/>
                                          </p:val>
                                        </p:tav>
                                      </p:tavLst>
                                    </p:anim>
                                    <p:anim calcmode="lin" valueType="num">
                                      <p:cBhvr>
                                        <p:cTn id="5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9"/>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9"/>
                                        </p:tgtEl>
                                        <p:attrNameLst>
                                          <p:attrName>style.color</p:attrName>
                                        </p:attrNameLst>
                                      </p:cBhvr>
                                      <p:by>
                                        <p:hsl h="7200000" s="0" l="0"/>
                                      </p:by>
                                    </p:animClr>
                                    <p:animClr clrSpc="hsl" dir="cw">
                                      <p:cBhvr>
                                        <p:cTn id="56" dur="500" fill="hold"/>
                                        <p:tgtEl>
                                          <p:spTgt spid="89"/>
                                        </p:tgtEl>
                                        <p:attrNameLst>
                                          <p:attrName>fillcolor</p:attrName>
                                        </p:attrNameLst>
                                      </p:cBhvr>
                                      <p:by>
                                        <p:hsl h="7200000" s="0" l="0"/>
                                      </p:by>
                                    </p:animClr>
                                    <p:animClr clrSpc="hsl" dir="cw">
                                      <p:cBhvr>
                                        <p:cTn id="57" dur="500" fill="hold"/>
                                        <p:tgtEl>
                                          <p:spTgt spid="89"/>
                                        </p:tgtEl>
                                        <p:attrNameLst>
                                          <p:attrName>stroke.color</p:attrName>
                                        </p:attrNameLst>
                                      </p:cBhvr>
                                      <p:by>
                                        <p:hsl h="7200000" s="0" l="0"/>
                                      </p:by>
                                    </p:animClr>
                                    <p:set>
                                      <p:cBhvr>
                                        <p:cTn id="58" dur="500" fill="hold"/>
                                        <p:tgtEl>
                                          <p:spTgt spid="89"/>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70833E-6 1.11111E-6 L 0.00586 0.98032 " pathEditMode="relative" rAng="0" ptsTypes="AA">
                                      <p:cBhvr>
                                        <p:cTn id="60" dur="3000" fill="hold"/>
                                        <p:tgtEl>
                                          <p:spTgt spid="121"/>
                                        </p:tgtEl>
                                        <p:attrNameLst>
                                          <p:attrName>ppt_x</p:attrName>
                                          <p:attrName>ppt_y</p:attrName>
                                        </p:attrNameLst>
                                      </p:cBhvr>
                                      <p:rCtr x="286"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70833E-6 -0.25 " pathEditMode="relative" rAng="0" ptsTypes="AA">
                                      <p:cBhvr>
                                        <p:cTn id="63" dur="3000" fill="hold"/>
                                        <p:tgtEl>
                                          <p:spTgt spid="121"/>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3.54167E-6 0 L 0.00468 -1.26458 " pathEditMode="relative" rAng="0" ptsTypes="AA">
                                      <p:cBhvr>
                                        <p:cTn id="65" dur="3000" fill="hold"/>
                                        <p:tgtEl>
                                          <p:spTgt spid="122"/>
                                        </p:tgtEl>
                                        <p:attrNameLst>
                                          <p:attrName>ppt_x</p:attrName>
                                          <p:attrName>ppt_y</p:attrName>
                                        </p:attrNameLst>
                                      </p:cBhvr>
                                      <p:rCtr x="234" y="-63241"/>
                                    </p:animMotion>
                                  </p:childTnLst>
                                </p:cTn>
                              </p:par>
                              <p:par>
                                <p:cTn id="66" presetID="1" presetClass="mediacall" presetSubtype="0" fill="hold" nodeType="withEffect">
                                  <p:stCondLst>
                                    <p:cond delay="0"/>
                                  </p:stCondLst>
                                  <p:childTnLst>
                                    <p:cmd type="call" cmd="playFrom(0.0)">
                                      <p:cBhvr>
                                        <p:cTn id="67" dur="5042" fill="hold"/>
                                        <p:tgtEl>
                                          <p:spTgt spid="123"/>
                                        </p:tgtEl>
                                      </p:cBhvr>
                                    </p:cmd>
                                  </p:childTnLst>
                                </p:cTn>
                              </p:par>
                            </p:childTnLst>
                          </p:cTn>
                        </p:par>
                      </p:childTnLst>
                    </p:cTn>
                  </p:par>
                </p:childTnLst>
              </p:cTn>
              <p:nextCondLst>
                <p:cond evt="onClick" delay="0">
                  <p:tgtEl>
                    <p:spTgt spid="89"/>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4"/>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20"/>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62"/>
                                        </p:tgtEl>
                                      </p:cBhvr>
                                    </p:cmd>
                                  </p:childTnLst>
                                </p:cTn>
                              </p:par>
                              <p:par>
                                <p:cTn id="78" presetID="1" presetClass="exit" presetSubtype="0" fill="hold" grpId="1" nodeType="withEffect">
                                  <p:stCondLst>
                                    <p:cond delay="2000"/>
                                  </p:stCondLst>
                                  <p:childTnLst>
                                    <p:set>
                                      <p:cBhvr>
                                        <p:cTn id="79"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0" restart="whenNotActive" fill="hold" evtFilter="cancelBubble" nodeType="interactiveSeq">
                <p:stCondLst>
                  <p:cond evt="onClick" delay="0">
                    <p:tgtEl>
                      <p:spTgt spid="8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8"/>
                                        </p:tgtEl>
                                        <p:attrNameLst>
                                          <p:attrName>ppt_x</p:attrName>
                                        </p:attrNameLst>
                                      </p:cBhvr>
                                      <p:tavLst>
                                        <p:tav tm="0">
                                          <p:val>
                                            <p:strVal val="ppt_x"/>
                                          </p:val>
                                        </p:tav>
                                        <p:tav tm="100000">
                                          <p:val>
                                            <p:strVal val="ppt_x"/>
                                          </p:val>
                                        </p:tav>
                                      </p:tavLst>
                                    </p:anim>
                                    <p:anim calcmode="lin" valueType="num">
                                      <p:cBhvr additive="base">
                                        <p:cTn id="85" dur="500"/>
                                        <p:tgtEl>
                                          <p:spTgt spid="88"/>
                                        </p:tgtEl>
                                        <p:attrNameLst>
                                          <p:attrName>ppt_y</p:attrName>
                                        </p:attrNameLst>
                                      </p:cBhvr>
                                      <p:tavLst>
                                        <p:tav tm="0">
                                          <p:val>
                                            <p:strVal val="ppt_y"/>
                                          </p:val>
                                        </p:tav>
                                        <p:tav tm="100000">
                                          <p:val>
                                            <p:strVal val="1+ppt_h/2"/>
                                          </p:val>
                                        </p:tav>
                                      </p:tavLst>
                                    </p:anim>
                                    <p:set>
                                      <p:cBhvr>
                                        <p:cTn id="86" dur="1" fill="hold">
                                          <p:stCondLst>
                                            <p:cond delay="499"/>
                                          </p:stCondLst>
                                        </p:cTn>
                                        <p:tgtEl>
                                          <p:spTgt spid="88"/>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4"/>
                                        </p:tgtEl>
                                      </p:cBhvr>
                                    </p:cmd>
                                  </p:childTnLst>
                                </p:cTn>
                              </p:par>
                            </p:childTnLst>
                          </p:cTn>
                        </p:par>
                      </p:childTnLst>
                    </p:cTn>
                  </p:par>
                </p:childTnLst>
              </p:cTn>
              <p:nextCondLst>
                <p:cond evt="onClick" delay="0">
                  <p:tgtEl>
                    <p:spTgt spid="88"/>
                  </p:tgtEl>
                </p:cond>
              </p:nextCondLst>
            </p:seq>
            <p:seq concurrent="1" nextAc="seek">
              <p:cTn id="89" restart="whenNotActive" fill="hold" evtFilter="cancelBubble" nodeType="interactiveSeq">
                <p:stCondLst>
                  <p:cond evt="onClick" delay="0">
                    <p:tgtEl>
                      <p:spTgt spid="87"/>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7"/>
                                        </p:tgtEl>
                                        <p:attrNameLst>
                                          <p:attrName>ppt_x</p:attrName>
                                        </p:attrNameLst>
                                      </p:cBhvr>
                                      <p:tavLst>
                                        <p:tav tm="0">
                                          <p:val>
                                            <p:strVal val="ppt_x"/>
                                          </p:val>
                                        </p:tav>
                                        <p:tav tm="100000">
                                          <p:val>
                                            <p:strVal val="ppt_x"/>
                                          </p:val>
                                        </p:tav>
                                      </p:tavLst>
                                    </p:anim>
                                    <p:anim calcmode="lin" valueType="num">
                                      <p:cBhvr additive="base">
                                        <p:cTn id="94" dur="500"/>
                                        <p:tgtEl>
                                          <p:spTgt spid="87"/>
                                        </p:tgtEl>
                                        <p:attrNameLst>
                                          <p:attrName>ppt_y</p:attrName>
                                        </p:attrNameLst>
                                      </p:cBhvr>
                                      <p:tavLst>
                                        <p:tav tm="0">
                                          <p:val>
                                            <p:strVal val="ppt_y"/>
                                          </p:val>
                                        </p:tav>
                                        <p:tav tm="100000">
                                          <p:val>
                                            <p:strVal val="1+ppt_h/2"/>
                                          </p:val>
                                        </p:tav>
                                      </p:tavLst>
                                    </p:anim>
                                    <p:set>
                                      <p:cBhvr>
                                        <p:cTn id="95" dur="1" fill="hold">
                                          <p:stCondLst>
                                            <p:cond delay="499"/>
                                          </p:stCondLst>
                                        </p:cTn>
                                        <p:tgtEl>
                                          <p:spTgt spid="8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5"/>
                                        </p:tgtEl>
                                      </p:cBhvr>
                                    </p:cmd>
                                  </p:childTnLst>
                                </p:cTn>
                              </p:par>
                            </p:childTnLst>
                          </p:cTn>
                        </p:par>
                      </p:childTnLst>
                    </p:cTn>
                  </p:par>
                </p:childTnLst>
              </p:cTn>
              <p:nextCondLst>
                <p:cond evt="onClick" delay="0">
                  <p:tgtEl>
                    <p:spTgt spid="87"/>
                  </p:tgtEl>
                </p:cond>
              </p:nextCondLst>
            </p:seq>
            <p:seq concurrent="1" nextAc="seek">
              <p:cTn id="98" restart="whenNotActive" fill="hold" evtFilter="cancelBubble" nodeType="interactiveSeq">
                <p:stCondLst>
                  <p:cond evt="onClick" delay="0">
                    <p:tgtEl>
                      <p:spTgt spid="86"/>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6"/>
                                        </p:tgtEl>
                                        <p:attrNameLst>
                                          <p:attrName>ppt_x</p:attrName>
                                        </p:attrNameLst>
                                      </p:cBhvr>
                                      <p:tavLst>
                                        <p:tav tm="0">
                                          <p:val>
                                            <p:strVal val="ppt_x"/>
                                          </p:val>
                                        </p:tav>
                                        <p:tav tm="100000">
                                          <p:val>
                                            <p:strVal val="ppt_x"/>
                                          </p:val>
                                        </p:tav>
                                      </p:tavLst>
                                    </p:anim>
                                    <p:anim calcmode="lin" valueType="num">
                                      <p:cBhvr additive="base">
                                        <p:cTn id="103" dur="500"/>
                                        <p:tgtEl>
                                          <p:spTgt spid="86"/>
                                        </p:tgtEl>
                                        <p:attrNameLst>
                                          <p:attrName>ppt_y</p:attrName>
                                        </p:attrNameLst>
                                      </p:cBhvr>
                                      <p:tavLst>
                                        <p:tav tm="0">
                                          <p:val>
                                            <p:strVal val="ppt_y"/>
                                          </p:val>
                                        </p:tav>
                                        <p:tav tm="100000">
                                          <p:val>
                                            <p:strVal val="1+ppt_h/2"/>
                                          </p:val>
                                        </p:tav>
                                      </p:tavLst>
                                    </p:anim>
                                    <p:set>
                                      <p:cBhvr>
                                        <p:cTn id="104" dur="1" fill="hold">
                                          <p:stCondLst>
                                            <p:cond delay="499"/>
                                          </p:stCondLst>
                                        </p:cTn>
                                        <p:tgtEl>
                                          <p:spTgt spid="86"/>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6"/>
                                        </p:tgtEl>
                                      </p:cBhvr>
                                    </p:cmd>
                                  </p:childTnLst>
                                </p:cTn>
                              </p:par>
                            </p:childTnLst>
                          </p:cTn>
                        </p:par>
                      </p:childTnLst>
                    </p:cTn>
                  </p:par>
                </p:childTnLst>
              </p:cTn>
              <p:nextCondLst>
                <p:cond evt="onClick" delay="0">
                  <p:tgtEl>
                    <p:spTgt spid="86"/>
                  </p:tgtEl>
                </p:cond>
              </p:nextCondLst>
            </p:seq>
            <p:audio>
              <p:cMediaNode vol="53030">
                <p:cTn id="107" fill="hold" display="0">
                  <p:stCondLst>
                    <p:cond delay="indefinite"/>
                  </p:stCondLst>
                  <p:endCondLst>
                    <p:cond evt="onStopAudio" delay="0">
                      <p:tgtEl>
                        <p:sldTgt/>
                      </p:tgtEl>
                    </p:cond>
                  </p:endCondLst>
                </p:cTn>
                <p:tgtEl>
                  <p:spTgt spid="62"/>
                </p:tgtEl>
              </p:cMediaNode>
            </p:audio>
            <p:audio>
              <p:cMediaNode vol="53030">
                <p:cTn id="108" fill="hold" display="0">
                  <p:stCondLst>
                    <p:cond delay="indefinite"/>
                  </p:stCondLst>
                  <p:endCondLst>
                    <p:cond evt="onStopAudio" delay="0">
                      <p:tgtEl>
                        <p:sldTgt/>
                      </p:tgtEl>
                    </p:cond>
                  </p:endCondLst>
                </p:cTn>
                <p:tgtEl>
                  <p:spTgt spid="123"/>
                </p:tgtEl>
              </p:cMediaNode>
            </p:audio>
            <p:audio>
              <p:cMediaNode vol="53030">
                <p:cTn id="109" fill="hold" display="0">
                  <p:stCondLst>
                    <p:cond delay="indefinite"/>
                  </p:stCondLst>
                  <p:endCondLst>
                    <p:cond evt="onStopAudio" delay="0">
                      <p:tgtEl>
                        <p:sldTgt/>
                      </p:tgtEl>
                    </p:cond>
                  </p:endCondLst>
                </p:cTn>
                <p:tgtEl>
                  <p:spTgt spid="124"/>
                </p:tgtEl>
              </p:cMediaNode>
            </p:audio>
            <p:audio>
              <p:cMediaNode vol="53030">
                <p:cTn id="110" fill="hold" display="0">
                  <p:stCondLst>
                    <p:cond delay="indefinite"/>
                  </p:stCondLst>
                  <p:endCondLst>
                    <p:cond evt="onStopAudio" delay="0">
                      <p:tgtEl>
                        <p:sldTgt/>
                      </p:tgtEl>
                    </p:cond>
                  </p:endCondLst>
                </p:cTn>
                <p:tgtEl>
                  <p:spTgt spid="125"/>
                </p:tgtEl>
              </p:cMediaNode>
            </p:audio>
            <p:audio>
              <p:cMediaNode vol="53030">
                <p:cTn id="111" fill="hold" display="0">
                  <p:stCondLst>
                    <p:cond delay="indefinite"/>
                  </p:stCondLst>
                  <p:endCondLst>
                    <p:cond evt="onStopAudio" delay="0">
                      <p:tgtEl>
                        <p:sldTgt/>
                      </p:tgtEl>
                    </p:cond>
                  </p:endCondLst>
                </p:cTn>
                <p:tgtEl>
                  <p:spTgt spid="126"/>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96080" y="-515859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8374" y="93036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010" y="931875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24271"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48560"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2757" y="378931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92235" y="886025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7504"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80841" y="79195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0203" y="771948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23476" y="764747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15563" y="283364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21606" y="188619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00079" y="190298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420" y="49049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01933" y="30039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35258" y="-2446104"/>
            <a:ext cx="17701634"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608629"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41489" y="789862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98952" y="901400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2674" y="-327399"/>
            <a:ext cx="15573450" cy="6934707"/>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149308" y="943372"/>
            <a:ext cx="11995182" cy="3416320"/>
          </a:xfrm>
          <a:prstGeom prst="rect">
            <a:avLst/>
          </a:prstGeom>
          <a:noFill/>
        </p:spPr>
        <p:txBody>
          <a:bodyPr wrap="square" rtlCol="0">
            <a:spAutoFit/>
          </a:bodyPr>
          <a:lstStyle/>
          <a:p>
            <a:r>
              <a:rPr lang="vi-VN" sz="5400" b="1">
                <a:solidFill>
                  <a:schemeClr val="bg1"/>
                </a:solidFill>
                <a:latin typeface="+mj-lt"/>
              </a:rPr>
              <a:t>Câu 6. </a:t>
            </a:r>
            <a:r>
              <a:rPr lang="vi-VN" sz="5400" i="1">
                <a:solidFill>
                  <a:schemeClr val="bg1"/>
                </a:solidFill>
                <a:latin typeface="+mj-lt"/>
              </a:rPr>
              <a:t>Kính trọng, biết ơn thầy cô giáo là biểu hiện của truyền thống nào? </a:t>
            </a:r>
            <a:endParaRPr lang="en-GB" sz="5400">
              <a:solidFill>
                <a:schemeClr val="bg1"/>
              </a:solidFill>
              <a:latin typeface="+mj-lt"/>
            </a:endParaRPr>
          </a:p>
          <a:p>
            <a:r>
              <a:rPr lang="vi-VN" sz="5400" smtClean="0">
                <a:solidFill>
                  <a:schemeClr val="bg1"/>
                </a:solidFill>
                <a:latin typeface="+mj-lt"/>
              </a:rPr>
              <a:t>A.Yêu </a:t>
            </a:r>
            <a:r>
              <a:rPr lang="vi-VN" sz="5400">
                <a:solidFill>
                  <a:schemeClr val="bg1"/>
                </a:solidFill>
                <a:latin typeface="+mj-lt"/>
              </a:rPr>
              <a:t>nước           </a:t>
            </a:r>
            <a:r>
              <a:rPr lang="vi-VN" sz="5400" smtClean="0">
                <a:solidFill>
                  <a:schemeClr val="bg1"/>
                </a:solidFill>
                <a:latin typeface="+mj-lt"/>
              </a:rPr>
              <a:t>       B</a:t>
            </a:r>
            <a:r>
              <a:rPr lang="vi-VN" sz="5400">
                <a:solidFill>
                  <a:schemeClr val="bg1"/>
                </a:solidFill>
                <a:latin typeface="+mj-lt"/>
              </a:rPr>
              <a:t>. Hiếu học                 C. Tôn sư trọng đạo     D. Đoàn kết  </a:t>
            </a:r>
            <a:endParaRPr lang="en-GB" sz="5400">
              <a:solidFill>
                <a:schemeClr val="bg1"/>
              </a:solidFill>
              <a:latin typeface="+mj-lt"/>
            </a:endParaRPr>
          </a:p>
        </p:txBody>
      </p:sp>
      <p:sp>
        <p:nvSpPr>
          <p:cNvPr id="84" name="Rounded Rectangle 83"/>
          <p:cNvSpPr/>
          <p:nvPr/>
        </p:nvSpPr>
        <p:spPr>
          <a:xfrm>
            <a:off x="13131831" y="559578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p>
        </p:txBody>
      </p:sp>
      <p:sp>
        <p:nvSpPr>
          <p:cNvPr id="85" name="Rounded Rectangle 84"/>
          <p:cNvSpPr/>
          <p:nvPr/>
        </p:nvSpPr>
        <p:spPr>
          <a:xfrm>
            <a:off x="6362660" y="55723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86" name="Rounded Rectangle 85"/>
          <p:cNvSpPr/>
          <p:nvPr/>
        </p:nvSpPr>
        <p:spPr>
          <a:xfrm>
            <a:off x="2763765" y="557230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A.</a:t>
            </a:r>
          </a:p>
        </p:txBody>
      </p:sp>
      <p:sp>
        <p:nvSpPr>
          <p:cNvPr id="87" name="Rounded Rectangle 86"/>
          <p:cNvSpPr/>
          <p:nvPr/>
        </p:nvSpPr>
        <p:spPr>
          <a:xfrm>
            <a:off x="9812054" y="5598550"/>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C</a:t>
            </a:r>
            <a:r>
              <a:rPr lang="en-US" sz="5400">
                <a:solidFill>
                  <a:srgbClr val="0000FF"/>
                </a:solidFill>
              </a:rPr>
              <a:t>. </a:t>
            </a:r>
            <a:endParaRPr lang="en-US" sz="5400" dirty="0">
              <a:solidFill>
                <a:srgbClr val="0000FF"/>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81649" y="106532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85972" y="43653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93129" y="131723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 xmlns:a16="http://schemas.microsoft.com/office/drawing/2014/main" id="{A3772A17-BB74-4A75-BA55-D622FE4D0639}"/>
              </a:ext>
            </a:extLst>
          </p:cNvPr>
          <p:cNvGrpSpPr/>
          <p:nvPr/>
        </p:nvGrpSpPr>
        <p:grpSpPr>
          <a:xfrm>
            <a:off x="17303777" y="129978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99" name="Group 98">
            <a:extLst>
              <a:ext uri="{FF2B5EF4-FFF2-40B4-BE49-F238E27FC236}">
                <a16:creationId xmlns="" xmlns:a16="http://schemas.microsoft.com/office/drawing/2014/main" id="{A3772A17-BB74-4A75-BA55-D622FE4D0639}"/>
              </a:ext>
            </a:extLst>
          </p:cNvPr>
          <p:cNvGrpSpPr/>
          <p:nvPr/>
        </p:nvGrpSpPr>
        <p:grpSpPr>
          <a:xfrm>
            <a:off x="17305796" y="212823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5" name="Group 104">
            <a:extLst>
              <a:ext uri="{FF2B5EF4-FFF2-40B4-BE49-F238E27FC236}">
                <a16:creationId xmlns="" xmlns:a16="http://schemas.microsoft.com/office/drawing/2014/main" id="{A3772A17-BB74-4A75-BA55-D622FE4D0639}"/>
              </a:ext>
            </a:extLst>
          </p:cNvPr>
          <p:cNvGrpSpPr/>
          <p:nvPr/>
        </p:nvGrpSpPr>
        <p:grpSpPr>
          <a:xfrm>
            <a:off x="17751348" y="173931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1" name="Group 110">
            <a:extLst>
              <a:ext uri="{FF2B5EF4-FFF2-40B4-BE49-F238E27FC236}">
                <a16:creationId xmlns="" xmlns:a16="http://schemas.microsoft.com/office/drawing/2014/main" id="{A3772A17-BB74-4A75-BA55-D622FE4D0639}"/>
              </a:ext>
            </a:extLst>
          </p:cNvPr>
          <p:cNvGrpSpPr/>
          <p:nvPr/>
        </p:nvGrpSpPr>
        <p:grpSpPr>
          <a:xfrm>
            <a:off x="16896747" y="177672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7" name="Oval 107"/>
          <p:cNvSpPr>
            <a:spLocks noChangeArrowheads="1"/>
          </p:cNvSpPr>
          <p:nvPr/>
        </p:nvSpPr>
        <p:spPr bwMode="auto">
          <a:xfrm>
            <a:off x="17320632" y="173500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Explosion 2 117"/>
          <p:cNvSpPr/>
          <p:nvPr/>
        </p:nvSpPr>
        <p:spPr>
          <a:xfrm>
            <a:off x="14834135" y="229946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84463" y="-10080129"/>
            <a:ext cx="3866966" cy="10287000"/>
          </a:xfrm>
          <a:prstGeom prst="rect">
            <a:avLst/>
          </a:prstGeom>
        </p:spPr>
      </p:pic>
      <p:pic>
        <p:nvPicPr>
          <p:cNvPr id="1026" name="Picture 2" descr="Káº¿t quáº£ hÃ¬nh áº£nh cho BOAR CLIPART"/>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301777" y="8613208"/>
            <a:ext cx="2722529" cy="1889756"/>
          </a:xfrm>
          <a:prstGeom prst="rect">
            <a:avLst/>
          </a:prstGeom>
          <a:noFill/>
          <a:extLst>
            <a:ext uri="{909E8E84-426E-40DD-AFC4-6F175D3DCCD1}">
              <a14:hiddenFill xmlns:a14="http://schemas.microsoft.com/office/drawing/2010/main">
                <a:solidFill>
                  <a:srgbClr val="FFFFFF"/>
                </a:solidFill>
              </a14:hiddenFill>
            </a:ext>
          </a:extLst>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14524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anim calcmode="lin" valueType="num">
                                      <p:cBhvr>
                                        <p:cTn id="28" dur="1000" fill="hold"/>
                                        <p:tgtEl>
                                          <p:spTgt spid="86"/>
                                        </p:tgtEl>
                                        <p:attrNameLst>
                                          <p:attrName>ppt_x</p:attrName>
                                        </p:attrNameLst>
                                      </p:cBhvr>
                                      <p:tavLst>
                                        <p:tav tm="0">
                                          <p:val>
                                            <p:strVal val="#ppt_x"/>
                                          </p:val>
                                        </p:tav>
                                        <p:tav tm="100000">
                                          <p:val>
                                            <p:strVal val="#ppt_x"/>
                                          </p:val>
                                        </p:tav>
                                      </p:tavLst>
                                    </p:anim>
                                    <p:anim calcmode="lin" valueType="num">
                                      <p:cBhvr>
                                        <p:cTn id="2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1000"/>
                                        <p:tgtEl>
                                          <p:spTgt spid="87"/>
                                        </p:tgtEl>
                                      </p:cBhvr>
                                    </p:animEffect>
                                    <p:anim calcmode="lin" valueType="num">
                                      <p:cBhvr>
                                        <p:cTn id="42" dur="1000" fill="hold"/>
                                        <p:tgtEl>
                                          <p:spTgt spid="87"/>
                                        </p:tgtEl>
                                        <p:attrNameLst>
                                          <p:attrName>ppt_x</p:attrName>
                                        </p:attrNameLst>
                                      </p:cBhvr>
                                      <p:tavLst>
                                        <p:tav tm="0">
                                          <p:val>
                                            <p:strVal val="#ppt_x"/>
                                          </p:val>
                                        </p:tav>
                                        <p:tav tm="100000">
                                          <p:val>
                                            <p:strVal val="#ppt_x"/>
                                          </p:val>
                                        </p:tav>
                                      </p:tavLst>
                                    </p:anim>
                                    <p:anim calcmode="lin" valueType="num">
                                      <p:cBhvr>
                                        <p:cTn id="43"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1000"/>
                                        <p:tgtEl>
                                          <p:spTgt spid="84"/>
                                        </p:tgtEl>
                                      </p:cBhvr>
                                    </p:animEffect>
                                    <p:anim calcmode="lin" valueType="num">
                                      <p:cBhvr>
                                        <p:cTn id="49" dur="1000" fill="hold"/>
                                        <p:tgtEl>
                                          <p:spTgt spid="84"/>
                                        </p:tgtEl>
                                        <p:attrNameLst>
                                          <p:attrName>ppt_x</p:attrName>
                                        </p:attrNameLst>
                                      </p:cBhvr>
                                      <p:tavLst>
                                        <p:tav tm="0">
                                          <p:val>
                                            <p:strVal val="#ppt_x"/>
                                          </p:val>
                                        </p:tav>
                                        <p:tav tm="100000">
                                          <p:val>
                                            <p:strVal val="#ppt_x"/>
                                          </p:val>
                                        </p:tav>
                                      </p:tavLst>
                                    </p:anim>
                                    <p:anim calcmode="lin" valueType="num">
                                      <p:cBhvr>
                                        <p:cTn id="50"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7"/>
                                        </p:tgtEl>
                                        <p:attrNameLst>
                                          <p:attrName>style.color</p:attrName>
                                        </p:attrNameLst>
                                      </p:cBhvr>
                                      <p:by>
                                        <p:hsl h="7200000" s="0" l="0"/>
                                      </p:by>
                                    </p:animClr>
                                    <p:animClr clrSpc="hsl" dir="cw">
                                      <p:cBhvr>
                                        <p:cTn id="56" dur="500" fill="hold"/>
                                        <p:tgtEl>
                                          <p:spTgt spid="87"/>
                                        </p:tgtEl>
                                        <p:attrNameLst>
                                          <p:attrName>fillcolor</p:attrName>
                                        </p:attrNameLst>
                                      </p:cBhvr>
                                      <p:by>
                                        <p:hsl h="7200000" s="0" l="0"/>
                                      </p:by>
                                    </p:animClr>
                                    <p:animClr clrSpc="hsl" dir="cw">
                                      <p:cBhvr>
                                        <p:cTn id="57" dur="500" fill="hold"/>
                                        <p:tgtEl>
                                          <p:spTgt spid="87"/>
                                        </p:tgtEl>
                                        <p:attrNameLst>
                                          <p:attrName>stroke.color</p:attrName>
                                        </p:attrNameLst>
                                      </p:cBhvr>
                                      <p:by>
                                        <p:hsl h="7200000" s="0" l="0"/>
                                      </p:by>
                                    </p:animClr>
                                    <p:set>
                                      <p:cBhvr>
                                        <p:cTn id="58" dur="500" fill="hold"/>
                                        <p:tgtEl>
                                          <p:spTgt spid="87"/>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08333E-7 1.11111E-6 L 0.00586 0.98032 " pathEditMode="relative" rAng="0" ptsTypes="AA">
                                      <p:cBhvr>
                                        <p:cTn id="60" dur="3000" fill="hold"/>
                                        <p:tgtEl>
                                          <p:spTgt spid="119"/>
                                        </p:tgtEl>
                                        <p:attrNameLst>
                                          <p:attrName>ppt_x</p:attrName>
                                          <p:attrName>ppt_y</p:attrName>
                                        </p:attrNameLst>
                                      </p:cBhvr>
                                      <p:rCtr x="286" y="49005"/>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08333E-7 -0.25 " pathEditMode="relative" rAng="0" ptsTypes="AA">
                                      <p:cBhvr>
                                        <p:cTn id="63" dur="3000" fill="hold"/>
                                        <p:tgtEl>
                                          <p:spTgt spid="119"/>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2.91667E-6 3.33333E-6 L -0.00481 -1.24167 " pathEditMode="relative" rAng="0" ptsTypes="AA">
                                      <p:cBhvr>
                                        <p:cTn id="65" dur="3000" fill="hold"/>
                                        <p:tgtEl>
                                          <p:spTgt spid="1026"/>
                                        </p:tgtEl>
                                        <p:attrNameLst>
                                          <p:attrName>ppt_x</p:attrName>
                                          <p:attrName>ppt_y</p:attrName>
                                        </p:attrNameLst>
                                      </p:cBhvr>
                                      <p:rCtr x="-247" y="-62083"/>
                                    </p:animMotion>
                                  </p:childTnLst>
                                </p:cTn>
                              </p:par>
                              <p:par>
                                <p:cTn id="66" presetID="1" presetClass="mediacall" presetSubtype="0" fill="hold" nodeType="withEffect">
                                  <p:stCondLst>
                                    <p:cond delay="0"/>
                                  </p:stCondLst>
                                  <p:childTnLst>
                                    <p:cmd type="call" cmd="playFrom(0.0)">
                                      <p:cBhvr>
                                        <p:cTn id="67" dur="5042" fill="hold"/>
                                        <p:tgtEl>
                                          <p:spTgt spid="121"/>
                                        </p:tgtEl>
                                      </p:cBhvr>
                                    </p:cmd>
                                  </p:childTnLst>
                                </p:cTn>
                              </p:par>
                            </p:childTnLst>
                          </p:cTn>
                        </p:par>
                      </p:childTnLst>
                    </p:cTn>
                  </p:par>
                </p:childTnLst>
              </p:cTn>
              <p:nextCondLst>
                <p:cond evt="onClick" delay="0">
                  <p:tgtEl>
                    <p:spTgt spid="87"/>
                  </p:tgtEl>
                </p:cond>
              </p:nextCondLst>
            </p:seq>
            <p:seq concurrent="1" nextAc="seek">
              <p:cTn id="68" restart="whenNotActive" fill="hold" evtFilter="cancelBubble" nodeType="interactiveSeq">
                <p:stCondLst>
                  <p:cond evt="onClick" delay="0">
                    <p:tgtEl>
                      <p:spTgt spid="89"/>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2"/>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120"/>
                                        </p:tgtEl>
                                      </p:cBhvr>
                                    </p:cmd>
                                  </p:childTnLst>
                                </p:cTn>
                              </p:par>
                              <p:par>
                                <p:cTn id="78" presetID="1" presetClass="exit" presetSubtype="0" fill="hold" grpId="1" nodeType="withEffect">
                                  <p:stCondLst>
                                    <p:cond delay="2000"/>
                                  </p:stCondLst>
                                  <p:childTnLst>
                                    <p:set>
                                      <p:cBhvr>
                                        <p:cTn id="79"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0" restart="whenNotActive" fill="hold" evtFilter="cancelBubble" nodeType="interactiveSeq">
                <p:stCondLst>
                  <p:cond evt="onClick" delay="0">
                    <p:tgtEl>
                      <p:spTgt spid="86"/>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6"/>
                                        </p:tgtEl>
                                        <p:attrNameLst>
                                          <p:attrName>ppt_x</p:attrName>
                                        </p:attrNameLst>
                                      </p:cBhvr>
                                      <p:tavLst>
                                        <p:tav tm="0">
                                          <p:val>
                                            <p:strVal val="ppt_x"/>
                                          </p:val>
                                        </p:tav>
                                        <p:tav tm="100000">
                                          <p:val>
                                            <p:strVal val="ppt_x"/>
                                          </p:val>
                                        </p:tav>
                                      </p:tavLst>
                                    </p:anim>
                                    <p:anim calcmode="lin" valueType="num">
                                      <p:cBhvr additive="base">
                                        <p:cTn id="85" dur="500"/>
                                        <p:tgtEl>
                                          <p:spTgt spid="86"/>
                                        </p:tgtEl>
                                        <p:attrNameLst>
                                          <p:attrName>ppt_y</p:attrName>
                                        </p:attrNameLst>
                                      </p:cBhvr>
                                      <p:tavLst>
                                        <p:tav tm="0">
                                          <p:val>
                                            <p:strVal val="ppt_y"/>
                                          </p:val>
                                        </p:tav>
                                        <p:tav tm="100000">
                                          <p:val>
                                            <p:strVal val="1+ppt_h/2"/>
                                          </p:val>
                                        </p:tav>
                                      </p:tavLst>
                                    </p:anim>
                                    <p:set>
                                      <p:cBhvr>
                                        <p:cTn id="86" dur="1" fill="hold">
                                          <p:stCondLst>
                                            <p:cond delay="499"/>
                                          </p:stCondLst>
                                        </p:cTn>
                                        <p:tgtEl>
                                          <p:spTgt spid="8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2"/>
                                        </p:tgtEl>
                                      </p:cBhvr>
                                    </p:cmd>
                                  </p:childTnLst>
                                </p:cTn>
                              </p:par>
                            </p:childTnLst>
                          </p:cTn>
                        </p:par>
                      </p:childTnLst>
                    </p:cTn>
                  </p:par>
                </p:childTnLst>
              </p:cTn>
              <p:nextCondLst>
                <p:cond evt="onClick" delay="0">
                  <p:tgtEl>
                    <p:spTgt spid="86"/>
                  </p:tgtEl>
                </p:cond>
              </p:nextCondLst>
            </p:seq>
            <p:seq concurrent="1" nextAc="seek">
              <p:cTn id="89" restart="whenNotActive" fill="hold" evtFilter="cancelBubble" nodeType="interactiveSeq">
                <p:stCondLst>
                  <p:cond evt="onClick" delay="0">
                    <p:tgtEl>
                      <p:spTgt spid="85"/>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5"/>
                                        </p:tgtEl>
                                        <p:attrNameLst>
                                          <p:attrName>ppt_x</p:attrName>
                                        </p:attrNameLst>
                                      </p:cBhvr>
                                      <p:tavLst>
                                        <p:tav tm="0">
                                          <p:val>
                                            <p:strVal val="ppt_x"/>
                                          </p:val>
                                        </p:tav>
                                        <p:tav tm="100000">
                                          <p:val>
                                            <p:strVal val="ppt_x"/>
                                          </p:val>
                                        </p:tav>
                                      </p:tavLst>
                                    </p:anim>
                                    <p:anim calcmode="lin" valueType="num">
                                      <p:cBhvr additive="base">
                                        <p:cTn id="94" dur="500"/>
                                        <p:tgtEl>
                                          <p:spTgt spid="85"/>
                                        </p:tgtEl>
                                        <p:attrNameLst>
                                          <p:attrName>ppt_y</p:attrName>
                                        </p:attrNameLst>
                                      </p:cBhvr>
                                      <p:tavLst>
                                        <p:tav tm="0">
                                          <p:val>
                                            <p:strVal val="ppt_y"/>
                                          </p:val>
                                        </p:tav>
                                        <p:tav tm="100000">
                                          <p:val>
                                            <p:strVal val="1+ppt_h/2"/>
                                          </p:val>
                                        </p:tav>
                                      </p:tavLst>
                                    </p:anim>
                                    <p:set>
                                      <p:cBhvr>
                                        <p:cTn id="95" dur="1" fill="hold">
                                          <p:stCondLst>
                                            <p:cond delay="499"/>
                                          </p:stCondLst>
                                        </p:cTn>
                                        <p:tgtEl>
                                          <p:spTgt spid="85"/>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4"/>
                                        </p:tgtEl>
                                      </p:cBhvr>
                                    </p:cmd>
                                  </p:childTnLst>
                                </p:cTn>
                              </p:par>
                            </p:childTnLst>
                          </p:cTn>
                        </p:par>
                      </p:childTnLst>
                    </p:cTn>
                  </p:par>
                </p:childTnLst>
              </p:cTn>
              <p:nextCondLst>
                <p:cond evt="onClick" delay="0">
                  <p:tgtEl>
                    <p:spTgt spid="85"/>
                  </p:tgtEl>
                </p:cond>
              </p:nextCondLst>
            </p:seq>
            <p:seq concurrent="1" nextAc="seek">
              <p:cTn id="98" restart="whenNotActive" fill="hold" evtFilter="cancelBubble" nodeType="interactiveSeq">
                <p:stCondLst>
                  <p:cond evt="onClick" delay="0">
                    <p:tgtEl>
                      <p:spTgt spid="84"/>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4"/>
                                        </p:tgtEl>
                                        <p:attrNameLst>
                                          <p:attrName>ppt_x</p:attrName>
                                        </p:attrNameLst>
                                      </p:cBhvr>
                                      <p:tavLst>
                                        <p:tav tm="0">
                                          <p:val>
                                            <p:strVal val="ppt_x"/>
                                          </p:val>
                                        </p:tav>
                                        <p:tav tm="100000">
                                          <p:val>
                                            <p:strVal val="ppt_x"/>
                                          </p:val>
                                        </p:tav>
                                      </p:tavLst>
                                    </p:anim>
                                    <p:anim calcmode="lin" valueType="num">
                                      <p:cBhvr additive="base">
                                        <p:cTn id="103" dur="500"/>
                                        <p:tgtEl>
                                          <p:spTgt spid="84"/>
                                        </p:tgtEl>
                                        <p:attrNameLst>
                                          <p:attrName>ppt_y</p:attrName>
                                        </p:attrNameLst>
                                      </p:cBhvr>
                                      <p:tavLst>
                                        <p:tav tm="0">
                                          <p:val>
                                            <p:strVal val="ppt_y"/>
                                          </p:val>
                                        </p:tav>
                                        <p:tav tm="100000">
                                          <p:val>
                                            <p:strVal val="1+ppt_h/2"/>
                                          </p:val>
                                        </p:tav>
                                      </p:tavLst>
                                    </p:anim>
                                    <p:set>
                                      <p:cBhvr>
                                        <p:cTn id="104" dur="1" fill="hold">
                                          <p:stCondLst>
                                            <p:cond delay="499"/>
                                          </p:stCondLst>
                                        </p:cTn>
                                        <p:tgtEl>
                                          <p:spTgt spid="8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3"/>
                                        </p:tgtEl>
                                      </p:cBhvr>
                                    </p:cmd>
                                  </p:childTnLst>
                                </p:cTn>
                              </p:par>
                            </p:childTnLst>
                          </p:cTn>
                        </p:par>
                      </p:childTnLst>
                    </p:cTn>
                  </p:par>
                </p:childTnLst>
              </p:cTn>
              <p:nextCondLst>
                <p:cond evt="onClick" delay="0">
                  <p:tgtEl>
                    <p:spTgt spid="84"/>
                  </p:tgtEl>
                </p:cond>
              </p:nextCondLst>
            </p:seq>
            <p:audio>
              <p:cMediaNode vol="53030">
                <p:cTn id="107" fill="hold" display="0">
                  <p:stCondLst>
                    <p:cond delay="indefinite"/>
                  </p:stCondLst>
                  <p:endCondLst>
                    <p:cond evt="onStopAudio" delay="0">
                      <p:tgtEl>
                        <p:sldTgt/>
                      </p:tgtEl>
                    </p:cond>
                  </p:endCondLst>
                </p:cTn>
                <p:tgtEl>
                  <p:spTgt spid="120"/>
                </p:tgtEl>
              </p:cMediaNode>
            </p:audio>
            <p:audio>
              <p:cMediaNode vol="53030">
                <p:cTn id="108" fill="hold" display="0">
                  <p:stCondLst>
                    <p:cond delay="indefinite"/>
                  </p:stCondLst>
                  <p:endCondLst>
                    <p:cond evt="onStopAudio" delay="0">
                      <p:tgtEl>
                        <p:sldTgt/>
                      </p:tgtEl>
                    </p:cond>
                  </p:endCondLst>
                </p:cTn>
                <p:tgtEl>
                  <p:spTgt spid="121"/>
                </p:tgtEl>
              </p:cMediaNode>
            </p:audio>
            <p:audio>
              <p:cMediaNode vol="53030">
                <p:cTn id="109" fill="hold" display="0">
                  <p:stCondLst>
                    <p:cond delay="indefinite"/>
                  </p:stCondLst>
                  <p:endCondLst>
                    <p:cond evt="onStopAudio" delay="0">
                      <p:tgtEl>
                        <p:sldTgt/>
                      </p:tgtEl>
                    </p:cond>
                  </p:endCondLst>
                </p:cTn>
                <p:tgtEl>
                  <p:spTgt spid="122"/>
                </p:tgtEl>
              </p:cMediaNode>
            </p:audio>
            <p:audio>
              <p:cMediaNode vol="53030">
                <p:cTn id="110" fill="hold" display="0">
                  <p:stCondLst>
                    <p:cond delay="indefinite"/>
                  </p:stCondLst>
                  <p:endCondLst>
                    <p:cond evt="onStopAudio" delay="0">
                      <p:tgtEl>
                        <p:sldTgt/>
                      </p:tgtEl>
                    </p:cond>
                  </p:endCondLst>
                </p:cTn>
                <p:tgtEl>
                  <p:spTgt spid="123"/>
                </p:tgtEl>
              </p:cMediaNode>
            </p:audio>
            <p:audio>
              <p:cMediaNode vol="53030">
                <p:cTn id="111"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96080" y="-515859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8374" y="93036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010" y="931875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24271"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48560" y="27269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2757" y="378931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92235" y="886025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7504"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80841" y="79195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0203" y="771948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23476" y="764747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15563" y="283364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21606" y="188619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00079" y="190298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420" y="49049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01933" y="30039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35258" y="-2446104"/>
            <a:ext cx="17701634"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608629" y="911548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41489" y="789862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98952" y="901400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2674" y="-225070"/>
            <a:ext cx="15573450" cy="683237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045761" y="1078727"/>
            <a:ext cx="11633582" cy="3416320"/>
          </a:xfrm>
          <a:prstGeom prst="rect">
            <a:avLst/>
          </a:prstGeom>
          <a:noFill/>
        </p:spPr>
        <p:txBody>
          <a:bodyPr wrap="square" rtlCol="0">
            <a:spAutoFit/>
          </a:bodyPr>
          <a:lstStyle/>
          <a:p>
            <a:r>
              <a:rPr lang="vi-VN" sz="5400" b="1">
                <a:solidFill>
                  <a:schemeClr val="bg1"/>
                </a:solidFill>
                <a:latin typeface="+mj-lt"/>
              </a:rPr>
              <a:t>Câu 7. </a:t>
            </a:r>
            <a:r>
              <a:rPr lang="vi-VN" sz="5400" i="1">
                <a:solidFill>
                  <a:schemeClr val="bg1"/>
                </a:solidFill>
                <a:latin typeface="+mj-lt"/>
              </a:rPr>
              <a:t>Tượng đài tổ quốc ghi công được xây dựng nhằm mục đích gì?</a:t>
            </a:r>
            <a:endParaRPr lang="en-GB" sz="5400">
              <a:solidFill>
                <a:schemeClr val="bg1"/>
              </a:solidFill>
              <a:latin typeface="+mj-lt"/>
            </a:endParaRPr>
          </a:p>
          <a:p>
            <a:r>
              <a:rPr lang="vi-VN" sz="5400">
                <a:solidFill>
                  <a:schemeClr val="bg1"/>
                </a:solidFill>
                <a:latin typeface="+mj-lt"/>
              </a:rPr>
              <a:t> </a:t>
            </a:r>
            <a:r>
              <a:rPr lang="vi-VN" sz="5400" smtClean="0">
                <a:solidFill>
                  <a:schemeClr val="bg1"/>
                </a:solidFill>
                <a:latin typeface="+mj-lt"/>
              </a:rPr>
              <a:t>A</a:t>
            </a:r>
            <a:r>
              <a:rPr lang="vi-VN" sz="5400">
                <a:solidFill>
                  <a:schemeClr val="bg1"/>
                </a:solidFill>
                <a:latin typeface="+mj-lt"/>
              </a:rPr>
              <a:t>. Tri ân các anh hùng liệt sĩ               </a:t>
            </a:r>
            <a:endParaRPr lang="vi-VN" sz="5400" smtClean="0">
              <a:solidFill>
                <a:schemeClr val="bg1"/>
              </a:solidFill>
              <a:latin typeface="+mj-lt"/>
            </a:endParaRPr>
          </a:p>
          <a:p>
            <a:r>
              <a:rPr lang="vi-VN" sz="5400" smtClean="0">
                <a:solidFill>
                  <a:schemeClr val="bg1"/>
                </a:solidFill>
                <a:latin typeface="+mj-lt"/>
              </a:rPr>
              <a:t>B</a:t>
            </a:r>
            <a:r>
              <a:rPr lang="vi-VN" sz="5400">
                <a:solidFill>
                  <a:schemeClr val="bg1"/>
                </a:solidFill>
                <a:latin typeface="+mj-lt"/>
              </a:rPr>
              <a:t>. Thu hút khách tham quan du lịch</a:t>
            </a:r>
            <a:endParaRPr lang="en-GB" sz="5400">
              <a:solidFill>
                <a:schemeClr val="bg1"/>
              </a:solidFill>
              <a:latin typeface="+mj-lt"/>
            </a:endParaRPr>
          </a:p>
        </p:txBody>
      </p:sp>
      <p:sp>
        <p:nvSpPr>
          <p:cNvPr id="84" name="Rounded Rectangle 83"/>
          <p:cNvSpPr/>
          <p:nvPr/>
        </p:nvSpPr>
        <p:spPr>
          <a:xfrm>
            <a:off x="13131831" y="559578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p>
        </p:txBody>
      </p:sp>
      <p:sp>
        <p:nvSpPr>
          <p:cNvPr id="85" name="Rounded Rectangle 84"/>
          <p:cNvSpPr/>
          <p:nvPr/>
        </p:nvSpPr>
        <p:spPr>
          <a:xfrm>
            <a:off x="6362660" y="55723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86" name="Rounded Rectangle 85"/>
          <p:cNvSpPr/>
          <p:nvPr/>
        </p:nvSpPr>
        <p:spPr>
          <a:xfrm>
            <a:off x="9892184" y="557230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87" name="Rounded Rectangle 86"/>
          <p:cNvSpPr/>
          <p:nvPr/>
        </p:nvSpPr>
        <p:spPr>
          <a:xfrm>
            <a:off x="2975378" y="5595779"/>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r>
              <a:rPr lang="en-US" sz="5400">
                <a:solidFill>
                  <a:srgbClr val="0000FF"/>
                </a:solidFill>
              </a:rPr>
              <a:t>. </a:t>
            </a:r>
            <a:endParaRPr lang="en-US" sz="5400" dirty="0">
              <a:solidFill>
                <a:srgbClr val="0000FF"/>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81649" y="106532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85972" y="43653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93129" y="131723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 xmlns:a16="http://schemas.microsoft.com/office/drawing/2014/main" id="{A3772A17-BB74-4A75-BA55-D622FE4D0639}"/>
              </a:ext>
            </a:extLst>
          </p:cNvPr>
          <p:cNvGrpSpPr/>
          <p:nvPr/>
        </p:nvGrpSpPr>
        <p:grpSpPr>
          <a:xfrm>
            <a:off x="17303777" y="129978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99" name="Group 98">
            <a:extLst>
              <a:ext uri="{FF2B5EF4-FFF2-40B4-BE49-F238E27FC236}">
                <a16:creationId xmlns="" xmlns:a16="http://schemas.microsoft.com/office/drawing/2014/main" id="{A3772A17-BB74-4A75-BA55-D622FE4D0639}"/>
              </a:ext>
            </a:extLst>
          </p:cNvPr>
          <p:cNvGrpSpPr/>
          <p:nvPr/>
        </p:nvGrpSpPr>
        <p:grpSpPr>
          <a:xfrm>
            <a:off x="17305796" y="212823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5" name="Group 104">
            <a:extLst>
              <a:ext uri="{FF2B5EF4-FFF2-40B4-BE49-F238E27FC236}">
                <a16:creationId xmlns="" xmlns:a16="http://schemas.microsoft.com/office/drawing/2014/main" id="{A3772A17-BB74-4A75-BA55-D622FE4D0639}"/>
              </a:ext>
            </a:extLst>
          </p:cNvPr>
          <p:cNvGrpSpPr/>
          <p:nvPr/>
        </p:nvGrpSpPr>
        <p:grpSpPr>
          <a:xfrm>
            <a:off x="17751348" y="173931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1" name="Group 110">
            <a:extLst>
              <a:ext uri="{FF2B5EF4-FFF2-40B4-BE49-F238E27FC236}">
                <a16:creationId xmlns="" xmlns:a16="http://schemas.microsoft.com/office/drawing/2014/main" id="{A3772A17-BB74-4A75-BA55-D622FE4D0639}"/>
              </a:ext>
            </a:extLst>
          </p:cNvPr>
          <p:cNvGrpSpPr/>
          <p:nvPr/>
        </p:nvGrpSpPr>
        <p:grpSpPr>
          <a:xfrm>
            <a:off x="16896747" y="177672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7" name="Oval 107"/>
          <p:cNvSpPr>
            <a:spLocks noChangeArrowheads="1"/>
          </p:cNvSpPr>
          <p:nvPr/>
        </p:nvSpPr>
        <p:spPr bwMode="auto">
          <a:xfrm>
            <a:off x="17320632" y="173500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Explosion 2 117"/>
          <p:cNvSpPr/>
          <p:nvPr/>
        </p:nvSpPr>
        <p:spPr>
          <a:xfrm>
            <a:off x="14834135" y="229946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84463" y="-10080129"/>
            <a:ext cx="3866966" cy="10287000"/>
          </a:xfrm>
          <a:prstGeom prst="rect">
            <a:avLst/>
          </a:prstGeom>
        </p:spPr>
      </p:pic>
      <p:pic>
        <p:nvPicPr>
          <p:cNvPr id="120" name="Picture 2" descr="C:\Users\ADMIN\Desktop\Giai cuu con vat\historieta-linda-de-los-ciervos-47108548.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084597">
            <a:off x="9212409" y="7697267"/>
            <a:ext cx="3295188" cy="3076464"/>
          </a:xfrm>
          <a:prstGeom prst="rect">
            <a:avLst/>
          </a:prstGeom>
          <a:noFill/>
          <a:extLst>
            <a:ext uri="{909E8E84-426E-40DD-AFC4-6F175D3DCCD1}">
              <a14:hiddenFill xmlns:a14="http://schemas.microsoft.com/office/drawing/2010/main">
                <a:solidFill>
                  <a:srgbClr val="FFFFFF"/>
                </a:solidFill>
              </a14:hiddenFill>
            </a:ext>
          </a:extLst>
        </p:spPr>
      </p:pic>
      <p:pic>
        <p:nvPicPr>
          <p:cNvPr id="121"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2"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12377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0"/>
                                        </p:tgtEl>
                                        <p:attrNameLst>
                                          <p:attrName>r</p:attrName>
                                        </p:attrNameLst>
                                      </p:cBhvr>
                                    </p:animRot>
                                    <p:animRot by="-240000">
                                      <p:cBhvr>
                                        <p:cTn id="7" dur="400" fill="hold">
                                          <p:stCondLst>
                                            <p:cond delay="400"/>
                                          </p:stCondLst>
                                        </p:cTn>
                                        <p:tgtEl>
                                          <p:spTgt spid="120"/>
                                        </p:tgtEl>
                                        <p:attrNameLst>
                                          <p:attrName>r</p:attrName>
                                        </p:attrNameLst>
                                      </p:cBhvr>
                                    </p:animRot>
                                    <p:animRot by="240000">
                                      <p:cBhvr>
                                        <p:cTn id="8" dur="400" fill="hold">
                                          <p:stCondLst>
                                            <p:cond delay="800"/>
                                          </p:stCondLst>
                                        </p:cTn>
                                        <p:tgtEl>
                                          <p:spTgt spid="120"/>
                                        </p:tgtEl>
                                        <p:attrNameLst>
                                          <p:attrName>r</p:attrName>
                                        </p:attrNameLst>
                                      </p:cBhvr>
                                    </p:animRot>
                                    <p:animRot by="-240000">
                                      <p:cBhvr>
                                        <p:cTn id="9" dur="400" fill="hold">
                                          <p:stCondLst>
                                            <p:cond delay="1200"/>
                                          </p:stCondLst>
                                        </p:cTn>
                                        <p:tgtEl>
                                          <p:spTgt spid="120"/>
                                        </p:tgtEl>
                                        <p:attrNameLst>
                                          <p:attrName>r</p:attrName>
                                        </p:attrNameLst>
                                      </p:cBhvr>
                                    </p:animRot>
                                    <p:animRot by="120000">
                                      <p:cBhvr>
                                        <p:cTn id="10" dur="400" fill="hold">
                                          <p:stCondLst>
                                            <p:cond delay="1600"/>
                                          </p:stCondLst>
                                        </p:cTn>
                                        <p:tgtEl>
                                          <p:spTgt spid="1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1000"/>
                                        <p:tgtEl>
                                          <p:spTgt spid="87"/>
                                        </p:tgtEl>
                                      </p:cBhvr>
                                    </p:animEffect>
                                    <p:anim calcmode="lin" valueType="num">
                                      <p:cBhvr>
                                        <p:cTn id="28" dur="1000" fill="hold"/>
                                        <p:tgtEl>
                                          <p:spTgt spid="87"/>
                                        </p:tgtEl>
                                        <p:attrNameLst>
                                          <p:attrName>ppt_x</p:attrName>
                                        </p:attrNameLst>
                                      </p:cBhvr>
                                      <p:tavLst>
                                        <p:tav tm="0">
                                          <p:val>
                                            <p:strVal val="#ppt_x"/>
                                          </p:val>
                                        </p:tav>
                                        <p:tav tm="100000">
                                          <p:val>
                                            <p:strVal val="#ppt_x"/>
                                          </p:val>
                                        </p:tav>
                                      </p:tavLst>
                                    </p:anim>
                                    <p:anim calcmode="lin" valueType="num">
                                      <p:cBhvr>
                                        <p:cTn id="2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1000"/>
                                        <p:tgtEl>
                                          <p:spTgt spid="86"/>
                                        </p:tgtEl>
                                      </p:cBhvr>
                                    </p:animEffect>
                                    <p:anim calcmode="lin" valueType="num">
                                      <p:cBhvr>
                                        <p:cTn id="42" dur="1000" fill="hold"/>
                                        <p:tgtEl>
                                          <p:spTgt spid="86"/>
                                        </p:tgtEl>
                                        <p:attrNameLst>
                                          <p:attrName>ppt_x</p:attrName>
                                        </p:attrNameLst>
                                      </p:cBhvr>
                                      <p:tavLst>
                                        <p:tav tm="0">
                                          <p:val>
                                            <p:strVal val="#ppt_x"/>
                                          </p:val>
                                        </p:tav>
                                        <p:tav tm="100000">
                                          <p:val>
                                            <p:strVal val="#ppt_x"/>
                                          </p:val>
                                        </p:tav>
                                      </p:tavLst>
                                    </p:anim>
                                    <p:anim calcmode="lin" valueType="num">
                                      <p:cBhvr>
                                        <p:cTn id="4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1000"/>
                                        <p:tgtEl>
                                          <p:spTgt spid="84"/>
                                        </p:tgtEl>
                                      </p:cBhvr>
                                    </p:animEffect>
                                    <p:anim calcmode="lin" valueType="num">
                                      <p:cBhvr>
                                        <p:cTn id="49" dur="1000" fill="hold"/>
                                        <p:tgtEl>
                                          <p:spTgt spid="84"/>
                                        </p:tgtEl>
                                        <p:attrNameLst>
                                          <p:attrName>ppt_x</p:attrName>
                                        </p:attrNameLst>
                                      </p:cBhvr>
                                      <p:tavLst>
                                        <p:tav tm="0">
                                          <p:val>
                                            <p:strVal val="#ppt_x"/>
                                          </p:val>
                                        </p:tav>
                                        <p:tav tm="100000">
                                          <p:val>
                                            <p:strVal val="#ppt_x"/>
                                          </p:val>
                                        </p:tav>
                                      </p:tavLst>
                                    </p:anim>
                                    <p:anim calcmode="lin" valueType="num">
                                      <p:cBhvr>
                                        <p:cTn id="50"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7"/>
                                        </p:tgtEl>
                                        <p:attrNameLst>
                                          <p:attrName>style.color</p:attrName>
                                        </p:attrNameLst>
                                      </p:cBhvr>
                                      <p:by>
                                        <p:hsl h="7200000" s="0" l="0"/>
                                      </p:by>
                                    </p:animClr>
                                    <p:animClr clrSpc="hsl" dir="cw">
                                      <p:cBhvr>
                                        <p:cTn id="56" dur="500" fill="hold"/>
                                        <p:tgtEl>
                                          <p:spTgt spid="87"/>
                                        </p:tgtEl>
                                        <p:attrNameLst>
                                          <p:attrName>fillcolor</p:attrName>
                                        </p:attrNameLst>
                                      </p:cBhvr>
                                      <p:by>
                                        <p:hsl h="7200000" s="0" l="0"/>
                                      </p:by>
                                    </p:animClr>
                                    <p:animClr clrSpc="hsl" dir="cw">
                                      <p:cBhvr>
                                        <p:cTn id="57" dur="500" fill="hold"/>
                                        <p:tgtEl>
                                          <p:spTgt spid="87"/>
                                        </p:tgtEl>
                                        <p:attrNameLst>
                                          <p:attrName>stroke.color</p:attrName>
                                        </p:attrNameLst>
                                      </p:cBhvr>
                                      <p:by>
                                        <p:hsl h="7200000" s="0" l="0"/>
                                      </p:by>
                                    </p:animClr>
                                    <p:set>
                                      <p:cBhvr>
                                        <p:cTn id="58" dur="500" fill="hold"/>
                                        <p:tgtEl>
                                          <p:spTgt spid="87"/>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08333E-7 1.11111E-6 L 0.00586 0.98032 " pathEditMode="relative" rAng="0" ptsTypes="AA">
                                      <p:cBhvr>
                                        <p:cTn id="60" dur="3000" fill="hold"/>
                                        <p:tgtEl>
                                          <p:spTgt spid="119"/>
                                        </p:tgtEl>
                                        <p:attrNameLst>
                                          <p:attrName>ppt_x</p:attrName>
                                          <p:attrName>ppt_y</p:attrName>
                                        </p:attrNameLst>
                                      </p:cBhvr>
                                      <p:rCtr x="286" y="49005"/>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08333E-7 -0.25 " pathEditMode="relative" rAng="0" ptsTypes="AA">
                                      <p:cBhvr>
                                        <p:cTn id="63" dur="3000" fill="hold"/>
                                        <p:tgtEl>
                                          <p:spTgt spid="119"/>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2.08333E-7 4.81481E-6 L 0.01523 -1.21852 " pathEditMode="relative" rAng="0" ptsTypes="AA">
                                      <p:cBhvr>
                                        <p:cTn id="65" dur="3000" fill="hold"/>
                                        <p:tgtEl>
                                          <p:spTgt spid="120"/>
                                        </p:tgtEl>
                                        <p:attrNameLst>
                                          <p:attrName>ppt_x</p:attrName>
                                          <p:attrName>ppt_y</p:attrName>
                                        </p:attrNameLst>
                                      </p:cBhvr>
                                      <p:rCtr x="755" y="-60926"/>
                                    </p:animMotion>
                                  </p:childTnLst>
                                </p:cTn>
                              </p:par>
                              <p:par>
                                <p:cTn id="66" presetID="1" presetClass="mediacall" presetSubtype="0" fill="hold" nodeType="withEffect">
                                  <p:stCondLst>
                                    <p:cond delay="0"/>
                                  </p:stCondLst>
                                  <p:childTnLst>
                                    <p:cmd type="call" cmd="playFrom(0.0)">
                                      <p:cBhvr>
                                        <p:cTn id="67" dur="5042" fill="hold"/>
                                        <p:tgtEl>
                                          <p:spTgt spid="122"/>
                                        </p:tgtEl>
                                      </p:cBhvr>
                                    </p:cmd>
                                  </p:childTnLst>
                                </p:cTn>
                              </p:par>
                            </p:childTnLst>
                          </p:cTn>
                        </p:par>
                      </p:childTnLst>
                    </p:cTn>
                  </p:par>
                </p:childTnLst>
              </p:cTn>
              <p:nextCondLst>
                <p:cond evt="onClick" delay="0">
                  <p:tgtEl>
                    <p:spTgt spid="87"/>
                  </p:tgtEl>
                </p:cond>
              </p:nextCondLst>
            </p:seq>
            <p:seq concurrent="1" nextAc="seek">
              <p:cTn id="68" restart="whenNotActive" fill="hold" evtFilter="cancelBubble" nodeType="interactiveSeq">
                <p:stCondLst>
                  <p:cond evt="onClick" delay="0">
                    <p:tgtEl>
                      <p:spTgt spid="89"/>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2"/>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121"/>
                                        </p:tgtEl>
                                      </p:cBhvr>
                                    </p:cmd>
                                  </p:childTnLst>
                                </p:cTn>
                              </p:par>
                              <p:par>
                                <p:cTn id="78" presetID="1" presetClass="exit" presetSubtype="0" fill="hold" grpId="1" nodeType="withEffect">
                                  <p:stCondLst>
                                    <p:cond delay="2000"/>
                                  </p:stCondLst>
                                  <p:childTnLst>
                                    <p:set>
                                      <p:cBhvr>
                                        <p:cTn id="79"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0" restart="whenNotActive" fill="hold" evtFilter="cancelBubble" nodeType="interactiveSeq">
                <p:stCondLst>
                  <p:cond evt="onClick" delay="0">
                    <p:tgtEl>
                      <p:spTgt spid="86"/>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6"/>
                                        </p:tgtEl>
                                        <p:attrNameLst>
                                          <p:attrName>ppt_x</p:attrName>
                                        </p:attrNameLst>
                                      </p:cBhvr>
                                      <p:tavLst>
                                        <p:tav tm="0">
                                          <p:val>
                                            <p:strVal val="ppt_x"/>
                                          </p:val>
                                        </p:tav>
                                        <p:tav tm="100000">
                                          <p:val>
                                            <p:strVal val="ppt_x"/>
                                          </p:val>
                                        </p:tav>
                                      </p:tavLst>
                                    </p:anim>
                                    <p:anim calcmode="lin" valueType="num">
                                      <p:cBhvr additive="base">
                                        <p:cTn id="85" dur="500"/>
                                        <p:tgtEl>
                                          <p:spTgt spid="86"/>
                                        </p:tgtEl>
                                        <p:attrNameLst>
                                          <p:attrName>ppt_y</p:attrName>
                                        </p:attrNameLst>
                                      </p:cBhvr>
                                      <p:tavLst>
                                        <p:tav tm="0">
                                          <p:val>
                                            <p:strVal val="ppt_y"/>
                                          </p:val>
                                        </p:tav>
                                        <p:tav tm="100000">
                                          <p:val>
                                            <p:strVal val="1+ppt_h/2"/>
                                          </p:val>
                                        </p:tav>
                                      </p:tavLst>
                                    </p:anim>
                                    <p:set>
                                      <p:cBhvr>
                                        <p:cTn id="86" dur="1" fill="hold">
                                          <p:stCondLst>
                                            <p:cond delay="499"/>
                                          </p:stCondLst>
                                        </p:cTn>
                                        <p:tgtEl>
                                          <p:spTgt spid="8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4"/>
                                        </p:tgtEl>
                                      </p:cBhvr>
                                    </p:cmd>
                                  </p:childTnLst>
                                </p:cTn>
                              </p:par>
                            </p:childTnLst>
                          </p:cTn>
                        </p:par>
                      </p:childTnLst>
                    </p:cTn>
                  </p:par>
                </p:childTnLst>
              </p:cTn>
              <p:nextCondLst>
                <p:cond evt="onClick" delay="0">
                  <p:tgtEl>
                    <p:spTgt spid="86"/>
                  </p:tgtEl>
                </p:cond>
              </p:nextCondLst>
            </p:seq>
            <p:seq concurrent="1" nextAc="seek">
              <p:cTn id="89" restart="whenNotActive" fill="hold" evtFilter="cancelBubble" nodeType="interactiveSeq">
                <p:stCondLst>
                  <p:cond evt="onClick" delay="0">
                    <p:tgtEl>
                      <p:spTgt spid="85"/>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5"/>
                                        </p:tgtEl>
                                        <p:attrNameLst>
                                          <p:attrName>ppt_x</p:attrName>
                                        </p:attrNameLst>
                                      </p:cBhvr>
                                      <p:tavLst>
                                        <p:tav tm="0">
                                          <p:val>
                                            <p:strVal val="ppt_x"/>
                                          </p:val>
                                        </p:tav>
                                        <p:tav tm="100000">
                                          <p:val>
                                            <p:strVal val="ppt_x"/>
                                          </p:val>
                                        </p:tav>
                                      </p:tavLst>
                                    </p:anim>
                                    <p:anim calcmode="lin" valueType="num">
                                      <p:cBhvr additive="base">
                                        <p:cTn id="94" dur="500"/>
                                        <p:tgtEl>
                                          <p:spTgt spid="85"/>
                                        </p:tgtEl>
                                        <p:attrNameLst>
                                          <p:attrName>ppt_y</p:attrName>
                                        </p:attrNameLst>
                                      </p:cBhvr>
                                      <p:tavLst>
                                        <p:tav tm="0">
                                          <p:val>
                                            <p:strVal val="ppt_y"/>
                                          </p:val>
                                        </p:tav>
                                        <p:tav tm="100000">
                                          <p:val>
                                            <p:strVal val="1+ppt_h/2"/>
                                          </p:val>
                                        </p:tav>
                                      </p:tavLst>
                                    </p:anim>
                                    <p:set>
                                      <p:cBhvr>
                                        <p:cTn id="95" dur="1" fill="hold">
                                          <p:stCondLst>
                                            <p:cond delay="499"/>
                                          </p:stCondLst>
                                        </p:cTn>
                                        <p:tgtEl>
                                          <p:spTgt spid="85"/>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3"/>
                                        </p:tgtEl>
                                      </p:cBhvr>
                                    </p:cmd>
                                  </p:childTnLst>
                                </p:cTn>
                              </p:par>
                            </p:childTnLst>
                          </p:cTn>
                        </p:par>
                      </p:childTnLst>
                    </p:cTn>
                  </p:par>
                </p:childTnLst>
              </p:cTn>
              <p:nextCondLst>
                <p:cond evt="onClick" delay="0">
                  <p:tgtEl>
                    <p:spTgt spid="85"/>
                  </p:tgtEl>
                </p:cond>
              </p:nextCondLst>
            </p:seq>
            <p:seq concurrent="1" nextAc="seek">
              <p:cTn id="98" restart="whenNotActive" fill="hold" evtFilter="cancelBubble" nodeType="interactiveSeq">
                <p:stCondLst>
                  <p:cond evt="onClick" delay="0">
                    <p:tgtEl>
                      <p:spTgt spid="84"/>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4"/>
                                        </p:tgtEl>
                                        <p:attrNameLst>
                                          <p:attrName>ppt_x</p:attrName>
                                        </p:attrNameLst>
                                      </p:cBhvr>
                                      <p:tavLst>
                                        <p:tav tm="0">
                                          <p:val>
                                            <p:strVal val="ppt_x"/>
                                          </p:val>
                                        </p:tav>
                                        <p:tav tm="100000">
                                          <p:val>
                                            <p:strVal val="ppt_x"/>
                                          </p:val>
                                        </p:tav>
                                      </p:tavLst>
                                    </p:anim>
                                    <p:anim calcmode="lin" valueType="num">
                                      <p:cBhvr additive="base">
                                        <p:cTn id="103" dur="500"/>
                                        <p:tgtEl>
                                          <p:spTgt spid="84"/>
                                        </p:tgtEl>
                                        <p:attrNameLst>
                                          <p:attrName>ppt_y</p:attrName>
                                        </p:attrNameLst>
                                      </p:cBhvr>
                                      <p:tavLst>
                                        <p:tav tm="0">
                                          <p:val>
                                            <p:strVal val="ppt_y"/>
                                          </p:val>
                                        </p:tav>
                                        <p:tav tm="100000">
                                          <p:val>
                                            <p:strVal val="1+ppt_h/2"/>
                                          </p:val>
                                        </p:tav>
                                      </p:tavLst>
                                    </p:anim>
                                    <p:set>
                                      <p:cBhvr>
                                        <p:cTn id="104" dur="1" fill="hold">
                                          <p:stCondLst>
                                            <p:cond delay="499"/>
                                          </p:stCondLst>
                                        </p:cTn>
                                        <p:tgtEl>
                                          <p:spTgt spid="8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5"/>
                                        </p:tgtEl>
                                      </p:cBhvr>
                                    </p:cmd>
                                  </p:childTnLst>
                                </p:cTn>
                              </p:par>
                            </p:childTnLst>
                          </p:cTn>
                        </p:par>
                      </p:childTnLst>
                    </p:cTn>
                  </p:par>
                </p:childTnLst>
              </p:cTn>
              <p:nextCondLst>
                <p:cond evt="onClick" delay="0">
                  <p:tgtEl>
                    <p:spTgt spid="84"/>
                  </p:tgtEl>
                </p:cond>
              </p:nextCondLst>
            </p:seq>
            <p:audio>
              <p:cMediaNode vol="53030">
                <p:cTn id="107" fill="hold" display="0">
                  <p:stCondLst>
                    <p:cond delay="indefinite"/>
                  </p:stCondLst>
                  <p:endCondLst>
                    <p:cond evt="onStopAudio" delay="0">
                      <p:tgtEl>
                        <p:sldTgt/>
                      </p:tgtEl>
                    </p:cond>
                  </p:endCondLst>
                </p:cTn>
                <p:tgtEl>
                  <p:spTgt spid="121"/>
                </p:tgtEl>
              </p:cMediaNode>
            </p:audio>
            <p:audio>
              <p:cMediaNode vol="53030">
                <p:cTn id="108" fill="hold" display="0">
                  <p:stCondLst>
                    <p:cond delay="indefinite"/>
                  </p:stCondLst>
                  <p:endCondLst>
                    <p:cond evt="onStopAudio" delay="0">
                      <p:tgtEl>
                        <p:sldTgt/>
                      </p:tgtEl>
                    </p:cond>
                  </p:endCondLst>
                </p:cTn>
                <p:tgtEl>
                  <p:spTgt spid="122"/>
                </p:tgtEl>
              </p:cMediaNode>
            </p:audio>
            <p:audio>
              <p:cMediaNode vol="53030">
                <p:cTn id="109" fill="hold" display="0">
                  <p:stCondLst>
                    <p:cond delay="indefinite"/>
                  </p:stCondLst>
                  <p:endCondLst>
                    <p:cond evt="onStopAudio" delay="0">
                      <p:tgtEl>
                        <p:sldTgt/>
                      </p:tgtEl>
                    </p:cond>
                  </p:endCondLst>
                </p:cTn>
                <p:tgtEl>
                  <p:spTgt spid="123"/>
                </p:tgtEl>
              </p:cMediaNode>
            </p:audio>
            <p:audio>
              <p:cMediaNode vol="53030">
                <p:cTn id="110" fill="hold" display="0">
                  <p:stCondLst>
                    <p:cond delay="indefinite"/>
                  </p:stCondLst>
                  <p:endCondLst>
                    <p:cond evt="onStopAudio" delay="0">
                      <p:tgtEl>
                        <p:sldTgt/>
                      </p:tgtEl>
                    </p:cond>
                  </p:endCondLst>
                </p:cTn>
                <p:tgtEl>
                  <p:spTgt spid="124"/>
                </p:tgtEl>
              </p:cMediaNode>
            </p:audio>
            <p:audio>
              <p:cMediaNode vol="53030">
                <p:cTn id="111" fill="hold" display="0">
                  <p:stCondLst>
                    <p:cond delay="indefinite"/>
                  </p:stCondLst>
                  <p:endCondLst>
                    <p:cond evt="onStopAudio" delay="0">
                      <p:tgtEl>
                        <p:sldTgt/>
                      </p:tgtEl>
                    </p:cond>
                  </p:endCondLst>
                </p:cTn>
                <p:tgtEl>
                  <p:spTgt spid="125"/>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53465" y="-526173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5759" y="82722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376" y="921561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66886"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1175"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95372" y="368617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34849" y="875711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00118"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23456" y="781640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2817" y="76163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66091" y="754433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58178" y="273050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864221" y="178305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42694" y="17998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806" y="38735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4547" y="19725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2644" y="-2549244"/>
            <a:ext cx="18680873"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551243"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384103" y="779548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41567" y="891086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6222" y="-473727"/>
            <a:ext cx="15573450" cy="714442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048003" y="1066087"/>
            <a:ext cx="12629871" cy="3785652"/>
          </a:xfrm>
          <a:prstGeom prst="rect">
            <a:avLst/>
          </a:prstGeom>
          <a:noFill/>
        </p:spPr>
        <p:txBody>
          <a:bodyPr wrap="square" rtlCol="0">
            <a:spAutoFit/>
          </a:bodyPr>
          <a:lstStyle/>
          <a:p>
            <a:r>
              <a:rPr lang="vi-VN" sz="4800" b="1">
                <a:solidFill>
                  <a:schemeClr val="bg1"/>
                </a:solidFill>
                <a:latin typeface="+mj-lt"/>
              </a:rPr>
              <a:t>Câu 8. </a:t>
            </a:r>
            <a:r>
              <a:rPr lang="vi-VN" sz="4800">
                <a:solidFill>
                  <a:schemeClr val="bg1"/>
                </a:solidFill>
                <a:latin typeface="+mj-lt"/>
              </a:rPr>
              <a:t>- "Tượng đài vĩ đại nhất" theo lời tác giả Uông Ngọc Dậu là gì?</a:t>
            </a:r>
            <a:endParaRPr lang="en-GB" sz="4800">
              <a:solidFill>
                <a:schemeClr val="bg1"/>
              </a:solidFill>
              <a:latin typeface="+mj-lt"/>
            </a:endParaRPr>
          </a:p>
          <a:p>
            <a:r>
              <a:rPr lang="vi-VN" sz="4800" smtClean="0">
                <a:solidFill>
                  <a:schemeClr val="bg1"/>
                </a:solidFill>
                <a:latin typeface="+mj-lt"/>
              </a:rPr>
              <a:t>A.Tượng </a:t>
            </a:r>
            <a:r>
              <a:rPr lang="vi-VN" sz="4800">
                <a:solidFill>
                  <a:schemeClr val="bg1"/>
                </a:solidFill>
                <a:latin typeface="+mj-lt"/>
              </a:rPr>
              <a:t>đài Bác Hồ </a:t>
            </a:r>
            <a:r>
              <a:rPr lang="vi-VN" sz="4800" smtClean="0">
                <a:solidFill>
                  <a:schemeClr val="bg1"/>
                </a:solidFill>
                <a:latin typeface="+mj-lt"/>
              </a:rPr>
              <a:t>  </a:t>
            </a:r>
            <a:r>
              <a:rPr lang="vi-VN" sz="4800">
                <a:solidFill>
                  <a:schemeClr val="bg1"/>
                </a:solidFill>
                <a:latin typeface="+mj-lt"/>
              </a:rPr>
              <a:t>C. Tượng đài bà mẹ Việt Nam</a:t>
            </a:r>
            <a:endParaRPr lang="en-GB" sz="4800">
              <a:solidFill>
                <a:schemeClr val="bg1"/>
              </a:solidFill>
              <a:latin typeface="+mj-lt"/>
            </a:endParaRPr>
          </a:p>
          <a:p>
            <a:r>
              <a:rPr lang="vi-VN" sz="4800">
                <a:solidFill>
                  <a:schemeClr val="bg1"/>
                </a:solidFill>
                <a:latin typeface="+mj-lt"/>
              </a:rPr>
              <a:t> B.Tượng đài liệt sĩ     </a:t>
            </a:r>
            <a:r>
              <a:rPr lang="en-US" sz="4800" smtClean="0">
                <a:solidFill>
                  <a:schemeClr val="bg1"/>
                </a:solidFill>
                <a:latin typeface="+mj-lt"/>
              </a:rPr>
              <a:t> </a:t>
            </a:r>
            <a:r>
              <a:rPr lang="vi-VN" sz="4800" smtClean="0">
                <a:solidFill>
                  <a:schemeClr val="bg1"/>
                </a:solidFill>
                <a:latin typeface="+mj-lt"/>
              </a:rPr>
              <a:t>D</a:t>
            </a:r>
            <a:r>
              <a:rPr lang="en-US" sz="4800" smtClean="0">
                <a:solidFill>
                  <a:schemeClr val="bg1"/>
                </a:solidFill>
                <a:latin typeface="+mj-lt"/>
              </a:rPr>
              <a:t>  </a:t>
            </a:r>
            <a:r>
              <a:rPr lang="vi-VN" sz="4800" smtClean="0">
                <a:solidFill>
                  <a:schemeClr val="bg1"/>
                </a:solidFill>
                <a:latin typeface="+mj-lt"/>
              </a:rPr>
              <a:t>. </a:t>
            </a:r>
            <a:r>
              <a:rPr lang="vi-VN" sz="4800">
                <a:solidFill>
                  <a:schemeClr val="bg1"/>
                </a:solidFill>
                <a:latin typeface="+mj-lt"/>
              </a:rPr>
              <a:t>Hình hài tổ quốc</a:t>
            </a:r>
            <a:endParaRPr lang="en-GB" sz="4800">
              <a:solidFill>
                <a:schemeClr val="bg1"/>
              </a:solidFill>
              <a:latin typeface="+mj-lt"/>
            </a:endParaRPr>
          </a:p>
        </p:txBody>
      </p:sp>
      <p:sp>
        <p:nvSpPr>
          <p:cNvPr id="84" name="Rounded Rectangle 83"/>
          <p:cNvSpPr/>
          <p:nvPr/>
        </p:nvSpPr>
        <p:spPr>
          <a:xfrm>
            <a:off x="2876274" y="543121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p>
        </p:txBody>
      </p:sp>
      <p:sp>
        <p:nvSpPr>
          <p:cNvPr id="85" name="Rounded Rectangle 84"/>
          <p:cNvSpPr/>
          <p:nvPr/>
        </p:nvSpPr>
        <p:spPr>
          <a:xfrm>
            <a:off x="6305274" y="546916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B.</a:t>
            </a:r>
          </a:p>
        </p:txBody>
      </p:sp>
      <p:sp>
        <p:nvSpPr>
          <p:cNvPr id="86" name="Rounded Rectangle 85"/>
          <p:cNvSpPr/>
          <p:nvPr/>
        </p:nvSpPr>
        <p:spPr>
          <a:xfrm>
            <a:off x="9706211" y="546916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87" name="Rounded Rectangle 86"/>
          <p:cNvSpPr/>
          <p:nvPr/>
        </p:nvSpPr>
        <p:spPr>
          <a:xfrm>
            <a:off x="12934674" y="546931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D</a:t>
            </a:r>
            <a:r>
              <a:rPr lang="en-US" sz="5400">
                <a:solidFill>
                  <a:srgbClr val="0000FF"/>
                </a:solidFill>
              </a:rPr>
              <a:t>. </a:t>
            </a:r>
            <a:endParaRPr lang="en-US" sz="5400" dirty="0">
              <a:solidFill>
                <a:srgbClr val="0000FF"/>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24264" y="96218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28587" y="33339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35744" y="121409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 xmlns:a16="http://schemas.microsoft.com/office/drawing/2014/main" id="{A3772A17-BB74-4A75-BA55-D622FE4D0639}"/>
              </a:ext>
            </a:extLst>
          </p:cNvPr>
          <p:cNvGrpSpPr/>
          <p:nvPr/>
        </p:nvGrpSpPr>
        <p:grpSpPr>
          <a:xfrm>
            <a:off x="17246391" y="119664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99" name="Group 98">
            <a:extLst>
              <a:ext uri="{FF2B5EF4-FFF2-40B4-BE49-F238E27FC236}">
                <a16:creationId xmlns="" xmlns:a16="http://schemas.microsoft.com/office/drawing/2014/main" id="{A3772A17-BB74-4A75-BA55-D622FE4D0639}"/>
              </a:ext>
            </a:extLst>
          </p:cNvPr>
          <p:cNvGrpSpPr/>
          <p:nvPr/>
        </p:nvGrpSpPr>
        <p:grpSpPr>
          <a:xfrm>
            <a:off x="17248410" y="202509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5" name="Group 104">
            <a:extLst>
              <a:ext uri="{FF2B5EF4-FFF2-40B4-BE49-F238E27FC236}">
                <a16:creationId xmlns="" xmlns:a16="http://schemas.microsoft.com/office/drawing/2014/main" id="{A3772A17-BB74-4A75-BA55-D622FE4D0639}"/>
              </a:ext>
            </a:extLst>
          </p:cNvPr>
          <p:cNvGrpSpPr/>
          <p:nvPr/>
        </p:nvGrpSpPr>
        <p:grpSpPr>
          <a:xfrm>
            <a:off x="17693963" y="163617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1" name="Group 110">
            <a:extLst>
              <a:ext uri="{FF2B5EF4-FFF2-40B4-BE49-F238E27FC236}">
                <a16:creationId xmlns="" xmlns:a16="http://schemas.microsoft.com/office/drawing/2014/main" id="{A3772A17-BB74-4A75-BA55-D622FE4D0639}"/>
              </a:ext>
            </a:extLst>
          </p:cNvPr>
          <p:cNvGrpSpPr/>
          <p:nvPr/>
        </p:nvGrpSpPr>
        <p:grpSpPr>
          <a:xfrm>
            <a:off x="16839362" y="167358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7" name="Oval 107"/>
          <p:cNvSpPr>
            <a:spLocks noChangeArrowheads="1"/>
          </p:cNvSpPr>
          <p:nvPr/>
        </p:nvSpPr>
        <p:spPr bwMode="auto">
          <a:xfrm>
            <a:off x="17263247" y="163186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Explosion 2 117"/>
          <p:cNvSpPr/>
          <p:nvPr/>
        </p:nvSpPr>
        <p:spPr>
          <a:xfrm>
            <a:off x="14776749" y="219632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27078" y="-10183269"/>
            <a:ext cx="3866966" cy="10287000"/>
          </a:xfrm>
          <a:prstGeom prst="rect">
            <a:avLst/>
          </a:prstGeom>
        </p:spPr>
      </p:pic>
      <p:pic>
        <p:nvPicPr>
          <p:cNvPr id="2050" name="Picture 2" descr="Káº¿t quáº£ hÃ¬nh áº£nh cho turtle cartoo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1429" l="0" r="100000">
                        <a14:foregroundMark x1="12586" y1="8929" x2="17620" y2="25000"/>
                        <a14:foregroundMark x1="15789" y1="6071" x2="13959" y2="21429"/>
                      </a14:backgroundRemoval>
                    </a14:imgEffect>
                  </a14:imgLayer>
                </a14:imgProps>
              </a:ext>
              <a:ext uri="{28A0092B-C50C-407E-A947-70E740481C1C}">
                <a14:useLocalDpi xmlns:a14="http://schemas.microsoft.com/office/drawing/2010/main" val="0"/>
              </a:ext>
            </a:extLst>
          </a:blip>
          <a:srcRect/>
          <a:stretch>
            <a:fillRect/>
          </a:stretch>
        </p:blipFill>
        <p:spPr bwMode="auto">
          <a:xfrm>
            <a:off x="8695683" y="8645423"/>
            <a:ext cx="3092580" cy="1981517"/>
          </a:xfrm>
          <a:prstGeom prst="rect">
            <a:avLst/>
          </a:prstGeom>
          <a:noFill/>
          <a:extLst>
            <a:ext uri="{909E8E84-426E-40DD-AFC4-6F175D3DCCD1}">
              <a14:hiddenFill xmlns:a14="http://schemas.microsoft.com/office/drawing/2010/main">
                <a:solidFill>
                  <a:srgbClr val="FFFFFF"/>
                </a:solidFill>
              </a14:hiddenFill>
            </a:ext>
          </a:extLst>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71352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0"/>
                                        </p:tgtEl>
                                        <p:attrNameLst>
                                          <p:attrName>r</p:attrName>
                                        </p:attrNameLst>
                                      </p:cBhvr>
                                    </p:animRot>
                                    <p:animRot by="-240000">
                                      <p:cBhvr>
                                        <p:cTn id="7" dur="600" fill="hold">
                                          <p:stCondLst>
                                            <p:cond delay="600"/>
                                          </p:stCondLst>
                                        </p:cTn>
                                        <p:tgtEl>
                                          <p:spTgt spid="2050"/>
                                        </p:tgtEl>
                                        <p:attrNameLst>
                                          <p:attrName>r</p:attrName>
                                        </p:attrNameLst>
                                      </p:cBhvr>
                                    </p:animRot>
                                    <p:animRot by="240000">
                                      <p:cBhvr>
                                        <p:cTn id="8" dur="600" fill="hold">
                                          <p:stCondLst>
                                            <p:cond delay="1200"/>
                                          </p:stCondLst>
                                        </p:cTn>
                                        <p:tgtEl>
                                          <p:spTgt spid="2050"/>
                                        </p:tgtEl>
                                        <p:attrNameLst>
                                          <p:attrName>r</p:attrName>
                                        </p:attrNameLst>
                                      </p:cBhvr>
                                    </p:animRot>
                                    <p:animRot by="-240000">
                                      <p:cBhvr>
                                        <p:cTn id="9" dur="600" fill="hold">
                                          <p:stCondLst>
                                            <p:cond delay="1800"/>
                                          </p:stCondLst>
                                        </p:cTn>
                                        <p:tgtEl>
                                          <p:spTgt spid="2050"/>
                                        </p:tgtEl>
                                        <p:attrNameLst>
                                          <p:attrName>r</p:attrName>
                                        </p:attrNameLst>
                                      </p:cBhvr>
                                    </p:animRot>
                                    <p:animRot by="120000">
                                      <p:cBhvr>
                                        <p:cTn id="10" dur="600" fill="hold">
                                          <p:stCondLst>
                                            <p:cond delay="24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1000"/>
                                        <p:tgtEl>
                                          <p:spTgt spid="84"/>
                                        </p:tgtEl>
                                      </p:cBhvr>
                                    </p:animEffect>
                                    <p:anim calcmode="lin" valueType="num">
                                      <p:cBhvr>
                                        <p:cTn id="28" dur="1000" fill="hold"/>
                                        <p:tgtEl>
                                          <p:spTgt spid="84"/>
                                        </p:tgtEl>
                                        <p:attrNameLst>
                                          <p:attrName>ppt_x</p:attrName>
                                        </p:attrNameLst>
                                      </p:cBhvr>
                                      <p:tavLst>
                                        <p:tav tm="0">
                                          <p:val>
                                            <p:strVal val="#ppt_x"/>
                                          </p:val>
                                        </p:tav>
                                        <p:tav tm="100000">
                                          <p:val>
                                            <p:strVal val="#ppt_x"/>
                                          </p:val>
                                        </p:tav>
                                      </p:tavLst>
                                    </p:anim>
                                    <p:anim calcmode="lin" valueType="num">
                                      <p:cBhvr>
                                        <p:cTn id="2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1000"/>
                                        <p:tgtEl>
                                          <p:spTgt spid="86"/>
                                        </p:tgtEl>
                                      </p:cBhvr>
                                    </p:animEffect>
                                    <p:anim calcmode="lin" valueType="num">
                                      <p:cBhvr>
                                        <p:cTn id="42" dur="1000" fill="hold"/>
                                        <p:tgtEl>
                                          <p:spTgt spid="86"/>
                                        </p:tgtEl>
                                        <p:attrNameLst>
                                          <p:attrName>ppt_x</p:attrName>
                                        </p:attrNameLst>
                                      </p:cBhvr>
                                      <p:tavLst>
                                        <p:tav tm="0">
                                          <p:val>
                                            <p:strVal val="#ppt_x"/>
                                          </p:val>
                                        </p:tav>
                                        <p:tav tm="100000">
                                          <p:val>
                                            <p:strVal val="#ppt_x"/>
                                          </p:val>
                                        </p:tav>
                                      </p:tavLst>
                                    </p:anim>
                                    <p:anim calcmode="lin" valueType="num">
                                      <p:cBhvr>
                                        <p:cTn id="4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anim calcmode="lin" valueType="num">
                                      <p:cBhvr>
                                        <p:cTn id="49" dur="1000" fill="hold"/>
                                        <p:tgtEl>
                                          <p:spTgt spid="87"/>
                                        </p:tgtEl>
                                        <p:attrNameLst>
                                          <p:attrName>ppt_x</p:attrName>
                                        </p:attrNameLst>
                                      </p:cBhvr>
                                      <p:tavLst>
                                        <p:tav tm="0">
                                          <p:val>
                                            <p:strVal val="#ppt_x"/>
                                          </p:val>
                                        </p:tav>
                                        <p:tav tm="100000">
                                          <p:val>
                                            <p:strVal val="#ppt_x"/>
                                          </p:val>
                                        </p:tav>
                                      </p:tavLst>
                                    </p:anim>
                                    <p:anim calcmode="lin" valueType="num">
                                      <p:cBhvr>
                                        <p:cTn id="5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7"/>
                                        </p:tgtEl>
                                        <p:attrNameLst>
                                          <p:attrName>style.color</p:attrName>
                                        </p:attrNameLst>
                                      </p:cBhvr>
                                      <p:by>
                                        <p:hsl h="7200000" s="0" l="0"/>
                                      </p:by>
                                    </p:animClr>
                                    <p:animClr clrSpc="hsl" dir="cw">
                                      <p:cBhvr>
                                        <p:cTn id="56" dur="500" fill="hold"/>
                                        <p:tgtEl>
                                          <p:spTgt spid="87"/>
                                        </p:tgtEl>
                                        <p:attrNameLst>
                                          <p:attrName>fillcolor</p:attrName>
                                        </p:attrNameLst>
                                      </p:cBhvr>
                                      <p:by>
                                        <p:hsl h="7200000" s="0" l="0"/>
                                      </p:by>
                                    </p:animClr>
                                    <p:animClr clrSpc="hsl" dir="cw">
                                      <p:cBhvr>
                                        <p:cTn id="57" dur="500" fill="hold"/>
                                        <p:tgtEl>
                                          <p:spTgt spid="87"/>
                                        </p:tgtEl>
                                        <p:attrNameLst>
                                          <p:attrName>stroke.color</p:attrName>
                                        </p:attrNameLst>
                                      </p:cBhvr>
                                      <p:by>
                                        <p:hsl h="7200000" s="0" l="0"/>
                                      </p:by>
                                    </p:animClr>
                                    <p:set>
                                      <p:cBhvr>
                                        <p:cTn id="58" dur="500" fill="hold"/>
                                        <p:tgtEl>
                                          <p:spTgt spid="87"/>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3.54167E-6 -2.96296E-6 L 0.00586 0.98033 " pathEditMode="relative" rAng="0" ptsTypes="AA">
                                      <p:cBhvr>
                                        <p:cTn id="60" dur="3000" fill="hold"/>
                                        <p:tgtEl>
                                          <p:spTgt spid="119"/>
                                        </p:tgtEl>
                                        <p:attrNameLst>
                                          <p:attrName>ppt_x</p:attrName>
                                          <p:attrName>ppt_y</p:attrName>
                                        </p:attrNameLst>
                                      </p:cBhvr>
                                      <p:rCtr x="299"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3 L 4.79167E-6 -0.25 " pathEditMode="relative" rAng="0" ptsTypes="AA">
                                      <p:cBhvr>
                                        <p:cTn id="63" dur="3000" fill="hold"/>
                                        <p:tgtEl>
                                          <p:spTgt spid="119"/>
                                        </p:tgtEl>
                                        <p:attrNameLst>
                                          <p:attrName>ppt_x</p:attrName>
                                          <p:attrName>ppt_y</p:attrName>
                                        </p:attrNameLst>
                                      </p:cBhvr>
                                      <p:rCtr x="-156" y="-66319"/>
                                    </p:animMotion>
                                  </p:childTnLst>
                                </p:cTn>
                              </p:par>
                              <p:par>
                                <p:cTn id="64" presetID="64" presetClass="path" presetSubtype="0" accel="50000" decel="50000" fill="hold" nodeType="withEffect">
                                  <p:stCondLst>
                                    <p:cond delay="0"/>
                                  </p:stCondLst>
                                  <p:childTnLst>
                                    <p:animMotion origin="layout" path="M 3.95833E-6 4.44444E-6 L 0.01901 -1.24514 " pathEditMode="relative" rAng="0" ptsTypes="AA">
                                      <p:cBhvr>
                                        <p:cTn id="65" dur="3000" fill="hold"/>
                                        <p:tgtEl>
                                          <p:spTgt spid="2050"/>
                                        </p:tgtEl>
                                        <p:attrNameLst>
                                          <p:attrName>ppt_x</p:attrName>
                                          <p:attrName>ppt_y</p:attrName>
                                        </p:attrNameLst>
                                      </p:cBhvr>
                                      <p:rCtr x="951" y="-62269"/>
                                    </p:animMotion>
                                  </p:childTnLst>
                                </p:cTn>
                              </p:par>
                              <p:par>
                                <p:cTn id="66" presetID="1" presetClass="mediacall" presetSubtype="0" fill="hold" nodeType="withEffect">
                                  <p:stCondLst>
                                    <p:cond delay="0"/>
                                  </p:stCondLst>
                                  <p:childTnLst>
                                    <p:cmd type="call" cmd="playFrom(0.0)">
                                      <p:cBhvr>
                                        <p:cTn id="67" dur="5042" fill="hold"/>
                                        <p:tgtEl>
                                          <p:spTgt spid="121"/>
                                        </p:tgtEl>
                                      </p:cBhvr>
                                    </p:cmd>
                                  </p:childTnLst>
                                </p:cTn>
                              </p:par>
                            </p:childTnLst>
                          </p:cTn>
                        </p:par>
                      </p:childTnLst>
                    </p:cTn>
                  </p:par>
                </p:childTnLst>
              </p:cTn>
              <p:nextCondLst>
                <p:cond evt="onClick" delay="0">
                  <p:tgtEl>
                    <p:spTgt spid="87"/>
                  </p:tgtEl>
                </p:cond>
              </p:nextCondLst>
            </p:seq>
            <p:seq concurrent="1" nextAc="seek">
              <p:cTn id="68" restart="whenNotActive" fill="hold" evtFilter="cancelBubble" nodeType="interactiveSeq">
                <p:stCondLst>
                  <p:cond evt="onClick" delay="0">
                    <p:tgtEl>
                      <p:spTgt spid="89"/>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2"/>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120"/>
                                        </p:tgtEl>
                                      </p:cBhvr>
                                    </p:cmd>
                                  </p:childTnLst>
                                </p:cTn>
                              </p:par>
                              <p:par>
                                <p:cTn id="78" presetID="1" presetClass="exit" presetSubtype="0" fill="hold" grpId="1" nodeType="withEffect">
                                  <p:stCondLst>
                                    <p:cond delay="2000"/>
                                  </p:stCondLst>
                                  <p:childTnLst>
                                    <p:set>
                                      <p:cBhvr>
                                        <p:cTn id="79"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80" restart="whenNotActive" fill="hold" evtFilter="cancelBubble" nodeType="interactiveSeq">
                <p:stCondLst>
                  <p:cond evt="onClick" delay="0">
                    <p:tgtEl>
                      <p:spTgt spid="86"/>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6"/>
                                        </p:tgtEl>
                                        <p:attrNameLst>
                                          <p:attrName>ppt_x</p:attrName>
                                        </p:attrNameLst>
                                      </p:cBhvr>
                                      <p:tavLst>
                                        <p:tav tm="0">
                                          <p:val>
                                            <p:strVal val="ppt_x"/>
                                          </p:val>
                                        </p:tav>
                                        <p:tav tm="100000">
                                          <p:val>
                                            <p:strVal val="ppt_x"/>
                                          </p:val>
                                        </p:tav>
                                      </p:tavLst>
                                    </p:anim>
                                    <p:anim calcmode="lin" valueType="num">
                                      <p:cBhvr additive="base">
                                        <p:cTn id="85" dur="500"/>
                                        <p:tgtEl>
                                          <p:spTgt spid="86"/>
                                        </p:tgtEl>
                                        <p:attrNameLst>
                                          <p:attrName>ppt_y</p:attrName>
                                        </p:attrNameLst>
                                      </p:cBhvr>
                                      <p:tavLst>
                                        <p:tav tm="0">
                                          <p:val>
                                            <p:strVal val="ppt_y"/>
                                          </p:val>
                                        </p:tav>
                                        <p:tav tm="100000">
                                          <p:val>
                                            <p:strVal val="1+ppt_h/2"/>
                                          </p:val>
                                        </p:tav>
                                      </p:tavLst>
                                    </p:anim>
                                    <p:set>
                                      <p:cBhvr>
                                        <p:cTn id="86" dur="1" fill="hold">
                                          <p:stCondLst>
                                            <p:cond delay="499"/>
                                          </p:stCondLst>
                                        </p:cTn>
                                        <p:tgtEl>
                                          <p:spTgt spid="8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3"/>
                                        </p:tgtEl>
                                      </p:cBhvr>
                                    </p:cmd>
                                  </p:childTnLst>
                                </p:cTn>
                              </p:par>
                            </p:childTnLst>
                          </p:cTn>
                        </p:par>
                      </p:childTnLst>
                    </p:cTn>
                  </p:par>
                </p:childTnLst>
              </p:cTn>
              <p:nextCondLst>
                <p:cond evt="onClick" delay="0">
                  <p:tgtEl>
                    <p:spTgt spid="86"/>
                  </p:tgtEl>
                </p:cond>
              </p:nextCondLst>
            </p:seq>
            <p:seq concurrent="1" nextAc="seek">
              <p:cTn id="89" restart="whenNotActive" fill="hold" evtFilter="cancelBubble" nodeType="interactiveSeq">
                <p:stCondLst>
                  <p:cond evt="onClick" delay="0">
                    <p:tgtEl>
                      <p:spTgt spid="85"/>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5"/>
                                        </p:tgtEl>
                                        <p:attrNameLst>
                                          <p:attrName>ppt_x</p:attrName>
                                        </p:attrNameLst>
                                      </p:cBhvr>
                                      <p:tavLst>
                                        <p:tav tm="0">
                                          <p:val>
                                            <p:strVal val="ppt_x"/>
                                          </p:val>
                                        </p:tav>
                                        <p:tav tm="100000">
                                          <p:val>
                                            <p:strVal val="ppt_x"/>
                                          </p:val>
                                        </p:tav>
                                      </p:tavLst>
                                    </p:anim>
                                    <p:anim calcmode="lin" valueType="num">
                                      <p:cBhvr additive="base">
                                        <p:cTn id="94" dur="500"/>
                                        <p:tgtEl>
                                          <p:spTgt spid="85"/>
                                        </p:tgtEl>
                                        <p:attrNameLst>
                                          <p:attrName>ppt_y</p:attrName>
                                        </p:attrNameLst>
                                      </p:cBhvr>
                                      <p:tavLst>
                                        <p:tav tm="0">
                                          <p:val>
                                            <p:strVal val="ppt_y"/>
                                          </p:val>
                                        </p:tav>
                                        <p:tav tm="100000">
                                          <p:val>
                                            <p:strVal val="1+ppt_h/2"/>
                                          </p:val>
                                        </p:tav>
                                      </p:tavLst>
                                    </p:anim>
                                    <p:set>
                                      <p:cBhvr>
                                        <p:cTn id="95" dur="1" fill="hold">
                                          <p:stCondLst>
                                            <p:cond delay="499"/>
                                          </p:stCondLst>
                                        </p:cTn>
                                        <p:tgtEl>
                                          <p:spTgt spid="85"/>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2"/>
                                        </p:tgtEl>
                                      </p:cBhvr>
                                    </p:cmd>
                                  </p:childTnLst>
                                </p:cTn>
                              </p:par>
                            </p:childTnLst>
                          </p:cTn>
                        </p:par>
                      </p:childTnLst>
                    </p:cTn>
                  </p:par>
                </p:childTnLst>
              </p:cTn>
              <p:nextCondLst>
                <p:cond evt="onClick" delay="0">
                  <p:tgtEl>
                    <p:spTgt spid="85"/>
                  </p:tgtEl>
                </p:cond>
              </p:nextCondLst>
            </p:seq>
            <p:seq concurrent="1" nextAc="seek">
              <p:cTn id="98" restart="whenNotActive" fill="hold" evtFilter="cancelBubble" nodeType="interactiveSeq">
                <p:stCondLst>
                  <p:cond evt="onClick" delay="0">
                    <p:tgtEl>
                      <p:spTgt spid="84"/>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4"/>
                                        </p:tgtEl>
                                        <p:attrNameLst>
                                          <p:attrName>ppt_x</p:attrName>
                                        </p:attrNameLst>
                                      </p:cBhvr>
                                      <p:tavLst>
                                        <p:tav tm="0">
                                          <p:val>
                                            <p:strVal val="ppt_x"/>
                                          </p:val>
                                        </p:tav>
                                        <p:tav tm="100000">
                                          <p:val>
                                            <p:strVal val="ppt_x"/>
                                          </p:val>
                                        </p:tav>
                                      </p:tavLst>
                                    </p:anim>
                                    <p:anim calcmode="lin" valueType="num">
                                      <p:cBhvr additive="base">
                                        <p:cTn id="103" dur="500"/>
                                        <p:tgtEl>
                                          <p:spTgt spid="84"/>
                                        </p:tgtEl>
                                        <p:attrNameLst>
                                          <p:attrName>ppt_y</p:attrName>
                                        </p:attrNameLst>
                                      </p:cBhvr>
                                      <p:tavLst>
                                        <p:tav tm="0">
                                          <p:val>
                                            <p:strVal val="ppt_y"/>
                                          </p:val>
                                        </p:tav>
                                        <p:tav tm="100000">
                                          <p:val>
                                            <p:strVal val="1+ppt_h/2"/>
                                          </p:val>
                                        </p:tav>
                                      </p:tavLst>
                                    </p:anim>
                                    <p:set>
                                      <p:cBhvr>
                                        <p:cTn id="104" dur="1" fill="hold">
                                          <p:stCondLst>
                                            <p:cond delay="499"/>
                                          </p:stCondLst>
                                        </p:cTn>
                                        <p:tgtEl>
                                          <p:spTgt spid="84"/>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4"/>
                                        </p:tgtEl>
                                      </p:cBhvr>
                                    </p:cmd>
                                  </p:childTnLst>
                                </p:cTn>
                              </p:par>
                            </p:childTnLst>
                          </p:cTn>
                        </p:par>
                      </p:childTnLst>
                    </p:cTn>
                  </p:par>
                </p:childTnLst>
              </p:cTn>
              <p:nextCondLst>
                <p:cond evt="onClick" delay="0">
                  <p:tgtEl>
                    <p:spTgt spid="84"/>
                  </p:tgtEl>
                </p:cond>
              </p:nextCondLst>
            </p:seq>
            <p:audio>
              <p:cMediaNode vol="53030">
                <p:cTn id="107" fill="hold" display="0">
                  <p:stCondLst>
                    <p:cond delay="indefinite"/>
                  </p:stCondLst>
                  <p:endCondLst>
                    <p:cond evt="onStopAudio" delay="0">
                      <p:tgtEl>
                        <p:sldTgt/>
                      </p:tgtEl>
                    </p:cond>
                  </p:endCondLst>
                </p:cTn>
                <p:tgtEl>
                  <p:spTgt spid="120"/>
                </p:tgtEl>
              </p:cMediaNode>
            </p:audio>
            <p:audio>
              <p:cMediaNode vol="53030">
                <p:cTn id="108" fill="hold" display="0">
                  <p:stCondLst>
                    <p:cond delay="indefinite"/>
                  </p:stCondLst>
                  <p:endCondLst>
                    <p:cond evt="onStopAudio" delay="0">
                      <p:tgtEl>
                        <p:sldTgt/>
                      </p:tgtEl>
                    </p:cond>
                  </p:endCondLst>
                </p:cTn>
                <p:tgtEl>
                  <p:spTgt spid="121"/>
                </p:tgtEl>
              </p:cMediaNode>
            </p:audio>
            <p:audio>
              <p:cMediaNode vol="53030">
                <p:cTn id="109" fill="hold" display="0">
                  <p:stCondLst>
                    <p:cond delay="indefinite"/>
                  </p:stCondLst>
                  <p:endCondLst>
                    <p:cond evt="onStopAudio" delay="0">
                      <p:tgtEl>
                        <p:sldTgt/>
                      </p:tgtEl>
                    </p:cond>
                  </p:endCondLst>
                </p:cTn>
                <p:tgtEl>
                  <p:spTgt spid="122"/>
                </p:tgtEl>
              </p:cMediaNode>
            </p:audio>
            <p:audio>
              <p:cMediaNode vol="53030">
                <p:cTn id="110" fill="hold" display="0">
                  <p:stCondLst>
                    <p:cond delay="indefinite"/>
                  </p:stCondLst>
                  <p:endCondLst>
                    <p:cond evt="onStopAudio" delay="0">
                      <p:tgtEl>
                        <p:sldTgt/>
                      </p:tgtEl>
                    </p:cond>
                  </p:endCondLst>
                </p:cTn>
                <p:tgtEl>
                  <p:spTgt spid="123"/>
                </p:tgtEl>
              </p:cMediaNode>
            </p:audio>
            <p:audio>
              <p:cMediaNode vol="53030">
                <p:cTn id="111"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205740"/>
            <a:ext cx="18288000" cy="1049274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034" y="801782"/>
            <a:ext cx="8572500" cy="6429375"/>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1097" y="3660726"/>
            <a:ext cx="8572500" cy="6429375"/>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081" y="361910"/>
            <a:ext cx="8572500" cy="6429375"/>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272" y="171803"/>
            <a:ext cx="14058431" cy="10543823"/>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6918" y="-2574691"/>
            <a:ext cx="20487630" cy="6986588"/>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014" y="-688106"/>
            <a:ext cx="15573450" cy="7581472"/>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966587" y="635425"/>
            <a:ext cx="11712757" cy="4154984"/>
          </a:xfrm>
          <a:prstGeom prst="rect">
            <a:avLst/>
          </a:prstGeom>
          <a:noFill/>
        </p:spPr>
        <p:txBody>
          <a:bodyPr wrap="square" rtlCol="0">
            <a:spAutoFit/>
          </a:bodyPr>
          <a:lstStyle/>
          <a:p>
            <a:r>
              <a:rPr lang="vi-VN" sz="4400" b="1">
                <a:solidFill>
                  <a:schemeClr val="bg1"/>
                </a:solidFill>
                <a:latin typeface="+mj-lt"/>
              </a:rPr>
              <a:t>Câu 9. </a:t>
            </a:r>
            <a:r>
              <a:rPr lang="vi-VN" sz="4400">
                <a:solidFill>
                  <a:schemeClr val="bg1"/>
                </a:solidFill>
                <a:latin typeface="+mj-lt"/>
              </a:rPr>
              <a:t>– Từ nào trong văn bản "</a:t>
            </a:r>
            <a:r>
              <a:rPr lang="vi-VN" sz="4400" i="1">
                <a:solidFill>
                  <a:schemeClr val="bg1"/>
                </a:solidFill>
                <a:latin typeface="+mj-lt"/>
              </a:rPr>
              <a:t>Tượng đài vĩ đại nhất</a:t>
            </a:r>
            <a:r>
              <a:rPr lang="vi-VN" sz="4400">
                <a:solidFill>
                  <a:schemeClr val="bg1"/>
                </a:solidFill>
                <a:latin typeface="+mj-lt"/>
              </a:rPr>
              <a:t>" của tác giả Uông Ngọc Dậu nêu đúng thái độ của tác giả trước “</a:t>
            </a:r>
            <a:r>
              <a:rPr lang="vi-VN" sz="4400" i="1">
                <a:solidFill>
                  <a:schemeClr val="bg1"/>
                </a:solidFill>
                <a:latin typeface="+mj-lt"/>
              </a:rPr>
              <a:t>Cách hi sinh vì nghĩa lớn của người con đất Việt</a:t>
            </a:r>
            <a:r>
              <a:rPr lang="vi-VN" sz="4400">
                <a:solidFill>
                  <a:schemeClr val="bg1"/>
                </a:solidFill>
                <a:latin typeface="+mj-lt"/>
              </a:rPr>
              <a:t>”</a:t>
            </a:r>
            <a:endParaRPr lang="en-GB" sz="4400">
              <a:solidFill>
                <a:schemeClr val="bg1"/>
              </a:solidFill>
              <a:latin typeface="+mj-lt"/>
            </a:endParaRPr>
          </a:p>
          <a:p>
            <a:r>
              <a:rPr lang="vi-VN" sz="4400">
                <a:solidFill>
                  <a:schemeClr val="bg1"/>
                </a:solidFill>
                <a:latin typeface="+mj-lt"/>
              </a:rPr>
              <a:t>      A.Tự hào               </a:t>
            </a:r>
            <a:r>
              <a:rPr lang="vi-VN" sz="4400" smtClean="0">
                <a:solidFill>
                  <a:schemeClr val="bg1"/>
                </a:solidFill>
                <a:latin typeface="+mj-lt"/>
              </a:rPr>
              <a:t>          </a:t>
            </a:r>
            <a:r>
              <a:rPr lang="vi-VN" sz="4400">
                <a:solidFill>
                  <a:schemeClr val="bg1"/>
                </a:solidFill>
                <a:latin typeface="+mj-lt"/>
              </a:rPr>
              <a:t>C. Trung kiên</a:t>
            </a:r>
            <a:endParaRPr lang="en-GB" sz="4400">
              <a:solidFill>
                <a:schemeClr val="bg1"/>
              </a:solidFill>
              <a:latin typeface="+mj-lt"/>
            </a:endParaRPr>
          </a:p>
          <a:p>
            <a:r>
              <a:rPr lang="vi-VN" sz="4400">
                <a:solidFill>
                  <a:schemeClr val="bg1"/>
                </a:solidFill>
                <a:latin typeface="+mj-lt"/>
              </a:rPr>
              <a:t>      B.Lạc </a:t>
            </a:r>
            <a:r>
              <a:rPr lang="vi-VN" sz="4400" smtClean="0">
                <a:solidFill>
                  <a:schemeClr val="bg1"/>
                </a:solidFill>
                <a:latin typeface="+mj-lt"/>
              </a:rPr>
              <a:t>qua</a:t>
            </a:r>
            <a:r>
              <a:rPr lang="en-US" sz="4400" smtClean="0">
                <a:solidFill>
                  <a:schemeClr val="bg1"/>
                </a:solidFill>
                <a:latin typeface="+mj-lt"/>
              </a:rPr>
              <a:t> </a:t>
            </a:r>
            <a:r>
              <a:rPr lang="vi-VN" sz="4400" smtClean="0">
                <a:solidFill>
                  <a:schemeClr val="bg1"/>
                </a:solidFill>
                <a:latin typeface="+mj-lt"/>
              </a:rPr>
              <a:t>                       </a:t>
            </a:r>
            <a:r>
              <a:rPr lang="vi-VN" sz="4400">
                <a:solidFill>
                  <a:schemeClr val="bg1"/>
                </a:solidFill>
                <a:latin typeface="+mj-lt"/>
              </a:rPr>
              <a:t>D. Run sợ</a:t>
            </a:r>
            <a:endParaRPr lang="en-GB" sz="4400">
              <a:solidFill>
                <a:schemeClr val="bg1"/>
              </a:solidFill>
              <a:latin typeface="+mj-lt"/>
            </a:endParaRPr>
          </a:p>
        </p:txBody>
      </p:sp>
      <p:sp>
        <p:nvSpPr>
          <p:cNvPr id="86" name="Rounded Rectangle 85"/>
          <p:cNvSpPr/>
          <p:nvPr/>
        </p:nvSpPr>
        <p:spPr>
          <a:xfrm>
            <a:off x="6278763" y="5445523"/>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B.</a:t>
            </a:r>
          </a:p>
        </p:txBody>
      </p:sp>
      <p:sp>
        <p:nvSpPr>
          <p:cNvPr id="87" name="Rounded Rectangle 86"/>
          <p:cNvSpPr/>
          <p:nvPr/>
        </p:nvSpPr>
        <p:spPr>
          <a:xfrm>
            <a:off x="13085396" y="5481248"/>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D.</a:t>
            </a:r>
          </a:p>
        </p:txBody>
      </p:sp>
      <p:sp>
        <p:nvSpPr>
          <p:cNvPr id="88" name="Rounded Rectangle 87"/>
          <p:cNvSpPr/>
          <p:nvPr/>
        </p:nvSpPr>
        <p:spPr>
          <a:xfrm>
            <a:off x="9801255" y="5443715"/>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C.</a:t>
            </a:r>
          </a:p>
        </p:txBody>
      </p:sp>
      <p:sp>
        <p:nvSpPr>
          <p:cNvPr id="89" name="Rounded Rectangle 88"/>
          <p:cNvSpPr/>
          <p:nvPr/>
        </p:nvSpPr>
        <p:spPr>
          <a:xfrm>
            <a:off x="2735813" y="546112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a:t>
            </a:r>
            <a:r>
              <a:rPr lang="en-US" sz="5400">
                <a:solidFill>
                  <a:srgbClr val="0000FF"/>
                </a:solidFill>
              </a:rPr>
              <a:t>. </a:t>
            </a:r>
            <a:endParaRPr lang="en-US" sz="5400" dirty="0">
              <a:solidFill>
                <a:srgbClr val="0000FF"/>
              </a:solidFill>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16814312" y="307952"/>
            <a:ext cx="1135626" cy="562596"/>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1" name="Group 100">
            <a:extLst>
              <a:ext uri="{FF2B5EF4-FFF2-40B4-BE49-F238E27FC236}">
                <a16:creationId xmlns=""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7" name="Group 106">
            <a:extLst>
              <a:ext uri="{FF2B5EF4-FFF2-40B4-BE49-F238E27FC236}">
                <a16:creationId xmlns=""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3" name="Group 112">
            <a:extLst>
              <a:ext uri="{FF2B5EF4-FFF2-40B4-BE49-F238E27FC236}">
                <a16:creationId xmlns=""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9"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20" name="Explosion 2 119"/>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21" name="Picture 120"/>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612803" y="-10208717"/>
            <a:ext cx="3866966" cy="10287000"/>
          </a:xfrm>
          <a:prstGeom prst="rect">
            <a:avLst/>
          </a:prstGeom>
        </p:spPr>
      </p:pic>
      <p:pic>
        <p:nvPicPr>
          <p:cNvPr id="1026" name="Picture 2" descr="Káº¿t quáº£ hÃ¬nh áº£nh cho rabbit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9831" y1="36806" x2="41525" y2="78472"/>
                        <a14:foregroundMark x1="31356" y1="42824" x2="37288" y2="48843"/>
                      </a14:backgroundRemoval>
                    </a14:imgEffect>
                  </a14:imgLayer>
                </a14:imgProps>
              </a:ext>
              <a:ext uri="{28A0092B-C50C-407E-A947-70E740481C1C}">
                <a14:useLocalDpi xmlns:a14="http://schemas.microsoft.com/office/drawing/2010/main" val="0"/>
              </a:ext>
            </a:extLst>
          </a:blip>
          <a:srcRect/>
          <a:stretch>
            <a:fillRect/>
          </a:stretch>
        </p:blipFill>
        <p:spPr bwMode="auto">
          <a:xfrm>
            <a:off x="9704720" y="8175622"/>
            <a:ext cx="1265016" cy="2315624"/>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15927" y="3028599"/>
            <a:ext cx="914400" cy="914400"/>
          </a:xfrm>
          <a:prstGeom prst="rect">
            <a:avLst/>
          </a:prstGeom>
        </p:spPr>
      </p:pic>
      <p:pic>
        <p:nvPicPr>
          <p:cNvPr id="122"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19715927" y="4834004"/>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01911" y="6517523"/>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68653" y="7695915"/>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20379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000"/>
                                        <p:tgtEl>
                                          <p:spTgt spid="84"/>
                                        </p:tgtEl>
                                      </p:cBhvr>
                                    </p:animEffect>
                                    <p:anim calcmode="lin" valueType="num">
                                      <p:cBhvr>
                                        <p:cTn id="16" dur="1000" fill="hold"/>
                                        <p:tgtEl>
                                          <p:spTgt spid="84"/>
                                        </p:tgtEl>
                                        <p:attrNameLst>
                                          <p:attrName>ppt_x</p:attrName>
                                        </p:attrNameLst>
                                      </p:cBhvr>
                                      <p:tavLst>
                                        <p:tav tm="0">
                                          <p:val>
                                            <p:strVal val="#ppt_x"/>
                                          </p:val>
                                        </p:tav>
                                        <p:tav tm="100000">
                                          <p:val>
                                            <p:strVal val="#ppt_x"/>
                                          </p:val>
                                        </p:tav>
                                      </p:tavLst>
                                    </p:anim>
                                    <p:anim calcmode="lin" valueType="num">
                                      <p:cBhvr>
                                        <p:cTn id="17" dur="1000" fill="hold"/>
                                        <p:tgtEl>
                                          <p:spTgt spid="8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anim calcmode="lin" valueType="num">
                                      <p:cBhvr>
                                        <p:cTn id="21" dur="1000" fill="hold"/>
                                        <p:tgtEl>
                                          <p:spTgt spid="85"/>
                                        </p:tgtEl>
                                        <p:attrNameLst>
                                          <p:attrName>ppt_x</p:attrName>
                                        </p:attrNameLst>
                                      </p:cBhvr>
                                      <p:tavLst>
                                        <p:tav tm="0">
                                          <p:val>
                                            <p:strVal val="#ppt_x"/>
                                          </p:val>
                                        </p:tav>
                                        <p:tav tm="100000">
                                          <p:val>
                                            <p:strVal val="#ppt_x"/>
                                          </p:val>
                                        </p:tav>
                                      </p:tavLst>
                                    </p:anim>
                                    <p:anim calcmode="lin" valueType="num">
                                      <p:cBhvr>
                                        <p:cTn id="22"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anim calcmode="lin" valueType="num">
                                      <p:cBhvr>
                                        <p:cTn id="28" dur="1000" fill="hold"/>
                                        <p:tgtEl>
                                          <p:spTgt spid="89"/>
                                        </p:tgtEl>
                                        <p:attrNameLst>
                                          <p:attrName>ppt_x</p:attrName>
                                        </p:attrNameLst>
                                      </p:cBhvr>
                                      <p:tavLst>
                                        <p:tav tm="0">
                                          <p:val>
                                            <p:strVal val="#ppt_x"/>
                                          </p:val>
                                        </p:tav>
                                        <p:tav tm="100000">
                                          <p:val>
                                            <p:strVal val="#ppt_x"/>
                                          </p:val>
                                        </p:tav>
                                      </p:tavLst>
                                    </p:anim>
                                    <p:anim calcmode="lin" valueType="num">
                                      <p:cBhvr>
                                        <p:cTn id="2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1000"/>
                                        <p:tgtEl>
                                          <p:spTgt spid="86"/>
                                        </p:tgtEl>
                                      </p:cBhvr>
                                    </p:animEffect>
                                    <p:anim calcmode="lin" valueType="num">
                                      <p:cBhvr>
                                        <p:cTn id="35" dur="1000" fill="hold"/>
                                        <p:tgtEl>
                                          <p:spTgt spid="86"/>
                                        </p:tgtEl>
                                        <p:attrNameLst>
                                          <p:attrName>ppt_x</p:attrName>
                                        </p:attrNameLst>
                                      </p:cBhvr>
                                      <p:tavLst>
                                        <p:tav tm="0">
                                          <p:val>
                                            <p:strVal val="#ppt_x"/>
                                          </p:val>
                                        </p:tav>
                                        <p:tav tm="100000">
                                          <p:val>
                                            <p:strVal val="#ppt_x"/>
                                          </p:val>
                                        </p:tav>
                                      </p:tavLst>
                                    </p:anim>
                                    <p:anim calcmode="lin" valueType="num">
                                      <p:cBhvr>
                                        <p:cTn id="3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1000"/>
                                        <p:tgtEl>
                                          <p:spTgt spid="88"/>
                                        </p:tgtEl>
                                      </p:cBhvr>
                                    </p:animEffect>
                                    <p:anim calcmode="lin" valueType="num">
                                      <p:cBhvr>
                                        <p:cTn id="42" dur="1000" fill="hold"/>
                                        <p:tgtEl>
                                          <p:spTgt spid="88"/>
                                        </p:tgtEl>
                                        <p:attrNameLst>
                                          <p:attrName>ppt_x</p:attrName>
                                        </p:attrNameLst>
                                      </p:cBhvr>
                                      <p:tavLst>
                                        <p:tav tm="0">
                                          <p:val>
                                            <p:strVal val="#ppt_x"/>
                                          </p:val>
                                        </p:tav>
                                        <p:tav tm="100000">
                                          <p:val>
                                            <p:strVal val="#ppt_x"/>
                                          </p:val>
                                        </p:tav>
                                      </p:tavLst>
                                    </p:anim>
                                    <p:anim calcmode="lin" valueType="num">
                                      <p:cBhvr>
                                        <p:cTn id="4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anim calcmode="lin" valueType="num">
                                      <p:cBhvr>
                                        <p:cTn id="49" dur="1000" fill="hold"/>
                                        <p:tgtEl>
                                          <p:spTgt spid="87"/>
                                        </p:tgtEl>
                                        <p:attrNameLst>
                                          <p:attrName>ppt_x</p:attrName>
                                        </p:attrNameLst>
                                      </p:cBhvr>
                                      <p:tavLst>
                                        <p:tav tm="0">
                                          <p:val>
                                            <p:strVal val="#ppt_x"/>
                                          </p:val>
                                        </p:tav>
                                        <p:tav tm="100000">
                                          <p:val>
                                            <p:strVal val="#ppt_x"/>
                                          </p:val>
                                        </p:tav>
                                      </p:tavLst>
                                    </p:anim>
                                    <p:anim calcmode="lin" valueType="num">
                                      <p:cBhvr>
                                        <p:cTn id="5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9"/>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9"/>
                                        </p:tgtEl>
                                        <p:attrNameLst>
                                          <p:attrName>style.color</p:attrName>
                                        </p:attrNameLst>
                                      </p:cBhvr>
                                      <p:by>
                                        <p:hsl h="7200000" s="0" l="0"/>
                                      </p:by>
                                    </p:animClr>
                                    <p:animClr clrSpc="hsl" dir="cw">
                                      <p:cBhvr>
                                        <p:cTn id="56" dur="500" fill="hold"/>
                                        <p:tgtEl>
                                          <p:spTgt spid="89"/>
                                        </p:tgtEl>
                                        <p:attrNameLst>
                                          <p:attrName>fillcolor</p:attrName>
                                        </p:attrNameLst>
                                      </p:cBhvr>
                                      <p:by>
                                        <p:hsl h="7200000" s="0" l="0"/>
                                      </p:by>
                                    </p:animClr>
                                    <p:animClr clrSpc="hsl" dir="cw">
                                      <p:cBhvr>
                                        <p:cTn id="57" dur="500" fill="hold"/>
                                        <p:tgtEl>
                                          <p:spTgt spid="89"/>
                                        </p:tgtEl>
                                        <p:attrNameLst>
                                          <p:attrName>stroke.color</p:attrName>
                                        </p:attrNameLst>
                                      </p:cBhvr>
                                      <p:by>
                                        <p:hsl h="7200000" s="0" l="0"/>
                                      </p:by>
                                    </p:animClr>
                                    <p:set>
                                      <p:cBhvr>
                                        <p:cTn id="58" dur="500" fill="hold"/>
                                        <p:tgtEl>
                                          <p:spTgt spid="89"/>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70833E-6 1.11111E-6 L 0.00586 0.98032 " pathEditMode="relative" rAng="0" ptsTypes="AA">
                                      <p:cBhvr>
                                        <p:cTn id="60" dur="3000" fill="hold"/>
                                        <p:tgtEl>
                                          <p:spTgt spid="121"/>
                                        </p:tgtEl>
                                        <p:attrNameLst>
                                          <p:attrName>ppt_x</p:attrName>
                                          <p:attrName>ppt_y</p:attrName>
                                        </p:attrNameLst>
                                      </p:cBhvr>
                                      <p:rCtr x="286"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70833E-6 -0.25 " pathEditMode="relative" rAng="0" ptsTypes="AA">
                                      <p:cBhvr>
                                        <p:cTn id="63" dur="3000" fill="hold"/>
                                        <p:tgtEl>
                                          <p:spTgt spid="121"/>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4.375E-6 4.07407E-6 L -0.00546 -1.21551 " pathEditMode="relative" rAng="0" ptsTypes="AA">
                                      <p:cBhvr>
                                        <p:cTn id="65" dur="3000" fill="hold"/>
                                        <p:tgtEl>
                                          <p:spTgt spid="1026"/>
                                        </p:tgtEl>
                                        <p:attrNameLst>
                                          <p:attrName>ppt_x</p:attrName>
                                          <p:attrName>ppt_y</p:attrName>
                                        </p:attrNameLst>
                                      </p:cBhvr>
                                      <p:rCtr x="-273" y="-60787"/>
                                    </p:animMotion>
                                  </p:childTnLst>
                                </p:cTn>
                              </p:par>
                              <p:par>
                                <p:cTn id="66" presetID="1" presetClass="mediacall" presetSubtype="0" fill="hold" nodeType="withEffect">
                                  <p:stCondLst>
                                    <p:cond delay="0"/>
                                  </p:stCondLst>
                                  <p:childTnLst>
                                    <p:cmd type="call" cmd="playFrom(0.0)">
                                      <p:cBhvr>
                                        <p:cTn id="67" dur="5042" fill="hold"/>
                                        <p:tgtEl>
                                          <p:spTgt spid="122"/>
                                        </p:tgtEl>
                                      </p:cBhvr>
                                    </p:cmd>
                                  </p:childTnLst>
                                </p:cTn>
                              </p:par>
                            </p:childTnLst>
                          </p:cTn>
                        </p:par>
                      </p:childTnLst>
                    </p:cTn>
                  </p:par>
                </p:childTnLst>
              </p:cTn>
              <p:nextCondLst>
                <p:cond evt="onClick" delay="0">
                  <p:tgtEl>
                    <p:spTgt spid="89"/>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4"/>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20"/>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62"/>
                                        </p:tgtEl>
                                      </p:cBhvr>
                                    </p:cmd>
                                  </p:childTnLst>
                                </p:cTn>
                              </p:par>
                              <p:par>
                                <p:cTn id="78" presetID="1" presetClass="exit" presetSubtype="0" fill="hold" grpId="1" nodeType="withEffect">
                                  <p:stCondLst>
                                    <p:cond delay="2000"/>
                                  </p:stCondLst>
                                  <p:childTnLst>
                                    <p:set>
                                      <p:cBhvr>
                                        <p:cTn id="79"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0" restart="whenNotActive" fill="hold" evtFilter="cancelBubble" nodeType="interactiveSeq">
                <p:stCondLst>
                  <p:cond evt="onClick" delay="0">
                    <p:tgtEl>
                      <p:spTgt spid="8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8"/>
                                        </p:tgtEl>
                                        <p:attrNameLst>
                                          <p:attrName>ppt_x</p:attrName>
                                        </p:attrNameLst>
                                      </p:cBhvr>
                                      <p:tavLst>
                                        <p:tav tm="0">
                                          <p:val>
                                            <p:strVal val="ppt_x"/>
                                          </p:val>
                                        </p:tav>
                                        <p:tav tm="100000">
                                          <p:val>
                                            <p:strVal val="ppt_x"/>
                                          </p:val>
                                        </p:tav>
                                      </p:tavLst>
                                    </p:anim>
                                    <p:anim calcmode="lin" valueType="num">
                                      <p:cBhvr additive="base">
                                        <p:cTn id="85" dur="500"/>
                                        <p:tgtEl>
                                          <p:spTgt spid="88"/>
                                        </p:tgtEl>
                                        <p:attrNameLst>
                                          <p:attrName>ppt_y</p:attrName>
                                        </p:attrNameLst>
                                      </p:cBhvr>
                                      <p:tavLst>
                                        <p:tav tm="0">
                                          <p:val>
                                            <p:strVal val="ppt_y"/>
                                          </p:val>
                                        </p:tav>
                                        <p:tav tm="100000">
                                          <p:val>
                                            <p:strVal val="1+ppt_h/2"/>
                                          </p:val>
                                        </p:tav>
                                      </p:tavLst>
                                    </p:anim>
                                    <p:set>
                                      <p:cBhvr>
                                        <p:cTn id="86" dur="1" fill="hold">
                                          <p:stCondLst>
                                            <p:cond delay="499"/>
                                          </p:stCondLst>
                                        </p:cTn>
                                        <p:tgtEl>
                                          <p:spTgt spid="88"/>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3"/>
                                        </p:tgtEl>
                                      </p:cBhvr>
                                    </p:cmd>
                                  </p:childTnLst>
                                </p:cTn>
                              </p:par>
                            </p:childTnLst>
                          </p:cTn>
                        </p:par>
                      </p:childTnLst>
                    </p:cTn>
                  </p:par>
                </p:childTnLst>
              </p:cTn>
              <p:nextCondLst>
                <p:cond evt="onClick" delay="0">
                  <p:tgtEl>
                    <p:spTgt spid="88"/>
                  </p:tgtEl>
                </p:cond>
              </p:nextCondLst>
            </p:seq>
            <p:seq concurrent="1" nextAc="seek">
              <p:cTn id="89" restart="whenNotActive" fill="hold" evtFilter="cancelBubble" nodeType="interactiveSeq">
                <p:stCondLst>
                  <p:cond evt="onClick" delay="0">
                    <p:tgtEl>
                      <p:spTgt spid="87"/>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7"/>
                                        </p:tgtEl>
                                        <p:attrNameLst>
                                          <p:attrName>ppt_x</p:attrName>
                                        </p:attrNameLst>
                                      </p:cBhvr>
                                      <p:tavLst>
                                        <p:tav tm="0">
                                          <p:val>
                                            <p:strVal val="ppt_x"/>
                                          </p:val>
                                        </p:tav>
                                        <p:tav tm="100000">
                                          <p:val>
                                            <p:strVal val="ppt_x"/>
                                          </p:val>
                                        </p:tav>
                                      </p:tavLst>
                                    </p:anim>
                                    <p:anim calcmode="lin" valueType="num">
                                      <p:cBhvr additive="base">
                                        <p:cTn id="94" dur="500"/>
                                        <p:tgtEl>
                                          <p:spTgt spid="87"/>
                                        </p:tgtEl>
                                        <p:attrNameLst>
                                          <p:attrName>ppt_y</p:attrName>
                                        </p:attrNameLst>
                                      </p:cBhvr>
                                      <p:tavLst>
                                        <p:tav tm="0">
                                          <p:val>
                                            <p:strVal val="ppt_y"/>
                                          </p:val>
                                        </p:tav>
                                        <p:tav tm="100000">
                                          <p:val>
                                            <p:strVal val="1+ppt_h/2"/>
                                          </p:val>
                                        </p:tav>
                                      </p:tavLst>
                                    </p:anim>
                                    <p:set>
                                      <p:cBhvr>
                                        <p:cTn id="95" dur="1" fill="hold">
                                          <p:stCondLst>
                                            <p:cond delay="499"/>
                                          </p:stCondLst>
                                        </p:cTn>
                                        <p:tgtEl>
                                          <p:spTgt spid="8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5"/>
                                        </p:tgtEl>
                                      </p:cBhvr>
                                    </p:cmd>
                                  </p:childTnLst>
                                </p:cTn>
                              </p:par>
                            </p:childTnLst>
                          </p:cTn>
                        </p:par>
                      </p:childTnLst>
                    </p:cTn>
                  </p:par>
                </p:childTnLst>
              </p:cTn>
              <p:nextCondLst>
                <p:cond evt="onClick" delay="0">
                  <p:tgtEl>
                    <p:spTgt spid="87"/>
                  </p:tgtEl>
                </p:cond>
              </p:nextCondLst>
            </p:seq>
            <p:seq concurrent="1" nextAc="seek">
              <p:cTn id="98" restart="whenNotActive" fill="hold" evtFilter="cancelBubble" nodeType="interactiveSeq">
                <p:stCondLst>
                  <p:cond evt="onClick" delay="0">
                    <p:tgtEl>
                      <p:spTgt spid="86"/>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6"/>
                                        </p:tgtEl>
                                        <p:attrNameLst>
                                          <p:attrName>ppt_x</p:attrName>
                                        </p:attrNameLst>
                                      </p:cBhvr>
                                      <p:tavLst>
                                        <p:tav tm="0">
                                          <p:val>
                                            <p:strVal val="ppt_x"/>
                                          </p:val>
                                        </p:tav>
                                        <p:tav tm="100000">
                                          <p:val>
                                            <p:strVal val="ppt_x"/>
                                          </p:val>
                                        </p:tav>
                                      </p:tavLst>
                                    </p:anim>
                                    <p:anim calcmode="lin" valueType="num">
                                      <p:cBhvr additive="base">
                                        <p:cTn id="103" dur="500"/>
                                        <p:tgtEl>
                                          <p:spTgt spid="86"/>
                                        </p:tgtEl>
                                        <p:attrNameLst>
                                          <p:attrName>ppt_y</p:attrName>
                                        </p:attrNameLst>
                                      </p:cBhvr>
                                      <p:tavLst>
                                        <p:tav tm="0">
                                          <p:val>
                                            <p:strVal val="ppt_y"/>
                                          </p:val>
                                        </p:tav>
                                        <p:tav tm="100000">
                                          <p:val>
                                            <p:strVal val="1+ppt_h/2"/>
                                          </p:val>
                                        </p:tav>
                                      </p:tavLst>
                                    </p:anim>
                                    <p:set>
                                      <p:cBhvr>
                                        <p:cTn id="104" dur="1" fill="hold">
                                          <p:stCondLst>
                                            <p:cond delay="499"/>
                                          </p:stCondLst>
                                        </p:cTn>
                                        <p:tgtEl>
                                          <p:spTgt spid="86"/>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4"/>
                                        </p:tgtEl>
                                      </p:cBhvr>
                                    </p:cmd>
                                  </p:childTnLst>
                                </p:cTn>
                              </p:par>
                            </p:childTnLst>
                          </p:cTn>
                        </p:par>
                      </p:childTnLst>
                    </p:cTn>
                  </p:par>
                </p:childTnLst>
              </p:cTn>
              <p:nextCondLst>
                <p:cond evt="onClick" delay="0">
                  <p:tgtEl>
                    <p:spTgt spid="86"/>
                  </p:tgtEl>
                </p:cond>
              </p:nextCondLst>
            </p:seq>
            <p:audio>
              <p:cMediaNode vol="53030">
                <p:cTn id="107" fill="hold" display="0">
                  <p:stCondLst>
                    <p:cond delay="indefinite"/>
                  </p:stCondLst>
                  <p:endCondLst>
                    <p:cond evt="onStopAudio" delay="0">
                      <p:tgtEl>
                        <p:sldTgt/>
                      </p:tgtEl>
                    </p:cond>
                  </p:endCondLst>
                </p:cTn>
                <p:tgtEl>
                  <p:spTgt spid="62"/>
                </p:tgtEl>
              </p:cMediaNode>
            </p:audio>
            <p:audio>
              <p:cMediaNode vol="53030">
                <p:cTn id="108" fill="hold" display="0">
                  <p:stCondLst>
                    <p:cond delay="indefinite"/>
                  </p:stCondLst>
                  <p:endCondLst>
                    <p:cond evt="onStopAudio" delay="0">
                      <p:tgtEl>
                        <p:sldTgt/>
                      </p:tgtEl>
                    </p:cond>
                  </p:endCondLst>
                </p:cTn>
                <p:tgtEl>
                  <p:spTgt spid="122"/>
                </p:tgtEl>
              </p:cMediaNode>
            </p:audio>
            <p:audio>
              <p:cMediaNode vol="53030">
                <p:cTn id="109" fill="hold" display="0">
                  <p:stCondLst>
                    <p:cond delay="indefinite"/>
                  </p:stCondLst>
                  <p:endCondLst>
                    <p:cond evt="onStopAudio" delay="0">
                      <p:tgtEl>
                        <p:sldTgt/>
                      </p:tgtEl>
                    </p:cond>
                  </p:endCondLst>
                </p:cTn>
                <p:tgtEl>
                  <p:spTgt spid="123"/>
                </p:tgtEl>
              </p:cMediaNode>
            </p:audio>
            <p:audio>
              <p:cMediaNode vol="53030">
                <p:cTn id="110" fill="hold" display="0">
                  <p:stCondLst>
                    <p:cond delay="indefinite"/>
                  </p:stCondLst>
                  <p:endCondLst>
                    <p:cond evt="onStopAudio" delay="0">
                      <p:tgtEl>
                        <p:sldTgt/>
                      </p:tgtEl>
                    </p:cond>
                  </p:endCondLst>
                </p:cTn>
                <p:tgtEl>
                  <p:spTgt spid="124"/>
                </p:tgtEl>
              </p:cMediaNode>
            </p:audio>
            <p:audio>
              <p:cMediaNode vol="53030">
                <p:cTn id="111" fill="hold" display="0">
                  <p:stCondLst>
                    <p:cond delay="indefinite"/>
                  </p:stCondLst>
                  <p:endCondLst>
                    <p:cond evt="onStopAudio" delay="0">
                      <p:tgtEl>
                        <p:sldTgt/>
                      </p:tgtEl>
                    </p:cond>
                  </p:endCondLst>
                </p:cTn>
                <p:tgtEl>
                  <p:spTgt spid="125"/>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205740"/>
            <a:ext cx="18288000" cy="1049274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034" y="801782"/>
            <a:ext cx="8572500" cy="6429375"/>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1097" y="3660726"/>
            <a:ext cx="8572500" cy="6429375"/>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081" y="361910"/>
            <a:ext cx="8572500" cy="6429375"/>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272" y="171803"/>
            <a:ext cx="14058431" cy="10543823"/>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6918" y="-2574691"/>
            <a:ext cx="20487630" cy="6986588"/>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014" y="-688106"/>
            <a:ext cx="15573450" cy="1102127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903836" y="1302841"/>
            <a:ext cx="12425500" cy="5632311"/>
          </a:xfrm>
          <a:prstGeom prst="rect">
            <a:avLst/>
          </a:prstGeom>
          <a:noFill/>
        </p:spPr>
        <p:txBody>
          <a:bodyPr wrap="square" rtlCol="0">
            <a:spAutoFit/>
          </a:bodyPr>
          <a:lstStyle/>
          <a:p>
            <a:r>
              <a:rPr lang="vi-VN" sz="4000" b="1">
                <a:solidFill>
                  <a:schemeClr val="bg1"/>
                </a:solidFill>
                <a:latin typeface="+mj-lt"/>
              </a:rPr>
              <a:t>Câu 10. </a:t>
            </a:r>
            <a:r>
              <a:rPr lang="vi-VN" sz="4000">
                <a:solidFill>
                  <a:schemeClr val="bg1"/>
                </a:solidFill>
                <a:latin typeface="+mj-lt"/>
              </a:rPr>
              <a:t>Bức ảnh chụp tượng đài Mẹ Việt Nam anh hùng ở Quảng Nam đưa vào văn bản không nhằm mục đích gì?</a:t>
            </a:r>
            <a:endParaRPr lang="en-GB" sz="4000">
              <a:solidFill>
                <a:schemeClr val="bg1"/>
              </a:solidFill>
              <a:latin typeface="+mj-lt"/>
            </a:endParaRPr>
          </a:p>
          <a:p>
            <a:pPr lvl="0"/>
            <a:r>
              <a:rPr lang="en-US" sz="4000" smtClean="0">
                <a:solidFill>
                  <a:schemeClr val="bg1"/>
                </a:solidFill>
                <a:latin typeface="+mj-lt"/>
              </a:rPr>
              <a:t>A. </a:t>
            </a:r>
            <a:r>
              <a:rPr lang="vi-VN" sz="4000" smtClean="0">
                <a:solidFill>
                  <a:schemeClr val="bg1"/>
                </a:solidFill>
                <a:latin typeface="+mj-lt"/>
              </a:rPr>
              <a:t>Làm </a:t>
            </a:r>
            <a:r>
              <a:rPr lang="vi-VN" sz="4000">
                <a:solidFill>
                  <a:schemeClr val="bg1"/>
                </a:solidFill>
                <a:latin typeface="+mj-lt"/>
              </a:rPr>
              <a:t>cho cách trình bày của văn bản thêm sinh động</a:t>
            </a:r>
            <a:endParaRPr lang="en-GB" sz="4000">
              <a:solidFill>
                <a:schemeClr val="bg1"/>
              </a:solidFill>
              <a:latin typeface="+mj-lt"/>
            </a:endParaRPr>
          </a:p>
          <a:p>
            <a:pPr lvl="0"/>
            <a:r>
              <a:rPr lang="en-US" sz="4000" smtClean="0">
                <a:solidFill>
                  <a:schemeClr val="bg1"/>
                </a:solidFill>
                <a:latin typeface="+mj-lt"/>
              </a:rPr>
              <a:t>B. </a:t>
            </a:r>
            <a:r>
              <a:rPr lang="vi-VN" sz="4000" smtClean="0">
                <a:solidFill>
                  <a:schemeClr val="bg1"/>
                </a:solidFill>
                <a:latin typeface="+mj-lt"/>
              </a:rPr>
              <a:t>Minh </a:t>
            </a:r>
            <a:r>
              <a:rPr lang="vi-VN" sz="4000">
                <a:solidFill>
                  <a:schemeClr val="bg1"/>
                </a:solidFill>
                <a:latin typeface="+mj-lt"/>
              </a:rPr>
              <a:t>họa cho sự ghi nhận những hi sinh của các bà mẹ Việt Nam</a:t>
            </a:r>
            <a:endParaRPr lang="en-GB" sz="4000">
              <a:solidFill>
                <a:schemeClr val="bg1"/>
              </a:solidFill>
              <a:latin typeface="+mj-lt"/>
            </a:endParaRPr>
          </a:p>
          <a:p>
            <a:pPr lvl="0"/>
            <a:r>
              <a:rPr lang="en-US" sz="4000" smtClean="0">
                <a:solidFill>
                  <a:schemeClr val="bg1"/>
                </a:solidFill>
                <a:latin typeface="+mj-lt"/>
              </a:rPr>
              <a:t>C. </a:t>
            </a:r>
            <a:r>
              <a:rPr lang="vi-VN" sz="4000" smtClean="0">
                <a:solidFill>
                  <a:schemeClr val="bg1"/>
                </a:solidFill>
                <a:latin typeface="+mj-lt"/>
              </a:rPr>
              <a:t>Cho </a:t>
            </a:r>
            <a:r>
              <a:rPr lang="vi-VN" sz="4000">
                <a:solidFill>
                  <a:schemeClr val="bg1"/>
                </a:solidFill>
                <a:latin typeface="+mj-lt"/>
              </a:rPr>
              <a:t>thấy những người mẹ Việt Nam anh hùng xứng đáng được dựng tượng đài nhất</a:t>
            </a:r>
            <a:endParaRPr lang="en-GB" sz="4000">
              <a:solidFill>
                <a:schemeClr val="bg1"/>
              </a:solidFill>
              <a:latin typeface="+mj-lt"/>
            </a:endParaRPr>
          </a:p>
          <a:p>
            <a:r>
              <a:rPr lang="en-US" sz="4000" smtClean="0">
                <a:solidFill>
                  <a:schemeClr val="bg1"/>
                </a:solidFill>
                <a:latin typeface="+mj-lt"/>
              </a:rPr>
              <a:t>D. </a:t>
            </a:r>
            <a:r>
              <a:rPr lang="vi-VN" sz="4000" smtClean="0">
                <a:solidFill>
                  <a:schemeClr val="bg1"/>
                </a:solidFill>
                <a:latin typeface="+mj-lt"/>
              </a:rPr>
              <a:t>Cho </a:t>
            </a:r>
            <a:r>
              <a:rPr lang="vi-VN" sz="4000">
                <a:solidFill>
                  <a:schemeClr val="bg1"/>
                </a:solidFill>
                <a:latin typeface="+mj-lt"/>
              </a:rPr>
              <a:t>thấy một trong cách ghi nhớ công ơn của những người con ưu tú vì tổ quốc</a:t>
            </a:r>
            <a:endParaRPr lang="en-US" sz="4000" b="1" dirty="0">
              <a:solidFill>
                <a:schemeClr val="bg1"/>
              </a:solidFill>
              <a:latin typeface="+mj-lt"/>
              <a:cs typeface="Arial" panose="020B0604020202020204" pitchFamily="34" charset="0"/>
            </a:endParaRPr>
          </a:p>
        </p:txBody>
      </p:sp>
      <p:sp>
        <p:nvSpPr>
          <p:cNvPr id="86" name="Rounded Rectangle 85"/>
          <p:cNvSpPr/>
          <p:nvPr/>
        </p:nvSpPr>
        <p:spPr>
          <a:xfrm>
            <a:off x="6096339" y="8201426"/>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B.</a:t>
            </a:r>
          </a:p>
        </p:txBody>
      </p:sp>
      <p:sp>
        <p:nvSpPr>
          <p:cNvPr id="87" name="Rounded Rectangle 86"/>
          <p:cNvSpPr/>
          <p:nvPr/>
        </p:nvSpPr>
        <p:spPr>
          <a:xfrm>
            <a:off x="12902972" y="8237151"/>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rPr>
              <a:t>D.</a:t>
            </a:r>
          </a:p>
        </p:txBody>
      </p:sp>
      <p:sp>
        <p:nvSpPr>
          <p:cNvPr id="88" name="Rounded Rectangle 87"/>
          <p:cNvSpPr/>
          <p:nvPr/>
        </p:nvSpPr>
        <p:spPr>
          <a:xfrm>
            <a:off x="2435593" y="8288456"/>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0000FF"/>
                </a:solidFill>
              </a:rPr>
              <a:t>A</a:t>
            </a:r>
            <a:endParaRPr lang="en-US" sz="6000" dirty="0">
              <a:solidFill>
                <a:srgbClr val="0000FF"/>
              </a:solidFill>
            </a:endParaRPr>
          </a:p>
        </p:txBody>
      </p:sp>
      <p:sp>
        <p:nvSpPr>
          <p:cNvPr id="89" name="Rounded Rectangle 88"/>
          <p:cNvSpPr/>
          <p:nvPr/>
        </p:nvSpPr>
        <p:spPr>
          <a:xfrm>
            <a:off x="9716228" y="8121964"/>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0000FF"/>
                </a:solidFill>
              </a:rPr>
              <a:t>C. </a:t>
            </a:r>
            <a:endParaRPr lang="en-US" sz="5400" dirty="0">
              <a:solidFill>
                <a:srgbClr val="0000FF"/>
              </a:solidFill>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16814312" y="307952"/>
            <a:ext cx="1135626" cy="562596"/>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solidFill>
                  <a:prstClr val="white"/>
                </a:solidFill>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solidFill>
                    <a:prstClr val="white"/>
                  </a:solidFill>
                  <a:latin typeface="Arial" panose="020B0604020202020204" pitchFamily="34" charset="0"/>
                  <a:cs typeface="Arial" panose="020B0604020202020204" pitchFamily="34" charset="0"/>
                </a:rPr>
                <a:t>Bắt</a:t>
              </a:r>
              <a:r>
                <a:rPr lang="en-GB" sz="1650" dirty="0">
                  <a:solidFill>
                    <a:prstClr val="white"/>
                  </a:solidFill>
                  <a:latin typeface="Arial" panose="020B0604020202020204" pitchFamily="34" charset="0"/>
                  <a:cs typeface="Arial" panose="020B0604020202020204" pitchFamily="34" charset="0"/>
                </a:rPr>
                <a:t> </a:t>
              </a:r>
              <a:r>
                <a:rPr lang="en-GB" sz="1650" dirty="0" err="1">
                  <a:solidFill>
                    <a:prstClr val="white"/>
                  </a:solidFill>
                  <a:latin typeface="Arial" panose="020B0604020202020204" pitchFamily="34" charset="0"/>
                  <a:cs typeface="Arial" panose="020B0604020202020204" pitchFamily="34" charset="0"/>
                </a:rPr>
                <a:t>đầu</a:t>
              </a:r>
              <a:r>
                <a:rPr lang="en-GB" sz="1650" dirty="0">
                  <a:solidFill>
                    <a:prstClr val="white"/>
                  </a:solidFill>
                  <a:latin typeface="Arial" panose="020B0604020202020204" pitchFamily="34" charset="0"/>
                  <a:cs typeface="Arial" panose="020B0604020202020204" pitchFamily="34" charset="0"/>
                </a:rPr>
                <a:t>!</a:t>
              </a: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1" name="Group 100">
            <a:extLst>
              <a:ext uri="{FF2B5EF4-FFF2-40B4-BE49-F238E27FC236}">
                <a16:creationId xmlns=""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07" name="Group 106">
            <a:extLst>
              <a:ext uri="{FF2B5EF4-FFF2-40B4-BE49-F238E27FC236}">
                <a16:creationId xmlns=""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grpSp>
        <p:nvGrpSpPr>
          <p:cNvPr id="113" name="Group 112">
            <a:extLst>
              <a:ext uri="{FF2B5EF4-FFF2-40B4-BE49-F238E27FC236}">
                <a16:creationId xmlns=""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grpSp>
      <p:sp>
        <p:nvSpPr>
          <p:cNvPr id="119"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a:solidFill>
                <a:prstClr val="black"/>
              </a:solidFill>
            </a:endParaRPr>
          </a:p>
        </p:txBody>
      </p:sp>
      <p:sp>
        <p:nvSpPr>
          <p:cNvPr id="120" name="Explosion 2 119"/>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21" name="Picture 120"/>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612803" y="-10208717"/>
            <a:ext cx="3866966" cy="10287000"/>
          </a:xfrm>
          <a:prstGeom prst="rect">
            <a:avLst/>
          </a:prstGeom>
        </p:spPr>
      </p:pic>
      <p:pic>
        <p:nvPicPr>
          <p:cNvPr id="1026" name="Picture 2" descr="Káº¿t quáº£ hÃ¬nh áº£nh cho rabbit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9831" y1="36806" x2="41525" y2="78472"/>
                        <a14:foregroundMark x1="31356" y1="42824" x2="37288" y2="48843"/>
                      </a14:backgroundRemoval>
                    </a14:imgEffect>
                  </a14:imgLayer>
                </a14:imgProps>
              </a:ext>
              <a:ext uri="{28A0092B-C50C-407E-A947-70E740481C1C}">
                <a14:useLocalDpi xmlns:a14="http://schemas.microsoft.com/office/drawing/2010/main" val="0"/>
              </a:ext>
            </a:extLst>
          </a:blip>
          <a:srcRect/>
          <a:stretch>
            <a:fillRect/>
          </a:stretch>
        </p:blipFill>
        <p:spPr bwMode="auto">
          <a:xfrm>
            <a:off x="9704720" y="8175622"/>
            <a:ext cx="1265016" cy="2315624"/>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15927" y="3028599"/>
            <a:ext cx="914400" cy="914400"/>
          </a:xfrm>
          <a:prstGeom prst="rect">
            <a:avLst/>
          </a:prstGeom>
        </p:spPr>
      </p:pic>
      <p:pic>
        <p:nvPicPr>
          <p:cNvPr id="122"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19715927" y="4834004"/>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01911" y="6517523"/>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68653" y="7695915"/>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20379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000"/>
                                        <p:tgtEl>
                                          <p:spTgt spid="84"/>
                                        </p:tgtEl>
                                      </p:cBhvr>
                                    </p:animEffect>
                                    <p:anim calcmode="lin" valueType="num">
                                      <p:cBhvr>
                                        <p:cTn id="16" dur="1000" fill="hold"/>
                                        <p:tgtEl>
                                          <p:spTgt spid="84"/>
                                        </p:tgtEl>
                                        <p:attrNameLst>
                                          <p:attrName>ppt_x</p:attrName>
                                        </p:attrNameLst>
                                      </p:cBhvr>
                                      <p:tavLst>
                                        <p:tav tm="0">
                                          <p:val>
                                            <p:strVal val="#ppt_x"/>
                                          </p:val>
                                        </p:tav>
                                        <p:tav tm="100000">
                                          <p:val>
                                            <p:strVal val="#ppt_x"/>
                                          </p:val>
                                        </p:tav>
                                      </p:tavLst>
                                    </p:anim>
                                    <p:anim calcmode="lin" valueType="num">
                                      <p:cBhvr>
                                        <p:cTn id="17" dur="1000" fill="hold"/>
                                        <p:tgtEl>
                                          <p:spTgt spid="8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anim calcmode="lin" valueType="num">
                                      <p:cBhvr>
                                        <p:cTn id="21" dur="1000" fill="hold"/>
                                        <p:tgtEl>
                                          <p:spTgt spid="85"/>
                                        </p:tgtEl>
                                        <p:attrNameLst>
                                          <p:attrName>ppt_x</p:attrName>
                                        </p:attrNameLst>
                                      </p:cBhvr>
                                      <p:tavLst>
                                        <p:tav tm="0">
                                          <p:val>
                                            <p:strVal val="#ppt_x"/>
                                          </p:val>
                                        </p:tav>
                                        <p:tav tm="100000">
                                          <p:val>
                                            <p:strVal val="#ppt_x"/>
                                          </p:val>
                                        </p:tav>
                                      </p:tavLst>
                                    </p:anim>
                                    <p:anim calcmode="lin" valueType="num">
                                      <p:cBhvr>
                                        <p:cTn id="22"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anim calcmode="lin" valueType="num">
                                      <p:cBhvr>
                                        <p:cTn id="28" dur="1000" fill="hold"/>
                                        <p:tgtEl>
                                          <p:spTgt spid="89"/>
                                        </p:tgtEl>
                                        <p:attrNameLst>
                                          <p:attrName>ppt_x</p:attrName>
                                        </p:attrNameLst>
                                      </p:cBhvr>
                                      <p:tavLst>
                                        <p:tav tm="0">
                                          <p:val>
                                            <p:strVal val="#ppt_x"/>
                                          </p:val>
                                        </p:tav>
                                        <p:tav tm="100000">
                                          <p:val>
                                            <p:strVal val="#ppt_x"/>
                                          </p:val>
                                        </p:tav>
                                      </p:tavLst>
                                    </p:anim>
                                    <p:anim calcmode="lin" valueType="num">
                                      <p:cBhvr>
                                        <p:cTn id="2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1000"/>
                                        <p:tgtEl>
                                          <p:spTgt spid="86"/>
                                        </p:tgtEl>
                                      </p:cBhvr>
                                    </p:animEffect>
                                    <p:anim calcmode="lin" valueType="num">
                                      <p:cBhvr>
                                        <p:cTn id="35" dur="1000" fill="hold"/>
                                        <p:tgtEl>
                                          <p:spTgt spid="86"/>
                                        </p:tgtEl>
                                        <p:attrNameLst>
                                          <p:attrName>ppt_x</p:attrName>
                                        </p:attrNameLst>
                                      </p:cBhvr>
                                      <p:tavLst>
                                        <p:tav tm="0">
                                          <p:val>
                                            <p:strVal val="#ppt_x"/>
                                          </p:val>
                                        </p:tav>
                                        <p:tav tm="100000">
                                          <p:val>
                                            <p:strVal val="#ppt_x"/>
                                          </p:val>
                                        </p:tav>
                                      </p:tavLst>
                                    </p:anim>
                                    <p:anim calcmode="lin" valueType="num">
                                      <p:cBhvr>
                                        <p:cTn id="3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1000"/>
                                        <p:tgtEl>
                                          <p:spTgt spid="88"/>
                                        </p:tgtEl>
                                      </p:cBhvr>
                                    </p:animEffect>
                                    <p:anim calcmode="lin" valueType="num">
                                      <p:cBhvr>
                                        <p:cTn id="42" dur="1000" fill="hold"/>
                                        <p:tgtEl>
                                          <p:spTgt spid="88"/>
                                        </p:tgtEl>
                                        <p:attrNameLst>
                                          <p:attrName>ppt_x</p:attrName>
                                        </p:attrNameLst>
                                      </p:cBhvr>
                                      <p:tavLst>
                                        <p:tav tm="0">
                                          <p:val>
                                            <p:strVal val="#ppt_x"/>
                                          </p:val>
                                        </p:tav>
                                        <p:tav tm="100000">
                                          <p:val>
                                            <p:strVal val="#ppt_x"/>
                                          </p:val>
                                        </p:tav>
                                      </p:tavLst>
                                    </p:anim>
                                    <p:anim calcmode="lin" valueType="num">
                                      <p:cBhvr>
                                        <p:cTn id="4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anim calcmode="lin" valueType="num">
                                      <p:cBhvr>
                                        <p:cTn id="49" dur="1000" fill="hold"/>
                                        <p:tgtEl>
                                          <p:spTgt spid="87"/>
                                        </p:tgtEl>
                                        <p:attrNameLst>
                                          <p:attrName>ppt_x</p:attrName>
                                        </p:attrNameLst>
                                      </p:cBhvr>
                                      <p:tavLst>
                                        <p:tav tm="0">
                                          <p:val>
                                            <p:strVal val="#ppt_x"/>
                                          </p:val>
                                        </p:tav>
                                        <p:tav tm="100000">
                                          <p:val>
                                            <p:strVal val="#ppt_x"/>
                                          </p:val>
                                        </p:tav>
                                      </p:tavLst>
                                    </p:anim>
                                    <p:anim calcmode="lin" valueType="num">
                                      <p:cBhvr>
                                        <p:cTn id="5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9"/>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89"/>
                                        </p:tgtEl>
                                        <p:attrNameLst>
                                          <p:attrName>style.color</p:attrName>
                                        </p:attrNameLst>
                                      </p:cBhvr>
                                      <p:by>
                                        <p:hsl h="7200000" s="0" l="0"/>
                                      </p:by>
                                    </p:animClr>
                                    <p:animClr clrSpc="hsl" dir="cw">
                                      <p:cBhvr>
                                        <p:cTn id="56" dur="500" fill="hold"/>
                                        <p:tgtEl>
                                          <p:spTgt spid="89"/>
                                        </p:tgtEl>
                                        <p:attrNameLst>
                                          <p:attrName>fillcolor</p:attrName>
                                        </p:attrNameLst>
                                      </p:cBhvr>
                                      <p:by>
                                        <p:hsl h="7200000" s="0" l="0"/>
                                      </p:by>
                                    </p:animClr>
                                    <p:animClr clrSpc="hsl" dir="cw">
                                      <p:cBhvr>
                                        <p:cTn id="57" dur="500" fill="hold"/>
                                        <p:tgtEl>
                                          <p:spTgt spid="89"/>
                                        </p:tgtEl>
                                        <p:attrNameLst>
                                          <p:attrName>stroke.color</p:attrName>
                                        </p:attrNameLst>
                                      </p:cBhvr>
                                      <p:by>
                                        <p:hsl h="7200000" s="0" l="0"/>
                                      </p:by>
                                    </p:animClr>
                                    <p:set>
                                      <p:cBhvr>
                                        <p:cTn id="58" dur="500" fill="hold"/>
                                        <p:tgtEl>
                                          <p:spTgt spid="89"/>
                                        </p:tgtEl>
                                        <p:attrNameLst>
                                          <p:attrName>fill.type</p:attrName>
                                        </p:attrNameLst>
                                      </p:cBhvr>
                                      <p:to>
                                        <p:strVal val="solid"/>
                                      </p:to>
                                    </p:set>
                                  </p:childTnLst>
                                </p:cTn>
                              </p:par>
                              <p:par>
                                <p:cTn id="59" presetID="42" presetClass="path" presetSubtype="0" accel="50000" decel="50000" fill="hold" nodeType="withEffect">
                                  <p:stCondLst>
                                    <p:cond delay="0"/>
                                  </p:stCondLst>
                                  <p:childTnLst>
                                    <p:animMotion origin="layout" path="M -2.70833E-6 1.11111E-6 L 0.00586 0.98032 " pathEditMode="relative" rAng="0" ptsTypes="AA">
                                      <p:cBhvr>
                                        <p:cTn id="60" dur="3000" fill="hold"/>
                                        <p:tgtEl>
                                          <p:spTgt spid="121"/>
                                        </p:tgtEl>
                                        <p:attrNameLst>
                                          <p:attrName>ppt_x</p:attrName>
                                          <p:attrName>ppt_y</p:attrName>
                                        </p:attrNameLst>
                                      </p:cBhvr>
                                      <p:rCtr x="286" y="49028"/>
                                    </p:animMotion>
                                  </p:childTnLst>
                                </p:cTn>
                              </p:par>
                            </p:childTnLst>
                          </p:cTn>
                        </p:par>
                        <p:par>
                          <p:cTn id="61" fill="hold">
                            <p:stCondLst>
                              <p:cond delay="3000"/>
                            </p:stCondLst>
                            <p:childTnLst>
                              <p:par>
                                <p:cTn id="62" presetID="64" presetClass="path" presetSubtype="0" accel="50000" decel="50000" fill="hold" nodeType="afterEffect">
                                  <p:stCondLst>
                                    <p:cond delay="0"/>
                                  </p:stCondLst>
                                  <p:childTnLst>
                                    <p:animMotion origin="layout" path="M 0.00586 0.98032 L -2.70833E-6 -0.25 " pathEditMode="relative" rAng="0" ptsTypes="AA">
                                      <p:cBhvr>
                                        <p:cTn id="63" dur="3000" fill="hold"/>
                                        <p:tgtEl>
                                          <p:spTgt spid="121"/>
                                        </p:tgtEl>
                                        <p:attrNameLst>
                                          <p:attrName>ppt_x</p:attrName>
                                          <p:attrName>ppt_y</p:attrName>
                                        </p:attrNameLst>
                                      </p:cBhvr>
                                      <p:rCtr x="-299" y="-61505"/>
                                    </p:animMotion>
                                  </p:childTnLst>
                                </p:cTn>
                              </p:par>
                              <p:par>
                                <p:cTn id="64" presetID="64" presetClass="path" presetSubtype="0" accel="50000" decel="50000" fill="hold" nodeType="withEffect">
                                  <p:stCondLst>
                                    <p:cond delay="0"/>
                                  </p:stCondLst>
                                  <p:childTnLst>
                                    <p:animMotion origin="layout" path="M -4.375E-6 4.07407E-6 L -0.00546 -1.21551 " pathEditMode="relative" rAng="0" ptsTypes="AA">
                                      <p:cBhvr>
                                        <p:cTn id="65" dur="3000" fill="hold"/>
                                        <p:tgtEl>
                                          <p:spTgt spid="1026"/>
                                        </p:tgtEl>
                                        <p:attrNameLst>
                                          <p:attrName>ppt_x</p:attrName>
                                          <p:attrName>ppt_y</p:attrName>
                                        </p:attrNameLst>
                                      </p:cBhvr>
                                      <p:rCtr x="-273" y="-60787"/>
                                    </p:animMotion>
                                  </p:childTnLst>
                                </p:cTn>
                              </p:par>
                              <p:par>
                                <p:cTn id="66" presetID="1" presetClass="mediacall" presetSubtype="0" fill="hold" nodeType="withEffect">
                                  <p:stCondLst>
                                    <p:cond delay="0"/>
                                  </p:stCondLst>
                                  <p:childTnLst>
                                    <p:cmd type="call" cmd="playFrom(0.0)">
                                      <p:cBhvr>
                                        <p:cTn id="67" dur="5042" fill="hold"/>
                                        <p:tgtEl>
                                          <p:spTgt spid="122"/>
                                        </p:tgtEl>
                                      </p:cBhvr>
                                    </p:cmd>
                                  </p:childTnLst>
                                </p:cTn>
                              </p:par>
                            </p:childTnLst>
                          </p:cTn>
                        </p:par>
                      </p:childTnLst>
                    </p:cTn>
                  </p:par>
                </p:childTnLst>
              </p:cTn>
              <p:nextCondLst>
                <p:cond evt="onClick" delay="0">
                  <p:tgtEl>
                    <p:spTgt spid="89"/>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4"/>
                                        </p:tgtEl>
                                        <p:attrNameLst>
                                          <p:attrName>r</p:attrName>
                                        </p:attrNameLst>
                                      </p:cBhvr>
                                    </p:animRot>
                                  </p:child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0"/>
                                          </p:stCondLst>
                                        </p:cTn>
                                        <p:tgtEl>
                                          <p:spTgt spid="120"/>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1773" fill="hold"/>
                                        <p:tgtEl>
                                          <p:spTgt spid="62"/>
                                        </p:tgtEl>
                                      </p:cBhvr>
                                    </p:cmd>
                                  </p:childTnLst>
                                </p:cTn>
                              </p:par>
                              <p:par>
                                <p:cTn id="78" presetID="1" presetClass="exit" presetSubtype="0" fill="hold" grpId="1" nodeType="withEffect">
                                  <p:stCondLst>
                                    <p:cond delay="2000"/>
                                  </p:stCondLst>
                                  <p:childTnLst>
                                    <p:set>
                                      <p:cBhvr>
                                        <p:cTn id="79"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0" restart="whenNotActive" fill="hold" evtFilter="cancelBubble" nodeType="interactiveSeq">
                <p:stCondLst>
                  <p:cond evt="onClick" delay="0">
                    <p:tgtEl>
                      <p:spTgt spid="8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88"/>
                                        </p:tgtEl>
                                        <p:attrNameLst>
                                          <p:attrName>ppt_x</p:attrName>
                                        </p:attrNameLst>
                                      </p:cBhvr>
                                      <p:tavLst>
                                        <p:tav tm="0">
                                          <p:val>
                                            <p:strVal val="ppt_x"/>
                                          </p:val>
                                        </p:tav>
                                        <p:tav tm="100000">
                                          <p:val>
                                            <p:strVal val="ppt_x"/>
                                          </p:val>
                                        </p:tav>
                                      </p:tavLst>
                                    </p:anim>
                                    <p:anim calcmode="lin" valueType="num">
                                      <p:cBhvr additive="base">
                                        <p:cTn id="85" dur="500"/>
                                        <p:tgtEl>
                                          <p:spTgt spid="88"/>
                                        </p:tgtEl>
                                        <p:attrNameLst>
                                          <p:attrName>ppt_y</p:attrName>
                                        </p:attrNameLst>
                                      </p:cBhvr>
                                      <p:tavLst>
                                        <p:tav tm="0">
                                          <p:val>
                                            <p:strVal val="ppt_y"/>
                                          </p:val>
                                        </p:tav>
                                        <p:tav tm="100000">
                                          <p:val>
                                            <p:strVal val="1+ppt_h/2"/>
                                          </p:val>
                                        </p:tav>
                                      </p:tavLst>
                                    </p:anim>
                                    <p:set>
                                      <p:cBhvr>
                                        <p:cTn id="86" dur="1" fill="hold">
                                          <p:stCondLst>
                                            <p:cond delay="499"/>
                                          </p:stCondLst>
                                        </p:cTn>
                                        <p:tgtEl>
                                          <p:spTgt spid="88"/>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1773" fill="hold"/>
                                        <p:tgtEl>
                                          <p:spTgt spid="123"/>
                                        </p:tgtEl>
                                      </p:cBhvr>
                                    </p:cmd>
                                  </p:childTnLst>
                                </p:cTn>
                              </p:par>
                            </p:childTnLst>
                          </p:cTn>
                        </p:par>
                      </p:childTnLst>
                    </p:cTn>
                  </p:par>
                </p:childTnLst>
              </p:cTn>
              <p:nextCondLst>
                <p:cond evt="onClick" delay="0">
                  <p:tgtEl>
                    <p:spTgt spid="88"/>
                  </p:tgtEl>
                </p:cond>
              </p:nextCondLst>
            </p:seq>
            <p:seq concurrent="1" nextAc="seek">
              <p:cTn id="89" restart="whenNotActive" fill="hold" evtFilter="cancelBubble" nodeType="interactiveSeq">
                <p:stCondLst>
                  <p:cond evt="onClick" delay="0">
                    <p:tgtEl>
                      <p:spTgt spid="87"/>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87"/>
                                        </p:tgtEl>
                                        <p:attrNameLst>
                                          <p:attrName>ppt_x</p:attrName>
                                        </p:attrNameLst>
                                      </p:cBhvr>
                                      <p:tavLst>
                                        <p:tav tm="0">
                                          <p:val>
                                            <p:strVal val="ppt_x"/>
                                          </p:val>
                                        </p:tav>
                                        <p:tav tm="100000">
                                          <p:val>
                                            <p:strVal val="ppt_x"/>
                                          </p:val>
                                        </p:tav>
                                      </p:tavLst>
                                    </p:anim>
                                    <p:anim calcmode="lin" valueType="num">
                                      <p:cBhvr additive="base">
                                        <p:cTn id="94" dur="500"/>
                                        <p:tgtEl>
                                          <p:spTgt spid="87"/>
                                        </p:tgtEl>
                                        <p:attrNameLst>
                                          <p:attrName>ppt_y</p:attrName>
                                        </p:attrNameLst>
                                      </p:cBhvr>
                                      <p:tavLst>
                                        <p:tav tm="0">
                                          <p:val>
                                            <p:strVal val="ppt_y"/>
                                          </p:val>
                                        </p:tav>
                                        <p:tav tm="100000">
                                          <p:val>
                                            <p:strVal val="1+ppt_h/2"/>
                                          </p:val>
                                        </p:tav>
                                      </p:tavLst>
                                    </p:anim>
                                    <p:set>
                                      <p:cBhvr>
                                        <p:cTn id="95" dur="1" fill="hold">
                                          <p:stCondLst>
                                            <p:cond delay="499"/>
                                          </p:stCondLst>
                                        </p:cTn>
                                        <p:tgtEl>
                                          <p:spTgt spid="8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73" fill="hold"/>
                                        <p:tgtEl>
                                          <p:spTgt spid="125"/>
                                        </p:tgtEl>
                                      </p:cBhvr>
                                    </p:cmd>
                                  </p:childTnLst>
                                </p:cTn>
                              </p:par>
                            </p:childTnLst>
                          </p:cTn>
                        </p:par>
                      </p:childTnLst>
                    </p:cTn>
                  </p:par>
                </p:childTnLst>
              </p:cTn>
              <p:nextCondLst>
                <p:cond evt="onClick" delay="0">
                  <p:tgtEl>
                    <p:spTgt spid="87"/>
                  </p:tgtEl>
                </p:cond>
              </p:nextCondLst>
            </p:seq>
            <p:seq concurrent="1" nextAc="seek">
              <p:cTn id="98" restart="whenNotActive" fill="hold" evtFilter="cancelBubble" nodeType="interactiveSeq">
                <p:stCondLst>
                  <p:cond evt="onClick" delay="0">
                    <p:tgtEl>
                      <p:spTgt spid="86"/>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6"/>
                                        </p:tgtEl>
                                        <p:attrNameLst>
                                          <p:attrName>ppt_x</p:attrName>
                                        </p:attrNameLst>
                                      </p:cBhvr>
                                      <p:tavLst>
                                        <p:tav tm="0">
                                          <p:val>
                                            <p:strVal val="ppt_x"/>
                                          </p:val>
                                        </p:tav>
                                        <p:tav tm="100000">
                                          <p:val>
                                            <p:strVal val="ppt_x"/>
                                          </p:val>
                                        </p:tav>
                                      </p:tavLst>
                                    </p:anim>
                                    <p:anim calcmode="lin" valueType="num">
                                      <p:cBhvr additive="base">
                                        <p:cTn id="103" dur="500"/>
                                        <p:tgtEl>
                                          <p:spTgt spid="86"/>
                                        </p:tgtEl>
                                        <p:attrNameLst>
                                          <p:attrName>ppt_y</p:attrName>
                                        </p:attrNameLst>
                                      </p:cBhvr>
                                      <p:tavLst>
                                        <p:tav tm="0">
                                          <p:val>
                                            <p:strVal val="ppt_y"/>
                                          </p:val>
                                        </p:tav>
                                        <p:tav tm="100000">
                                          <p:val>
                                            <p:strVal val="1+ppt_h/2"/>
                                          </p:val>
                                        </p:tav>
                                      </p:tavLst>
                                    </p:anim>
                                    <p:set>
                                      <p:cBhvr>
                                        <p:cTn id="104" dur="1" fill="hold">
                                          <p:stCondLst>
                                            <p:cond delay="499"/>
                                          </p:stCondLst>
                                        </p:cTn>
                                        <p:tgtEl>
                                          <p:spTgt spid="86"/>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1773" fill="hold"/>
                                        <p:tgtEl>
                                          <p:spTgt spid="124"/>
                                        </p:tgtEl>
                                      </p:cBhvr>
                                    </p:cmd>
                                  </p:childTnLst>
                                </p:cTn>
                              </p:par>
                            </p:childTnLst>
                          </p:cTn>
                        </p:par>
                      </p:childTnLst>
                    </p:cTn>
                  </p:par>
                </p:childTnLst>
              </p:cTn>
              <p:nextCondLst>
                <p:cond evt="onClick" delay="0">
                  <p:tgtEl>
                    <p:spTgt spid="86"/>
                  </p:tgtEl>
                </p:cond>
              </p:nextCondLst>
            </p:seq>
            <p:audio>
              <p:cMediaNode vol="53030">
                <p:cTn id="107" fill="hold" display="0">
                  <p:stCondLst>
                    <p:cond delay="indefinite"/>
                  </p:stCondLst>
                  <p:endCondLst>
                    <p:cond evt="onStopAudio" delay="0">
                      <p:tgtEl>
                        <p:sldTgt/>
                      </p:tgtEl>
                    </p:cond>
                  </p:endCondLst>
                </p:cTn>
                <p:tgtEl>
                  <p:spTgt spid="62"/>
                </p:tgtEl>
              </p:cMediaNode>
            </p:audio>
            <p:audio>
              <p:cMediaNode vol="53030">
                <p:cTn id="108" fill="hold" display="0">
                  <p:stCondLst>
                    <p:cond delay="indefinite"/>
                  </p:stCondLst>
                  <p:endCondLst>
                    <p:cond evt="onStopAudio" delay="0">
                      <p:tgtEl>
                        <p:sldTgt/>
                      </p:tgtEl>
                    </p:cond>
                  </p:endCondLst>
                </p:cTn>
                <p:tgtEl>
                  <p:spTgt spid="122"/>
                </p:tgtEl>
              </p:cMediaNode>
            </p:audio>
            <p:audio>
              <p:cMediaNode vol="53030">
                <p:cTn id="109" fill="hold" display="0">
                  <p:stCondLst>
                    <p:cond delay="indefinite"/>
                  </p:stCondLst>
                  <p:endCondLst>
                    <p:cond evt="onStopAudio" delay="0">
                      <p:tgtEl>
                        <p:sldTgt/>
                      </p:tgtEl>
                    </p:cond>
                  </p:endCondLst>
                </p:cTn>
                <p:tgtEl>
                  <p:spTgt spid="123"/>
                </p:tgtEl>
              </p:cMediaNode>
            </p:audio>
            <p:audio>
              <p:cMediaNode vol="53030">
                <p:cTn id="110" fill="hold" display="0">
                  <p:stCondLst>
                    <p:cond delay="indefinite"/>
                  </p:stCondLst>
                  <p:endCondLst>
                    <p:cond evt="onStopAudio" delay="0">
                      <p:tgtEl>
                        <p:sldTgt/>
                      </p:tgtEl>
                    </p:cond>
                  </p:endCondLst>
                </p:cTn>
                <p:tgtEl>
                  <p:spTgt spid="124"/>
                </p:tgtEl>
              </p:cMediaNode>
            </p:audio>
            <p:audio>
              <p:cMediaNode vol="53030">
                <p:cTn id="111" fill="hold" display="0">
                  <p:stCondLst>
                    <p:cond delay="indefinite"/>
                  </p:stCondLst>
                  <p:endCondLst>
                    <p:cond evt="onStopAudio" delay="0">
                      <p:tgtEl>
                        <p:sldTgt/>
                      </p:tgtEl>
                    </p:cond>
                  </p:endCondLst>
                </p:cTn>
                <p:tgtEl>
                  <p:spTgt spid="125"/>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6D3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781">
            <a:off x="136202" y="5091178"/>
            <a:ext cx="1793735" cy="2365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0213">
            <a:off x="2445584" y="6042179"/>
            <a:ext cx="1103209" cy="25511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8785">
            <a:off x="16404" y="178389"/>
            <a:ext cx="1601155" cy="165574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1129">
            <a:off x="507546" y="2213122"/>
            <a:ext cx="1714847" cy="254461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55098">
            <a:off x="352558" y="8767434"/>
            <a:ext cx="2060263" cy="255693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3386">
            <a:off x="2352919" y="-166655"/>
            <a:ext cx="1793735" cy="2365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8785">
            <a:off x="3669482" y="9060778"/>
            <a:ext cx="1601155" cy="165574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55098">
            <a:off x="3066804" y="3036694"/>
            <a:ext cx="2060263" cy="25569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21123">
            <a:off x="4800306" y="5675471"/>
            <a:ext cx="1714847" cy="2544612"/>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781">
            <a:off x="6692864" y="2406914"/>
            <a:ext cx="1793735" cy="236536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41080">
            <a:off x="7423589" y="5811750"/>
            <a:ext cx="1601155" cy="1655740"/>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3386">
            <a:off x="6577729" y="8307115"/>
            <a:ext cx="1793735" cy="236536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1129">
            <a:off x="4953922" y="189212"/>
            <a:ext cx="1714847" cy="254461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3716">
            <a:off x="7295155" y="-735004"/>
            <a:ext cx="1103209" cy="25511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037284" y="6677155"/>
            <a:ext cx="316158" cy="316158"/>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66594" y="7983573"/>
            <a:ext cx="316158" cy="316158"/>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33695" y="3621826"/>
            <a:ext cx="316158" cy="31615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461321" y="2694692"/>
            <a:ext cx="316158" cy="316158"/>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682068" y="1732141"/>
            <a:ext cx="316158" cy="316158"/>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50908" y="8388627"/>
            <a:ext cx="316158" cy="316158"/>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17003" y="9884685"/>
            <a:ext cx="316158" cy="316158"/>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252376" y="992625"/>
            <a:ext cx="316158" cy="316158"/>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98082" y="-533400"/>
            <a:ext cx="10741961" cy="11371858"/>
          </a:xfrm>
          <a:prstGeom prst="rect">
            <a:avLst/>
          </a:prstGeom>
        </p:spPr>
      </p:pic>
      <p:sp>
        <p:nvSpPr>
          <p:cNvPr id="28" name="Rectangle 27"/>
          <p:cNvSpPr/>
          <p:nvPr/>
        </p:nvSpPr>
        <p:spPr>
          <a:xfrm>
            <a:off x="8099644" y="1913253"/>
            <a:ext cx="10401181" cy="5083508"/>
          </a:xfrm>
          <a:prstGeom prst="rect">
            <a:avLst/>
          </a:prstGeom>
        </p:spPr>
        <p:txBody>
          <a:bodyPr wrap="none">
            <a:spAutoFit/>
          </a:bodyPr>
          <a:lstStyle/>
          <a:p>
            <a:pPr algn="ctr">
              <a:lnSpc>
                <a:spcPct val="150000"/>
              </a:lnSpc>
              <a:spcAft>
                <a:spcPts val="0"/>
              </a:spcAft>
            </a:pPr>
            <a:r>
              <a:rPr lang="vi-VN" sz="115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a:t>
            </a:r>
            <a:r>
              <a:rPr lang="en-US" sz="115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4</a:t>
            </a:r>
            <a:endParaRPr lang="vi-VN" sz="115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vi-VN" sz="115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VẬN DỤNG</a:t>
            </a:r>
            <a:endParaRPr lang="en-GB" sz="115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7257" y="12700"/>
            <a:ext cx="18128343" cy="10274300"/>
          </a:xfrm>
          <a:prstGeom prst="rect">
            <a:avLst/>
          </a:prstGeom>
        </p:spPr>
      </p:pic>
    </p:spTree>
    <p:extLst>
      <p:ext uri="{BB962C8B-B14F-4D97-AF65-F5344CB8AC3E}">
        <p14:creationId xmlns:p14="http://schemas.microsoft.com/office/powerpoint/2010/main" val="371406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44069" y="-359547"/>
            <a:ext cx="1450588" cy="147161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81446">
            <a:off x="8394745" y="-1289571"/>
            <a:ext cx="1179099" cy="25457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4399916" y="8602369"/>
            <a:ext cx="1086444" cy="283561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34722">
            <a:off x="1774588" y="9079595"/>
            <a:ext cx="1430907" cy="230628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18426">
            <a:off x="4436544" y="-1139288"/>
            <a:ext cx="993238" cy="26072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15115">
            <a:off x="7088432" y="-1332989"/>
            <a:ext cx="1687840" cy="274555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57873">
            <a:off x="-725412" y="364966"/>
            <a:ext cx="1532592" cy="2482132"/>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22765" y="-1030263"/>
            <a:ext cx="2034257" cy="206266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33326">
            <a:off x="17394584" y="125709"/>
            <a:ext cx="1164726" cy="248304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100000">
            <a:off x="1414277" y="-662160"/>
            <a:ext cx="974910" cy="207809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65462">
            <a:off x="-547802" y="4687992"/>
            <a:ext cx="1483045" cy="242680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0162">
            <a:off x="8616655" y="8703794"/>
            <a:ext cx="1164726" cy="248304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80127">
            <a:off x="17619543" y="7436934"/>
            <a:ext cx="993238" cy="2607251"/>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3074" y="6252385"/>
            <a:ext cx="1784165" cy="1797996"/>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417018" y="-540707"/>
            <a:ext cx="1541458" cy="1399715"/>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036824">
            <a:off x="6108366" y="9043304"/>
            <a:ext cx="1981786" cy="1801624"/>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09135">
            <a:off x="-457998" y="-487804"/>
            <a:ext cx="1913611" cy="1736059"/>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003959">
            <a:off x="13555566" y="8597002"/>
            <a:ext cx="1086444" cy="2835618"/>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30893">
            <a:off x="14285031" y="8899788"/>
            <a:ext cx="1691391" cy="2758412"/>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077978">
            <a:off x="-325638" y="8115905"/>
            <a:ext cx="1164726" cy="2483042"/>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076560">
            <a:off x="2671251" y="8901384"/>
            <a:ext cx="2034257" cy="2062669"/>
          </a:xfrm>
          <a:prstGeom prst="rect">
            <a:avLst/>
          </a:prstGeom>
        </p:spPr>
      </p:pic>
      <p:pic>
        <p:nvPicPr>
          <p:cNvPr id="23"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112475" y="9646597"/>
            <a:ext cx="1760810" cy="1603125"/>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00612">
            <a:off x="-458589" y="1840180"/>
            <a:ext cx="1097848" cy="2875317"/>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0549797" y="9270415"/>
            <a:ext cx="1222956" cy="2001201"/>
          </a:xfrm>
          <a:prstGeom prst="rect">
            <a:avLst/>
          </a:prstGeom>
        </p:spPr>
      </p:pic>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1809" y="9060539"/>
            <a:ext cx="1450588" cy="1471611"/>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440421" y="6703815"/>
            <a:ext cx="1541458" cy="1399715"/>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7661797" y="5383111"/>
            <a:ext cx="1222956" cy="2001201"/>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6127">
            <a:off x="17196091" y="1554770"/>
            <a:ext cx="1691391" cy="2758412"/>
          </a:xfrm>
          <a:prstGeom prst="rect">
            <a:avLst/>
          </a:prstGeom>
        </p:spPr>
      </p:pic>
      <p:pic>
        <p:nvPicPr>
          <p:cNvPr id="30" name="Picture 3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09135">
            <a:off x="17160462" y="-299646"/>
            <a:ext cx="1210967" cy="1099614"/>
          </a:xfrm>
          <a:prstGeom prst="rect">
            <a:avLst/>
          </a:prstGeom>
        </p:spPr>
      </p:pic>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3547" y="3387128"/>
            <a:ext cx="2034257" cy="2062669"/>
          </a:xfrm>
          <a:prstGeom prst="rect">
            <a:avLst/>
          </a:prstGeom>
        </p:spPr>
      </p:pic>
      <p:pic>
        <p:nvPicPr>
          <p:cNvPr id="32" name="Picture 3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442537">
            <a:off x="16260612" y="-1601805"/>
            <a:ext cx="1086444" cy="2835618"/>
          </a:xfrm>
          <a:prstGeom prst="rect">
            <a:avLst/>
          </a:prstGeom>
        </p:spPr>
      </p:pic>
      <p:pic>
        <p:nvPicPr>
          <p:cNvPr id="33" name="Picture 3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036824">
            <a:off x="12204366" y="-652686"/>
            <a:ext cx="1981786" cy="1801624"/>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57873">
            <a:off x="10590104" y="-1203207"/>
            <a:ext cx="1532592" cy="2482132"/>
          </a:xfrm>
          <a:prstGeom prst="rect">
            <a:avLst/>
          </a:prstGeom>
        </p:spPr>
      </p:pic>
      <p:pic>
        <p:nvPicPr>
          <p:cNvPr id="35" name="Picture 3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077978">
            <a:off x="13523067" y="-1072453"/>
            <a:ext cx="1164726" cy="2483042"/>
          </a:xfrm>
          <a:prstGeom prst="rect">
            <a:avLst/>
          </a:prstGeom>
        </p:spPr>
      </p:pic>
      <p:pic>
        <p:nvPicPr>
          <p:cNvPr id="36" name="Picture 3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076560">
            <a:off x="13468627" y="-326887"/>
            <a:ext cx="1126150" cy="1138390"/>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63390">
            <a:off x="14887676" y="-859215"/>
            <a:ext cx="1222956" cy="2001201"/>
          </a:xfrm>
          <a:prstGeom prst="rect">
            <a:avLst/>
          </a:prstGeom>
        </p:spPr>
      </p:pic>
      <p:sp>
        <p:nvSpPr>
          <p:cNvPr id="39" name="TextBox 39"/>
          <p:cNvSpPr txBox="1"/>
          <p:nvPr/>
        </p:nvSpPr>
        <p:spPr>
          <a:xfrm>
            <a:off x="4738827" y="583889"/>
            <a:ext cx="8639175" cy="797013"/>
          </a:xfrm>
          <a:prstGeom prst="rect">
            <a:avLst/>
          </a:prstGeom>
        </p:spPr>
        <p:txBody>
          <a:bodyPr lIns="0" tIns="0" rIns="0" bIns="0" rtlCol="0" anchor="t">
            <a:spAutoFit/>
          </a:bodyPr>
          <a:lstStyle/>
          <a:p>
            <a:pPr algn="ctr">
              <a:lnSpc>
                <a:spcPts val="6156"/>
              </a:lnSpc>
            </a:pPr>
            <a:r>
              <a:rPr lang="vi-VN" sz="5217" smtClean="0">
                <a:solidFill>
                  <a:srgbClr val="EB7181"/>
                </a:solidFill>
                <a:latin typeface="Pattaya"/>
              </a:rPr>
              <a:t>GỢI Ý</a:t>
            </a:r>
            <a:endParaRPr lang="en-US" sz="5217">
              <a:solidFill>
                <a:srgbClr val="EB7181"/>
              </a:solidFill>
              <a:latin typeface="Pattaya"/>
            </a:endParaRPr>
          </a:p>
        </p:txBody>
      </p:sp>
      <p:sp>
        <p:nvSpPr>
          <p:cNvPr id="41" name="Round Diagonal Corner Rectangle 40"/>
          <p:cNvSpPr/>
          <p:nvPr/>
        </p:nvSpPr>
        <p:spPr>
          <a:xfrm>
            <a:off x="1330330" y="1493417"/>
            <a:ext cx="15499088" cy="8063389"/>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smtClean="0">
              <a:solidFill>
                <a:schemeClr val="tx1"/>
              </a:solidFill>
              <a:latin typeface="+mj-lt"/>
            </a:endParaRPr>
          </a:p>
          <a:p>
            <a:pPr algn="just"/>
            <a:r>
              <a:rPr lang="vi-VN" sz="2800" smtClean="0">
                <a:solidFill>
                  <a:schemeClr val="tx1"/>
                </a:solidFill>
                <a:latin typeface="+mj-lt"/>
              </a:rPr>
              <a:t>Thế </a:t>
            </a:r>
            <a:r>
              <a:rPr lang="vi-VN" sz="2800">
                <a:solidFill>
                  <a:schemeClr val="tx1"/>
                </a:solidFill>
                <a:latin typeface="+mj-lt"/>
              </a:rPr>
              <a:t>hệ trẻ Việt Nam cần giữ gìn, phát huy đạo lí “ Uống nước nhớ nguồn”- nhớ, biết ơn các thế hệ cha anh đi trước những người đã đổ mồ hôi, công sức, cùng những hi sinh cho ta có cuộc sống hôm nay. Chúng ta phải biết ơn bởi cuộc sống hòa bình hôm nay là do bao lớp cha anh đã chịu gian khổ, hi sinh mà có được. Đó là biểu hiện lối sống biết ơn- </a:t>
            </a:r>
            <a:r>
              <a:rPr lang="vi-VN" sz="2800" smtClean="0">
                <a:solidFill>
                  <a:schemeClr val="tx1"/>
                </a:solidFill>
                <a:latin typeface="+mj-lt"/>
              </a:rPr>
              <a:t>truy</a:t>
            </a:r>
            <a:r>
              <a:rPr lang="vi-VN" sz="2800">
                <a:solidFill>
                  <a:schemeClr val="tx1"/>
                </a:solidFill>
                <a:latin typeface="+mj-lt"/>
              </a:rPr>
              <a:t>Thế hệ trẻ Việt Nam cần giữ gìn, phát huy đạo lí “ Uống nước nhớ nguồn”- nhớ, biết ơn các thế hệ cha anh đi trước những người đã đổ mồ hôi, công sức, cùng những hi sinh cho ta có cuộc sống hôm nay. Chúng ta phải biết ơn bởi cuộc sống hòa bình hôm nay là do bao lớp cha anh đã chịu gian khổ, hi sinh mà có được. Đó là biểu hiện lối sống biết ơn- truyền thống cao đẹp ngàn đời của dân tộc. Phát huy truyền thống “ Uống nước nhớ nguồn” là thể hiện trách nhiệm, bổn phận của mỗi người, là sự khẳng định nhân cách cao đẹp của mỗi chúng ta góp phần xây dựng xã hội văn minh tốt đẹp .Mỗi chúng ta hãy thực hiện thật tốt đạo lí “ Uống nước nhớ nguồn” từ nhận thức đến hành động trong cuộc sống thường ngày và lan tỏa đạo lí ấy đến với mọi người bằng cách làm tốt các phong trào đền ơn đáp nghĩa.</a:t>
            </a:r>
            <a:r>
              <a:rPr lang="vi-VN" sz="2800" smtClean="0">
                <a:solidFill>
                  <a:schemeClr val="tx1"/>
                </a:solidFill>
                <a:latin typeface="+mj-lt"/>
              </a:rPr>
              <a:t>ền </a:t>
            </a:r>
            <a:r>
              <a:rPr lang="vi-VN" sz="2800">
                <a:solidFill>
                  <a:schemeClr val="tx1"/>
                </a:solidFill>
                <a:latin typeface="+mj-lt"/>
              </a:rPr>
              <a:t>thống cao đẹp ngàn đời của dân tộc. Phát huy truyền thống “ Uống nước nhớ nguồn” là thể hiện trách nhiệm, bổn phận của mỗi người, là sự khẳng định nhân cách cao đẹp của mỗi chúng ta góp phần xây dựng xã hội văn minh tốt đẹp .Mỗi chúng ta hãy thực hiện thật tốt đạo lí “ Uống nước nhớ nguồn” từ nhận thức đến hành động trong cuộc sống thường ngày và lan tỏa đạo lí ấy đến với mọi người bằng cách làm tốt các phong trào đền ơn đáp nghĩa.</a:t>
            </a:r>
            <a:endParaRPr lang="en-GB" sz="280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1714500"/>
            <a:ext cx="6553200" cy="7391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tangle 3"/>
          <p:cNvSpPr>
            <a:spLocks noChangeArrowheads="1"/>
          </p:cNvSpPr>
          <p:nvPr/>
        </p:nvSpPr>
        <p:spPr bwMode="auto">
          <a:xfrm rot="592040">
            <a:off x="8560595" y="6110288"/>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6087875" y="1178719"/>
            <a:ext cx="3419475" cy="2883693"/>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9740712" y="526257"/>
            <a:ext cx="3436143" cy="3519488"/>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0920413" y="3062288"/>
            <a:ext cx="3412332"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9035863" y="2616994"/>
            <a:ext cx="3186113" cy="4276725"/>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0437020" y="6365082"/>
            <a:ext cx="3126581" cy="3455193"/>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7996238" y="4298158"/>
            <a:ext cx="2669382" cy="277653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5872163" y="3583782"/>
            <a:ext cx="3162300" cy="3352800"/>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657" y="6438901"/>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1234940" y="4620870"/>
            <a:ext cx="3401893" cy="1446550"/>
          </a:xfrm>
          <a:prstGeom prst="rect">
            <a:avLst/>
          </a:prstGeom>
        </p:spPr>
        <p:txBody>
          <a:bodyPr wrap="none">
            <a:spAutoFit/>
          </a:bodyPr>
          <a:lstStyle/>
          <a:p>
            <a:pPr algn="ct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Thánh </a:t>
            </a: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Gióng</a:t>
            </a:r>
            <a:endParaRPr lang="en-GB" sz="44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circle(in)">
                                      <p:cBhvr>
                                        <p:cTn id="5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3FFF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4911">
            <a:off x="9425065" y="-2376542"/>
            <a:ext cx="10327754" cy="90442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98073">
            <a:off x="-2019379" y="-5581726"/>
            <a:ext cx="7962286" cy="6967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50126">
            <a:off x="16059562" y="4321123"/>
            <a:ext cx="7962286" cy="6967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163">
            <a:off x="-1546672" y="3681358"/>
            <a:ext cx="10327754" cy="9044247"/>
          </a:xfrm>
          <a:prstGeom prst="rect">
            <a:avLst/>
          </a:prstGeom>
        </p:spPr>
      </p:pic>
      <p:sp>
        <p:nvSpPr>
          <p:cNvPr id="9" name="Snip Diagonal Corner Rectangle 8"/>
          <p:cNvSpPr/>
          <p:nvPr/>
        </p:nvSpPr>
        <p:spPr>
          <a:xfrm>
            <a:off x="2743200" y="800100"/>
            <a:ext cx="10820400" cy="7522534"/>
          </a:xfrm>
          <a:prstGeom prst="snip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24200" y="1089924"/>
            <a:ext cx="9781536" cy="6740307"/>
          </a:xfrm>
          <a:prstGeom prst="rect">
            <a:avLst/>
          </a:prstGeom>
        </p:spPr>
        <p:txBody>
          <a:bodyPr wrap="square">
            <a:spAutoFit/>
          </a:bodyPr>
          <a:lstStyle/>
          <a:p>
            <a:pPr algn="just"/>
            <a:r>
              <a:rPr lang="vi-VN" sz="5400" i="1">
                <a:latin typeface="+mj-lt"/>
              </a:rPr>
              <a:t>Hãy tham gia chuyên mục “Hoa việc tốt”: </a:t>
            </a:r>
            <a:r>
              <a:rPr lang="vi-VN" sz="5400">
                <a:latin typeface="+mj-lt"/>
              </a:rPr>
              <a:t> kể những hoạt động thể hiện  lối sống biết ơn mà em đã tham gia bằng cách mỗi việc làm đó thể hiện trên một bông hoa của cây hoa việc tốt. Người nào cây hoa có nhiều bông hoa việc tốt là người được điểm cao nhất</a:t>
            </a:r>
            <a:endParaRPr lang="en-GB" sz="5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4911">
            <a:off x="9425065" y="-2376542"/>
            <a:ext cx="10327754" cy="90442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98073">
            <a:off x="-2019379" y="-5581726"/>
            <a:ext cx="7962286" cy="6967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50126">
            <a:off x="16059562" y="4321123"/>
            <a:ext cx="7962286" cy="6967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163">
            <a:off x="-1546672" y="3681358"/>
            <a:ext cx="10327754" cy="9044247"/>
          </a:xfrm>
          <a:prstGeom prst="rect">
            <a:avLst/>
          </a:prstGeom>
        </p:spPr>
      </p:pic>
      <p:sp>
        <p:nvSpPr>
          <p:cNvPr id="6" name="Rectangle 5"/>
          <p:cNvSpPr/>
          <p:nvPr/>
        </p:nvSpPr>
        <p:spPr>
          <a:xfrm>
            <a:off x="5651524" y="1186099"/>
            <a:ext cx="7316747" cy="707886"/>
          </a:xfrm>
          <a:prstGeom prst="rect">
            <a:avLst/>
          </a:prstGeom>
        </p:spPr>
        <p:txBody>
          <a:bodyPr wrap="none">
            <a:spAutoFit/>
          </a:bodyPr>
          <a:lstStyle/>
          <a:p>
            <a:r>
              <a:rPr lang="vi-VN" sz="4000" b="1">
                <a:latin typeface="Times New Roman" panose="02020603050405020304" pitchFamily="18" charset="0"/>
                <a:ea typeface="Times New Roman" panose="02020603050405020304" pitchFamily="18" charset="0"/>
              </a:rPr>
              <a:t>Tiêu chí đánh giá đoạn văn bài 1</a:t>
            </a:r>
            <a:endParaRPr lang="en-GB" sz="4000"/>
          </a:p>
        </p:txBody>
      </p:sp>
      <p:graphicFrame>
        <p:nvGraphicFramePr>
          <p:cNvPr id="7" name="Table 6"/>
          <p:cNvGraphicFramePr>
            <a:graphicFrameLocks noGrp="1"/>
          </p:cNvGraphicFramePr>
          <p:nvPr>
            <p:extLst>
              <p:ext uri="{D42A27DB-BD31-4B8C-83A1-F6EECF244321}">
                <p14:modId xmlns:p14="http://schemas.microsoft.com/office/powerpoint/2010/main" val="1337786656"/>
              </p:ext>
            </p:extLst>
          </p:nvPr>
        </p:nvGraphicFramePr>
        <p:xfrm>
          <a:off x="1897697" y="2379440"/>
          <a:ext cx="14180503" cy="658368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6179503"/>
                <a:gridCol w="2133600"/>
                <a:gridCol w="3733800"/>
                <a:gridCol w="2133600"/>
              </a:tblGrid>
              <a:tr h="0">
                <a:tc>
                  <a:txBody>
                    <a:bodyPr/>
                    <a:lstStyle/>
                    <a:p>
                      <a:pPr>
                        <a:lnSpc>
                          <a:spcPct val="150000"/>
                        </a:lnSpc>
                        <a:spcAft>
                          <a:spcPts val="0"/>
                        </a:spcAft>
                      </a:pPr>
                      <a:r>
                        <a:rPr lang="vi-VN" sz="3600">
                          <a:solidFill>
                            <a:schemeClr val="tx1"/>
                          </a:solidFill>
                          <a:effectLst/>
                          <a:latin typeface="+mj-lt"/>
                        </a:rPr>
                        <a:t>       Tiêu chí</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Nhận xét, đánh giá</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Mức điểm (Tối đa 2 điểm/ tiêu chí</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Góp ý chỉnh sửa</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r>
              <a:tr h="0">
                <a:tc>
                  <a:txBody>
                    <a:bodyPr/>
                    <a:lstStyle/>
                    <a:p>
                      <a:pPr>
                        <a:lnSpc>
                          <a:spcPct val="150000"/>
                        </a:lnSpc>
                        <a:spcAft>
                          <a:spcPts val="0"/>
                        </a:spcAft>
                      </a:pPr>
                      <a:r>
                        <a:rPr lang="vi-VN" sz="3600">
                          <a:solidFill>
                            <a:schemeClr val="tx1"/>
                          </a:solidFill>
                          <a:effectLst/>
                          <a:latin typeface="+mj-lt"/>
                        </a:rPr>
                        <a:t>1.Đảm bảo hình thức đoạn văn</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50000"/>
                        </a:lnSpc>
                        <a:spcAft>
                          <a:spcPts val="0"/>
                        </a:spcAft>
                      </a:pPr>
                      <a:r>
                        <a:rPr lang="vi-VN" sz="3600">
                          <a:solidFill>
                            <a:schemeClr val="tx1"/>
                          </a:solidFill>
                          <a:effectLst/>
                          <a:latin typeface="+mj-lt"/>
                        </a:rPr>
                        <a:t>2.Xác định đúng vấn đề</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50000"/>
                        </a:lnSpc>
                        <a:spcAft>
                          <a:spcPts val="0"/>
                        </a:spcAft>
                      </a:pPr>
                      <a:r>
                        <a:rPr lang="vi-VN" sz="3600">
                          <a:solidFill>
                            <a:schemeClr val="tx1"/>
                          </a:solidFill>
                          <a:effectLst/>
                          <a:latin typeface="+mj-lt"/>
                        </a:rPr>
                        <a:t>3.Nội dung sâu sắc</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50000"/>
                        </a:lnSpc>
                        <a:spcAft>
                          <a:spcPts val="0"/>
                        </a:spcAft>
                      </a:pPr>
                      <a:r>
                        <a:rPr lang="vi-VN" sz="3600">
                          <a:solidFill>
                            <a:schemeClr val="tx1"/>
                          </a:solidFill>
                          <a:effectLst/>
                          <a:latin typeface="+mj-lt"/>
                        </a:rPr>
                        <a:t>4.Chữ viết đúng chính tả, ngữ pháp, trình bày sạch đẹp</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50000"/>
                        </a:lnSpc>
                        <a:spcAft>
                          <a:spcPts val="0"/>
                        </a:spcAft>
                      </a:pPr>
                      <a:r>
                        <a:rPr lang="vi-VN" sz="3600">
                          <a:solidFill>
                            <a:schemeClr val="tx1"/>
                          </a:solidFill>
                          <a:effectLst/>
                          <a:latin typeface="+mj-lt"/>
                        </a:rPr>
                        <a:t>5.Sự sáng tạo</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844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4911">
            <a:off x="9425065" y="-2376542"/>
            <a:ext cx="10327754" cy="90442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98073">
            <a:off x="-2019379" y="-5581726"/>
            <a:ext cx="7962286" cy="6967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50126">
            <a:off x="16059562" y="4321123"/>
            <a:ext cx="7962286" cy="6967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163">
            <a:off x="-1546672" y="3681358"/>
            <a:ext cx="10327754" cy="9044247"/>
          </a:xfrm>
          <a:prstGeom prst="rect">
            <a:avLst/>
          </a:prstGeom>
        </p:spPr>
      </p:pic>
      <p:sp>
        <p:nvSpPr>
          <p:cNvPr id="6" name="Rectangle 5"/>
          <p:cNvSpPr/>
          <p:nvPr/>
        </p:nvSpPr>
        <p:spPr>
          <a:xfrm>
            <a:off x="5715000" y="1181100"/>
            <a:ext cx="6181629" cy="843693"/>
          </a:xfrm>
          <a:prstGeom prst="rect">
            <a:avLst/>
          </a:prstGeom>
        </p:spPr>
        <p:txBody>
          <a:bodyPr wrap="none">
            <a:spAutoFit/>
          </a:bodyPr>
          <a:lstStyle/>
          <a:p>
            <a:pPr>
              <a:lnSpc>
                <a:spcPct val="107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Tiêu chí đánh giá bài 2</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64257305"/>
              </p:ext>
            </p:extLst>
          </p:nvPr>
        </p:nvGraphicFramePr>
        <p:xfrm>
          <a:off x="1533207" y="2697385"/>
          <a:ext cx="15154593" cy="6055998"/>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6696393"/>
                <a:gridCol w="2514600"/>
                <a:gridCol w="3733800"/>
                <a:gridCol w="2209800"/>
              </a:tblGrid>
              <a:tr h="0">
                <a:tc>
                  <a:txBody>
                    <a:bodyPr/>
                    <a:lstStyle/>
                    <a:p>
                      <a:pPr>
                        <a:lnSpc>
                          <a:spcPct val="150000"/>
                        </a:lnSpc>
                        <a:spcAft>
                          <a:spcPts val="0"/>
                        </a:spcAft>
                      </a:pPr>
                      <a:r>
                        <a:rPr lang="vi-VN" sz="3600">
                          <a:solidFill>
                            <a:schemeClr val="tx1"/>
                          </a:solidFill>
                          <a:effectLst/>
                          <a:latin typeface="+mj-lt"/>
                        </a:rPr>
                        <a:t>       Tiêu chí</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Nhận xét, đánh giá</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Mức điểm (Tối đa 2 điểm/ tiêu chí</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Góp ý chỉnh sửa</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0">
                <a:tc>
                  <a:txBody>
                    <a:bodyPr/>
                    <a:lstStyle/>
                    <a:p>
                      <a:pPr>
                        <a:lnSpc>
                          <a:spcPct val="150000"/>
                        </a:lnSpc>
                        <a:spcAft>
                          <a:spcPts val="0"/>
                        </a:spcAft>
                      </a:pPr>
                      <a:r>
                        <a:rPr lang="vi-VN" sz="3600">
                          <a:solidFill>
                            <a:schemeClr val="tx1"/>
                          </a:solidFill>
                          <a:effectLst/>
                          <a:latin typeface="+mj-lt"/>
                        </a:rPr>
                        <a:t>1.Số việc tốt đã làm</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50000"/>
                        </a:lnSpc>
                        <a:spcAft>
                          <a:spcPts val="0"/>
                        </a:spcAft>
                      </a:pPr>
                      <a:r>
                        <a:rPr lang="vi-VN" sz="3600">
                          <a:solidFill>
                            <a:schemeClr val="tx1"/>
                          </a:solidFill>
                          <a:effectLst/>
                          <a:latin typeface="+mj-lt"/>
                        </a:rPr>
                        <a:t>2. Việc tốt thể hiện đúng chủ đề.</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50000"/>
                        </a:lnSpc>
                        <a:spcAft>
                          <a:spcPts val="0"/>
                        </a:spcAft>
                      </a:pPr>
                      <a:r>
                        <a:rPr lang="vi-VN" sz="3600">
                          <a:solidFill>
                            <a:schemeClr val="tx1"/>
                          </a:solidFill>
                          <a:effectLst/>
                          <a:latin typeface="+mj-lt"/>
                        </a:rPr>
                        <a:t>3. Hình thức trình bày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50000"/>
                        </a:lnSpc>
                        <a:spcAft>
                          <a:spcPts val="0"/>
                        </a:spcAft>
                      </a:pPr>
                      <a:r>
                        <a:rPr lang="vi-VN" sz="3600">
                          <a:solidFill>
                            <a:schemeClr val="tx1"/>
                          </a:solidFill>
                          <a:effectLst/>
                          <a:latin typeface="+mj-lt"/>
                        </a:rPr>
                        <a:t>4. Sự cân đối, hợp lí của cây hoa</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nSpc>
                          <a:spcPct val="150000"/>
                        </a:lnSpc>
                        <a:spcAft>
                          <a:spcPts val="0"/>
                        </a:spcAft>
                      </a:pPr>
                      <a:r>
                        <a:rPr lang="vi-VN" sz="3600">
                          <a:solidFill>
                            <a:schemeClr val="tx1"/>
                          </a:solidFill>
                          <a:effectLst/>
                          <a:latin typeface="+mj-lt"/>
                        </a:rPr>
                        <a:t>5. Sự sáng tạo</a:t>
                      </a:r>
                      <a:endParaRPr lang="en-GB" sz="3600">
                        <a:solidFill>
                          <a:schemeClr val="tx1"/>
                        </a:solidFill>
                        <a:effectLst/>
                        <a:latin typeface="+mj-lt"/>
                      </a:endParaRPr>
                    </a:p>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spcAft>
                          <a:spcPts val="0"/>
                        </a:spcAft>
                      </a:pPr>
                      <a:r>
                        <a:rPr lang="vi-VN" sz="3600">
                          <a:solidFill>
                            <a:schemeClr val="tx1"/>
                          </a:solidFill>
                          <a:effectLst/>
                          <a:latin typeface="+mj-lt"/>
                        </a:rPr>
                        <a:t> </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7392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4911">
            <a:off x="9425065" y="-2376542"/>
            <a:ext cx="10327754" cy="90442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98073">
            <a:off x="-2019379" y="-5581726"/>
            <a:ext cx="7962286" cy="6967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50126">
            <a:off x="16059562" y="4321123"/>
            <a:ext cx="7962286" cy="6967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163">
            <a:off x="-1546672" y="3681358"/>
            <a:ext cx="10327754" cy="9044247"/>
          </a:xfrm>
          <a:prstGeom prst="rect">
            <a:avLst/>
          </a:prstGeom>
        </p:spPr>
      </p:pic>
      <p:sp>
        <p:nvSpPr>
          <p:cNvPr id="6" name="Rectangle 5"/>
          <p:cNvSpPr/>
          <p:nvPr/>
        </p:nvSpPr>
        <p:spPr>
          <a:xfrm>
            <a:off x="2667000" y="1257300"/>
            <a:ext cx="13146795" cy="5804666"/>
          </a:xfrm>
          <a:prstGeom prst="rect">
            <a:avLst/>
          </a:prstGeom>
        </p:spPr>
        <p:txBody>
          <a:bodyPr wrap="square">
            <a:spAutoFit/>
          </a:bodyPr>
          <a:lstStyle/>
          <a:p>
            <a:pPr algn="ctr">
              <a:lnSpc>
                <a:spcPct val="107000"/>
              </a:lnSpc>
              <a:spcAft>
                <a:spcPts val="0"/>
              </a:spcAft>
              <a:tabLst>
                <a:tab pos="-3810" algn="ctr"/>
              </a:tabLst>
            </a:pPr>
            <a:r>
              <a:rPr lang="vi-VN" sz="4000" b="1">
                <a:solidFill>
                  <a:srgbClr val="FF0000"/>
                </a:solidFill>
                <a:latin typeface="+mj-lt"/>
                <a:ea typeface="Times New Roman" panose="02020603050405020304" pitchFamily="18" charset="0"/>
                <a:cs typeface="Times New Roman" panose="02020603050405020304" pitchFamily="18" charset="0"/>
              </a:rPr>
              <a:t>HƯỚNG DẪN TỰ HỌC</a:t>
            </a:r>
            <a:endParaRPr lang="en-GB" sz="3200">
              <a:latin typeface="+mj-lt"/>
              <a:ea typeface="Calibri" panose="020F0502020204030204" pitchFamily="34" charset="0"/>
              <a:cs typeface="Times New Roman" panose="02020603050405020304" pitchFamily="18" charset="0"/>
            </a:endParaRPr>
          </a:p>
          <a:p>
            <a:pPr algn="just">
              <a:lnSpc>
                <a:spcPct val="107000"/>
              </a:lnSpc>
              <a:spcAft>
                <a:spcPts val="0"/>
              </a:spcAft>
              <a:tabLst>
                <a:tab pos="-3810" algn="ctr"/>
              </a:tabLst>
            </a:pPr>
            <a:r>
              <a:rPr lang="vi-VN" sz="4000" b="1">
                <a:latin typeface="+mj-lt"/>
                <a:ea typeface="Times New Roman" panose="02020603050405020304" pitchFamily="18" charset="0"/>
                <a:cs typeface="Times New Roman" panose="02020603050405020304" pitchFamily="18" charset="0"/>
              </a:rPr>
              <a:t>* Hướng dẫn tự học</a:t>
            </a:r>
            <a:endParaRPr lang="en-GB" sz="32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4000">
                <a:latin typeface="+mj-lt"/>
                <a:ea typeface="Arial" panose="020B0604020202020204" pitchFamily="34" charset="0"/>
                <a:cs typeface="Times New Roman" panose="02020603050405020304" pitchFamily="18" charset="0"/>
              </a:rPr>
              <a:t>- Học và nắm chắc ND bài học. </a:t>
            </a:r>
            <a:endParaRPr lang="en-GB" sz="32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4000">
                <a:latin typeface="+mj-lt"/>
                <a:ea typeface="Times New Roman" panose="02020603050405020304" pitchFamily="18" charset="0"/>
                <a:cs typeface="Times New Roman" panose="02020603050405020304" pitchFamily="18" charset="0"/>
              </a:rPr>
              <a:t>HS hoàn thiện các bài tập phần Thực hành Tiếng Việt.</a:t>
            </a:r>
            <a:endParaRPr lang="en-GB" sz="3200">
              <a:latin typeface="+mj-lt"/>
              <a:ea typeface="Calibri" panose="020F0502020204030204" pitchFamily="34" charset="0"/>
              <a:cs typeface="Times New Roman" panose="02020603050405020304" pitchFamily="18" charset="0"/>
            </a:endParaRPr>
          </a:p>
          <a:p>
            <a:pPr algn="just">
              <a:spcAft>
                <a:spcPts val="0"/>
              </a:spcAft>
            </a:pPr>
            <a:r>
              <a:rPr lang="vi-VN" sz="4000" b="1">
                <a:latin typeface="+mj-lt"/>
                <a:ea typeface="Times New Roman" panose="02020603050405020304" pitchFamily="18" charset="0"/>
              </a:rPr>
              <a:t>* Hướng dẫn chuẩn bị bài:</a:t>
            </a:r>
            <a:endParaRPr lang="en-GB" sz="4000">
              <a:latin typeface="+mj-lt"/>
            </a:endParaRPr>
          </a:p>
          <a:p>
            <a:pPr algn="just">
              <a:spcAft>
                <a:spcPts val="0"/>
              </a:spcAft>
            </a:pPr>
            <a:r>
              <a:rPr lang="vi-VN" sz="4000">
                <a:latin typeface="+mj-lt"/>
                <a:ea typeface="Times New Roman" panose="02020603050405020304" pitchFamily="18" charset="0"/>
              </a:rPr>
              <a:t>- Tìm hiểu về các tượng đài được xây dựng trên đất nước Việt Nam, ý nghĩa các tượng đài.</a:t>
            </a:r>
            <a:endParaRPr lang="en-GB" sz="4000">
              <a:latin typeface="+mj-lt"/>
            </a:endParaRPr>
          </a:p>
          <a:p>
            <a:pPr algn="just">
              <a:spcAft>
                <a:spcPts val="0"/>
              </a:spcAft>
            </a:pPr>
            <a:r>
              <a:rPr lang="vi-VN" sz="4000">
                <a:latin typeface="+mj-lt"/>
                <a:ea typeface="Times New Roman" panose="02020603050405020304" pitchFamily="18" charset="0"/>
              </a:rPr>
              <a:t>- Vận dụng kĩ năng đọc hiểu văn bản nghị luận tìm hiểu: Thực hành đọc hiểu “Tượng đài vĩ đại nhất” – Uông Ngọc Dậu</a:t>
            </a:r>
            <a:endParaRPr lang="en-GB" sz="4000">
              <a:effectLst/>
              <a:latin typeface="+mj-lt"/>
            </a:endParaRPr>
          </a:p>
        </p:txBody>
      </p:sp>
    </p:spTree>
    <p:extLst>
      <p:ext uri="{BB962C8B-B14F-4D97-AF65-F5344CB8AC3E}">
        <p14:creationId xmlns:p14="http://schemas.microsoft.com/office/powerpoint/2010/main" val="30467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781">
            <a:off x="136202" y="5091178"/>
            <a:ext cx="1793735" cy="2365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0213">
            <a:off x="2445584" y="6042179"/>
            <a:ext cx="1103209" cy="25511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8785">
            <a:off x="16404" y="178389"/>
            <a:ext cx="1601155" cy="165574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1129">
            <a:off x="507546" y="2213122"/>
            <a:ext cx="1714847" cy="254461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55098">
            <a:off x="352558" y="8767434"/>
            <a:ext cx="2060263" cy="255693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3386">
            <a:off x="2352919" y="-166655"/>
            <a:ext cx="1793735" cy="2365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8785">
            <a:off x="3669482" y="9060778"/>
            <a:ext cx="1601155" cy="165574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55098">
            <a:off x="3066804" y="3036694"/>
            <a:ext cx="2060263" cy="25569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21123">
            <a:off x="4800306" y="5675471"/>
            <a:ext cx="1714847" cy="2544612"/>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781">
            <a:off x="6692864" y="2406914"/>
            <a:ext cx="1793735" cy="236536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41080">
            <a:off x="7423589" y="5811750"/>
            <a:ext cx="1601155" cy="1655740"/>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3386">
            <a:off x="6577729" y="8307115"/>
            <a:ext cx="1793735" cy="236536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1129">
            <a:off x="4953922" y="189212"/>
            <a:ext cx="1714847" cy="254461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3716">
            <a:off x="7295155" y="-735004"/>
            <a:ext cx="1103209" cy="25511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037284" y="6677155"/>
            <a:ext cx="316158" cy="316158"/>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66594" y="7983573"/>
            <a:ext cx="316158" cy="316158"/>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33695" y="3621826"/>
            <a:ext cx="316158" cy="31615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461321" y="2694692"/>
            <a:ext cx="316158" cy="316158"/>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682068" y="1732141"/>
            <a:ext cx="316158" cy="316158"/>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50908" y="8388627"/>
            <a:ext cx="316158" cy="316158"/>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17003" y="9884685"/>
            <a:ext cx="316158" cy="316158"/>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252376" y="992625"/>
            <a:ext cx="316158" cy="316158"/>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98082" y="-533400"/>
            <a:ext cx="10741961" cy="11371858"/>
          </a:xfrm>
          <a:prstGeom prst="rect">
            <a:avLst/>
          </a:prstGeom>
        </p:spPr>
      </p:pic>
      <p:sp>
        <p:nvSpPr>
          <p:cNvPr id="28" name="Rectangle 27"/>
          <p:cNvSpPr/>
          <p:nvPr/>
        </p:nvSpPr>
        <p:spPr>
          <a:xfrm>
            <a:off x="7872310" y="1913253"/>
            <a:ext cx="10855857" cy="4258858"/>
          </a:xfrm>
          <a:prstGeom prst="rect">
            <a:avLst/>
          </a:prstGeom>
        </p:spPr>
        <p:txBody>
          <a:bodyPr wrap="none">
            <a:spAutoFit/>
          </a:bodyPr>
          <a:lstStyle/>
          <a:p>
            <a:pPr algn="ctr">
              <a:lnSpc>
                <a:spcPct val="150000"/>
              </a:lnSpc>
              <a:spcAft>
                <a:spcPts val="0"/>
              </a:spcAft>
            </a:pPr>
            <a:r>
              <a:rPr lang="vi-VN" sz="96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CẢM ƠN CÁC EM </a:t>
            </a:r>
          </a:p>
          <a:p>
            <a:pPr algn="ctr">
              <a:lnSpc>
                <a:spcPct val="150000"/>
              </a:lnSpc>
              <a:spcAft>
                <a:spcPts val="0"/>
              </a:spcAft>
            </a:pPr>
            <a:r>
              <a:rPr lang="vi-VN" sz="96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ĐÃ THEO DÕI</a:t>
            </a:r>
            <a:endParaRPr lang="en-GB" sz="96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69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62100"/>
            <a:ext cx="7086600" cy="754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3"/>
          <p:cNvSpPr>
            <a:spLocks noChangeArrowheads="1"/>
          </p:cNvSpPr>
          <p:nvPr/>
        </p:nvSpPr>
        <p:spPr bwMode="auto">
          <a:xfrm rot="592040">
            <a:off x="8581198" y="6110288"/>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5414135" y="1393032"/>
            <a:ext cx="3419475" cy="2883693"/>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9220201" y="1154908"/>
            <a:ext cx="4481513" cy="3519488"/>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1476798" y="3383758"/>
            <a:ext cx="3412331"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8324023" y="2964657"/>
            <a:ext cx="3919538" cy="2933700"/>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0540966" y="6246020"/>
            <a:ext cx="3743325" cy="3455193"/>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8016841" y="4298158"/>
            <a:ext cx="2669382" cy="277653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5345907" y="3476626"/>
            <a:ext cx="3159918" cy="4769645"/>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657" y="6438901"/>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918177" y="4767599"/>
            <a:ext cx="3814762" cy="1569660"/>
          </a:xfrm>
          <a:prstGeom prst="rect">
            <a:avLst/>
          </a:prstGeom>
        </p:spPr>
        <p:txBody>
          <a:bodyPr wrap="none">
            <a:spAutoFit/>
          </a:bodyPr>
          <a:lstStyle/>
          <a:p>
            <a:pPr algn="ctr"/>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8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8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Hai </a:t>
            </a:r>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 Trưng</a:t>
            </a:r>
            <a:endParaRPr lang="en-GB" sz="48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circle(in)">
                                      <p:cBhvr>
                                        <p:cTn id="5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1866900"/>
            <a:ext cx="5789966" cy="701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Rectangle 3"/>
          <p:cNvSpPr>
            <a:spLocks noChangeArrowheads="1"/>
          </p:cNvSpPr>
          <p:nvPr/>
        </p:nvSpPr>
        <p:spPr bwMode="auto">
          <a:xfrm rot="592040">
            <a:off x="8591550" y="6110288"/>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5320088" y="1500188"/>
            <a:ext cx="4169570" cy="2883695"/>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9996862" y="764383"/>
            <a:ext cx="4679157" cy="3519488"/>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0946982" y="3121820"/>
            <a:ext cx="4081463"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8141869" y="2521745"/>
            <a:ext cx="3817143" cy="2933700"/>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1046041" y="5929313"/>
            <a:ext cx="4241006" cy="3455195"/>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8177212" y="4083845"/>
            <a:ext cx="3924300" cy="398145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5026820" y="3581400"/>
            <a:ext cx="3162300" cy="4783932"/>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107908"/>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1168120" y="4535887"/>
            <a:ext cx="3289683" cy="1446550"/>
          </a:xfrm>
          <a:prstGeom prst="rect">
            <a:avLst/>
          </a:prstGeom>
        </p:spPr>
        <p:txBody>
          <a:bodyPr wrap="none">
            <a:spAutoFit/>
          </a:bodyPr>
          <a:lstStyle/>
          <a:p>
            <a:pPr algn="ct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Lí </a:t>
            </a: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Công Uẩn</a:t>
            </a:r>
            <a:endParaRPr lang="en-GB" sz="44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790700"/>
            <a:ext cx="5702248" cy="71628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tangle 3"/>
          <p:cNvSpPr>
            <a:spLocks noChangeArrowheads="1"/>
          </p:cNvSpPr>
          <p:nvPr/>
        </p:nvSpPr>
        <p:spPr bwMode="auto">
          <a:xfrm rot="592040">
            <a:off x="8882063" y="6053138"/>
            <a:ext cx="3417095"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6036470" y="755952"/>
            <a:ext cx="4179093" cy="3205163"/>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10208420" y="346376"/>
            <a:ext cx="3848100" cy="3517107"/>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0920413" y="2960989"/>
            <a:ext cx="3412332"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8120063" y="2329958"/>
            <a:ext cx="3186113" cy="2933700"/>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0844213" y="6038851"/>
            <a:ext cx="3688557" cy="3455195"/>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7996238" y="4298158"/>
            <a:ext cx="2669382" cy="277653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5872163" y="3583782"/>
            <a:ext cx="3162300" cy="3352800"/>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657" y="6438901"/>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850719" y="4824094"/>
            <a:ext cx="3993209" cy="1446550"/>
          </a:xfrm>
          <a:prstGeom prst="rect">
            <a:avLst/>
          </a:prstGeom>
        </p:spPr>
        <p:txBody>
          <a:bodyPr wrap="none">
            <a:spAutoFit/>
          </a:bodyPr>
          <a:lstStyle/>
          <a:p>
            <a:pPr algn="ct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Trần </a:t>
            </a: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Hưng Đạo</a:t>
            </a:r>
            <a:endParaRPr lang="en-GB" sz="44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044892"/>
            <a:ext cx="7086600" cy="8061008"/>
          </a:xfrm>
          <a:prstGeom prst="ellipse">
            <a:avLst/>
          </a:prstGeom>
          <a:ln>
            <a:noFill/>
          </a:ln>
          <a:effectLst>
            <a:softEdge rad="112500"/>
          </a:effectLst>
        </p:spPr>
      </p:pic>
      <p:sp>
        <p:nvSpPr>
          <p:cNvPr id="13" name="Rectangle 3"/>
          <p:cNvSpPr>
            <a:spLocks noChangeArrowheads="1"/>
          </p:cNvSpPr>
          <p:nvPr/>
        </p:nvSpPr>
        <p:spPr bwMode="auto">
          <a:xfrm rot="592040">
            <a:off x="8560595" y="6110288"/>
            <a:ext cx="3417093" cy="348138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4" name="Rectangle 4"/>
          <p:cNvSpPr>
            <a:spLocks noChangeArrowheads="1"/>
          </p:cNvSpPr>
          <p:nvPr/>
        </p:nvSpPr>
        <p:spPr bwMode="auto">
          <a:xfrm>
            <a:off x="5707028" y="909093"/>
            <a:ext cx="3848100" cy="3205163"/>
          </a:xfrm>
          <a:prstGeom prst="rect">
            <a:avLst/>
          </a:prstGeom>
          <a:solidFill>
            <a:srgbClr val="99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5" name="Rectangle 5"/>
          <p:cNvSpPr>
            <a:spLocks noChangeArrowheads="1"/>
          </p:cNvSpPr>
          <p:nvPr/>
        </p:nvSpPr>
        <p:spPr bwMode="auto">
          <a:xfrm rot="-1357722">
            <a:off x="9824210" y="489992"/>
            <a:ext cx="3579018" cy="3733800"/>
          </a:xfrm>
          <a:prstGeom prst="rec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6" name="Rectangle 6"/>
          <p:cNvSpPr>
            <a:spLocks noChangeArrowheads="1"/>
          </p:cNvSpPr>
          <p:nvPr/>
        </p:nvSpPr>
        <p:spPr bwMode="auto">
          <a:xfrm rot="616279">
            <a:off x="11019598" y="3006973"/>
            <a:ext cx="3412331" cy="3395663"/>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7" name="Rectangle 8"/>
          <p:cNvSpPr>
            <a:spLocks noChangeArrowheads="1"/>
          </p:cNvSpPr>
          <p:nvPr/>
        </p:nvSpPr>
        <p:spPr bwMode="auto">
          <a:xfrm rot="1000089">
            <a:off x="8128760" y="2266405"/>
            <a:ext cx="3531393" cy="3095625"/>
          </a:xfrm>
          <a:prstGeom prst="rect">
            <a:avLst/>
          </a:prstGeom>
          <a:solidFill>
            <a:srgbClr val="99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8" name="Rectangle 9"/>
          <p:cNvSpPr>
            <a:spLocks noChangeArrowheads="1"/>
          </p:cNvSpPr>
          <p:nvPr/>
        </p:nvSpPr>
        <p:spPr bwMode="auto">
          <a:xfrm rot="1349026">
            <a:off x="10865645" y="6309766"/>
            <a:ext cx="3126581" cy="3455193"/>
          </a:xfrm>
          <a:prstGeom prst="rect">
            <a:avLst/>
          </a:prstGeom>
          <a:solidFill>
            <a:srgbClr val="3333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19" name="Rectangle 10"/>
          <p:cNvSpPr>
            <a:spLocks noChangeArrowheads="1"/>
          </p:cNvSpPr>
          <p:nvPr/>
        </p:nvSpPr>
        <p:spPr bwMode="auto">
          <a:xfrm rot="-1034993">
            <a:off x="8019223" y="4173785"/>
            <a:ext cx="3090863" cy="3048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sp>
        <p:nvSpPr>
          <p:cNvPr id="20" name="Rectangle 12"/>
          <p:cNvSpPr>
            <a:spLocks noChangeArrowheads="1"/>
          </p:cNvSpPr>
          <p:nvPr/>
        </p:nvSpPr>
        <p:spPr bwMode="auto">
          <a:xfrm rot="1919344">
            <a:off x="5411753" y="3397498"/>
            <a:ext cx="3593307" cy="3555207"/>
          </a:xfrm>
          <a:prstGeom prst="rect">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pt-BR" altLang="en-US" sz="2700">
              <a:solidFill>
                <a:srgbClr val="FFFFFF"/>
              </a:solidFill>
            </a:endParaRPr>
          </a:p>
        </p:txBody>
      </p:sp>
      <p:pic>
        <p:nvPicPr>
          <p:cNvPr id="21" name="Picture 14" descr="interroga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845" y="6215063"/>
            <a:ext cx="2971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0" y="922038"/>
            <a:ext cx="5838505" cy="9250662"/>
          </a:xfrm>
          <a:prstGeom prst="rect">
            <a:avLst/>
          </a:prstGeom>
        </p:spPr>
      </p:pic>
      <p:sp>
        <p:nvSpPr>
          <p:cNvPr id="3" name="Rectangle 2"/>
          <p:cNvSpPr/>
          <p:nvPr/>
        </p:nvSpPr>
        <p:spPr>
          <a:xfrm>
            <a:off x="1361410" y="4768601"/>
            <a:ext cx="2844048" cy="1446550"/>
          </a:xfrm>
          <a:prstGeom prst="rect">
            <a:avLst/>
          </a:prstGeom>
        </p:spPr>
        <p:txBody>
          <a:bodyPr wrap="none">
            <a:spAutoFit/>
          </a:bodyPr>
          <a:lstStyle/>
          <a:p>
            <a:pPr algn="ct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 đài </a:t>
            </a:r>
            <a:endPar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vi-VN" sz="4400" b="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Bác </a:t>
            </a:r>
            <a:r>
              <a:rPr lang="vi-VN"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Hồ</a:t>
            </a:r>
            <a:endParaRPr lang="en-GB" sz="4400"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sign padrão">
  <a:themeElements>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3762</Words>
  <Application>Microsoft Office PowerPoint</Application>
  <PresentationFormat>Custom</PresentationFormat>
  <Paragraphs>336</Paragraphs>
  <Slides>54</Slides>
  <Notes>2</Notes>
  <HiddenSlides>0</HiddenSlides>
  <MMClips>51</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54</vt:i4>
      </vt:variant>
    </vt:vector>
  </HeadingPairs>
  <TitlesOfParts>
    <vt:vector size="86" baseType="lpstr">
      <vt:lpstr>Calibri</vt:lpstr>
      <vt:lpstr>Times New Roman</vt:lpstr>
      <vt:lpstr>Calibri Light</vt:lpstr>
      <vt:lpstr>Josefin Sans Regular Bold</vt:lpstr>
      <vt:lpstr>钟齐陈伟勋硬笔行书字库</vt:lpstr>
      <vt:lpstr>Microsoft YaHei UI</vt:lpstr>
      <vt:lpstr>方正兰亭黑简体</vt:lpstr>
      <vt:lpstr>Pattaya</vt:lpstr>
      <vt:lpstr>SimSun</vt:lpstr>
      <vt:lpstr>Arial</vt:lpstr>
      <vt:lpstr>Palatino Linotype</vt:lpstr>
      <vt:lpstr>Vollkorn Italics</vt:lpstr>
      <vt:lpstr>Tahoma</vt:lpstr>
      <vt:lpstr>Office Theme</vt:lpstr>
      <vt:lpstr>Design padrão</vt:lpstr>
      <vt:lpstr>1_Design padrão</vt:lpstr>
      <vt:lpstr>2_Design padrão</vt:lpstr>
      <vt:lpstr>3_Design padrão</vt:lpstr>
      <vt:lpstr>4_Design padrão</vt:lpstr>
      <vt:lpstr>5_Design padrão</vt:lpstr>
      <vt:lpstr>6_Design padrão</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Nhiệt đới Hoa Hình nền máy tính</dc:title>
  <dc:creator>asus PC</dc:creator>
  <cp:lastModifiedBy>asus PC</cp:lastModifiedBy>
  <cp:revision>36</cp:revision>
  <dcterms:created xsi:type="dcterms:W3CDTF">2006-08-16T00:00:00Z</dcterms:created>
  <dcterms:modified xsi:type="dcterms:W3CDTF">2022-12-13T01:22:31Z</dcterms:modified>
  <dc:identifier>DAFUFs5LwmQ</dc:identifier>
</cp:coreProperties>
</file>