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1" r:id="rId2"/>
    <p:sldId id="256" r:id="rId3"/>
    <p:sldId id="302" r:id="rId4"/>
    <p:sldId id="279" r:id="rId5"/>
    <p:sldId id="316" r:id="rId6"/>
    <p:sldId id="350" r:id="rId7"/>
    <p:sldId id="353" r:id="rId8"/>
    <p:sldId id="283" r:id="rId9"/>
    <p:sldId id="276" r:id="rId10"/>
    <p:sldId id="327" r:id="rId11"/>
    <p:sldId id="354" r:id="rId12"/>
    <p:sldId id="355" r:id="rId13"/>
    <p:sldId id="356" r:id="rId14"/>
    <p:sldId id="348" r:id="rId15"/>
    <p:sldId id="349" r:id="rId16"/>
    <p:sldId id="351" r:id="rId17"/>
    <p:sldId id="314" r:id="rId18"/>
    <p:sldId id="330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6F8"/>
    <a:srgbClr val="F16649"/>
    <a:srgbClr val="0070C0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216" y="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14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2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49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1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15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9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12605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Find and write down the words or phrases that show: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FFE2424-3B3A-8231-1F14-AE294121EB6D}"/>
              </a:ext>
            </a:extLst>
          </p:cNvPr>
          <p:cNvSpPr/>
          <p:nvPr/>
        </p:nvSpPr>
        <p:spPr>
          <a:xfrm>
            <a:off x="2927525" y="2256725"/>
            <a:ext cx="6336949" cy="1166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of house: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338C604-552F-3800-C507-61A81430AA0F}"/>
              </a:ext>
            </a:extLst>
          </p:cNvPr>
          <p:cNvSpPr/>
          <p:nvPr/>
        </p:nvSpPr>
        <p:spPr>
          <a:xfrm>
            <a:off x="2927525" y="5063511"/>
            <a:ext cx="6336949" cy="116647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Appliances in the house: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08765CE6-A5D8-8BD5-6270-19C68AB7D9D3}"/>
              </a:ext>
            </a:extLst>
          </p:cNvPr>
          <p:cNvSpPr/>
          <p:nvPr/>
        </p:nvSpPr>
        <p:spPr>
          <a:xfrm>
            <a:off x="2927525" y="3660118"/>
            <a:ext cx="6336949" cy="116647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D3944E30-A536-CA3D-9C94-F0FE38B1005A}"/>
              </a:ext>
            </a:extLst>
          </p:cNvPr>
          <p:cNvSpPr/>
          <p:nvPr/>
        </p:nvSpPr>
        <p:spPr>
          <a:xfrm>
            <a:off x="1078803" y="2217034"/>
            <a:ext cx="4098727" cy="1166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OF HOUSE: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D08014B9-1544-1758-4C68-C5341D21ECC8}"/>
              </a:ext>
            </a:extLst>
          </p:cNvPr>
          <p:cNvSpPr/>
          <p:nvPr/>
        </p:nvSpPr>
        <p:spPr>
          <a:xfrm>
            <a:off x="6545766" y="2217034"/>
            <a:ext cx="3305003" cy="1166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UFO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7DA0AA2B-3B0A-580B-4709-B86BD01E68A3}"/>
              </a:ext>
            </a:extLst>
          </p:cNvPr>
          <p:cNvSpPr txBox="1"/>
          <p:nvPr/>
        </p:nvSpPr>
        <p:spPr>
          <a:xfrm>
            <a:off x="1078803" y="4015534"/>
            <a:ext cx="1033543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 are you doing, Phong?</a:t>
            </a:r>
          </a:p>
          <a:p>
            <a:pPr algn="l"/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Phong: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1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I'm painting a picture of my house.</a:t>
            </a:r>
          </a:p>
          <a:p>
            <a:pPr algn="l"/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1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Your house! That's a UFO.</a:t>
            </a:r>
          </a:p>
          <a:p>
            <a:pPr algn="l"/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Phong: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 looks like a UFO but it's my house in the future.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3776DE-BC89-B899-A8DB-7B008A9C010C}"/>
              </a:ext>
            </a:extLst>
          </p:cNvPr>
          <p:cNvSpPr txBox="1"/>
          <p:nvPr/>
        </p:nvSpPr>
        <p:spPr>
          <a:xfrm>
            <a:off x="1131589" y="1312605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Find and write down the words or phrases that show: </a:t>
            </a:r>
          </a:p>
        </p:txBody>
      </p:sp>
    </p:spTree>
    <p:extLst>
      <p:ext uri="{BB962C8B-B14F-4D97-AF65-F5344CB8AC3E}">
        <p14:creationId xmlns:p14="http://schemas.microsoft.com/office/powerpoint/2010/main" val="314210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283FC1A-E1F8-818F-53A7-0B96A796A8C6}"/>
              </a:ext>
            </a:extLst>
          </p:cNvPr>
          <p:cNvSpPr/>
          <p:nvPr/>
        </p:nvSpPr>
        <p:spPr>
          <a:xfrm>
            <a:off x="1131589" y="2456563"/>
            <a:ext cx="2418472" cy="116647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C7EECCC-6D0C-8A04-93F0-3062CFF370AC}"/>
              </a:ext>
            </a:extLst>
          </p:cNvPr>
          <p:cNvSpPr/>
          <p:nvPr/>
        </p:nvSpPr>
        <p:spPr>
          <a:xfrm>
            <a:off x="4097698" y="2487395"/>
            <a:ext cx="4226495" cy="116647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en-VN" sz="3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mountains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18083B-9584-B026-A5EB-8F755237F5EA}"/>
              </a:ext>
            </a:extLst>
          </p:cNvPr>
          <p:cNvSpPr txBox="1"/>
          <p:nvPr/>
        </p:nvSpPr>
        <p:spPr>
          <a:xfrm>
            <a:off x="1078804" y="4556592"/>
            <a:ext cx="71350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6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Where will it be?</a:t>
            </a:r>
          </a:p>
          <a:p>
            <a:pPr algn="l"/>
            <a:r>
              <a:rPr lang="en-US" sz="3600" b="1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6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6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600" b="1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It'll be in the mountains.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61478-EBAA-96EC-C797-CDE1EBDEF32E}"/>
              </a:ext>
            </a:extLst>
          </p:cNvPr>
          <p:cNvSpPr txBox="1"/>
          <p:nvPr/>
        </p:nvSpPr>
        <p:spPr>
          <a:xfrm>
            <a:off x="1131589" y="1312605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Find and write down the words or phrases that show: </a:t>
            </a:r>
          </a:p>
        </p:txBody>
      </p:sp>
    </p:spTree>
    <p:extLst>
      <p:ext uri="{BB962C8B-B14F-4D97-AF65-F5344CB8AC3E}">
        <p14:creationId xmlns:p14="http://schemas.microsoft.com/office/powerpoint/2010/main" val="333410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612DE85-7C44-983D-C073-3A6D09C235A6}"/>
              </a:ext>
            </a:extLst>
          </p:cNvPr>
          <p:cNvSpPr/>
          <p:nvPr/>
        </p:nvSpPr>
        <p:spPr>
          <a:xfrm>
            <a:off x="1131589" y="2507226"/>
            <a:ext cx="2418472" cy="116647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Appliances in the house: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BD463CC1-8C8B-47A8-BEA6-2EAC213EF872}"/>
              </a:ext>
            </a:extLst>
          </p:cNvPr>
          <p:cNvSpPr/>
          <p:nvPr/>
        </p:nvSpPr>
        <p:spPr>
          <a:xfrm>
            <a:off x="4330526" y="2522048"/>
            <a:ext cx="6752170" cy="116647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smart TVs and 10 robots.</a:t>
            </a:r>
            <a:endParaRPr lang="en-VN" sz="32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168AB867-0378-41E5-01BD-55BD745956D1}"/>
              </a:ext>
            </a:extLst>
          </p:cNvPr>
          <p:cNvSpPr txBox="1"/>
          <p:nvPr/>
        </p:nvSpPr>
        <p:spPr>
          <a:xfrm>
            <a:off x="1131589" y="4668232"/>
            <a:ext cx="99288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6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36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appliances might the house have?</a:t>
            </a:r>
          </a:p>
          <a:p>
            <a:pPr algn="l"/>
            <a:r>
              <a:rPr lang="en-US" sz="36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Phong:</a:t>
            </a:r>
            <a:r>
              <a:rPr lang="en-US" sz="36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house might have</a:t>
            </a:r>
            <a:r>
              <a:rPr lang="en-US" sz="3600" b="0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some smart TVs and ten robots.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9DE2D6-9763-A404-B5E0-AA9CF56669AF}"/>
              </a:ext>
            </a:extLst>
          </p:cNvPr>
          <p:cNvSpPr txBox="1"/>
          <p:nvPr/>
        </p:nvSpPr>
        <p:spPr>
          <a:xfrm>
            <a:off x="1131589" y="1312605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Find and write down the words or phrases that show: </a:t>
            </a:r>
          </a:p>
        </p:txBody>
      </p:sp>
    </p:spTree>
    <p:extLst>
      <p:ext uri="{BB962C8B-B14F-4D97-AF65-F5344CB8AC3E}">
        <p14:creationId xmlns:p14="http://schemas.microsoft.com/office/powerpoint/2010/main" val="25221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again. Tick ✓ True (T) or False (F).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EA61B8A1-09E2-232E-AAED-EAAC15F56574}"/>
              </a:ext>
            </a:extLst>
          </p:cNvPr>
          <p:cNvSpPr txBox="1"/>
          <p:nvPr/>
        </p:nvSpPr>
        <p:spPr>
          <a:xfrm>
            <a:off x="853175" y="2183495"/>
            <a:ext cx="78447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Phong's</a:t>
            </a:r>
            <a:r>
              <a:rPr lang="en-US" sz="2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house will be in the mountains.       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CF8D5A05-BD44-9306-6294-6E5BFD56FCD2}"/>
              </a:ext>
            </a:extLst>
          </p:cNvPr>
          <p:cNvSpPr txBox="1"/>
          <p:nvPr/>
        </p:nvSpPr>
        <p:spPr>
          <a:xfrm>
            <a:off x="862831" y="2875992"/>
            <a:ext cx="75807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His house will be large.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5BBBA03F-CEB1-8965-E086-FF5805828F79}"/>
              </a:ext>
            </a:extLst>
          </p:cNvPr>
          <p:cNvSpPr txBox="1"/>
          <p:nvPr/>
        </p:nvSpPr>
        <p:spPr>
          <a:xfrm>
            <a:off x="862831" y="3568489"/>
            <a:ext cx="75807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There'll be a lot of rooms in his house.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EE4AEA11-B615-7B7F-CB2F-CD9ABE191227}"/>
              </a:ext>
            </a:extLst>
          </p:cNvPr>
          <p:cNvSpPr txBox="1"/>
          <p:nvPr/>
        </p:nvSpPr>
        <p:spPr>
          <a:xfrm>
            <a:off x="862831" y="4358915"/>
            <a:ext cx="75807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He might have a smart TV and five robots.</a:t>
            </a: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D3BFE8C7-62E1-27E3-6B7A-1D905EEFEFCC}"/>
              </a:ext>
            </a:extLst>
          </p:cNvPr>
          <p:cNvSpPr/>
          <p:nvPr/>
        </p:nvSpPr>
        <p:spPr>
          <a:xfrm>
            <a:off x="9611495" y="2451432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7E23E0C0-63E6-797A-B138-C39DB3260B01}"/>
              </a:ext>
            </a:extLst>
          </p:cNvPr>
          <p:cNvSpPr/>
          <p:nvPr/>
        </p:nvSpPr>
        <p:spPr>
          <a:xfrm>
            <a:off x="10320907" y="2451432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62C388FF-44EF-9452-37F9-E3894356925C}"/>
              </a:ext>
            </a:extLst>
          </p:cNvPr>
          <p:cNvSpPr/>
          <p:nvPr/>
        </p:nvSpPr>
        <p:spPr>
          <a:xfrm>
            <a:off x="9621152" y="3147008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3C3D51F2-845E-27E9-FEAC-47A9972F9DFD}"/>
              </a:ext>
            </a:extLst>
          </p:cNvPr>
          <p:cNvSpPr/>
          <p:nvPr/>
        </p:nvSpPr>
        <p:spPr>
          <a:xfrm>
            <a:off x="10330564" y="3147008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650F5437-4116-6FF3-9714-B0B7C040DF2D}"/>
              </a:ext>
            </a:extLst>
          </p:cNvPr>
          <p:cNvSpPr/>
          <p:nvPr/>
        </p:nvSpPr>
        <p:spPr>
          <a:xfrm>
            <a:off x="9621152" y="3842584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Rectangle 20">
            <a:extLst>
              <a:ext uri="{FF2B5EF4-FFF2-40B4-BE49-F238E27FC236}">
                <a16:creationId xmlns:a16="http://schemas.microsoft.com/office/drawing/2014/main" id="{33C386D9-7A79-2E39-9B1B-BB026A46A8E7}"/>
              </a:ext>
            </a:extLst>
          </p:cNvPr>
          <p:cNvSpPr/>
          <p:nvPr/>
        </p:nvSpPr>
        <p:spPr>
          <a:xfrm>
            <a:off x="10330564" y="3842584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2" name="Rectangle 21">
            <a:extLst>
              <a:ext uri="{FF2B5EF4-FFF2-40B4-BE49-F238E27FC236}">
                <a16:creationId xmlns:a16="http://schemas.microsoft.com/office/drawing/2014/main" id="{6C248FFE-216C-697E-D309-0E0324911E76}"/>
              </a:ext>
            </a:extLst>
          </p:cNvPr>
          <p:cNvSpPr/>
          <p:nvPr/>
        </p:nvSpPr>
        <p:spPr>
          <a:xfrm>
            <a:off x="9621152" y="4538162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22">
            <a:extLst>
              <a:ext uri="{FF2B5EF4-FFF2-40B4-BE49-F238E27FC236}">
                <a16:creationId xmlns:a16="http://schemas.microsoft.com/office/drawing/2014/main" id="{22C9A497-97B6-B4B4-B822-37BA71AD2BAE}"/>
              </a:ext>
            </a:extLst>
          </p:cNvPr>
          <p:cNvSpPr/>
          <p:nvPr/>
        </p:nvSpPr>
        <p:spPr>
          <a:xfrm>
            <a:off x="10330564" y="453816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id="{8454FE30-9FF1-1A83-AD53-13902705D4C5}"/>
              </a:ext>
            </a:extLst>
          </p:cNvPr>
          <p:cNvSpPr txBox="1"/>
          <p:nvPr/>
        </p:nvSpPr>
        <p:spPr>
          <a:xfrm>
            <a:off x="10294687" y="1798181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Chau Philomene One"/>
                <a:sym typeface="Chau Philomene One"/>
              </a:rPr>
              <a:t>F</a:t>
            </a:r>
            <a:r>
              <a:rPr lang="en-VN" sz="3600" b="1" dirty="0">
                <a:solidFill>
                  <a:schemeClr val="dk1"/>
                </a:solidFill>
                <a:latin typeface="Chau Philomene One"/>
                <a:sym typeface="Chau Philomene One"/>
              </a:rPr>
              <a:t> </a:t>
            </a:r>
          </a:p>
        </p:txBody>
      </p:sp>
      <p:sp>
        <p:nvSpPr>
          <p:cNvPr id="45" name="TextBox 26">
            <a:extLst>
              <a:ext uri="{FF2B5EF4-FFF2-40B4-BE49-F238E27FC236}">
                <a16:creationId xmlns:a16="http://schemas.microsoft.com/office/drawing/2014/main" id="{99B26969-8E86-4353-3E39-1B86C3FF711F}"/>
              </a:ext>
            </a:extLst>
          </p:cNvPr>
          <p:cNvSpPr txBox="1"/>
          <p:nvPr/>
        </p:nvSpPr>
        <p:spPr>
          <a:xfrm>
            <a:off x="9709924" y="1798181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dk1"/>
                </a:solidFill>
                <a:latin typeface="Chau Philomene One"/>
                <a:sym typeface="Chau Philomene One"/>
              </a:rPr>
              <a:t>T</a:t>
            </a:r>
            <a:endParaRPr lang="en-VN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pic>
        <p:nvPicPr>
          <p:cNvPr id="52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CDDFBF71-9A6A-6071-3EBC-D9FF6BBA8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384" y="2488093"/>
            <a:ext cx="402333" cy="41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B86E8F0E-ABCF-D7E7-AA82-B4F65577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384" y="3165877"/>
            <a:ext cx="402333" cy="41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8E4D0759-8C65-43F6-F3C4-0C37C1C14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731" y="3890067"/>
            <a:ext cx="402333" cy="41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8C1B0051-E2FE-860A-60B6-F993CD5CD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143" y="4599376"/>
            <a:ext cx="402333" cy="41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E5F097F0-F6A4-717C-0577-D89ED2E0882E}"/>
              </a:ext>
            </a:extLst>
          </p:cNvPr>
          <p:cNvSpPr txBox="1"/>
          <p:nvPr/>
        </p:nvSpPr>
        <p:spPr>
          <a:xfrm>
            <a:off x="2606075" y="4585053"/>
            <a:ext cx="6099716" cy="523220"/>
          </a:xfrm>
          <a:prstGeom prst="rect">
            <a:avLst/>
          </a:prstGeom>
          <a:solidFill>
            <a:srgbClr val="E8F6F8"/>
          </a:solidFill>
        </p:spPr>
        <p:txBody>
          <a:bodyPr wrap="square">
            <a:spAutoFit/>
          </a:bodyPr>
          <a:lstStyle/>
          <a:p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have some smart TVs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ten robots.</a:t>
            </a:r>
            <a:endParaRPr lang="vi-VN" sz="2800" dirty="0"/>
          </a:p>
        </p:txBody>
      </p:sp>
      <p:sp>
        <p:nvSpPr>
          <p:cNvPr id="58" name="TextBox 10">
            <a:extLst>
              <a:ext uri="{FF2B5EF4-FFF2-40B4-BE49-F238E27FC236}">
                <a16:creationId xmlns:a16="http://schemas.microsoft.com/office/drawing/2014/main" id="{10E89856-D5DE-1916-D3F6-F31A5FD8773E}"/>
              </a:ext>
            </a:extLst>
          </p:cNvPr>
          <p:cNvSpPr txBox="1"/>
          <p:nvPr/>
        </p:nvSpPr>
        <p:spPr>
          <a:xfrm>
            <a:off x="802647" y="5422405"/>
            <a:ext cx="102803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appliances might the house have?</a:t>
            </a:r>
          </a:p>
          <a:p>
            <a:pPr algn="l"/>
            <a:r>
              <a:rPr lang="en-US" sz="3000" b="1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house might </a:t>
            </a:r>
            <a:r>
              <a:rPr lang="en-US" sz="3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have some smart TVs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3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ten robots.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9209" y="1166823"/>
            <a:ext cx="727260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Order the words to make a phrase about a place.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3242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29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CBB2A8E3-7C18-12BE-81BA-661D82CE7317}"/>
              </a:ext>
            </a:extLst>
          </p:cNvPr>
          <p:cNvSpPr txBox="1"/>
          <p:nvPr/>
        </p:nvSpPr>
        <p:spPr>
          <a:xfrm>
            <a:off x="691539" y="2012519"/>
            <a:ext cx="5155061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sea/ a/ by/ the</a:t>
            </a:r>
          </a:p>
          <a:p>
            <a:pPr algn="l">
              <a:spcBef>
                <a:spcPts val="600"/>
              </a:spcBef>
            </a:pP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</a:t>
            </a:r>
          </a:p>
          <a:p>
            <a:pPr algn="l">
              <a:spcBef>
                <a:spcPts val="600"/>
              </a:spcBef>
            </a:pPr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on/ in/  the / city</a:t>
            </a:r>
          </a:p>
          <a:p>
            <a:pPr algn="l">
              <a:spcBef>
                <a:spcPts val="600"/>
              </a:spcBef>
            </a:pP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............................................</a:t>
            </a:r>
          </a:p>
          <a:p>
            <a:pPr algn="l">
              <a:spcBef>
                <a:spcPts val="600"/>
              </a:spcBef>
            </a:pPr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/ in/ at / town</a:t>
            </a:r>
          </a:p>
          <a:p>
            <a:pPr algn="l">
              <a:spcBef>
                <a:spcPts val="600"/>
              </a:spcBef>
            </a:pP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</a:t>
            </a:r>
          </a:p>
          <a:p>
            <a:pPr algn="l">
              <a:spcBef>
                <a:spcPts val="600"/>
              </a:spcBef>
            </a:pPr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the/ on/ in/ mountains</a:t>
            </a:r>
          </a:p>
          <a:p>
            <a:pPr algn="l">
              <a:spcBef>
                <a:spcPts val="600"/>
              </a:spcBef>
            </a:pP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03019C5B-DFB5-2549-DFDF-EB32A079CB6D}"/>
              </a:ext>
            </a:extLst>
          </p:cNvPr>
          <p:cNvSpPr txBox="1"/>
          <p:nvPr/>
        </p:nvSpPr>
        <p:spPr>
          <a:xfrm>
            <a:off x="6345402" y="2259468"/>
            <a:ext cx="5422326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countryside / a/ the / in</a:t>
            </a:r>
          </a:p>
          <a:p>
            <a:pPr algn="l">
              <a:spcBef>
                <a:spcPts val="600"/>
              </a:spcBef>
            </a:pP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.............................................</a:t>
            </a:r>
          </a:p>
          <a:p>
            <a:pPr algn="l">
              <a:spcBef>
                <a:spcPts val="600"/>
              </a:spcBef>
            </a:pPr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Moon / in / the / on</a:t>
            </a:r>
          </a:p>
          <a:p>
            <a:pPr algn="l">
              <a:spcBef>
                <a:spcPts val="600"/>
              </a:spcBef>
            </a:pP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............................................</a:t>
            </a:r>
          </a:p>
          <a:p>
            <a:pPr algn="l">
              <a:spcBef>
                <a:spcPts val="600"/>
              </a:spcBef>
            </a:pPr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/ at/ the / sky</a:t>
            </a:r>
          </a:p>
          <a:p>
            <a:pPr algn="l">
              <a:spcBef>
                <a:spcPts val="600"/>
              </a:spcBef>
            </a:pP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2850B3CB-0049-C043-FF9A-60B9FDFE2F4D}"/>
              </a:ext>
            </a:extLst>
          </p:cNvPr>
          <p:cNvSpPr txBox="1"/>
          <p:nvPr/>
        </p:nvSpPr>
        <p:spPr>
          <a:xfrm>
            <a:off x="1118979" y="2508794"/>
            <a:ext cx="1923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sea</a:t>
            </a: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F3B8A3DB-171B-136B-582E-3DAD366B3F66}"/>
              </a:ext>
            </a:extLst>
          </p:cNvPr>
          <p:cNvSpPr txBox="1"/>
          <p:nvPr/>
        </p:nvSpPr>
        <p:spPr>
          <a:xfrm>
            <a:off x="1118979" y="3615802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city</a:t>
            </a: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879C0E29-0798-2798-5BD2-E9AFED212684}"/>
              </a:ext>
            </a:extLst>
          </p:cNvPr>
          <p:cNvSpPr txBox="1"/>
          <p:nvPr/>
        </p:nvSpPr>
        <p:spPr>
          <a:xfrm>
            <a:off x="1154975" y="4770108"/>
            <a:ext cx="2145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town</a:t>
            </a: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91FD8AEE-8989-736B-8223-47ADDB62ECEE}"/>
              </a:ext>
            </a:extLst>
          </p:cNvPr>
          <p:cNvSpPr txBox="1"/>
          <p:nvPr/>
        </p:nvSpPr>
        <p:spPr>
          <a:xfrm>
            <a:off x="1118979" y="5877116"/>
            <a:ext cx="3075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mountains</a:t>
            </a: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2C1255F2-035A-FF71-D923-F6FCABBF26E4}"/>
              </a:ext>
            </a:extLst>
          </p:cNvPr>
          <p:cNvSpPr txBox="1"/>
          <p:nvPr/>
        </p:nvSpPr>
        <p:spPr>
          <a:xfrm>
            <a:off x="6670195" y="2713979"/>
            <a:ext cx="3259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countryside</a:t>
            </a: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6CA35259-CF65-F2DF-3225-DFF420456750}"/>
              </a:ext>
            </a:extLst>
          </p:cNvPr>
          <p:cNvSpPr txBox="1"/>
          <p:nvPr/>
        </p:nvSpPr>
        <p:spPr>
          <a:xfrm>
            <a:off x="6815868" y="3832248"/>
            <a:ext cx="2401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Moon</a:t>
            </a: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0C48E12F-63D8-CDB3-7FAC-CF190D77C7A8}"/>
              </a:ext>
            </a:extLst>
          </p:cNvPr>
          <p:cNvSpPr txBox="1"/>
          <p:nvPr/>
        </p:nvSpPr>
        <p:spPr>
          <a:xfrm>
            <a:off x="6815868" y="4992421"/>
            <a:ext cx="181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sky</a:t>
            </a:r>
          </a:p>
        </p:txBody>
      </p:sp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9209" y="1166823"/>
            <a:ext cx="1106041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Describe to your classmates what can you see outside the window of your future houses. Your group tries to guess where your house is.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3242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29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2" descr="Căn hộ dịch vụ (serviced apartment) là gì?">
            <a:extLst>
              <a:ext uri="{FF2B5EF4-FFF2-40B4-BE49-F238E27FC236}">
                <a16:creationId xmlns:a16="http://schemas.microsoft.com/office/drawing/2014/main" id="{5831F25A-83F9-DE85-693B-F18D30EC0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61" y="2213358"/>
            <a:ext cx="5003256" cy="3336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Ufo Window Images – Browse 5,762 Stock Photos, Vectors, and Video | Adobe  Stock">
            <a:extLst>
              <a:ext uri="{FF2B5EF4-FFF2-40B4-BE49-F238E27FC236}">
                <a16:creationId xmlns:a16="http://schemas.microsoft.com/office/drawing/2014/main" id="{AA6ECFBF-812B-82CE-39D1-DC901DF06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775" y="1487088"/>
            <a:ext cx="5003256" cy="2814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nnovative Sustainable Villa Built from Glass, Steel and Concrete">
            <a:extLst>
              <a:ext uri="{FF2B5EF4-FFF2-40B4-BE49-F238E27FC236}">
                <a16:creationId xmlns:a16="http://schemas.microsoft.com/office/drawing/2014/main" id="{465FFAF5-C48C-D169-F545-990259729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63" y="3754653"/>
            <a:ext cx="4317493" cy="2933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8E2BB0-C7EB-4142-EB31-26000C8E902B}"/>
              </a:ext>
            </a:extLst>
          </p:cNvPr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66904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the unit topic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8673" y="2314548"/>
            <a:ext cx="6738923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/>
              <a:t>Do exercises in the workbook.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/>
              <a:t>Prepare for the Project in Lesson 7.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745" y="2109596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HOUSES IN THE FUTURE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405987" y="2624669"/>
            <a:ext cx="5395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649"/>
                </a:solidFill>
              </a:rPr>
              <a:t>Our houses in the future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48456" y="146501"/>
            <a:ext cx="906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48F2FB5-C5D7-7CF6-90A0-4152960C5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729" y="3429000"/>
            <a:ext cx="4379232" cy="320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18575" y="1040095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216981" y="2076796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87207" y="3395768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323121" y="4707173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2869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The Household race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97727" y="2012673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Vocabulary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917155"/>
            <a:ext cx="5755112" cy="148432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Find the words and phrases.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True or false.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Make phrases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4670065"/>
            <a:ext cx="5743692" cy="74564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Describe your view from your future house.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354489" y="1346198"/>
            <a:ext cx="780449" cy="73059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405165" y="2385600"/>
            <a:ext cx="811817" cy="101016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323121" y="3696492"/>
            <a:ext cx="917957" cy="101068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67989" y="5823527"/>
            <a:ext cx="2137086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436533" y="5007897"/>
            <a:ext cx="886589" cy="81563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97727" y="5742719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781284" y="1444623"/>
            <a:ext cx="5682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Watch the video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62216" y="3635143"/>
            <a:ext cx="333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Household race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G6 Unit 10 Lesson 1">
            <a:hlinkClick r:id="" action="ppaction://media"/>
            <a:extLst>
              <a:ext uri="{FF2B5EF4-FFF2-40B4-BE49-F238E27FC236}">
                <a16:creationId xmlns:a16="http://schemas.microsoft.com/office/drawing/2014/main" id="{06EFB073-95FD-D57F-50A6-A085DD8920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8027" y="2594714"/>
            <a:ext cx="6168733" cy="346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5960730" y="1128732"/>
            <a:ext cx="5414968" cy="14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	UFO 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38548" y="4526268"/>
            <a:ext cx="41509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vật</a:t>
            </a:r>
            <a:r>
              <a:rPr lang="en-US" sz="4800" dirty="0"/>
              <a:t> </a:t>
            </a:r>
            <a:r>
              <a:rPr lang="en-US" sz="4800" dirty="0" err="1"/>
              <a:t>thể</a:t>
            </a:r>
            <a:r>
              <a:rPr lang="en-US" sz="4800" dirty="0"/>
              <a:t> bay </a:t>
            </a:r>
            <a:r>
              <a:rPr lang="en-US" sz="4800" dirty="0" err="1"/>
              <a:t>không</a:t>
            </a:r>
            <a:r>
              <a:rPr lang="en-US" sz="4800" dirty="0"/>
              <a:t> </a:t>
            </a:r>
            <a:r>
              <a:rPr lang="en-US" sz="4800" dirty="0" err="1"/>
              <a:t>xác</a:t>
            </a:r>
            <a:r>
              <a:rPr lang="en-US" sz="4800" dirty="0"/>
              <a:t> </a:t>
            </a:r>
            <a:r>
              <a:rPr lang="en-US" sz="4800" dirty="0" err="1"/>
              <a:t>định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7543204" y="2351457"/>
            <a:ext cx="3176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ju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ef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əʊ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rung Quốc sử dụng trí tuệ nhân tạo để theo dõi UFO - Tonghop.org">
            <a:extLst>
              <a:ext uri="{FF2B5EF4-FFF2-40B4-BE49-F238E27FC236}">
                <a16:creationId xmlns:a16="http://schemas.microsoft.com/office/drawing/2014/main" id="{EA32E392-1915-F35D-8472-C5E626F90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2" y="2262532"/>
            <a:ext cx="5414968" cy="30485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mp3-output-ttsfree(dot)com (1)">
            <a:hlinkClick r:id="" action="ppaction://media"/>
            <a:extLst>
              <a:ext uri="{FF2B5EF4-FFF2-40B4-BE49-F238E27FC236}">
                <a16:creationId xmlns:a16="http://schemas.microsoft.com/office/drawing/2014/main" id="{0D7B8F68-3594-1D6D-913D-0088BB30D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5271" y="3276865"/>
            <a:ext cx="1037459" cy="10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594302" y="1223775"/>
            <a:ext cx="8973122" cy="14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solar energy 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4720" y="4985788"/>
            <a:ext cx="5318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lượng</a:t>
            </a:r>
            <a:r>
              <a:rPr lang="en-US" sz="4800" dirty="0"/>
              <a:t> </a:t>
            </a:r>
            <a:r>
              <a:rPr lang="en-US" sz="4800" dirty="0" err="1"/>
              <a:t>mặt</a:t>
            </a:r>
            <a:r>
              <a:rPr lang="en-US" sz="4800" dirty="0"/>
              <a:t> </a:t>
            </a:r>
            <a:r>
              <a:rPr lang="en-US" sz="4800" dirty="0" err="1"/>
              <a:t>trời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5636634" y="2689283"/>
            <a:ext cx="55034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800" b="1">
                <a:solidFill>
                  <a:schemeClr val="accent5">
                    <a:lumMod val="50000"/>
                  </a:schemeClr>
                </a:solidFill>
              </a:rPr>
              <a:t>/ˈsəʊlə(r) ˈenə(r)dʒi/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EVN announces rooftop solar power buyback to promote renewable energy">
            <a:extLst>
              <a:ext uri="{FF2B5EF4-FFF2-40B4-BE49-F238E27FC236}">
                <a16:creationId xmlns:a16="http://schemas.microsoft.com/office/drawing/2014/main" id="{B3287C4E-A5CD-6D8E-F2BF-D72148E61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0" y="2969057"/>
            <a:ext cx="4845476" cy="3230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mp3-output-ttsfree(dot)com (2)">
            <a:hlinkClick r:id="" action="ppaction://media"/>
            <a:extLst>
              <a:ext uri="{FF2B5EF4-FFF2-40B4-BE49-F238E27FC236}">
                <a16:creationId xmlns:a16="http://schemas.microsoft.com/office/drawing/2014/main" id="{4FE0E54B-6C86-2451-4C67-5870E9726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0901" y="3790893"/>
            <a:ext cx="1194895" cy="119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594302" y="1223775"/>
            <a:ext cx="8973122" cy="14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smart TV 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29123" y="4696620"/>
            <a:ext cx="5318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TV </a:t>
            </a:r>
            <a:r>
              <a:rPr lang="en-US" sz="4800" dirty="0" err="1"/>
              <a:t>thông</a:t>
            </a:r>
            <a:r>
              <a:rPr lang="en-US" sz="4800" dirty="0"/>
              <a:t> </a:t>
            </a:r>
            <a:r>
              <a:rPr lang="en-US" sz="4800" dirty="0" err="1"/>
              <a:t>minh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6269820" y="2689283"/>
            <a:ext cx="42370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800" b="1">
                <a:solidFill>
                  <a:schemeClr val="accent5">
                    <a:lumMod val="50000"/>
                  </a:schemeClr>
                </a:solidFill>
              </a:rPr>
              <a:t>/ smɑːt ˌtiː ˈviː 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6E911FE-058C-E916-C045-801E6147B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0" y="1281605"/>
            <a:ext cx="4477349" cy="4477349"/>
          </a:xfrm>
          <a:prstGeom prst="rect">
            <a:avLst/>
          </a:prstGeom>
        </p:spPr>
      </p:pic>
      <p:pic>
        <p:nvPicPr>
          <p:cNvPr id="3" name="mp3-output-ttsfree(dot)com (3)">
            <a:hlinkClick r:id="" action="ppaction://media"/>
            <a:extLst>
              <a:ext uri="{FF2B5EF4-FFF2-40B4-BE49-F238E27FC236}">
                <a16:creationId xmlns:a16="http://schemas.microsoft.com/office/drawing/2014/main" id="{B6B1E657-7480-9BAF-8508-A1AEB92F5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0750" y="3668140"/>
            <a:ext cx="1055195" cy="105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321779"/>
              </p:ext>
            </p:extLst>
          </p:nvPr>
        </p:nvGraphicFramePr>
        <p:xfrm>
          <a:off x="634257" y="1776308"/>
          <a:ext cx="10760926" cy="442042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13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1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5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UFO (n)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neɪbəhʊd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bay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xác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định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79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solar energy (n)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səʊ.lər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en.ə.dʒi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năng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39279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smart TV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smɑːt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ˌ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 ˈviː 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TV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3250498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8F99F7E-3F43-1F16-C5BD-D98F12C1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347" y="1556166"/>
            <a:ext cx="6067000" cy="1070070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1. Who are they?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95B55F85-361A-24FF-DABD-99284A8869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164" y="507531"/>
            <a:ext cx="6554164" cy="5941967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0FA7247A-3C46-9E22-BC31-F021D2C0DCB1}"/>
              </a:ext>
            </a:extLst>
          </p:cNvPr>
          <p:cNvSpPr txBox="1">
            <a:spLocks/>
          </p:cNvSpPr>
          <p:nvPr/>
        </p:nvSpPr>
        <p:spPr>
          <a:xfrm>
            <a:off x="5740347" y="3179638"/>
            <a:ext cx="6067000" cy="107007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3200" dirty="0">
                <a:latin typeface="Arial Black" panose="020B0A04020102020204" pitchFamily="34" charset="0"/>
              </a:rPr>
              <a:t>2. What is </a:t>
            </a:r>
            <a:r>
              <a:rPr lang="en-US" sz="3200" dirty="0" err="1">
                <a:latin typeface="Arial Black" panose="020B0A04020102020204" pitchFamily="34" charset="0"/>
              </a:rPr>
              <a:t>Phong</a:t>
            </a:r>
            <a:r>
              <a:rPr lang="en-US" sz="3200" dirty="0">
                <a:latin typeface="Arial Black" panose="020B0A04020102020204" pitchFamily="34" charset="0"/>
              </a:rPr>
              <a:t> doing?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2B8ABF0F-7A0E-A1B6-2E7F-0CB478660483}"/>
              </a:ext>
            </a:extLst>
          </p:cNvPr>
          <p:cNvSpPr txBox="1">
            <a:spLocks/>
          </p:cNvSpPr>
          <p:nvPr/>
        </p:nvSpPr>
        <p:spPr>
          <a:xfrm>
            <a:off x="5740347" y="4855399"/>
            <a:ext cx="6067000" cy="13665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3200" dirty="0">
                <a:latin typeface="Arial Black" panose="020B0A04020102020204" pitchFamily="34" charset="0"/>
              </a:rPr>
              <a:t>3. What are they talking about?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5F8D8780-FCF4-0340-8346-95598ABF6642}"/>
              </a:ext>
            </a:extLst>
          </p:cNvPr>
          <p:cNvSpPr txBox="1">
            <a:spLocks/>
          </p:cNvSpPr>
          <p:nvPr/>
        </p:nvSpPr>
        <p:spPr>
          <a:xfrm>
            <a:off x="691376" y="2051824"/>
            <a:ext cx="1259109" cy="66102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2400" dirty="0"/>
              <a:t>Nick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B8EBCE73-42E0-40F9-4B99-BB7F493AC265}"/>
              </a:ext>
            </a:extLst>
          </p:cNvPr>
          <p:cNvSpPr txBox="1">
            <a:spLocks/>
          </p:cNvSpPr>
          <p:nvPr/>
        </p:nvSpPr>
        <p:spPr>
          <a:xfrm>
            <a:off x="4153680" y="5426370"/>
            <a:ext cx="1259109" cy="66102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2400" dirty="0" err="1"/>
              <a:t>Phong</a:t>
            </a:r>
            <a:endParaRPr lang="en-US" sz="2400" dirty="0"/>
          </a:p>
        </p:txBody>
      </p:sp>
      <p:pic>
        <p:nvPicPr>
          <p:cNvPr id="4" name="Track 23">
            <a:hlinkClick r:id="" action="ppaction://media"/>
            <a:extLst>
              <a:ext uri="{FF2B5EF4-FFF2-40B4-BE49-F238E27FC236}">
                <a16:creationId xmlns:a16="http://schemas.microsoft.com/office/drawing/2014/main" id="{7DE82904-2B6F-C73F-7059-088C1DB47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52951" y="297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0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3677</TotalTime>
  <Words>703</Words>
  <Application>Microsoft Office PowerPoint</Application>
  <PresentationFormat>Widescreen</PresentationFormat>
  <Paragraphs>156</Paragraphs>
  <Slides>19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Adobe Gothic Std B</vt:lpstr>
      <vt:lpstr>Arial</vt:lpstr>
      <vt:lpstr>Arial Black</vt:lpstr>
      <vt:lpstr>Calibri</vt:lpstr>
      <vt:lpstr>Calibri Light</vt:lpstr>
      <vt:lpstr>Chau Philomene One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Who are they?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224</cp:revision>
  <dcterms:created xsi:type="dcterms:W3CDTF">2020-12-09T02:04:09Z</dcterms:created>
  <dcterms:modified xsi:type="dcterms:W3CDTF">2024-06-24T07:11:26Z</dcterms:modified>
</cp:coreProperties>
</file>