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74" r:id="rId2"/>
    <p:sldId id="301" r:id="rId3"/>
    <p:sldId id="302" r:id="rId4"/>
    <p:sldId id="305" r:id="rId5"/>
    <p:sldId id="306" r:id="rId6"/>
    <p:sldId id="297" r:id="rId7"/>
    <p:sldId id="298" r:id="rId8"/>
    <p:sldId id="260" r:id="rId9"/>
    <p:sldId id="294" r:id="rId10"/>
    <p:sldId id="262" r:id="rId11"/>
    <p:sldId id="303" r:id="rId12"/>
    <p:sldId id="304" r:id="rId13"/>
    <p:sldId id="3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0FA"/>
    <a:srgbClr val="FBDFEB"/>
    <a:srgbClr val="33CCCC"/>
    <a:srgbClr val="00CCFF"/>
    <a:srgbClr val="F16649"/>
    <a:srgbClr val="ECF8FE"/>
    <a:srgbClr val="D3EFFD"/>
    <a:srgbClr val="C4E9FC"/>
    <a:srgbClr val="84D1F8"/>
    <a:srgbClr val="F4A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02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9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4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5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4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1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0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3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2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3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9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5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3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1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3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126668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0254" y="1234902"/>
            <a:ext cx="10523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2845" y="2567354"/>
            <a:ext cx="11181805" cy="40678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7775" y="2988048"/>
            <a:ext cx="10665984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My classmate is _________________. If _______ becomes the president of the 3Rs Club, ________ will do two things. Firstly, ___________________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E01AAC-C048-60B4-C70B-3BD406917A3D}"/>
              </a:ext>
            </a:extLst>
          </p:cNvPr>
          <p:cNvSpPr txBox="1"/>
          <p:nvPr/>
        </p:nvSpPr>
        <p:spPr>
          <a:xfrm>
            <a:off x="373127" y="16787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966301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860" y="1331912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814248"/>
            <a:ext cx="107570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 for details about ideas for a green club.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Write a paragraph about ideas for a green club.</a:t>
            </a:r>
          </a:p>
        </p:txBody>
      </p:sp>
    </p:spTree>
    <p:extLst>
      <p:ext uri="{BB962C8B-B14F-4D97-AF65-F5344CB8AC3E}">
        <p14:creationId xmlns:p14="http://schemas.microsoft.com/office/powerpoint/2010/main" val="2695512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966301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091" y="5449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6602" y="2434777"/>
            <a:ext cx="6894273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77" y="1855133"/>
            <a:ext cx="3582320" cy="35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5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174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365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7080" y="113518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2525B21-1071-1412-898C-0E9258230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82" y="2839241"/>
            <a:ext cx="5355476" cy="35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7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517057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07084" y="2416192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LISTENING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22191" y="419815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WRITING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07084" y="5829347"/>
            <a:ext cx="2075959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29024" y="1130069"/>
            <a:ext cx="5105615" cy="4827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37974" y="2158086"/>
            <a:ext cx="5100883" cy="111491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fill in the blanks.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True or False.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26425" y="3641153"/>
            <a:ext cx="5162526" cy="147955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Task 3: Interview a classmate and take notes.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Calibri" panose="020F0502020204030204" pitchFamily="34" charset="0"/>
              </a:rPr>
              <a:t>Task 4: Write a paragraph.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3352971" y="1409153"/>
            <a:ext cx="772070" cy="100703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2240148" y="2724995"/>
            <a:ext cx="966936" cy="147315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3158105" y="4498877"/>
            <a:ext cx="1086959" cy="13304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8451" y="5727931"/>
            <a:ext cx="5159927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377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218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2911" y="0"/>
            <a:ext cx="12119089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28751" y="258298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7731" y="950795"/>
            <a:ext cx="633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EAAAE"/>
                </a:solidFill>
              </a:rPr>
              <a:t>BRAINSTORMING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2A54E-AD1D-566B-D53E-2551B8F944C9}"/>
              </a:ext>
            </a:extLst>
          </p:cNvPr>
          <p:cNvSpPr txBox="1"/>
          <p:nvPr/>
        </p:nvSpPr>
        <p:spPr>
          <a:xfrm>
            <a:off x="453436" y="2550291"/>
            <a:ext cx="52233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What are the necessary qualities of the club president?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309E6-8F92-2EF3-B397-88EE02B8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t="1642" r="2224" b="3767"/>
          <a:stretch/>
        </p:blipFill>
        <p:spPr>
          <a:xfrm>
            <a:off x="5794002" y="1813704"/>
            <a:ext cx="5610866" cy="452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1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4" y="1054153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0191" y="1113291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92" y="2080453"/>
            <a:ext cx="3149638" cy="3524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46" y="2324970"/>
            <a:ext cx="3052978" cy="3416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05991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7860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Nam</a:t>
            </a:r>
          </a:p>
        </p:txBody>
      </p:sp>
      <p:pic>
        <p:nvPicPr>
          <p:cNvPr id="2" name="B2_35">
            <a:hlinkClick r:id="" action="ppaction://media"/>
            <a:extLst>
              <a:ext uri="{FF2B5EF4-FFF2-40B4-BE49-F238E27FC236}">
                <a16:creationId xmlns:a16="http://schemas.microsoft.com/office/drawing/2014/main" id="{22444092-3FEA-44C1-9D19-78283EBBF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0411" y="3231185"/>
            <a:ext cx="707769" cy="70776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2330" y="19075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432586"/>
              </p:ext>
            </p:extLst>
          </p:nvPr>
        </p:nvGraphicFramePr>
        <p:xfrm>
          <a:off x="1761260" y="2265637"/>
          <a:ext cx="8669483" cy="4209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294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</a:rPr>
                        <a:t>Mi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4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Class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(1) _______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4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Idea 1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Putting a (2) _________ bin in every classroom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5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Idea 2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Having (3) _______ fairs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01" y="1996346"/>
            <a:ext cx="1228723" cy="1375001"/>
          </a:xfrm>
          <a:prstGeom prst="rect">
            <a:avLst/>
          </a:prstGeom>
        </p:spPr>
      </p:pic>
      <p:pic>
        <p:nvPicPr>
          <p:cNvPr id="5" name="B2_35">
            <a:hlinkClick r:id="" action="ppaction://media"/>
            <a:extLst>
              <a:ext uri="{FF2B5EF4-FFF2-40B4-BE49-F238E27FC236}">
                <a16:creationId xmlns:a16="http://schemas.microsoft.com/office/drawing/2014/main" id="{69E51A98-42EB-4D91-B1E2-420F40FFD8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209" y="2488872"/>
            <a:ext cx="487363" cy="487363"/>
          </a:xfrm>
          <a:prstGeom prst="rect">
            <a:avLst/>
          </a:prstGeom>
        </p:spPr>
      </p:pic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6B5E52B1-70CF-43E4-B941-3F95392084BB}"/>
              </a:ext>
            </a:extLst>
          </p:cNvPr>
          <p:cNvSpPr txBox="1"/>
          <p:nvPr/>
        </p:nvSpPr>
        <p:spPr>
          <a:xfrm>
            <a:off x="5286537" y="3301988"/>
            <a:ext cx="811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6A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8BA2028A-7D34-4E8C-94B1-4F736BA7B564}"/>
              </a:ext>
            </a:extLst>
          </p:cNvPr>
          <p:cNvSpPr txBox="1"/>
          <p:nvPr/>
        </p:nvSpPr>
        <p:spPr>
          <a:xfrm>
            <a:off x="7066176" y="4181091"/>
            <a:ext cx="2059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recycling</a:t>
            </a:r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88FDBCEC-E2AE-441F-8EBA-B1693929B777}"/>
              </a:ext>
            </a:extLst>
          </p:cNvPr>
          <p:cNvSpPr txBox="1"/>
          <p:nvPr/>
        </p:nvSpPr>
        <p:spPr>
          <a:xfrm>
            <a:off x="6777315" y="5653336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book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" y="1026746"/>
            <a:ext cx="627229" cy="6815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3867" y="1026746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E91956-36C6-B431-0F29-BE3DA65EC68F}"/>
              </a:ext>
            </a:extLst>
          </p:cNvPr>
          <p:cNvSpPr txBox="1"/>
          <p:nvPr/>
        </p:nvSpPr>
        <p:spPr>
          <a:xfrm>
            <a:off x="402330" y="19075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528041"/>
              </p:ext>
            </p:extLst>
          </p:nvPr>
        </p:nvGraphicFramePr>
        <p:xfrm>
          <a:off x="1761260" y="2460326"/>
          <a:ext cx="9361009" cy="4041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83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             Nam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3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Class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(4) _______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35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Idea 1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Encouraging students to use (5) _______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38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Idea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dirty="0"/>
                        <a:t>2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err="1"/>
                        <a:t>Organising</a:t>
                      </a:r>
                      <a:r>
                        <a:rPr lang="en-US" sz="4000" dirty="0"/>
                        <a:t> (6) ________ fairs</a:t>
                      </a:r>
                    </a:p>
                  </a:txBody>
                  <a:tcPr anchor="ctr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93" y="2036621"/>
            <a:ext cx="1228723" cy="1374999"/>
          </a:xfrm>
          <a:prstGeom prst="rect">
            <a:avLst/>
          </a:prstGeom>
        </p:spPr>
      </p:pic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E37034B6-A293-4560-A33E-A61E599F1630}"/>
              </a:ext>
            </a:extLst>
          </p:cNvPr>
          <p:cNvSpPr txBox="1"/>
          <p:nvPr/>
        </p:nvSpPr>
        <p:spPr>
          <a:xfrm>
            <a:off x="5352195" y="3411620"/>
            <a:ext cx="934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6E</a:t>
            </a:r>
          </a:p>
        </p:txBody>
      </p: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54295C77-7EF6-41A0-9161-2BCBD5E194FB}"/>
              </a:ext>
            </a:extLst>
          </p:cNvPr>
          <p:cNvSpPr txBox="1"/>
          <p:nvPr/>
        </p:nvSpPr>
        <p:spPr>
          <a:xfrm>
            <a:off x="4844684" y="4837156"/>
            <a:ext cx="1015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bus</a:t>
            </a:r>
          </a:p>
        </p:txBody>
      </p:sp>
      <p:sp>
        <p:nvSpPr>
          <p:cNvPr id="14" name="TextBox 13">
            <a:hlinkClick r:id="rId5" action="ppaction://hlinksldjump"/>
            <a:extLst>
              <a:ext uri="{FF2B5EF4-FFF2-40B4-BE49-F238E27FC236}">
                <a16:creationId xmlns:a16="http://schemas.microsoft.com/office/drawing/2014/main" id="{4D08EF9C-861A-4D3B-AF4A-11242E33E62C}"/>
              </a:ext>
            </a:extLst>
          </p:cNvPr>
          <p:cNvSpPr txBox="1"/>
          <p:nvPr/>
        </p:nvSpPr>
        <p:spPr>
          <a:xfrm>
            <a:off x="7427904" y="5668817"/>
            <a:ext cx="2059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uniform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" y="1026746"/>
            <a:ext cx="627229" cy="6815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3867" y="1026746"/>
            <a:ext cx="11224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7D5C59-1EBF-ED96-CB8F-32E25DB3BCF6}"/>
              </a:ext>
            </a:extLst>
          </p:cNvPr>
          <p:cNvSpPr txBox="1"/>
          <p:nvPr/>
        </p:nvSpPr>
        <p:spPr>
          <a:xfrm>
            <a:off x="402330" y="19075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2_35">
            <a:hlinkClick r:id="" action="ppaction://media"/>
            <a:extLst>
              <a:ext uri="{FF2B5EF4-FFF2-40B4-BE49-F238E27FC236}">
                <a16:creationId xmlns:a16="http://schemas.microsoft.com/office/drawing/2014/main" id="{F3F571AC-228E-4AF9-FDC8-D6A5A48F05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2269" y="2724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2" y="930717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3842" y="1010698"/>
            <a:ext cx="919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95388"/>
              </p:ext>
            </p:extLst>
          </p:nvPr>
        </p:nvGraphicFramePr>
        <p:xfrm>
          <a:off x="553916" y="1618071"/>
          <a:ext cx="10603522" cy="49363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67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352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200" dirty="0" err="1"/>
                        <a:t>Mi</a:t>
                      </a:r>
                      <a:r>
                        <a:rPr lang="en-US" sz="3200" dirty="0"/>
                        <a:t> thinks they can recycle things in the bins.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3200" dirty="0"/>
                        <a:t>At book fairs, students can exchange their old books.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3200" dirty="0"/>
                        <a:t>Nam thinks students will save money if they go to school by bus.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3200" dirty="0"/>
                        <a:t>Students can exchange their used uniforms at uniform fairs.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B2_36">
            <a:hlinkClick r:id="" action="ppaction://media"/>
            <a:extLst>
              <a:ext uri="{FF2B5EF4-FFF2-40B4-BE49-F238E27FC236}">
                <a16:creationId xmlns:a16="http://schemas.microsoft.com/office/drawing/2014/main" id="{E476DDD3-9CB5-410C-BF41-2D99D4C2C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3416" y="870562"/>
            <a:ext cx="627499" cy="627499"/>
          </a:xfrm>
          <a:prstGeom prst="rect">
            <a:avLst/>
          </a:prstGeom>
        </p:spPr>
      </p:pic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B355F783-F63D-4E46-9A94-7778BA9F872D}"/>
              </a:ext>
            </a:extLst>
          </p:cNvPr>
          <p:cNvSpPr txBox="1"/>
          <p:nvPr/>
        </p:nvSpPr>
        <p:spPr>
          <a:xfrm>
            <a:off x="10412078" y="25436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0931D054-3092-4962-B249-711C980A0928}"/>
              </a:ext>
            </a:extLst>
          </p:cNvPr>
          <p:cNvSpPr txBox="1"/>
          <p:nvPr/>
        </p:nvSpPr>
        <p:spPr>
          <a:xfrm>
            <a:off x="9372272" y="354840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95979205-96BE-4AD4-AFF2-53155E8C0C6A}"/>
              </a:ext>
            </a:extLst>
          </p:cNvPr>
          <p:cNvSpPr txBox="1"/>
          <p:nvPr/>
        </p:nvSpPr>
        <p:spPr>
          <a:xfrm>
            <a:off x="10412078" y="458833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hlinkClick r:id="rId6" action="ppaction://hlinksldjump"/>
            <a:extLst>
              <a:ext uri="{FF2B5EF4-FFF2-40B4-BE49-F238E27FC236}">
                <a16:creationId xmlns:a16="http://schemas.microsoft.com/office/drawing/2014/main" id="{D4DC7FB5-1014-436F-B454-ECF453C87054}"/>
              </a:ext>
            </a:extLst>
          </p:cNvPr>
          <p:cNvSpPr txBox="1"/>
          <p:nvPr/>
        </p:nvSpPr>
        <p:spPr>
          <a:xfrm>
            <a:off x="9351484" y="5481139"/>
            <a:ext cx="577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0"/>
            <a:ext cx="12192000" cy="88758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4B20A83-CB13-652A-9E2E-E228D418FD6D}"/>
              </a:ext>
            </a:extLst>
          </p:cNvPr>
          <p:cNvSpPr txBox="1"/>
          <p:nvPr/>
        </p:nvSpPr>
        <p:spPr>
          <a:xfrm>
            <a:off x="402330" y="19075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1" y="10191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930" y="1019998"/>
            <a:ext cx="111984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225" y="1816703"/>
            <a:ext cx="5351318" cy="1392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Name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Idea 1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Idea 2  ___________________________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38" y="2968823"/>
            <a:ext cx="10337261" cy="4021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8988" y="3330134"/>
            <a:ext cx="3105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Study Skill - Writing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9475" y="3720890"/>
            <a:ext cx="7988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Giving explanations and / or examples is an important writing skill.</a:t>
            </a:r>
          </a:p>
          <a:p>
            <a:r>
              <a:rPr lang="en-US" sz="2800" dirty="0"/>
              <a:t>You should give explanations and / or examples to support your ideas.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2164" y="5275013"/>
            <a:ext cx="1631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3091" y="5752216"/>
            <a:ext cx="86471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Secondly, I’ll </a:t>
            </a:r>
            <a:r>
              <a:rPr lang="en-US" sz="2800" i="1" dirty="0" err="1"/>
              <a:t>organise</a:t>
            </a:r>
            <a:r>
              <a:rPr lang="en-US" sz="2800" i="1" dirty="0"/>
              <a:t> some book fairs. At these events students can exchange their used books.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3127" y="16787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2006</TotalTime>
  <Words>502</Words>
  <Application>Microsoft Office PowerPoint</Application>
  <PresentationFormat>Widescreen</PresentationFormat>
  <Paragraphs>91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Adobe Gothic Std B</vt:lpstr>
      <vt:lpstr>Arial</vt:lpstr>
      <vt:lpstr>Calibri</vt:lpstr>
      <vt:lpstr>Calibri Light</vt:lpstr>
      <vt:lpstr>Myriad Pro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129</cp:revision>
  <dcterms:created xsi:type="dcterms:W3CDTF">2020-12-09T02:04:09Z</dcterms:created>
  <dcterms:modified xsi:type="dcterms:W3CDTF">2024-07-01T09:01:45Z</dcterms:modified>
</cp:coreProperties>
</file>