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6" r:id="rId2"/>
    <p:sldId id="318" r:id="rId3"/>
    <p:sldId id="319" r:id="rId4"/>
    <p:sldId id="317" r:id="rId5"/>
    <p:sldId id="264" r:id="rId6"/>
    <p:sldId id="297" r:id="rId7"/>
    <p:sldId id="260" r:id="rId8"/>
    <p:sldId id="305" r:id="rId9"/>
    <p:sldId id="261" r:id="rId10"/>
    <p:sldId id="322" r:id="rId11"/>
    <p:sldId id="323" r:id="rId12"/>
    <p:sldId id="295" r:id="rId13"/>
    <p:sldId id="324" r:id="rId14"/>
    <p:sldId id="325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DEEBF7"/>
    <a:srgbClr val="B48900"/>
    <a:srgbClr val="EEB500"/>
    <a:srgbClr val="F16649"/>
    <a:srgbClr val="00A1DA"/>
    <a:srgbClr val="61D6FF"/>
    <a:srgbClr val="62C8CE"/>
    <a:srgbClr val="C0E6EA"/>
    <a:srgbClr val="CB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274" autoAdjust="0"/>
  </p:normalViewPr>
  <p:slideViewPr>
    <p:cSldViewPr snapToGrid="0" showGuides="1">
      <p:cViewPr varScale="1">
        <p:scale>
          <a:sx n="61" d="100"/>
          <a:sy n="61" d="100"/>
        </p:scale>
        <p:origin x="90" y="1176"/>
      </p:cViewPr>
      <p:guideLst>
        <p:guide orient="horz" pos="220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0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1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7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0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1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9" y="1070235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42" y="1136350"/>
            <a:ext cx="1137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84024" y="1762125"/>
            <a:ext cx="11925426" cy="4735390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0851" y="2305931"/>
            <a:ext cx="7046183" cy="1077218"/>
            <a:chOff x="363373" y="1262747"/>
            <a:chExt cx="6264833" cy="10772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air isn’t fresh. People cough.</a:t>
              </a:r>
              <a:endParaRPr lang="en-US" sz="32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5043" y="3302951"/>
            <a:ext cx="7278926" cy="1077218"/>
            <a:chOff x="369902" y="2142097"/>
            <a:chExt cx="6471767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The water is dirty. A lot of fish die.</a:t>
              </a:r>
              <a:endParaRPr lang="en-US" sz="3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5042" y="4254491"/>
            <a:ext cx="10469859" cy="1087596"/>
            <a:chOff x="363373" y="4024587"/>
            <a:chExt cx="7448775" cy="1087596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3055" y="4024587"/>
              <a:ext cx="71390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We cut down trees in the forest. There are more floods.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380415" y="3144135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80415" y="4181439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84540" y="521855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589290" y="300954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589290" y="4081138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89290" y="5059324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951892" y="2706607"/>
            <a:ext cx="71717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air isn't fresh, people will cough.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2005485" y="3759624"/>
            <a:ext cx="7185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 water is dirty, a lot of fish will die.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1972302" y="4748215"/>
            <a:ext cx="10835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50" dirty="0">
                <a:solidFill>
                  <a:srgbClr val="C00000"/>
                </a:solidFill>
              </a:rPr>
              <a:t>If we cut down trees in the forest, there will be more floods.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D4115-15C9-A6F1-CDA9-C96DF2812350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5992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006279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8894" y="1071864"/>
            <a:ext cx="1115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176" y="1780786"/>
            <a:ext cx="11430000" cy="4824966"/>
            <a:chOff x="193701" y="1590291"/>
            <a:chExt cx="8653859" cy="5137079"/>
          </a:xfrm>
        </p:grpSpPr>
        <p:sp>
          <p:nvSpPr>
            <p:cNvPr id="21" name="Rounded Rectangle 2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19708" y="2515737"/>
            <a:ext cx="8568812" cy="1085871"/>
            <a:chOff x="363373" y="3312302"/>
            <a:chExt cx="7618618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3" y="3312302"/>
              <a:ext cx="71437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48935" y="3612461"/>
            <a:ext cx="7249698" cy="1077218"/>
            <a:chOff x="123978" y="3213730"/>
            <a:chExt cx="6445780" cy="1077218"/>
          </a:xfrm>
        </p:grpSpPr>
        <p:sp>
          <p:nvSpPr>
            <p:cNvPr id="37" name="TextBox 36"/>
            <p:cNvSpPr txBox="1"/>
            <p:nvPr/>
          </p:nvSpPr>
          <p:spPr>
            <a:xfrm>
              <a:off x="123978" y="3213730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72822" y="3263058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There is no water. Plants die.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989205" y="3665184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966463" y="4753256"/>
            <a:ext cx="719910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504813" y="3456273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553895" y="4618986"/>
            <a:ext cx="39986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5" name="Round Single Corner Rectangle 5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ound Single Corner Rectangle 5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953759" y="3193964"/>
            <a:ext cx="101066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too much noise, people will not / won't sleep.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975328" y="4292297"/>
            <a:ext cx="6434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If there is no water, plants will die.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2D7598-4910-E547-E6A5-902F1373E058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1732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" y="1153070"/>
            <a:ext cx="656886" cy="550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7542" y="1260007"/>
            <a:ext cx="424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" y="2728557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9163" y="2101245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1959" y="2728557"/>
            <a:ext cx="7389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Group A </a:t>
            </a:r>
            <a:r>
              <a:rPr lang="en-US" sz="2800" dirty="0"/>
              <a:t>secretly writes five </a:t>
            </a:r>
            <a:r>
              <a:rPr lang="en-US" sz="2800" i="1" dirty="0"/>
              <a:t>if</a:t>
            </a:r>
            <a:r>
              <a:rPr lang="en-US" sz="2800" dirty="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Group B </a:t>
            </a:r>
            <a:r>
              <a:rPr lang="en-US" sz="2800" dirty="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Match the </a:t>
            </a:r>
            <a:r>
              <a:rPr lang="en-US" sz="2800" i="1" dirty="0"/>
              <a:t>if</a:t>
            </a:r>
            <a:r>
              <a:rPr lang="en-US" sz="2800" dirty="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 they match? Are there any funny sentences?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54" y="1168748"/>
            <a:ext cx="1776660" cy="51933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4410" y="73467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075" y="146508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1488" y="2398591"/>
            <a:ext cx="1075705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 1: Articles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Grammar 2: First conditional sentences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0488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538" y="-34242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455255"/>
            <a:ext cx="6173335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3 sentences using the first conditional.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23" y="2137979"/>
            <a:ext cx="3617578" cy="36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8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91740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40"/>
            <a:ext cx="12279086" cy="812482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1621" y="48828"/>
            <a:ext cx="534239" cy="531911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9637" y="1355587"/>
            <a:ext cx="5456923" cy="632065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4095595" y="1344002"/>
            <a:ext cx="521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2: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6710" y="64382"/>
            <a:ext cx="182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87973" y="30894"/>
            <a:ext cx="593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7041" y="48827"/>
            <a:ext cx="75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27681" y="1228906"/>
            <a:ext cx="944936" cy="83357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09681" y="1228906"/>
            <a:ext cx="944936" cy="833574"/>
            <a:chOff x="2066408" y="3458139"/>
            <a:chExt cx="994505" cy="9416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B2ED1B7F-7FEE-EDDD-8AE1-02555728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95" y="2297106"/>
            <a:ext cx="4237651" cy="42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949880" y="2173874"/>
            <a:ext cx="1622139" cy="634427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4506811" y="4675006"/>
            <a:ext cx="1202422" cy="634427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73" tIns="8573" rIns="8573" bIns="8573" numCol="1" spcCol="1270" anchor="ctr" anchorCtr="0">
            <a:noAutofit/>
          </a:bodyPr>
          <a:lstStyle/>
          <a:p>
            <a:pPr marL="0" lvl="1" defTabSz="60007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56955" y="951329"/>
            <a:ext cx="1621784" cy="611610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5786" y="2155223"/>
            <a:ext cx="1817382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ARTICLES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96327" y="3464579"/>
            <a:ext cx="1621784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FIRST CONDITIONAL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8739" y="4806446"/>
            <a:ext cx="1817382" cy="6008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19737" y="997065"/>
            <a:ext cx="5299609" cy="58080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Game: Describe a picture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19737" y="1936233"/>
            <a:ext cx="5299609" cy="975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Write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a/an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09214" y="3201668"/>
            <a:ext cx="5299609" cy="115929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Write the correct form.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Combine the sentences.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3078739" y="1257134"/>
            <a:ext cx="565738" cy="89808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907220" y="2455653"/>
            <a:ext cx="828567" cy="100892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18111" y="3765010"/>
            <a:ext cx="1269319" cy="104143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096327" y="5815371"/>
            <a:ext cx="2265281" cy="60356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2228969" y="5106877"/>
            <a:ext cx="849771" cy="708494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19737" y="5754920"/>
            <a:ext cx="5299609" cy="69398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05283" y="253531"/>
            <a:ext cx="5303941" cy="46923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4383674" y="202845"/>
            <a:ext cx="4966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73426" y="138196"/>
            <a:ext cx="745879" cy="706214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5619737" y="4806446"/>
            <a:ext cx="5299609" cy="54879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Game: Fun matching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3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2000" cy="6858000"/>
            <a:chOff x="45503" y="1590291"/>
            <a:chExt cx="8802057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45503" y="1590291"/>
              <a:ext cx="8802057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28751" y="258298"/>
            <a:ext cx="416096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5366" y="950795"/>
            <a:ext cx="694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EAAAE"/>
                </a:solidFill>
              </a:rPr>
              <a:t>GAME: DESCRIBE A PICTURE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edroom Clipart Images - Free Download on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54" y="1858911"/>
            <a:ext cx="5335707" cy="44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5405" y="1518343"/>
            <a:ext cx="4625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Describe the picture using the structure </a:t>
            </a:r>
            <a:r>
              <a:rPr lang="en-US" sz="2800" b="1" dirty="0">
                <a:solidFill>
                  <a:srgbClr val="FF0000"/>
                </a:solidFill>
              </a:rPr>
              <a:t>“There is”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112" y="261775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picture on the wall.</a:t>
            </a:r>
            <a:endParaRPr lang="en-US" sz="28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3111" y="314097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an</a:t>
            </a:r>
            <a:r>
              <a:rPr lang="en-US" sz="2800" b="1" dirty="0"/>
              <a:t> </a:t>
            </a:r>
            <a:r>
              <a:rPr lang="en-US" sz="2800" dirty="0"/>
              <a:t>air-conditioner on the wall.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3111" y="36641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clock on the wall.</a:t>
            </a:r>
            <a:endParaRPr lang="en-US" sz="28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3111" y="4187585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tree on the wardrobe.</a:t>
            </a:r>
            <a:endParaRPr lang="en-US" sz="28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3110" y="4632364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chair near the wall.</a:t>
            </a:r>
            <a:endParaRPr lang="en-US" sz="28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110" y="5152390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bed in the room.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3110" y="5611539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There is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 </a:t>
            </a:r>
            <a:r>
              <a:rPr lang="en-US" sz="2800" dirty="0"/>
              <a:t>lamp on the table.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1765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E37EF-8726-DBEB-B7AC-8FBE8CD77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6" r="3977"/>
          <a:stretch/>
        </p:blipFill>
        <p:spPr>
          <a:xfrm>
            <a:off x="39875" y="1016610"/>
            <a:ext cx="5864507" cy="5839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6E8F67-907D-C775-3B5F-510FB279A1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8" r="3108"/>
          <a:stretch/>
        </p:blipFill>
        <p:spPr>
          <a:xfrm>
            <a:off x="6134848" y="1505545"/>
            <a:ext cx="5974602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4" y="1150307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7243" y="1150307"/>
            <a:ext cx="7935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40" name="Round Single Corner Rectangle 3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ound Single Corner Rectangle 4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ound Single Corner Rectangle 4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CFA344-51D9-7C7C-B7EF-5F397DF575BA}"/>
              </a:ext>
            </a:extLst>
          </p:cNvPr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FCF2D-B199-551D-4646-017FF5617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96" y="2262958"/>
            <a:ext cx="5480817" cy="3948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2C277B-8FC8-4602-0CC3-F024F188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25" y="2262958"/>
            <a:ext cx="6143625" cy="38290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1931338" y="2131907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7FC4A-3727-3C32-66B1-C5ACB6BC94EB}"/>
              </a:ext>
            </a:extLst>
          </p:cNvPr>
          <p:cNvSpPr txBox="1"/>
          <p:nvPr/>
        </p:nvSpPr>
        <p:spPr>
          <a:xfrm>
            <a:off x="1978794" y="3136052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4891D-2BC4-A27A-3132-8B9FD2F1DC9F}"/>
              </a:ext>
            </a:extLst>
          </p:cNvPr>
          <p:cNvSpPr txBox="1"/>
          <p:nvPr/>
        </p:nvSpPr>
        <p:spPr>
          <a:xfrm>
            <a:off x="1978794" y="4171760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F7677-C9C9-D585-6228-E4E393A19A4D}"/>
              </a:ext>
            </a:extLst>
          </p:cNvPr>
          <p:cNvSpPr txBox="1"/>
          <p:nvPr/>
        </p:nvSpPr>
        <p:spPr>
          <a:xfrm>
            <a:off x="2034863" y="524512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0FC6A-49BF-2441-FF86-BA0019FD46D2}"/>
              </a:ext>
            </a:extLst>
          </p:cNvPr>
          <p:cNvSpPr txBox="1"/>
          <p:nvPr/>
        </p:nvSpPr>
        <p:spPr>
          <a:xfrm>
            <a:off x="7466496" y="2262958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E7F752-FE3B-C1D8-BE04-C214912C37EA}"/>
              </a:ext>
            </a:extLst>
          </p:cNvPr>
          <p:cNvSpPr txBox="1"/>
          <p:nvPr/>
        </p:nvSpPr>
        <p:spPr>
          <a:xfrm>
            <a:off x="7522724" y="3221623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293C42-CB9C-5F26-FABA-A72F10352DC6}"/>
              </a:ext>
            </a:extLst>
          </p:cNvPr>
          <p:cNvSpPr txBox="1"/>
          <p:nvPr/>
        </p:nvSpPr>
        <p:spPr>
          <a:xfrm>
            <a:off x="7617636" y="422885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an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DB253-CB1E-6647-D2B7-214D1BEE2A3A}"/>
              </a:ext>
            </a:extLst>
          </p:cNvPr>
          <p:cNvSpPr txBox="1"/>
          <p:nvPr/>
        </p:nvSpPr>
        <p:spPr>
          <a:xfrm>
            <a:off x="7531656" y="5158944"/>
            <a:ext cx="127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</a:rPr>
              <a:t>a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525"/>
            <a:ext cx="718457" cy="7120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57" y="1128340"/>
            <a:ext cx="7960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9CD934-713B-8B4E-C63A-0F1C66643294}"/>
              </a:ext>
            </a:extLst>
          </p:cNvPr>
          <p:cNvSpPr txBox="1"/>
          <p:nvPr/>
        </p:nvSpPr>
        <p:spPr>
          <a:xfrm>
            <a:off x="569628" y="126716"/>
            <a:ext cx="39993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EDA85-2DF6-8A5E-30D1-3D763144F69E}"/>
              </a:ext>
            </a:extLst>
          </p:cNvPr>
          <p:cNvSpPr txBox="1"/>
          <p:nvPr/>
        </p:nvSpPr>
        <p:spPr>
          <a:xfrm>
            <a:off x="457200" y="2001888"/>
            <a:ext cx="11382703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father is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doctor.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Sun keeps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Earth warm.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dolphin is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intelligent animal.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have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orange shirt too.</a:t>
            </a: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brother likes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blue pen, not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red one.</a:t>
            </a:r>
            <a:r>
              <a:rPr lang="en-US" sz="36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43D4C5-25BD-23BF-28C5-79CD981E4B66}"/>
              </a:ext>
            </a:extLst>
          </p:cNvPr>
          <p:cNvSpPr txBox="1"/>
          <p:nvPr/>
        </p:nvSpPr>
        <p:spPr>
          <a:xfrm>
            <a:off x="3757603" y="2112250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350294-66E4-3B75-DA09-1646ECC20D39}"/>
              </a:ext>
            </a:extLst>
          </p:cNvPr>
          <p:cNvSpPr txBox="1"/>
          <p:nvPr/>
        </p:nvSpPr>
        <p:spPr>
          <a:xfrm>
            <a:off x="1293365" y="2925593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The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016E6-499F-9962-ECDD-52AB59C135CD}"/>
              </a:ext>
            </a:extLst>
          </p:cNvPr>
          <p:cNvSpPr txBox="1"/>
          <p:nvPr/>
        </p:nvSpPr>
        <p:spPr>
          <a:xfrm>
            <a:off x="5124458" y="2941359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the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CD2CE-0F05-D77A-7A43-6BBCE412E9C6}"/>
              </a:ext>
            </a:extLst>
          </p:cNvPr>
          <p:cNvSpPr txBox="1"/>
          <p:nvPr/>
        </p:nvSpPr>
        <p:spPr>
          <a:xfrm>
            <a:off x="1503860" y="3781214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90E97A-DF24-5749-89F7-FF829170F837}"/>
              </a:ext>
            </a:extLst>
          </p:cNvPr>
          <p:cNvSpPr txBox="1"/>
          <p:nvPr/>
        </p:nvSpPr>
        <p:spPr>
          <a:xfrm>
            <a:off x="5155990" y="3781214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5CBD19-4FD1-9FC1-22D5-821D63703A48}"/>
              </a:ext>
            </a:extLst>
          </p:cNvPr>
          <p:cNvSpPr txBox="1"/>
          <p:nvPr/>
        </p:nvSpPr>
        <p:spPr>
          <a:xfrm>
            <a:off x="2779807" y="4582187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61C44D-1B55-D2DA-A37B-6BA4A066B675}"/>
              </a:ext>
            </a:extLst>
          </p:cNvPr>
          <p:cNvSpPr txBox="1"/>
          <p:nvPr/>
        </p:nvSpPr>
        <p:spPr>
          <a:xfrm>
            <a:off x="4589094" y="5409673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the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1EA0DB-8084-B770-7263-37C1E68D6BBC}"/>
              </a:ext>
            </a:extLst>
          </p:cNvPr>
          <p:cNvSpPr txBox="1"/>
          <p:nvPr/>
        </p:nvSpPr>
        <p:spPr>
          <a:xfrm>
            <a:off x="8720988" y="5401790"/>
            <a:ext cx="1275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the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8" grpId="0"/>
      <p:bldP spid="41" grpId="0"/>
      <p:bldP spid="42" grpId="0"/>
      <p:bldP spid="43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2140" y="1602623"/>
            <a:ext cx="10551836" cy="4467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287139" y="1722440"/>
            <a:ext cx="9918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2942" y="5268547"/>
            <a:ext cx="2289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48709" y="5111106"/>
            <a:ext cx="10265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If you </a:t>
            </a:r>
            <a:r>
              <a:rPr lang="en-US" sz="3200" b="1"/>
              <a:t>use </a:t>
            </a:r>
            <a:r>
              <a:rPr lang="en-US" sz="3200"/>
              <a:t>less paper, you </a:t>
            </a:r>
            <a:r>
              <a:rPr lang="en-US" sz="3200" b="1"/>
              <a:t>will save </a:t>
            </a:r>
            <a:r>
              <a:rPr lang="en-US" sz="3200"/>
              <a:t>a lot of trees.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4216" y="2919475"/>
            <a:ext cx="689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If + S + V (present simple),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3888" y="3455919"/>
            <a:ext cx="232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 If-clause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4214" y="3976698"/>
            <a:ext cx="8264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S + will / won’t + V (base form)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3887" y="4508427"/>
            <a:ext cx="266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</a:rPr>
              <a:t>main clause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46E5FC-F251-1166-7BFE-D698DB38790E}"/>
              </a:ext>
            </a:extLst>
          </p:cNvPr>
          <p:cNvSpPr txBox="1"/>
          <p:nvPr/>
        </p:nvSpPr>
        <p:spPr>
          <a:xfrm>
            <a:off x="364735" y="2164359"/>
            <a:ext cx="116953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it (be)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sunny next week, we (go)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on a picnic.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we (recycle)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more, we (help)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Earth.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(save)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 lot of trees if we (not waste)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so much paper.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 people (have)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fresh water if we (use)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less water.</a:t>
            </a:r>
          </a:p>
          <a:p>
            <a:r>
              <a:rPr lang="en-US" sz="32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If the river (not 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dirty, there (be)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more fish.</a:t>
            </a:r>
            <a:r>
              <a:rPr lang="en-US" sz="32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8" y="1108286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245" y="1222329"/>
            <a:ext cx="9141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6E745FF-8287-49F1-922C-5352CE114153}"/>
              </a:ext>
            </a:extLst>
          </p:cNvPr>
          <p:cNvSpPr txBox="1"/>
          <p:nvPr/>
        </p:nvSpPr>
        <p:spPr>
          <a:xfrm>
            <a:off x="4186579" y="4134511"/>
            <a:ext cx="2299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have</a:t>
            </a:r>
            <a:endParaRPr lang="en-US" sz="3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12192000" cy="968673"/>
            <a:chOff x="7620" y="-7620"/>
            <a:chExt cx="12192000" cy="1083309"/>
          </a:xfrm>
        </p:grpSpPr>
        <p:sp>
          <p:nvSpPr>
            <p:cNvPr id="56" name="Round Single Corner Rectangle 5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ound Single Corner Rectangle 5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ound Single Corner Rectangle 5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57B36C-0D68-6772-4E2C-519DD7C6C32B}"/>
              </a:ext>
            </a:extLst>
          </p:cNvPr>
          <p:cNvSpPr txBox="1"/>
          <p:nvPr/>
        </p:nvSpPr>
        <p:spPr>
          <a:xfrm>
            <a:off x="429310" y="123734"/>
            <a:ext cx="5105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CONDITIONAL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B0EBF-26EE-4EE3-A5D4-6C177EF336C6}"/>
              </a:ext>
            </a:extLst>
          </p:cNvPr>
          <p:cNvSpPr txBox="1"/>
          <p:nvPr/>
        </p:nvSpPr>
        <p:spPr>
          <a:xfrm>
            <a:off x="8192072" y="2170089"/>
            <a:ext cx="14090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go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DA1476-674E-4969-B650-C80B1FB201CA}"/>
              </a:ext>
            </a:extLst>
          </p:cNvPr>
          <p:cNvSpPr txBox="1"/>
          <p:nvPr/>
        </p:nvSpPr>
        <p:spPr>
          <a:xfrm>
            <a:off x="3306506" y="2672950"/>
            <a:ext cx="17601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recycle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1FA78-B9B4-40AF-BF46-905456FE5E1D}"/>
              </a:ext>
            </a:extLst>
          </p:cNvPr>
          <p:cNvSpPr txBox="1"/>
          <p:nvPr/>
        </p:nvSpPr>
        <p:spPr>
          <a:xfrm>
            <a:off x="7389204" y="2662378"/>
            <a:ext cx="1806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help</a:t>
            </a:r>
            <a:endParaRPr lang="en-US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9271E2-7FAB-4F0C-9BD7-D66400F1471B}"/>
              </a:ext>
            </a:extLst>
          </p:cNvPr>
          <p:cNvSpPr txBox="1"/>
          <p:nvPr/>
        </p:nvSpPr>
        <p:spPr>
          <a:xfrm>
            <a:off x="9195493" y="3136612"/>
            <a:ext cx="24709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don’t waste</a:t>
            </a:r>
            <a:r>
              <a:rPr lang="en-US" sz="3200" dirty="0"/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424289-1BD5-4732-B6AB-2FEB3C43FEBD}"/>
              </a:ext>
            </a:extLst>
          </p:cNvPr>
          <p:cNvSpPr txBox="1"/>
          <p:nvPr/>
        </p:nvSpPr>
        <p:spPr>
          <a:xfrm>
            <a:off x="9817577" y="4140066"/>
            <a:ext cx="1573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use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EAE516-4213-481B-8339-B8AE65135067}"/>
              </a:ext>
            </a:extLst>
          </p:cNvPr>
          <p:cNvSpPr txBox="1"/>
          <p:nvPr/>
        </p:nvSpPr>
        <p:spPr>
          <a:xfrm>
            <a:off x="4071306" y="5113549"/>
            <a:ext cx="22834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isn’t </a:t>
            </a:r>
            <a:r>
              <a:rPr lang="en-US" sz="3200" dirty="0">
                <a:solidFill>
                  <a:srgbClr val="7030A0"/>
                </a:solidFill>
              </a:rPr>
              <a:t>/</a:t>
            </a:r>
            <a:r>
              <a:rPr lang="en-US" sz="3200" dirty="0">
                <a:solidFill>
                  <a:srgbClr val="00B050"/>
                </a:solidFill>
              </a:rPr>
              <a:t> is not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EAF13E-9389-42CA-AF7B-6C2131ED2C38}"/>
              </a:ext>
            </a:extLst>
          </p:cNvPr>
          <p:cNvSpPr txBox="1"/>
          <p:nvPr/>
        </p:nvSpPr>
        <p:spPr>
          <a:xfrm>
            <a:off x="9195493" y="5111988"/>
            <a:ext cx="1938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be</a:t>
            </a:r>
            <a:endParaRPr lang="en-US" sz="3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EE83B3-A2BA-4385-AB84-F450B5F3D7CA}"/>
              </a:ext>
            </a:extLst>
          </p:cNvPr>
          <p:cNvSpPr txBox="1"/>
          <p:nvPr/>
        </p:nvSpPr>
        <p:spPr>
          <a:xfrm>
            <a:off x="2463408" y="3181541"/>
            <a:ext cx="1926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will save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C9585C-3629-4917-9DB2-6A334F33F219}"/>
              </a:ext>
            </a:extLst>
          </p:cNvPr>
          <p:cNvSpPr txBox="1"/>
          <p:nvPr/>
        </p:nvSpPr>
        <p:spPr>
          <a:xfrm>
            <a:off x="2671743" y="2116946"/>
            <a:ext cx="1029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2" grpId="0"/>
      <p:bldP spid="28" grpId="0"/>
      <p:bldP spid="31" grpId="0"/>
      <p:bldP spid="37" grpId="0"/>
      <p:bldP spid="51" grpId="0"/>
      <p:bldP spid="53" grpId="0"/>
      <p:bldP spid="55" grpId="0"/>
      <p:bldP spid="34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2139</TotalTime>
  <Words>690</Words>
  <Application>Microsoft Office PowerPoint</Application>
  <PresentationFormat>Widescreen</PresentationFormat>
  <Paragraphs>126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141</cp:revision>
  <dcterms:created xsi:type="dcterms:W3CDTF">2020-12-09T02:04:09Z</dcterms:created>
  <dcterms:modified xsi:type="dcterms:W3CDTF">2024-06-28T10:24:50Z</dcterms:modified>
</cp:coreProperties>
</file>