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4" r:id="rId2"/>
    <p:sldId id="291" r:id="rId3"/>
    <p:sldId id="292" r:id="rId4"/>
    <p:sldId id="290" r:id="rId5"/>
    <p:sldId id="258" r:id="rId6"/>
    <p:sldId id="272" r:id="rId7"/>
    <p:sldId id="293" r:id="rId8"/>
    <p:sldId id="294" r:id="rId9"/>
    <p:sldId id="295" r:id="rId10"/>
    <p:sldId id="296" r:id="rId11"/>
    <p:sldId id="297" r:id="rId12"/>
    <p:sldId id="262" r:id="rId13"/>
    <p:sldId id="275" r:id="rId14"/>
    <p:sldId id="299" r:id="rId15"/>
    <p:sldId id="301" r:id="rId16"/>
    <p:sldId id="300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7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00FF"/>
    <a:srgbClr val="AFDDFF"/>
    <a:srgbClr val="FFE89F"/>
    <a:srgbClr val="FFE07D"/>
    <a:srgbClr val="FFD13F"/>
    <a:srgbClr val="E1EFD9"/>
    <a:srgbClr val="F16649"/>
    <a:srgbClr val="FFC000"/>
    <a:srgbClr val="F48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798" autoAdjust="0"/>
  </p:normalViewPr>
  <p:slideViewPr>
    <p:cSldViewPr snapToGrid="0" showGuides="1">
      <p:cViewPr varScale="1">
        <p:scale>
          <a:sx n="61" d="100"/>
          <a:sy n="61" d="100"/>
        </p:scale>
        <p:origin x="90" y="888"/>
      </p:cViewPr>
      <p:guideLst>
        <p:guide pos="38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7775-C3A6-4158-A3D2-D47E7BA4AE84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48EE6-EC08-4D6B-97D7-6567186C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0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https://youtu.be/AOvcW8l3RzE?si=a7xItOoCUQib4Dbp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8EE6-EC08-4D6B-97D7-6567186C9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5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9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water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0542" y="5953759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clothes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4" y="3242900"/>
            <a:ext cx="3873095" cy="262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20" y="3204988"/>
            <a:ext cx="4044008" cy="269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70D16-D3F2-7F31-53AB-E73FFBD148D8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116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03852" y="968673"/>
            <a:ext cx="10584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words from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4" y="104714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10638" y="1991360"/>
          <a:ext cx="9977121" cy="423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2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1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5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2245440" y="2734521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rubbish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2051478" y="3214148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2407890" y="3693775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1879012" y="4173402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2373425" y="4687851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2338962" y="5217715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5060472" y="2732269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5420685" y="3211896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4918125" y="3691523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5376610" y="417115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5392977" y="4685599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5329483" y="5215463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clothes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8878718" y="3026909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rubbish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8684756" y="3506536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bag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9041168" y="398616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8502130" y="4465790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plastic bottle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9006703" y="4980239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E4E74-DE63-99E8-AE99-49924A7F335C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935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2" y="110807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124" y="1180882"/>
            <a:ext cx="1116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3521" y="1086126"/>
            <a:ext cx="792480" cy="7924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65557" y="140962"/>
            <a:ext cx="42536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10BEB-F6FF-2AA0-C100-2820FF8BD9AC}"/>
              </a:ext>
            </a:extLst>
          </p:cNvPr>
          <p:cNvSpPr txBox="1"/>
          <p:nvPr/>
        </p:nvSpPr>
        <p:spPr>
          <a:xfrm>
            <a:off x="1114096" y="2090815"/>
            <a:ext cx="9963808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1. If you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cy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cle, it’ll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help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Earth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2.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Wa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ter is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good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for your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bo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dy.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3.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stu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dents are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plan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ting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trees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gar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den.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4. Is it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bet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ter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use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pa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per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bags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?</a:t>
            </a:r>
            <a:endParaRPr lang="en-US" sz="3600" b="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5. We are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hap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py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walk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school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5" y="1327148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6688" y="1224660"/>
            <a:ext cx="1049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</a:t>
            </a:r>
          </a:p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59" y="2239465"/>
            <a:ext cx="86545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b="1" dirty="0"/>
              <a:t>What</a:t>
            </a:r>
            <a:r>
              <a:rPr lang="en-US" sz="3600" dirty="0"/>
              <a:t> are you </a:t>
            </a:r>
            <a:r>
              <a:rPr lang="en-US" sz="3600" b="1" dirty="0"/>
              <a:t>do</a:t>
            </a:r>
            <a:r>
              <a:rPr lang="en-US" sz="3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Mi</a:t>
            </a:r>
            <a:r>
              <a:rPr lang="en-US" sz="3600" b="1" i="1" dirty="0"/>
              <a:t>: </a:t>
            </a:r>
            <a:r>
              <a:rPr lang="en-US" sz="3600" dirty="0"/>
              <a:t>I’m </a:t>
            </a:r>
            <a:r>
              <a:rPr lang="en-US" sz="3600" b="1" dirty="0"/>
              <a:t>wri</a:t>
            </a:r>
            <a:r>
              <a:rPr lang="en-US" sz="3600" dirty="0"/>
              <a:t>ting an </a:t>
            </a:r>
            <a:r>
              <a:rPr lang="en-US" sz="3600" b="1" dirty="0"/>
              <a:t>ar</a:t>
            </a:r>
            <a:r>
              <a:rPr lang="en-US" sz="3600" dirty="0"/>
              <a:t>ticle about </a:t>
            </a:r>
            <a:r>
              <a:rPr lang="en-US" sz="3600" b="1" dirty="0"/>
              <a:t>go</a:t>
            </a:r>
            <a:r>
              <a:rPr lang="en-US" sz="3600" dirty="0"/>
              <a:t>ing </a:t>
            </a:r>
            <a:r>
              <a:rPr lang="en-US" sz="3600" b="1" dirty="0"/>
              <a:t>green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b="1" dirty="0"/>
              <a:t>Great</a:t>
            </a:r>
            <a:r>
              <a:rPr lang="en-US" sz="3600" dirty="0"/>
              <a:t>! I’m </a:t>
            </a:r>
            <a:r>
              <a:rPr lang="en-US" sz="3600" b="1" dirty="0"/>
              <a:t>wri</a:t>
            </a:r>
            <a:r>
              <a:rPr lang="en-US" sz="3600" dirty="0"/>
              <a:t>ting a </a:t>
            </a:r>
            <a:r>
              <a:rPr lang="en-US" sz="3600" b="1" dirty="0"/>
              <a:t>po</a:t>
            </a:r>
            <a:r>
              <a:rPr lang="en-US" sz="3600" dirty="0"/>
              <a:t>em about the </a:t>
            </a:r>
            <a:r>
              <a:rPr lang="en-US" sz="3600" b="1" dirty="0"/>
              <a:t>3Rs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Mi</a:t>
            </a:r>
            <a:r>
              <a:rPr lang="en-US" sz="3600" b="1" i="1" dirty="0"/>
              <a:t>: </a:t>
            </a:r>
            <a:r>
              <a:rPr lang="en-US" sz="3600" b="1" dirty="0"/>
              <a:t>Let</a:t>
            </a:r>
            <a:r>
              <a:rPr lang="en-US" sz="3600" dirty="0"/>
              <a:t> me </a:t>
            </a:r>
            <a:r>
              <a:rPr lang="en-US" sz="3600" b="1" dirty="0"/>
              <a:t>read</a:t>
            </a:r>
            <a:r>
              <a:rPr lang="en-US" sz="3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dirty="0"/>
              <a:t>I’m </a:t>
            </a:r>
            <a:r>
              <a:rPr lang="en-US" sz="3600" b="1" dirty="0"/>
              <a:t>still</a:t>
            </a:r>
            <a:r>
              <a:rPr lang="en-US" sz="3600" dirty="0"/>
              <a:t> </a:t>
            </a:r>
            <a:r>
              <a:rPr lang="en-US" sz="3600" b="1" dirty="0"/>
              <a:t>wri</a:t>
            </a:r>
            <a:r>
              <a:rPr lang="en-US" sz="3600" dirty="0"/>
              <a:t>ting. </a:t>
            </a:r>
            <a:r>
              <a:rPr lang="en-US" sz="3600" b="1" dirty="0"/>
              <a:t>Wait</a:t>
            </a:r>
            <a:r>
              <a:rPr lang="en-US" sz="3600" dirty="0"/>
              <a:t> for a </a:t>
            </a:r>
            <a:r>
              <a:rPr lang="en-US" sz="3600" b="1" dirty="0"/>
              <a:t>mi</a:t>
            </a:r>
            <a:r>
              <a:rPr lang="en-US" sz="3600" dirty="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84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3112" y="1193124"/>
            <a:ext cx="802812" cy="8028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0AD599-7D27-37D6-8D61-D8F7A5E2F522}"/>
              </a:ext>
            </a:extLst>
          </p:cNvPr>
          <p:cNvSpPr txBox="1"/>
          <p:nvPr/>
        </p:nvSpPr>
        <p:spPr>
          <a:xfrm>
            <a:off x="565557" y="140962"/>
            <a:ext cx="42536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AEE7C-414A-21D6-6EB9-F12EFBD3B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80" y="1174986"/>
            <a:ext cx="7032406" cy="5683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0FD08-B061-0A86-3EB8-6EE0F0DE54FB}"/>
              </a:ext>
            </a:extLst>
          </p:cNvPr>
          <p:cNvSpPr txBox="1"/>
          <p:nvPr/>
        </p:nvSpPr>
        <p:spPr>
          <a:xfrm>
            <a:off x="497080" y="2315354"/>
            <a:ext cx="41226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00B050"/>
                </a:solidFill>
                <a:effectLst/>
              </a:rPr>
              <a:t>Objects can be:</a:t>
            </a:r>
            <a:endParaRPr lang="en-US" sz="4800" b="1" dirty="0">
              <a:solidFill>
                <a:srgbClr val="00B050"/>
              </a:solidFill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Reduce</a:t>
            </a:r>
            <a:endParaRPr lang="en-US" sz="4800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Reuse</a:t>
            </a:r>
            <a:endParaRPr lang="en-US" sz="4800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Recycle</a:t>
            </a:r>
            <a:endParaRPr lang="en-US" sz="4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62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78" y="129164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8630863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the 3Rs and 3Rs products.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Rhythm in sentences</a:t>
            </a:r>
          </a:p>
        </p:txBody>
      </p:sp>
    </p:spTree>
    <p:extLst>
      <p:ext uri="{BB962C8B-B14F-4D97-AF65-F5344CB8AC3E}">
        <p14:creationId xmlns:p14="http://schemas.microsoft.com/office/powerpoint/2010/main" val="50953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622496"/>
            <a:ext cx="686512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Find more words in the topic “Going green”.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40" y="2111357"/>
            <a:ext cx="3254300" cy="32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5456923" cy="63206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30676" y="1376564"/>
            <a:ext cx="521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27681" y="1228906"/>
            <a:ext cx="944936" cy="83357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B067E-CB37-FB2F-79BA-F32D9ABD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93" y="2458057"/>
            <a:ext cx="3919045" cy="39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2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949880" y="2173874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52459" y="1036981"/>
            <a:ext cx="1692139" cy="595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4767" y="2338830"/>
            <a:ext cx="2075879" cy="60086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8544" y="3648292"/>
            <a:ext cx="1896223" cy="697858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19183" y="4938669"/>
            <a:ext cx="1896223" cy="5851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6408" y="1036981"/>
            <a:ext cx="6188644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Listen to a song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6408" y="1670550"/>
            <a:ext cx="6188644" cy="167768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column A, B and 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the words / phrases under each picture.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Put the words / phrases into groups.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36408" y="3500228"/>
            <a:ext cx="6188644" cy="1003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repeat.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practice.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44598" y="1334785"/>
            <a:ext cx="938109" cy="100404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96657" y="2639260"/>
            <a:ext cx="948111" cy="10090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44767" y="3997221"/>
            <a:ext cx="1022528" cy="94144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50099" y="6018710"/>
            <a:ext cx="2363553" cy="58777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931877" y="5231240"/>
            <a:ext cx="687307" cy="7874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036409" y="6001360"/>
            <a:ext cx="6188644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25310E5-3280-F46A-FB60-B67ACE0440F8}"/>
              </a:ext>
            </a:extLst>
          </p:cNvPr>
          <p:cNvSpPr/>
          <p:nvPr/>
        </p:nvSpPr>
        <p:spPr>
          <a:xfrm>
            <a:off x="5036408" y="4675006"/>
            <a:ext cx="6188644" cy="1003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Board race</a:t>
            </a:r>
          </a:p>
        </p:txBody>
      </p:sp>
    </p:spTree>
    <p:extLst>
      <p:ext uri="{BB962C8B-B14F-4D97-AF65-F5344CB8AC3E}">
        <p14:creationId xmlns:p14="http://schemas.microsoft.com/office/powerpoint/2010/main" val="243020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1886" y="0"/>
            <a:ext cx="12060114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09805" y="273749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526" y="289348"/>
            <a:ext cx="33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EAAAE"/>
                </a:solidFill>
              </a:rPr>
              <a:t>Listen to a song!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0450" y="2118049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  </a:t>
            </a:r>
            <a:endParaRPr lang="en-US" b="1" dirty="0"/>
          </a:p>
        </p:txBody>
      </p:sp>
      <p:pic>
        <p:nvPicPr>
          <p:cNvPr id="5" name="Reduce Reuse Recycle Song for Kids - Earth Day Songs for Children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69" y="979639"/>
            <a:ext cx="11087100" cy="55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1003013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4" y="996991"/>
            <a:ext cx="112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63462"/>
              </p:ext>
            </p:extLst>
          </p:nvPr>
        </p:nvGraphicFramePr>
        <p:xfrm>
          <a:off x="2184395" y="1965518"/>
          <a:ext cx="8798559" cy="46052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84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use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create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use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95" y="3094701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40" y="4135558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95" y="5562498"/>
            <a:ext cx="1035411" cy="10295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556404" y="3731653"/>
            <a:ext cx="109728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5420484" y="3767959"/>
            <a:ext cx="1043378" cy="959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556404" y="3912652"/>
            <a:ext cx="1259431" cy="84704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5316781" y="3912652"/>
            <a:ext cx="1313340" cy="188976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3539978" y="5992137"/>
            <a:ext cx="939029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5720075" y="5186855"/>
            <a:ext cx="743787" cy="80528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83" y="3308810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51" y="3221702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2" y="3157318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86" y="3223596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38" y="5131282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64" y="5097197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C91763-31DE-5490-84B5-0A74DA61289E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83" y="3186891"/>
            <a:ext cx="3967426" cy="276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1" y="3236479"/>
            <a:ext cx="2667692" cy="266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178611" y="6048232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86539" y="6031599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AA425-FEA0-F21C-E5D6-4CF87F5DA3E7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834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18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40651" y="5953760"/>
            <a:ext cx="298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plastic bottle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76" y="3135352"/>
            <a:ext cx="2931484" cy="264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51" y="3135352"/>
            <a:ext cx="2770944" cy="277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E196B-C85B-0C29-AAA6-E924F4E93DBA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970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07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4472" y="5953760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paper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29" y="3178690"/>
            <a:ext cx="2775070" cy="277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9" y="3192469"/>
            <a:ext cx="3784454" cy="2761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29E19-221A-B8C6-8804-D6C656110BFA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520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2019</TotalTime>
  <Words>525</Words>
  <Application>Microsoft Office PowerPoint</Application>
  <PresentationFormat>Widescreen</PresentationFormat>
  <Paragraphs>152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108</cp:revision>
  <dcterms:created xsi:type="dcterms:W3CDTF">2020-12-09T02:04:09Z</dcterms:created>
  <dcterms:modified xsi:type="dcterms:W3CDTF">2024-06-28T09:56:51Z</dcterms:modified>
</cp:coreProperties>
</file>