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1" r:id="rId5"/>
    <p:sldId id="262" r:id="rId6"/>
    <p:sldId id="257" r:id="rId7"/>
    <p:sldId id="263" r:id="rId8"/>
    <p:sldId id="265" r:id="rId9"/>
    <p:sldId id="266" r:id="rId10"/>
    <p:sldId id="267" r:id="rId11"/>
    <p:sldId id="268" r:id="rId12"/>
    <p:sldId id="264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1" r:id="rId25"/>
    <p:sldId id="280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16" userDrawn="1">
          <p15:clr>
            <a:srgbClr val="A4A3A4"/>
          </p15:clr>
        </p15:guide>
        <p15:guide id="2" pos="7256" userDrawn="1">
          <p15:clr>
            <a:srgbClr val="A4A3A4"/>
          </p15:clr>
        </p15:guide>
        <p15:guide id="3" orient="horz" pos="648" userDrawn="1">
          <p15:clr>
            <a:srgbClr val="A4A3A4"/>
          </p15:clr>
        </p15:guide>
        <p15:guide id="4" orient="horz" pos="712" userDrawn="1">
          <p15:clr>
            <a:srgbClr val="A4A3A4"/>
          </p15:clr>
        </p15:guide>
        <p15:guide id="5" orient="horz" pos="3936" userDrawn="1">
          <p15:clr>
            <a:srgbClr val="A4A3A4"/>
          </p15:clr>
        </p15:guide>
        <p15:guide id="6" orient="horz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562" y="58"/>
      </p:cViewPr>
      <p:guideLst>
        <p:guide pos="416"/>
        <p:guide pos="7256"/>
        <p:guide orient="horz" pos="648"/>
        <p:guide orient="horz" pos="712"/>
        <p:guide orient="horz" pos="3936"/>
        <p:guide orient="horz" pos="3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CA863-4742-4E2A-9725-B619BEDF52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9CD4C2-AC88-43B0-8AC4-14E9F7E5CA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736BA-E0EF-48FC-92D9-917691248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2D461-51FE-45D2-B1CC-C6B79C420EE5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EF9808-57E6-4ED8-B614-895CD3626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87EF9E-8921-4269-B96D-20416DC48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A30B3-E394-4264-BFC4-FCC6D1015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898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39402-5CC5-4CC5-ADB3-967D579DE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4E1C09-9686-44ED-91E2-558F04173A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7C7761-0F89-443B-99FF-BB7ED90FE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2D461-51FE-45D2-B1CC-C6B79C420EE5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2B57C-50C6-4CDF-BCD8-1E9B81B63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91DF0D-2526-4251-8E93-7BDC60FA9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A30B3-E394-4264-BFC4-FCC6D1015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621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9BB528-F55A-46F3-83EA-B796FEDD59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27C860-F407-4711-86F4-E3BBFA8C18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3E4375-3B73-4670-82C4-3BF76AF1A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2D461-51FE-45D2-B1CC-C6B79C420EE5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C2F62D-A01B-46B7-AFB2-88FBE0D47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40B451-8CF5-42E7-AE7C-033F1CF8B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A30B3-E394-4264-BFC4-FCC6D1015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113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7DAA7-7F50-4A76-8076-3CA505C14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148379-154D-4565-ACC5-F0955E2248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641876-E0FD-49C8-82E2-FE6AEAF21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2D461-51FE-45D2-B1CC-C6B79C420EE5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5124E1-439C-4598-98EB-04C1AE24D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D6C441-E0A0-4757-A4AC-A0AACAAAC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A30B3-E394-4264-BFC4-FCC6D1015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680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CF2D4-E97B-475E-8454-F12DB17CF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17B875-F939-4674-A46C-38B4BA84C9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B6113-301D-4C7A-861C-B931BCA31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2D461-51FE-45D2-B1CC-C6B79C420EE5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CF5F9-68F4-4EC4-8794-8110B95D7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3F8383-687F-4C15-97B9-42B4D40E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A30B3-E394-4264-BFC4-FCC6D1015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742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CA35E-95B5-45C1-B47F-55CD803A0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B0B066-6565-46D6-9293-7DABEA9A4A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81FEDB-86CF-4EF3-96A8-1FE7DC5C29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BFCCE6-F0A5-4F8F-A7AB-F45599AB9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2D461-51FE-45D2-B1CC-C6B79C420EE5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0B1C99-B16F-4556-B2FF-0DFE0668D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8B406F-FEDB-4E9D-8B85-11E19A34B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A30B3-E394-4264-BFC4-FCC6D1015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353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CA59D-C8B2-49B3-B3A8-7B272A9C5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E44612-BBDD-4332-84B9-78C01DD089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F90822-31B6-420C-B5EB-0BE35CE64A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987C33-31B7-46F7-92A4-2C907BCB65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1C8548-EC0B-4C55-9FA9-D6291B5D53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0E73F9-917F-4878-B56D-4638B5C0A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2D461-51FE-45D2-B1CC-C6B79C420EE5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3B264A-3D32-4807-AA96-CB608D387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A1EF49-499B-4CB0-9509-F9600BC30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A30B3-E394-4264-BFC4-FCC6D1015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196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F432A-662A-4CCA-9CE2-0B595109A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154AB6-C8F5-45A1-8A77-79D7A976C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2D461-51FE-45D2-B1CC-C6B79C420EE5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59C025-8B75-4BEF-9B4C-D35056DFA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C02CFD-8731-4FB3-80A1-BD95EA6CF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A30B3-E394-4264-BFC4-FCC6D1015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578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818258-5F61-4C99-AD96-41F2045E0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2D461-51FE-45D2-B1CC-C6B79C420EE5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2CFE32-3B81-4116-A48B-7F8CEC78E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71393B-4F7A-4F3C-AA53-D2A0B5A1E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A30B3-E394-4264-BFC4-FCC6D1015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121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85CC8-D831-456C-8D22-E7B9B726C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54132E-A52D-4CB4-A6CA-98A35D3012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062F7C-0DE4-419F-ACE9-1C6BB2342B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141098-D14B-4345-ACE4-DFDD26666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2D461-51FE-45D2-B1CC-C6B79C420EE5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547205-64E3-4B03-8B3A-4CC5553DB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BA2319-2EC9-4650-8DD6-69A9AAF46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A30B3-E394-4264-BFC4-FCC6D1015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304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ACF48-BE36-414D-A7A1-C08D8DC3E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EEEFB1-D64F-4F40-BE10-4C63007367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E3B697-223D-4160-8F07-427A09EAC0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B4A379-3C6C-445D-B2D4-FA73DBEAA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2D461-51FE-45D2-B1CC-C6B79C420EE5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9EF2C0-0A2A-4576-B954-4EADFB895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1D24EC-4713-440A-AADA-A6E9B4E79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A30B3-E394-4264-BFC4-FCC6D1015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185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CD206E-CAF6-40D1-9B30-33EA084FF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400CC7-A1B0-47D3-81A9-1AC2F128F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DD65EC-0549-4A91-AD0A-3C9E7DE86B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2D461-51FE-45D2-B1CC-C6B79C420EE5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721085-7C53-40E1-ADC3-495666B9A8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78B3AC-A7F8-48F6-93CF-F46BD2985E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AA30B3-E394-4264-BFC4-FCC6D1015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841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BA852F-F239-4E3D-9EE9-9D27C2BC36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26029" b="17721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7B1E15D-583A-4AE7-9048-616142E169A0}"/>
              </a:ext>
            </a:extLst>
          </p:cNvPr>
          <p:cNvSpPr txBox="1"/>
          <p:nvPr/>
        </p:nvSpPr>
        <p:spPr>
          <a:xfrm>
            <a:off x="392622" y="2320515"/>
            <a:ext cx="7938578" cy="1929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182880" algn="l"/>
                <a:tab pos="3007995" algn="ctr"/>
              </a:tabLst>
            </a:pPr>
            <a:r>
              <a:rPr lang="en-US" sz="5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5:</a:t>
            </a:r>
            <a:endParaRPr lang="en-US" sz="5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5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 BẢN THÔNG TIN</a:t>
            </a:r>
            <a:endParaRPr lang="en-US" sz="5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5610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85549BB-BA82-480F-AF6A-8EAFA1F7A3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57" b="3"/>
          <a:stretch/>
        </p:blipFill>
        <p:spPr>
          <a:xfrm>
            <a:off x="20" y="1"/>
            <a:ext cx="4848284" cy="43594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F60CB8-EDBC-4702-A2BB-FA31105906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518" r="-1" b="6939"/>
          <a:stretch/>
        </p:blipFill>
        <p:spPr>
          <a:xfrm>
            <a:off x="4972050" y="-1"/>
            <a:ext cx="7216902" cy="43594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B83DC3-E4B1-4766-8014-B36AB0488E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766" r="2" b="1424"/>
          <a:stretch/>
        </p:blipFill>
        <p:spPr>
          <a:xfrm>
            <a:off x="20" y="4472610"/>
            <a:ext cx="4848284" cy="23853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D264D4F-115A-4E3B-AE02-C8613863EF9B}"/>
              </a:ext>
            </a:extLst>
          </p:cNvPr>
          <p:cNvSpPr txBox="1"/>
          <p:nvPr/>
        </p:nvSpPr>
        <p:spPr>
          <a:xfrm>
            <a:off x="5289947" y="4654406"/>
            <a:ext cx="594002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Ẩm thực</a:t>
            </a:r>
            <a:r>
              <a:rPr lang="vi-VN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món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kẹo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bánh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Huế.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3132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0A597D97-203B-498B-95D3-E90DC961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1DFB68-27BC-45D7-9DAF-2748649534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7704" t="9348" r="7344" b="8091"/>
          <a:stretch/>
        </p:blipFill>
        <p:spPr>
          <a:xfrm>
            <a:off x="528638" y="1700212"/>
            <a:ext cx="5829300" cy="40381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9F30415-83F3-4FD5-A3A3-127D82282F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706" b="11336"/>
          <a:stretch/>
        </p:blipFill>
        <p:spPr>
          <a:xfrm>
            <a:off x="4267201" y="10"/>
            <a:ext cx="7924800" cy="33832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156B622-8763-4E17-A4D0-2FBC5D4DEAA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778" r="2" b="25580"/>
          <a:stretch/>
        </p:blipFill>
        <p:spPr>
          <a:xfrm>
            <a:off x="4650916" y="3474720"/>
            <a:ext cx="7555832" cy="3383280"/>
          </a:xfrm>
          <a:prstGeom prst="rect">
            <a:avLst/>
          </a:prstGeom>
        </p:spPr>
      </p:pic>
      <p:sp useBgFill="1">
        <p:nvSpPr>
          <p:cNvPr id="22" name="Freeform: Shape 21">
            <a:extLst>
              <a:ext uri="{FF2B5EF4-FFF2-40B4-BE49-F238E27FC236}">
                <a16:creationId xmlns:a16="http://schemas.microsoft.com/office/drawing/2014/main" id="{6A6EF10E-DF41-4BD3-8EB4-6F646531D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44272" cy="6858000"/>
          </a:xfrm>
          <a:custGeom>
            <a:avLst/>
            <a:gdLst>
              <a:gd name="connsiteX0" fmla="*/ 0 w 6244272"/>
              <a:gd name="connsiteY0" fmla="*/ 0 h 6858000"/>
              <a:gd name="connsiteX1" fmla="*/ 732568 w 6244272"/>
              <a:gd name="connsiteY1" fmla="*/ 0 h 6858000"/>
              <a:gd name="connsiteX2" fmla="*/ 947849 w 6244272"/>
              <a:gd name="connsiteY2" fmla="*/ 0 h 6858000"/>
              <a:gd name="connsiteX3" fmla="*/ 1823619 w 6244272"/>
              <a:gd name="connsiteY3" fmla="*/ 0 h 6858000"/>
              <a:gd name="connsiteX4" fmla="*/ 5235673 w 6244272"/>
              <a:gd name="connsiteY4" fmla="*/ 0 h 6858000"/>
              <a:gd name="connsiteX5" fmla="*/ 4933297 w 6244272"/>
              <a:gd name="connsiteY5" fmla="*/ 110269 h 6858000"/>
              <a:gd name="connsiteX6" fmla="*/ 4976910 w 6244272"/>
              <a:gd name="connsiteY6" fmla="*/ 135168 h 6858000"/>
              <a:gd name="connsiteX7" fmla="*/ 5238580 w 6244272"/>
              <a:gd name="connsiteY7" fmla="*/ 71141 h 6858000"/>
              <a:gd name="connsiteX8" fmla="*/ 5290914 w 6244272"/>
              <a:gd name="connsiteY8" fmla="*/ 88927 h 6858000"/>
              <a:gd name="connsiteX9" fmla="*/ 5264747 w 6244272"/>
              <a:gd name="connsiteY9" fmla="*/ 163625 h 6858000"/>
              <a:gd name="connsiteX10" fmla="*/ 5151357 w 6244272"/>
              <a:gd name="connsiteY10" fmla="*/ 192082 h 6858000"/>
              <a:gd name="connsiteX11" fmla="*/ 4974002 w 6244272"/>
              <a:gd name="connsiteY11" fmla="*/ 373491 h 6858000"/>
              <a:gd name="connsiteX12" fmla="*/ 5241488 w 6244272"/>
              <a:gd name="connsiteY12" fmla="*/ 352148 h 6858000"/>
              <a:gd name="connsiteX13" fmla="*/ 5288007 w 6244272"/>
              <a:gd name="connsiteY13" fmla="*/ 394834 h 6858000"/>
              <a:gd name="connsiteX14" fmla="*/ 5305452 w 6244272"/>
              <a:gd name="connsiteY14" fmla="*/ 451747 h 6858000"/>
              <a:gd name="connsiteX15" fmla="*/ 5383953 w 6244272"/>
              <a:gd name="connsiteY15" fmla="*/ 359262 h 6858000"/>
              <a:gd name="connsiteX16" fmla="*/ 5450825 w 6244272"/>
              <a:gd name="connsiteY16" fmla="*/ 334364 h 6858000"/>
              <a:gd name="connsiteX17" fmla="*/ 5471177 w 6244272"/>
              <a:gd name="connsiteY17" fmla="*/ 416176 h 6858000"/>
              <a:gd name="connsiteX18" fmla="*/ 5410121 w 6244272"/>
              <a:gd name="connsiteY18" fmla="*/ 505101 h 6858000"/>
              <a:gd name="connsiteX19" fmla="*/ 5247303 w 6244272"/>
              <a:gd name="connsiteY19" fmla="*/ 558458 h 6858000"/>
              <a:gd name="connsiteX20" fmla="*/ 5421750 w 6244272"/>
              <a:gd name="connsiteY20" fmla="*/ 558458 h 6858000"/>
              <a:gd name="connsiteX21" fmla="*/ 5622364 w 6244272"/>
              <a:gd name="connsiteY21" fmla="*/ 522887 h 6858000"/>
              <a:gd name="connsiteX22" fmla="*/ 5834608 w 6244272"/>
              <a:gd name="connsiteY22" fmla="*/ 533558 h 6858000"/>
              <a:gd name="connsiteX23" fmla="*/ 6035223 w 6244272"/>
              <a:gd name="connsiteY23" fmla="*/ 462417 h 6858000"/>
              <a:gd name="connsiteX24" fmla="*/ 6238745 w 6244272"/>
              <a:gd name="connsiteY24" fmla="*/ 465975 h 6858000"/>
              <a:gd name="connsiteX25" fmla="*/ 5337434 w 6244272"/>
              <a:gd name="connsiteY25" fmla="*/ 910606 h 6858000"/>
              <a:gd name="connsiteX26" fmla="*/ 5381046 w 6244272"/>
              <a:gd name="connsiteY26" fmla="*/ 921277 h 6858000"/>
              <a:gd name="connsiteX27" fmla="*/ 5439195 w 6244272"/>
              <a:gd name="connsiteY27" fmla="*/ 949734 h 6858000"/>
              <a:gd name="connsiteX28" fmla="*/ 5395583 w 6244272"/>
              <a:gd name="connsiteY28" fmla="*/ 1006647 h 6858000"/>
              <a:gd name="connsiteX29" fmla="*/ 5160079 w 6244272"/>
              <a:gd name="connsiteY29" fmla="*/ 1113358 h 6858000"/>
              <a:gd name="connsiteX30" fmla="*/ 5101930 w 6244272"/>
              <a:gd name="connsiteY30" fmla="*/ 1220069 h 6858000"/>
              <a:gd name="connsiteX31" fmla="*/ 5174617 w 6244272"/>
              <a:gd name="connsiteY31" fmla="*/ 1209399 h 6858000"/>
              <a:gd name="connsiteX32" fmla="*/ 5238580 w 6244272"/>
              <a:gd name="connsiteY32" fmla="*/ 1230741 h 6858000"/>
              <a:gd name="connsiteX33" fmla="*/ 5212414 w 6244272"/>
              <a:gd name="connsiteY33" fmla="*/ 1365909 h 6858000"/>
              <a:gd name="connsiteX34" fmla="*/ 4878056 w 6244272"/>
              <a:gd name="connsiteY34" fmla="*/ 1540204 h 6858000"/>
              <a:gd name="connsiteX35" fmla="*/ 4848982 w 6244272"/>
              <a:gd name="connsiteY35" fmla="*/ 1597117 h 6858000"/>
              <a:gd name="connsiteX36" fmla="*/ 4889686 w 6244272"/>
              <a:gd name="connsiteY36" fmla="*/ 1636245 h 6858000"/>
              <a:gd name="connsiteX37" fmla="*/ 4997261 w 6244272"/>
              <a:gd name="connsiteY37" fmla="*/ 1657587 h 6858000"/>
              <a:gd name="connsiteX38" fmla="*/ 4846074 w 6244272"/>
              <a:gd name="connsiteY38" fmla="*/ 1849668 h 6858000"/>
              <a:gd name="connsiteX39" fmla="*/ 4790832 w 6244272"/>
              <a:gd name="connsiteY39" fmla="*/ 1903025 h 6858000"/>
              <a:gd name="connsiteX40" fmla="*/ 4694886 w 6244272"/>
              <a:gd name="connsiteY40" fmla="*/ 1984836 h 6858000"/>
              <a:gd name="connsiteX41" fmla="*/ 4694886 w 6244272"/>
              <a:gd name="connsiteY41" fmla="*/ 2013292 h 6858000"/>
              <a:gd name="connsiteX42" fmla="*/ 4822814 w 6244272"/>
              <a:gd name="connsiteY42" fmla="*/ 2102219 h 6858000"/>
              <a:gd name="connsiteX43" fmla="*/ 5055411 w 6244272"/>
              <a:gd name="connsiteY43" fmla="*/ 2077320 h 6858000"/>
              <a:gd name="connsiteX44" fmla="*/ 4712331 w 6244272"/>
              <a:gd name="connsiteY44" fmla="*/ 2208931 h 6858000"/>
              <a:gd name="connsiteX45" fmla="*/ 5822979 w 6244272"/>
              <a:gd name="connsiteY45" fmla="*/ 1892353 h 6858000"/>
              <a:gd name="connsiteX46" fmla="*/ 5753200 w 6244272"/>
              <a:gd name="connsiteY46" fmla="*/ 1974165 h 6858000"/>
              <a:gd name="connsiteX47" fmla="*/ 5363601 w 6244272"/>
              <a:gd name="connsiteY47" fmla="*/ 2191146 h 6858000"/>
              <a:gd name="connsiteX48" fmla="*/ 5253118 w 6244272"/>
              <a:gd name="connsiteY48" fmla="*/ 2326314 h 6858000"/>
              <a:gd name="connsiteX49" fmla="*/ 5136819 w 6244272"/>
              <a:gd name="connsiteY49" fmla="*/ 2401012 h 6858000"/>
              <a:gd name="connsiteX50" fmla="*/ 4974002 w 6244272"/>
              <a:gd name="connsiteY50" fmla="*/ 2401012 h 6858000"/>
              <a:gd name="connsiteX51" fmla="*/ 4857704 w 6244272"/>
              <a:gd name="connsiteY51" fmla="*/ 2518395 h 6858000"/>
              <a:gd name="connsiteX52" fmla="*/ 4976910 w 6244272"/>
              <a:gd name="connsiteY52" fmla="*/ 2543294 h 6858000"/>
              <a:gd name="connsiteX53" fmla="*/ 5116467 w 6244272"/>
              <a:gd name="connsiteY53" fmla="*/ 2525509 h 6858000"/>
              <a:gd name="connsiteX54" fmla="*/ 5273470 w 6244272"/>
              <a:gd name="connsiteY54" fmla="*/ 2564636 h 6858000"/>
              <a:gd name="connsiteX55" fmla="*/ 5418843 w 6244272"/>
              <a:gd name="connsiteY55" fmla="*/ 2532623 h 6858000"/>
              <a:gd name="connsiteX56" fmla="*/ 5593290 w 6244272"/>
              <a:gd name="connsiteY56" fmla="*/ 2553965 h 6858000"/>
              <a:gd name="connsiteX57" fmla="*/ 5648532 w 6244272"/>
              <a:gd name="connsiteY57" fmla="*/ 2692689 h 6858000"/>
              <a:gd name="connsiteX58" fmla="*/ 5665976 w 6244272"/>
              <a:gd name="connsiteY58" fmla="*/ 2703362 h 6858000"/>
              <a:gd name="connsiteX59" fmla="*/ 5988704 w 6244272"/>
              <a:gd name="connsiteY59" fmla="*/ 2923898 h 6858000"/>
              <a:gd name="connsiteX60" fmla="*/ 6078835 w 6244272"/>
              <a:gd name="connsiteY60" fmla="*/ 2941684 h 6858000"/>
              <a:gd name="connsiteX61" fmla="*/ 5546771 w 6244272"/>
              <a:gd name="connsiteY61" fmla="*/ 3329402 h 6858000"/>
              <a:gd name="connsiteX62" fmla="*/ 5904388 w 6244272"/>
              <a:gd name="connsiteY62" fmla="*/ 3229805 h 6858000"/>
              <a:gd name="connsiteX63" fmla="*/ 5953814 w 6244272"/>
              <a:gd name="connsiteY63" fmla="*/ 3393429 h 6858000"/>
              <a:gd name="connsiteX64" fmla="*/ 5785182 w 6244272"/>
              <a:gd name="connsiteY64" fmla="*/ 3539269 h 6858000"/>
              <a:gd name="connsiteX65" fmla="*/ 5724125 w 6244272"/>
              <a:gd name="connsiteY65" fmla="*/ 3827390 h 6858000"/>
              <a:gd name="connsiteX66" fmla="*/ 5753200 w 6244272"/>
              <a:gd name="connsiteY66" fmla="*/ 4090612 h 6858000"/>
              <a:gd name="connsiteX67" fmla="*/ 5825886 w 6244272"/>
              <a:gd name="connsiteY67" fmla="*/ 4172424 h 6858000"/>
              <a:gd name="connsiteX68" fmla="*/ 5930554 w 6244272"/>
              <a:gd name="connsiteY68" fmla="*/ 4321821 h 6858000"/>
              <a:gd name="connsiteX69" fmla="*/ 5994519 w 6244272"/>
              <a:gd name="connsiteY69" fmla="*/ 4414305 h 6858000"/>
              <a:gd name="connsiteX70" fmla="*/ 6218393 w 6244272"/>
              <a:gd name="connsiteY70" fmla="*/ 4378734 h 6858000"/>
              <a:gd name="connsiteX71" fmla="*/ 5918925 w 6244272"/>
              <a:gd name="connsiteY71" fmla="*/ 4613499 h 6858000"/>
              <a:gd name="connsiteX72" fmla="*/ 6160243 w 6244272"/>
              <a:gd name="connsiteY72" fmla="*/ 4585042 h 6858000"/>
              <a:gd name="connsiteX73" fmla="*/ 6238745 w 6244272"/>
              <a:gd name="connsiteY73" fmla="*/ 4602828 h 6858000"/>
              <a:gd name="connsiteX74" fmla="*/ 6195133 w 6244272"/>
              <a:gd name="connsiteY74" fmla="*/ 4677526 h 6858000"/>
              <a:gd name="connsiteX75" fmla="*/ 6017778 w 6244272"/>
              <a:gd name="connsiteY75" fmla="*/ 4805580 h 6858000"/>
              <a:gd name="connsiteX76" fmla="*/ 5651439 w 6244272"/>
              <a:gd name="connsiteY76" fmla="*/ 5154171 h 6858000"/>
              <a:gd name="connsiteX77" fmla="*/ 6006149 w 6244272"/>
              <a:gd name="connsiteY77" fmla="*/ 4994104 h 6858000"/>
              <a:gd name="connsiteX78" fmla="*/ 5633994 w 6244272"/>
              <a:gd name="connsiteY78" fmla="*/ 5353367 h 6858000"/>
              <a:gd name="connsiteX79" fmla="*/ 5552586 w 6244272"/>
              <a:gd name="connsiteY79" fmla="*/ 5474306 h 6858000"/>
              <a:gd name="connsiteX80" fmla="*/ 5383953 w 6244272"/>
              <a:gd name="connsiteY80" fmla="*/ 5769542 h 6858000"/>
              <a:gd name="connsiteX81" fmla="*/ 5392675 w 6244272"/>
              <a:gd name="connsiteY81" fmla="*/ 5801555 h 6858000"/>
              <a:gd name="connsiteX82" fmla="*/ 5584568 w 6244272"/>
              <a:gd name="connsiteY82" fmla="*/ 5755314 h 6858000"/>
              <a:gd name="connsiteX83" fmla="*/ 5334526 w 6244272"/>
              <a:gd name="connsiteY83" fmla="*/ 6004307 h 6858000"/>
              <a:gd name="connsiteX84" fmla="*/ 5075763 w 6244272"/>
              <a:gd name="connsiteY84" fmla="*/ 6196388 h 6858000"/>
              <a:gd name="connsiteX85" fmla="*/ 5258933 w 6244272"/>
              <a:gd name="connsiteY85" fmla="*/ 6167932 h 6858000"/>
              <a:gd name="connsiteX86" fmla="*/ 5511881 w 6244272"/>
              <a:gd name="connsiteY86" fmla="*/ 6057663 h 6858000"/>
              <a:gd name="connsiteX87" fmla="*/ 5599105 w 6244272"/>
              <a:gd name="connsiteY87" fmla="*/ 6100347 h 6858000"/>
              <a:gd name="connsiteX88" fmla="*/ 5360693 w 6244272"/>
              <a:gd name="connsiteY88" fmla="*/ 6281757 h 6858000"/>
              <a:gd name="connsiteX89" fmla="*/ 5224043 w 6244272"/>
              <a:gd name="connsiteY89" fmla="*/ 6367127 h 6858000"/>
              <a:gd name="connsiteX90" fmla="*/ 5168801 w 6244272"/>
              <a:gd name="connsiteY90" fmla="*/ 6431153 h 6858000"/>
              <a:gd name="connsiteX91" fmla="*/ 5011799 w 6244272"/>
              <a:gd name="connsiteY91" fmla="*/ 6658805 h 6858000"/>
              <a:gd name="connsiteX92" fmla="*/ 4651275 w 6244272"/>
              <a:gd name="connsiteY92" fmla="*/ 6858000 h 6858000"/>
              <a:gd name="connsiteX93" fmla="*/ 1823619 w 6244272"/>
              <a:gd name="connsiteY93" fmla="*/ 6858000 h 6858000"/>
              <a:gd name="connsiteX94" fmla="*/ 947849 w 6244272"/>
              <a:gd name="connsiteY94" fmla="*/ 6858000 h 6858000"/>
              <a:gd name="connsiteX95" fmla="*/ 732568 w 6244272"/>
              <a:gd name="connsiteY95" fmla="*/ 6858000 h 6858000"/>
              <a:gd name="connsiteX96" fmla="*/ 0 w 6244272"/>
              <a:gd name="connsiteY9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6244272" h="6858000">
                <a:moveTo>
                  <a:pt x="0" y="0"/>
                </a:moveTo>
                <a:lnTo>
                  <a:pt x="732568" y="0"/>
                </a:lnTo>
                <a:lnTo>
                  <a:pt x="947849" y="0"/>
                </a:lnTo>
                <a:lnTo>
                  <a:pt x="1823619" y="0"/>
                </a:lnTo>
                <a:lnTo>
                  <a:pt x="5235673" y="0"/>
                </a:lnTo>
                <a:cubicBezTo>
                  <a:pt x="5133912" y="35571"/>
                  <a:pt x="5035058" y="78255"/>
                  <a:pt x="4933297" y="110269"/>
                </a:cubicBezTo>
                <a:cubicBezTo>
                  <a:pt x="4947835" y="145839"/>
                  <a:pt x="4962372" y="138725"/>
                  <a:pt x="4976910" y="135168"/>
                </a:cubicBezTo>
                <a:cubicBezTo>
                  <a:pt x="5064133" y="120941"/>
                  <a:pt x="5154264" y="110269"/>
                  <a:pt x="5238580" y="71141"/>
                </a:cubicBezTo>
                <a:cubicBezTo>
                  <a:pt x="5258933" y="64027"/>
                  <a:pt x="5282192" y="64027"/>
                  <a:pt x="5290914" y="88927"/>
                </a:cubicBezTo>
                <a:cubicBezTo>
                  <a:pt x="5305452" y="124497"/>
                  <a:pt x="5285100" y="145839"/>
                  <a:pt x="5264747" y="163625"/>
                </a:cubicBezTo>
                <a:cubicBezTo>
                  <a:pt x="5229858" y="195638"/>
                  <a:pt x="5189154" y="188525"/>
                  <a:pt x="5151357" y="192082"/>
                </a:cubicBezTo>
                <a:cubicBezTo>
                  <a:pt x="5046689" y="209867"/>
                  <a:pt x="4997261" y="259665"/>
                  <a:pt x="4974002" y="373491"/>
                </a:cubicBezTo>
                <a:cubicBezTo>
                  <a:pt x="5064133" y="327250"/>
                  <a:pt x="5154264" y="384162"/>
                  <a:pt x="5241488" y="352148"/>
                </a:cubicBezTo>
                <a:cubicBezTo>
                  <a:pt x="5264747" y="345034"/>
                  <a:pt x="5299637" y="355706"/>
                  <a:pt x="5288007" y="394834"/>
                </a:cubicBezTo>
                <a:cubicBezTo>
                  <a:pt x="5276378" y="430405"/>
                  <a:pt x="5238580" y="458860"/>
                  <a:pt x="5305452" y="451747"/>
                </a:cubicBezTo>
                <a:cubicBezTo>
                  <a:pt x="5354879" y="448189"/>
                  <a:pt x="5369416" y="405504"/>
                  <a:pt x="5383953" y="359262"/>
                </a:cubicBezTo>
                <a:cubicBezTo>
                  <a:pt x="5395583" y="334364"/>
                  <a:pt x="5427565" y="320135"/>
                  <a:pt x="5450825" y="334364"/>
                </a:cubicBezTo>
                <a:cubicBezTo>
                  <a:pt x="5479899" y="348592"/>
                  <a:pt x="5471177" y="387720"/>
                  <a:pt x="5471177" y="416176"/>
                </a:cubicBezTo>
                <a:cubicBezTo>
                  <a:pt x="5474085" y="469532"/>
                  <a:pt x="5450825" y="494431"/>
                  <a:pt x="5410121" y="505101"/>
                </a:cubicBezTo>
                <a:cubicBezTo>
                  <a:pt x="5360693" y="519330"/>
                  <a:pt x="5311267" y="537116"/>
                  <a:pt x="5247303" y="558458"/>
                </a:cubicBezTo>
                <a:cubicBezTo>
                  <a:pt x="5317082" y="594028"/>
                  <a:pt x="5369416" y="586915"/>
                  <a:pt x="5421750" y="558458"/>
                </a:cubicBezTo>
                <a:cubicBezTo>
                  <a:pt x="5485714" y="526444"/>
                  <a:pt x="5570030" y="483759"/>
                  <a:pt x="5622364" y="522887"/>
                </a:cubicBezTo>
                <a:cubicBezTo>
                  <a:pt x="5700865" y="579800"/>
                  <a:pt x="5764829" y="544229"/>
                  <a:pt x="5834608" y="533558"/>
                </a:cubicBezTo>
                <a:cubicBezTo>
                  <a:pt x="5979982" y="512216"/>
                  <a:pt x="5889850" y="480203"/>
                  <a:pt x="6035223" y="462417"/>
                </a:cubicBezTo>
                <a:cubicBezTo>
                  <a:pt x="6093372" y="455303"/>
                  <a:pt x="6154429" y="426847"/>
                  <a:pt x="6238745" y="465975"/>
                </a:cubicBezTo>
                <a:cubicBezTo>
                  <a:pt x="5857868" y="672284"/>
                  <a:pt x="5677606" y="658055"/>
                  <a:pt x="5337434" y="910606"/>
                </a:cubicBezTo>
                <a:cubicBezTo>
                  <a:pt x="5351971" y="935506"/>
                  <a:pt x="5366508" y="924835"/>
                  <a:pt x="5381046" y="921277"/>
                </a:cubicBezTo>
                <a:cubicBezTo>
                  <a:pt x="5404305" y="917720"/>
                  <a:pt x="5433380" y="903491"/>
                  <a:pt x="5439195" y="949734"/>
                </a:cubicBezTo>
                <a:cubicBezTo>
                  <a:pt x="5442103" y="985305"/>
                  <a:pt x="5424657" y="1003089"/>
                  <a:pt x="5395583" y="1006647"/>
                </a:cubicBezTo>
                <a:cubicBezTo>
                  <a:pt x="5311267" y="1020875"/>
                  <a:pt x="5235673" y="1070674"/>
                  <a:pt x="5160079" y="1113358"/>
                </a:cubicBezTo>
                <a:cubicBezTo>
                  <a:pt x="5125190" y="1131144"/>
                  <a:pt x="5087393" y="1156043"/>
                  <a:pt x="5101930" y="1220069"/>
                </a:cubicBezTo>
                <a:cubicBezTo>
                  <a:pt x="5131004" y="1237855"/>
                  <a:pt x="5151357" y="1212955"/>
                  <a:pt x="5174617" y="1209399"/>
                </a:cubicBezTo>
                <a:cubicBezTo>
                  <a:pt x="5197876" y="1205842"/>
                  <a:pt x="5253118" y="1220069"/>
                  <a:pt x="5238580" y="1230741"/>
                </a:cubicBezTo>
                <a:cubicBezTo>
                  <a:pt x="5171709" y="1269868"/>
                  <a:pt x="5293822" y="1365909"/>
                  <a:pt x="5212414" y="1365909"/>
                </a:cubicBezTo>
                <a:cubicBezTo>
                  <a:pt x="5078671" y="1365909"/>
                  <a:pt x="5005984" y="1536647"/>
                  <a:pt x="4878056" y="1540204"/>
                </a:cubicBezTo>
                <a:cubicBezTo>
                  <a:pt x="4857704" y="1540204"/>
                  <a:pt x="4848982" y="1572219"/>
                  <a:pt x="4848982" y="1597117"/>
                </a:cubicBezTo>
                <a:cubicBezTo>
                  <a:pt x="4848982" y="1629132"/>
                  <a:pt x="4869333" y="1632688"/>
                  <a:pt x="4889686" y="1636245"/>
                </a:cubicBezTo>
                <a:cubicBezTo>
                  <a:pt x="4921668" y="1639802"/>
                  <a:pt x="4956557" y="1597117"/>
                  <a:pt x="4997261" y="1657587"/>
                </a:cubicBezTo>
                <a:cubicBezTo>
                  <a:pt x="4921668" y="1693158"/>
                  <a:pt x="4843167" y="1728729"/>
                  <a:pt x="4846074" y="1849668"/>
                </a:cubicBezTo>
                <a:cubicBezTo>
                  <a:pt x="4846074" y="1881683"/>
                  <a:pt x="4814092" y="1895910"/>
                  <a:pt x="4790832" y="1903025"/>
                </a:cubicBezTo>
                <a:cubicBezTo>
                  <a:pt x="4750128" y="1917252"/>
                  <a:pt x="4718146" y="1938595"/>
                  <a:pt x="4694886" y="1984836"/>
                </a:cubicBezTo>
                <a:cubicBezTo>
                  <a:pt x="4694886" y="1995507"/>
                  <a:pt x="4694886" y="2002622"/>
                  <a:pt x="4694886" y="2013292"/>
                </a:cubicBezTo>
                <a:cubicBezTo>
                  <a:pt x="4700701" y="2123562"/>
                  <a:pt x="4758850" y="2120004"/>
                  <a:pt x="4822814" y="2102219"/>
                </a:cubicBezTo>
                <a:cubicBezTo>
                  <a:pt x="4898408" y="2080877"/>
                  <a:pt x="4974002" y="2038192"/>
                  <a:pt x="5055411" y="2077320"/>
                </a:cubicBezTo>
                <a:cubicBezTo>
                  <a:pt x="4942020" y="2130676"/>
                  <a:pt x="4817000" y="2134233"/>
                  <a:pt x="4712331" y="2208931"/>
                </a:cubicBezTo>
                <a:cubicBezTo>
                  <a:pt x="5101930" y="2223159"/>
                  <a:pt x="5445010" y="1984836"/>
                  <a:pt x="5822979" y="1892353"/>
                </a:cubicBezTo>
                <a:cubicBezTo>
                  <a:pt x="5811349" y="1952823"/>
                  <a:pt x="5779367" y="1967051"/>
                  <a:pt x="5753200" y="1974165"/>
                </a:cubicBezTo>
                <a:cubicBezTo>
                  <a:pt x="5613642" y="2020407"/>
                  <a:pt x="5491529" y="2112891"/>
                  <a:pt x="5363601" y="2191146"/>
                </a:cubicBezTo>
                <a:cubicBezTo>
                  <a:pt x="5311267" y="2223159"/>
                  <a:pt x="5273470" y="2258731"/>
                  <a:pt x="5253118" y="2326314"/>
                </a:cubicBezTo>
                <a:cubicBezTo>
                  <a:pt x="5235673" y="2390340"/>
                  <a:pt x="5200783" y="2418796"/>
                  <a:pt x="5136819" y="2401012"/>
                </a:cubicBezTo>
                <a:cubicBezTo>
                  <a:pt x="5084485" y="2386784"/>
                  <a:pt x="5029243" y="2393898"/>
                  <a:pt x="4974002" y="2401012"/>
                </a:cubicBezTo>
                <a:cubicBezTo>
                  <a:pt x="4912946" y="2408126"/>
                  <a:pt x="4843167" y="2479267"/>
                  <a:pt x="4857704" y="2518395"/>
                </a:cubicBezTo>
                <a:cubicBezTo>
                  <a:pt x="4886778" y="2582422"/>
                  <a:pt x="4936205" y="2550408"/>
                  <a:pt x="4976910" y="2543294"/>
                </a:cubicBezTo>
                <a:cubicBezTo>
                  <a:pt x="5026336" y="2536181"/>
                  <a:pt x="5116467" y="2518395"/>
                  <a:pt x="5116467" y="2525509"/>
                </a:cubicBezTo>
                <a:cubicBezTo>
                  <a:pt x="5148450" y="2685576"/>
                  <a:pt x="5221136" y="2564636"/>
                  <a:pt x="5273470" y="2564636"/>
                </a:cubicBezTo>
                <a:cubicBezTo>
                  <a:pt x="5322897" y="2564636"/>
                  <a:pt x="5372323" y="2546851"/>
                  <a:pt x="5418843" y="2532623"/>
                </a:cubicBezTo>
                <a:cubicBezTo>
                  <a:pt x="5479899" y="2514837"/>
                  <a:pt x="5535140" y="2546851"/>
                  <a:pt x="5593290" y="2553965"/>
                </a:cubicBezTo>
                <a:cubicBezTo>
                  <a:pt x="5645624" y="2561080"/>
                  <a:pt x="5616550" y="2653563"/>
                  <a:pt x="5648532" y="2692689"/>
                </a:cubicBezTo>
                <a:cubicBezTo>
                  <a:pt x="5654346" y="2703362"/>
                  <a:pt x="5660161" y="2703362"/>
                  <a:pt x="5665976" y="2703362"/>
                </a:cubicBezTo>
                <a:cubicBezTo>
                  <a:pt x="5683421" y="2980812"/>
                  <a:pt x="5988704" y="2913227"/>
                  <a:pt x="5988704" y="2923898"/>
                </a:cubicBezTo>
                <a:cubicBezTo>
                  <a:pt x="6014871" y="2941684"/>
                  <a:pt x="6046853" y="2899000"/>
                  <a:pt x="6078835" y="2941684"/>
                </a:cubicBezTo>
                <a:cubicBezTo>
                  <a:pt x="5942185" y="3137322"/>
                  <a:pt x="5732847" y="3183563"/>
                  <a:pt x="5546771" y="3329402"/>
                </a:cubicBezTo>
                <a:cubicBezTo>
                  <a:pt x="5700865" y="3379202"/>
                  <a:pt x="5790997" y="3208463"/>
                  <a:pt x="5904388" y="3229805"/>
                </a:cubicBezTo>
                <a:cubicBezTo>
                  <a:pt x="5959629" y="3283162"/>
                  <a:pt x="5793904" y="3368530"/>
                  <a:pt x="5953814" y="3393429"/>
                </a:cubicBezTo>
                <a:cubicBezTo>
                  <a:pt x="5884036" y="3439672"/>
                  <a:pt x="5834608" y="3485914"/>
                  <a:pt x="5785182" y="3539269"/>
                </a:cubicBezTo>
                <a:cubicBezTo>
                  <a:pt x="5700865" y="3635309"/>
                  <a:pt x="5683421" y="3699337"/>
                  <a:pt x="5724125" y="3827390"/>
                </a:cubicBezTo>
                <a:cubicBezTo>
                  <a:pt x="5750293" y="3912759"/>
                  <a:pt x="5788089" y="3991015"/>
                  <a:pt x="5753200" y="4090612"/>
                </a:cubicBezTo>
                <a:cubicBezTo>
                  <a:pt x="5729940" y="4158196"/>
                  <a:pt x="5738663" y="4204438"/>
                  <a:pt x="5825886" y="4172424"/>
                </a:cubicBezTo>
                <a:cubicBezTo>
                  <a:pt x="5918925" y="4140411"/>
                  <a:pt x="5953814" y="4200882"/>
                  <a:pt x="5930554" y="4321821"/>
                </a:cubicBezTo>
                <a:cubicBezTo>
                  <a:pt x="5916018" y="4400076"/>
                  <a:pt x="5930554" y="4424975"/>
                  <a:pt x="5994519" y="4414305"/>
                </a:cubicBezTo>
                <a:cubicBezTo>
                  <a:pt x="6064297" y="4403633"/>
                  <a:pt x="6131169" y="4353835"/>
                  <a:pt x="6218393" y="4378734"/>
                </a:cubicBezTo>
                <a:cubicBezTo>
                  <a:pt x="6148614" y="4521016"/>
                  <a:pt x="6000333" y="4478331"/>
                  <a:pt x="5918925" y="4613499"/>
                </a:cubicBezTo>
                <a:cubicBezTo>
                  <a:pt x="6014871" y="4613499"/>
                  <a:pt x="6090465" y="4613499"/>
                  <a:pt x="6160243" y="4585042"/>
                </a:cubicBezTo>
                <a:cubicBezTo>
                  <a:pt x="6189318" y="4574373"/>
                  <a:pt x="6221300" y="4560144"/>
                  <a:pt x="6238745" y="4602828"/>
                </a:cubicBezTo>
                <a:cubicBezTo>
                  <a:pt x="6259098" y="4652628"/>
                  <a:pt x="6218393" y="4670412"/>
                  <a:pt x="6195133" y="4677526"/>
                </a:cubicBezTo>
                <a:cubicBezTo>
                  <a:pt x="6128261" y="4702425"/>
                  <a:pt x="6075928" y="4759339"/>
                  <a:pt x="6017778" y="4805580"/>
                </a:cubicBezTo>
                <a:cubicBezTo>
                  <a:pt x="5892758" y="4905177"/>
                  <a:pt x="5756107" y="4990547"/>
                  <a:pt x="5651439" y="5154171"/>
                </a:cubicBezTo>
                <a:cubicBezTo>
                  <a:pt x="5782275" y="5111487"/>
                  <a:pt x="5881128" y="5011889"/>
                  <a:pt x="6006149" y="4994104"/>
                </a:cubicBezTo>
                <a:cubicBezTo>
                  <a:pt x="5898572" y="5143500"/>
                  <a:pt x="5761922" y="5243097"/>
                  <a:pt x="5633994" y="5353367"/>
                </a:cubicBezTo>
                <a:cubicBezTo>
                  <a:pt x="5596197" y="5385379"/>
                  <a:pt x="5558400" y="5406721"/>
                  <a:pt x="5552586" y="5474306"/>
                </a:cubicBezTo>
                <a:cubicBezTo>
                  <a:pt x="5535140" y="5605917"/>
                  <a:pt x="5488622" y="5712629"/>
                  <a:pt x="5383953" y="5769542"/>
                </a:cubicBezTo>
                <a:cubicBezTo>
                  <a:pt x="5383953" y="5769542"/>
                  <a:pt x="5389768" y="5790884"/>
                  <a:pt x="5392675" y="5801555"/>
                </a:cubicBezTo>
                <a:cubicBezTo>
                  <a:pt x="5456640" y="5805112"/>
                  <a:pt x="5506066" y="5726858"/>
                  <a:pt x="5584568" y="5755314"/>
                </a:cubicBezTo>
                <a:cubicBezTo>
                  <a:pt x="5506066" y="5862025"/>
                  <a:pt x="5442103" y="5954508"/>
                  <a:pt x="5334526" y="6004307"/>
                </a:cubicBezTo>
                <a:cubicBezTo>
                  <a:pt x="5247303" y="6043434"/>
                  <a:pt x="5139727" y="6068335"/>
                  <a:pt x="5075763" y="6196388"/>
                </a:cubicBezTo>
                <a:cubicBezTo>
                  <a:pt x="5148450" y="6221287"/>
                  <a:pt x="5203691" y="6189274"/>
                  <a:pt x="5258933" y="6167932"/>
                </a:cubicBezTo>
                <a:cubicBezTo>
                  <a:pt x="5343249" y="6132361"/>
                  <a:pt x="5427565" y="6093234"/>
                  <a:pt x="5511881" y="6057663"/>
                </a:cubicBezTo>
                <a:cubicBezTo>
                  <a:pt x="5543864" y="6043434"/>
                  <a:pt x="5578753" y="6036320"/>
                  <a:pt x="5599105" y="6100347"/>
                </a:cubicBezTo>
                <a:cubicBezTo>
                  <a:pt x="5491529" y="6114575"/>
                  <a:pt x="5427565" y="6199945"/>
                  <a:pt x="5360693" y="6281757"/>
                </a:cubicBezTo>
                <a:cubicBezTo>
                  <a:pt x="5322897" y="6327999"/>
                  <a:pt x="5290914" y="6388469"/>
                  <a:pt x="5224043" y="6367127"/>
                </a:cubicBezTo>
                <a:cubicBezTo>
                  <a:pt x="5189154" y="6356456"/>
                  <a:pt x="5165894" y="6388469"/>
                  <a:pt x="5168801" y="6431153"/>
                </a:cubicBezTo>
                <a:cubicBezTo>
                  <a:pt x="5183339" y="6580550"/>
                  <a:pt x="5099022" y="6630349"/>
                  <a:pt x="5011799" y="6658805"/>
                </a:cubicBezTo>
                <a:cubicBezTo>
                  <a:pt x="4883871" y="6701489"/>
                  <a:pt x="4770480" y="6786859"/>
                  <a:pt x="4651275" y="6858000"/>
                </a:cubicBezTo>
                <a:lnTo>
                  <a:pt x="1823619" y="6858000"/>
                </a:lnTo>
                <a:lnTo>
                  <a:pt x="947849" y="6858000"/>
                </a:lnTo>
                <a:lnTo>
                  <a:pt x="732568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7CA96B-83DD-404E-A728-7B9823560DA4}"/>
              </a:ext>
            </a:extLst>
          </p:cNvPr>
          <p:cNvSpPr txBox="1"/>
          <p:nvPr/>
        </p:nvSpPr>
        <p:spPr>
          <a:xfrm>
            <a:off x="971884" y="1430375"/>
            <a:ext cx="3793332" cy="4435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Nét đẹp văn hóa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hò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nổi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hò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Huế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rõ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xứ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Huế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305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E099B799-D012-4440-863F-1BE905C7F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06" y="580570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ardrop 1">
            <a:extLst>
              <a:ext uri="{FF2B5EF4-FFF2-40B4-BE49-F238E27FC236}">
                <a16:creationId xmlns:a16="http://schemas.microsoft.com/office/drawing/2014/main" id="{F6457B14-202D-4ECE-BC58-D932C451BD5D}"/>
              </a:ext>
            </a:extLst>
          </p:cNvPr>
          <p:cNvSpPr/>
          <p:nvPr/>
        </p:nvSpPr>
        <p:spPr>
          <a:xfrm>
            <a:off x="1721077" y="166009"/>
            <a:ext cx="8354786" cy="862691"/>
          </a:xfrm>
          <a:prstGeom prst="teardrop">
            <a:avLst>
              <a:gd name="adj" fmla="val 104487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 HIỂU KIẾN THỨC NGỮ VĂN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08456B8-E661-4AD2-BC68-16E46B858015}"/>
              </a:ext>
            </a:extLst>
          </p:cNvPr>
          <p:cNvGrpSpPr/>
          <p:nvPr/>
        </p:nvGrpSpPr>
        <p:grpSpPr>
          <a:xfrm>
            <a:off x="660400" y="1028700"/>
            <a:ext cx="5797550" cy="728663"/>
            <a:chOff x="7296858" y="360377"/>
            <a:chExt cx="4572000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DA322BB-F9B4-4E11-9996-3892E01E7942}"/>
                </a:ext>
              </a:extLst>
            </p:cNvPr>
            <p:cNvSpPr/>
            <p:nvPr/>
          </p:nvSpPr>
          <p:spPr>
            <a:xfrm>
              <a:off x="7296858" y="360377"/>
              <a:ext cx="4572000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C04D01F-9BC5-4D9D-87C0-CC19533E8F23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DEE85BC-B6F3-4601-82B0-2C1B9A6CEE44}"/>
              </a:ext>
            </a:extLst>
          </p:cNvPr>
          <p:cNvSpPr txBox="1"/>
          <p:nvPr/>
        </p:nvSpPr>
        <p:spPr>
          <a:xfrm>
            <a:off x="942963" y="1100128"/>
            <a:ext cx="328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273EB8-8246-4BE0-9099-288841B06B9D}"/>
              </a:ext>
            </a:extLst>
          </p:cNvPr>
          <p:cNvSpPr txBox="1"/>
          <p:nvPr/>
        </p:nvSpPr>
        <p:spPr>
          <a:xfrm>
            <a:off x="1588440" y="1085852"/>
            <a:ext cx="45764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 THỨC NGỮ VĂN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693AA5C-9564-42FD-87C3-FB65195114F4}"/>
              </a:ext>
            </a:extLst>
          </p:cNvPr>
          <p:cNvGrpSpPr/>
          <p:nvPr/>
        </p:nvGrpSpPr>
        <p:grpSpPr>
          <a:xfrm>
            <a:off x="748757" y="1944607"/>
            <a:ext cx="5620836" cy="4332823"/>
            <a:chOff x="748757" y="1944607"/>
            <a:chExt cx="5620836" cy="433282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E51202E-FF8B-43D2-A0E3-DCF0A34FB92F}"/>
                </a:ext>
              </a:extLst>
            </p:cNvPr>
            <p:cNvGrpSpPr/>
            <p:nvPr/>
          </p:nvGrpSpPr>
          <p:grpSpPr>
            <a:xfrm>
              <a:off x="748757" y="1944607"/>
              <a:ext cx="5620836" cy="4332823"/>
              <a:chOff x="1719439" y="2181128"/>
              <a:chExt cx="3043237" cy="3464690"/>
            </a:xfrm>
          </p:grpSpPr>
          <p:sp>
            <p:nvSpPr>
              <p:cNvPr id="17" name="Flowchart: Off-page Connector 16">
                <a:extLst>
                  <a:ext uri="{FF2B5EF4-FFF2-40B4-BE49-F238E27FC236}">
                    <a16:creationId xmlns:a16="http://schemas.microsoft.com/office/drawing/2014/main" id="{6BA3D01C-91C7-4AB2-A609-2E070C97B11A}"/>
                  </a:ext>
                </a:extLst>
              </p:cNvPr>
              <p:cNvSpPr/>
              <p:nvPr/>
            </p:nvSpPr>
            <p:spPr>
              <a:xfrm>
                <a:off x="1719439" y="2516188"/>
                <a:ext cx="3043237" cy="3129630"/>
              </a:xfrm>
              <a:prstGeom prst="flowChartOffpageConnector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Arrow: Down 17">
                <a:extLst>
                  <a:ext uri="{FF2B5EF4-FFF2-40B4-BE49-F238E27FC236}">
                    <a16:creationId xmlns:a16="http://schemas.microsoft.com/office/drawing/2014/main" id="{64007CE5-ADFF-4F56-87A8-F132AE7F6CCB}"/>
                  </a:ext>
                </a:extLst>
              </p:cNvPr>
              <p:cNvSpPr/>
              <p:nvPr/>
            </p:nvSpPr>
            <p:spPr>
              <a:xfrm>
                <a:off x="1845611" y="2181128"/>
                <a:ext cx="2790892" cy="641430"/>
              </a:xfrm>
              <a:prstGeom prst="downArrow">
                <a:avLst>
                  <a:gd name="adj1" fmla="val 76829"/>
                  <a:gd name="adj2" fmla="val 50000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3BC0856-FB71-44F4-9946-DB0FA974DAB1}"/>
                </a:ext>
              </a:extLst>
            </p:cNvPr>
            <p:cNvSpPr txBox="1"/>
            <p:nvPr/>
          </p:nvSpPr>
          <p:spPr>
            <a:xfrm>
              <a:off x="2367954" y="1980462"/>
              <a:ext cx="238244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200" b="1" i="1" dirty="0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</a:rPr>
                <a:t>Khái niệm</a:t>
              </a:r>
              <a:endParaRPr lang="en-US" sz="3200" dirty="0">
                <a:latin typeface="+mj-lt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F25CBBC-4422-49DF-917C-DF4FEBE482D6}"/>
                </a:ext>
              </a:extLst>
            </p:cNvPr>
            <p:cNvSpPr txBox="1"/>
            <p:nvPr/>
          </p:nvSpPr>
          <p:spPr>
            <a:xfrm>
              <a:off x="981795" y="2739032"/>
              <a:ext cx="5154757" cy="32967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  <a:tabLst>
                  <a:tab pos="1714500" algn="l"/>
                </a:tabLst>
              </a:pP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Văn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bản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giới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thiệu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quy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tắc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luật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lệ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một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hoạt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động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hay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trò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chơi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loại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văn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bản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thông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tin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nêu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lên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quy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định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về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cách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tiến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hành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một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hoạt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động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hay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trò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chơi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mà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người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tham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gia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cần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tuân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thủ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người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xem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cần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biết.</a:t>
              </a:r>
              <a:endPara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02381C77-9B66-4C73-9A58-7B09C044BE94}"/>
              </a:ext>
            </a:extLst>
          </p:cNvPr>
          <p:cNvSpPr/>
          <p:nvPr/>
        </p:nvSpPr>
        <p:spPr>
          <a:xfrm>
            <a:off x="6702144" y="1943107"/>
            <a:ext cx="4652742" cy="1343025"/>
          </a:xfrm>
          <a:prstGeom prst="roundRect">
            <a:avLst>
              <a:gd name="adj" fmla="val 24114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Huế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5C96344F-0A77-404A-BF40-BE63A22F4C29}"/>
              </a:ext>
            </a:extLst>
          </p:cNvPr>
          <p:cNvSpPr/>
          <p:nvPr/>
        </p:nvSpPr>
        <p:spPr>
          <a:xfrm>
            <a:off x="6702144" y="3410747"/>
            <a:ext cx="4652742" cy="1343025"/>
          </a:xfrm>
          <a:prstGeom prst="roundRect">
            <a:avLst>
              <a:gd name="adj" fmla="val 24114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 định về cách thức tiến hành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A6A4AAB-332E-40C9-989D-8136BE8C14F5}"/>
              </a:ext>
            </a:extLst>
          </p:cNvPr>
          <p:cNvSpPr/>
          <p:nvPr/>
        </p:nvSpPr>
        <p:spPr>
          <a:xfrm>
            <a:off x="6702144" y="4892675"/>
            <a:ext cx="4652742" cy="1343025"/>
          </a:xfrm>
          <a:prstGeom prst="roundRect">
            <a:avLst>
              <a:gd name="adj" fmla="val 24114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</a:t>
            </a:r>
            <a:r>
              <a:rPr lang="en-US" sz="28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uy định, luật lệ về hội thi nấu </a:t>
            </a:r>
            <a:r>
              <a:rPr lang="vi-VN" sz="28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cơm...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AB2A649-A39D-48C8-BEB9-6A139C25FF4C}"/>
              </a:ext>
            </a:extLst>
          </p:cNvPr>
          <p:cNvSpPr txBox="1"/>
          <p:nvPr/>
        </p:nvSpPr>
        <p:spPr>
          <a:xfrm>
            <a:off x="8287386" y="1193516"/>
            <a:ext cx="13372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VÍ DỤ</a:t>
            </a:r>
          </a:p>
        </p:txBody>
      </p:sp>
    </p:spTree>
    <p:extLst>
      <p:ext uri="{BB962C8B-B14F-4D97-AF65-F5344CB8AC3E}">
        <p14:creationId xmlns:p14="http://schemas.microsoft.com/office/powerpoint/2010/main" val="137264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E099B799-D012-4440-863F-1BE905C7F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06" y="580570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60426BE-5546-4156-9C42-3EE7598DA413}"/>
              </a:ext>
            </a:extLst>
          </p:cNvPr>
          <p:cNvGrpSpPr/>
          <p:nvPr/>
        </p:nvGrpSpPr>
        <p:grpSpPr>
          <a:xfrm>
            <a:off x="416206" y="2352869"/>
            <a:ext cx="7186721" cy="1246883"/>
            <a:chOff x="416206" y="2352869"/>
            <a:chExt cx="7186721" cy="1246883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E24417B-CACB-4FC0-B339-26B971D942EE}"/>
                </a:ext>
              </a:extLst>
            </p:cNvPr>
            <p:cNvGrpSpPr/>
            <p:nvPr/>
          </p:nvGrpSpPr>
          <p:grpSpPr>
            <a:xfrm>
              <a:off x="416206" y="2352869"/>
              <a:ext cx="7104530" cy="1246883"/>
              <a:chOff x="6747038" y="1265432"/>
              <a:chExt cx="7272804" cy="1545237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7089EAD5-9D79-4133-BA98-16D786ABEEF6}"/>
                  </a:ext>
                </a:extLst>
              </p:cNvPr>
              <p:cNvGrpSpPr/>
              <p:nvPr/>
            </p:nvGrpSpPr>
            <p:grpSpPr>
              <a:xfrm flipH="1">
                <a:off x="6747038" y="1265432"/>
                <a:ext cx="7272804" cy="1545237"/>
                <a:chOff x="-2445606" y="530306"/>
                <a:chExt cx="8906990" cy="1892449"/>
              </a:xfrm>
            </p:grpSpPr>
            <p:sp>
              <p:nvSpPr>
                <p:cNvPr id="35" name="Freeform: Shape 34">
                  <a:extLst>
                    <a:ext uri="{FF2B5EF4-FFF2-40B4-BE49-F238E27FC236}">
                      <a16:creationId xmlns:a16="http://schemas.microsoft.com/office/drawing/2014/main" id="{72F277B3-195B-4206-9B3C-C645379E49EA}"/>
                    </a:ext>
                  </a:extLst>
                </p:cNvPr>
                <p:cNvSpPr/>
                <p:nvPr/>
              </p:nvSpPr>
              <p:spPr>
                <a:xfrm rot="18900000">
                  <a:off x="4746424" y="662430"/>
                  <a:ext cx="1714960" cy="1715080"/>
                </a:xfrm>
                <a:custGeom>
                  <a:avLst/>
                  <a:gdLst>
                    <a:gd name="connsiteX0" fmla="*/ 5326538 w 5427879"/>
                    <a:gd name="connsiteY0" fmla="*/ 3110542 h 5428261"/>
                    <a:gd name="connsiteX1" fmla="*/ 5427879 w 5427879"/>
                    <a:gd name="connsiteY1" fmla="*/ 3355199 h 5428261"/>
                    <a:gd name="connsiteX2" fmla="*/ 5427879 w 5427879"/>
                    <a:gd name="connsiteY2" fmla="*/ 5082263 h 5428261"/>
                    <a:gd name="connsiteX3" fmla="*/ 5081881 w 5427879"/>
                    <a:gd name="connsiteY3" fmla="*/ 5428261 h 5428261"/>
                    <a:gd name="connsiteX4" fmla="*/ 3354817 w 5427879"/>
                    <a:gd name="connsiteY4" fmla="*/ 5428261 h 5428261"/>
                    <a:gd name="connsiteX5" fmla="*/ 3067910 w 5427879"/>
                    <a:gd name="connsiteY5" fmla="*/ 5275714 h 5428261"/>
                    <a:gd name="connsiteX6" fmla="*/ 3067846 w 5427879"/>
                    <a:gd name="connsiteY6" fmla="*/ 5275594 h 5428261"/>
                    <a:gd name="connsiteX7" fmla="*/ 0 w 5427879"/>
                    <a:gd name="connsiteY7" fmla="*/ 2207748 h 5428261"/>
                    <a:gd name="connsiteX8" fmla="*/ 2207748 w 5427879"/>
                    <a:gd name="connsiteY8" fmla="*/ 0 h 5428261"/>
                    <a:gd name="connsiteX9" fmla="*/ 5279385 w 5427879"/>
                    <a:gd name="connsiteY9" fmla="*/ 3071636 h 54282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427879" h="5428261">
                      <a:moveTo>
                        <a:pt x="5326538" y="3110542"/>
                      </a:moveTo>
                      <a:cubicBezTo>
                        <a:pt x="5389152" y="3173155"/>
                        <a:pt x="5427879" y="3259654"/>
                        <a:pt x="5427879" y="3355199"/>
                      </a:cubicBezTo>
                      <a:lnTo>
                        <a:pt x="5427879" y="5082263"/>
                      </a:lnTo>
                      <a:cubicBezTo>
                        <a:pt x="5427879" y="5273352"/>
                        <a:pt x="5272970" y="5428261"/>
                        <a:pt x="5081881" y="5428261"/>
                      </a:cubicBezTo>
                      <a:lnTo>
                        <a:pt x="3354817" y="5428261"/>
                      </a:lnTo>
                      <a:cubicBezTo>
                        <a:pt x="3235386" y="5428261"/>
                        <a:pt x="3130089" y="5367749"/>
                        <a:pt x="3067910" y="5275714"/>
                      </a:cubicBezTo>
                      <a:lnTo>
                        <a:pt x="3067846" y="5275594"/>
                      </a:lnTo>
                      <a:lnTo>
                        <a:pt x="0" y="2207748"/>
                      </a:lnTo>
                      <a:lnTo>
                        <a:pt x="2207748" y="0"/>
                      </a:lnTo>
                      <a:lnTo>
                        <a:pt x="5279385" y="3071636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bg1">
                        <a:lumMod val="95000"/>
                      </a:schemeClr>
                    </a:gs>
                    <a:gs pos="67000">
                      <a:schemeClr val="bg1">
                        <a:lumMod val="75000"/>
                      </a:schemeClr>
                    </a:gs>
                  </a:gsLst>
                  <a:lin ang="135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Freeform: Shape 35">
                  <a:extLst>
                    <a:ext uri="{FF2B5EF4-FFF2-40B4-BE49-F238E27FC236}">
                      <a16:creationId xmlns:a16="http://schemas.microsoft.com/office/drawing/2014/main" id="{8F18ECB9-E0CE-489B-BDFF-E63D81B44AEB}"/>
                    </a:ext>
                  </a:extLst>
                </p:cNvPr>
                <p:cNvSpPr/>
                <p:nvPr/>
              </p:nvSpPr>
              <p:spPr>
                <a:xfrm rot="18900000">
                  <a:off x="4914379" y="785499"/>
                  <a:ext cx="1468654" cy="1468942"/>
                </a:xfrm>
                <a:custGeom>
                  <a:avLst/>
                  <a:gdLst>
                    <a:gd name="connsiteX0" fmla="*/ 5010911 w 5050897"/>
                    <a:gd name="connsiteY0" fmla="*/ 3025246 h 5051891"/>
                    <a:gd name="connsiteX1" fmla="*/ 5050897 w 5050897"/>
                    <a:gd name="connsiteY1" fmla="*/ 3121782 h 5051891"/>
                    <a:gd name="connsiteX2" fmla="*/ 5050897 w 5050897"/>
                    <a:gd name="connsiteY2" fmla="*/ 4915369 h 5051891"/>
                    <a:gd name="connsiteX3" fmla="*/ 4914375 w 5050897"/>
                    <a:gd name="connsiteY3" fmla="*/ 5051891 h 5051891"/>
                    <a:gd name="connsiteX4" fmla="*/ 3120789 w 5050897"/>
                    <a:gd name="connsiteY4" fmla="*/ 5051891 h 5051891"/>
                    <a:gd name="connsiteX5" fmla="*/ 3024253 w 5050897"/>
                    <a:gd name="connsiteY5" fmla="*/ 5011905 h 5051891"/>
                    <a:gd name="connsiteX6" fmla="*/ 3010284 w 5050897"/>
                    <a:gd name="connsiteY6" fmla="*/ 4991186 h 5051891"/>
                    <a:gd name="connsiteX7" fmla="*/ 0 w 5050897"/>
                    <a:gd name="connsiteY7" fmla="*/ 1980901 h 5051891"/>
                    <a:gd name="connsiteX8" fmla="*/ 1980901 w 5050897"/>
                    <a:gd name="connsiteY8" fmla="*/ 0 h 5051891"/>
                    <a:gd name="connsiteX9" fmla="*/ 4996292 w 5050897"/>
                    <a:gd name="connsiteY9" fmla="*/ 3015390 h 50518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050897" h="5051891">
                      <a:moveTo>
                        <a:pt x="5010911" y="3025246"/>
                      </a:moveTo>
                      <a:cubicBezTo>
                        <a:pt x="5035616" y="3049952"/>
                        <a:pt x="5050897" y="3084082"/>
                        <a:pt x="5050897" y="3121782"/>
                      </a:cubicBezTo>
                      <a:lnTo>
                        <a:pt x="5050897" y="4915369"/>
                      </a:lnTo>
                      <a:cubicBezTo>
                        <a:pt x="5050897" y="4990768"/>
                        <a:pt x="4989774" y="5051891"/>
                        <a:pt x="4914375" y="5051891"/>
                      </a:cubicBezTo>
                      <a:lnTo>
                        <a:pt x="3120789" y="5051891"/>
                      </a:lnTo>
                      <a:cubicBezTo>
                        <a:pt x="3083089" y="5051891"/>
                        <a:pt x="3048959" y="5036610"/>
                        <a:pt x="3024253" y="5011905"/>
                      </a:cubicBezTo>
                      <a:lnTo>
                        <a:pt x="3010284" y="4991186"/>
                      </a:lnTo>
                      <a:lnTo>
                        <a:pt x="0" y="1980901"/>
                      </a:lnTo>
                      <a:lnTo>
                        <a:pt x="1980901" y="0"/>
                      </a:lnTo>
                      <a:lnTo>
                        <a:pt x="4996292" y="301539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FCC66"/>
                    </a:gs>
                    <a:gs pos="100000">
                      <a:srgbClr val="FF9900"/>
                    </a:gs>
                  </a:gsLst>
                  <a:lin ang="210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7" name="Freeform: Shape 36">
                  <a:extLst>
                    <a:ext uri="{FF2B5EF4-FFF2-40B4-BE49-F238E27FC236}">
                      <a16:creationId xmlns:a16="http://schemas.microsoft.com/office/drawing/2014/main" id="{CE27E28D-3EBE-460C-B1CA-70B41690BAC0}"/>
                    </a:ext>
                  </a:extLst>
                </p:cNvPr>
                <p:cNvSpPr/>
                <p:nvPr/>
              </p:nvSpPr>
              <p:spPr>
                <a:xfrm>
                  <a:off x="-2445606" y="614597"/>
                  <a:ext cx="8145812" cy="1723869"/>
                </a:xfrm>
                <a:custGeom>
                  <a:avLst/>
                  <a:gdLst>
                    <a:gd name="connsiteX0" fmla="*/ 527159 w 5055626"/>
                    <a:gd name="connsiteY0" fmla="*/ 0 h 1723869"/>
                    <a:gd name="connsiteX1" fmla="*/ 4390579 w 5055626"/>
                    <a:gd name="connsiteY1" fmla="*/ 0 h 1723869"/>
                    <a:gd name="connsiteX2" fmla="*/ 4907028 w 5055626"/>
                    <a:gd name="connsiteY2" fmla="*/ 420918 h 1723869"/>
                    <a:gd name="connsiteX3" fmla="*/ 4907969 w 5055626"/>
                    <a:gd name="connsiteY3" fmla="*/ 430246 h 1723869"/>
                    <a:gd name="connsiteX4" fmla="*/ 4909741 w 5055626"/>
                    <a:gd name="connsiteY4" fmla="*/ 428241 h 1723869"/>
                    <a:gd name="connsiteX5" fmla="*/ 4934210 w 5055626"/>
                    <a:gd name="connsiteY5" fmla="*/ 419247 h 1723869"/>
                    <a:gd name="connsiteX6" fmla="*/ 5055626 w 5055626"/>
                    <a:gd name="connsiteY6" fmla="*/ 861933 h 1723869"/>
                    <a:gd name="connsiteX7" fmla="*/ 4934210 w 5055626"/>
                    <a:gd name="connsiteY7" fmla="*/ 1304619 h 1723869"/>
                    <a:gd name="connsiteX8" fmla="*/ 4909741 w 5055626"/>
                    <a:gd name="connsiteY8" fmla="*/ 1295625 h 1723869"/>
                    <a:gd name="connsiteX9" fmla="*/ 4907969 w 5055626"/>
                    <a:gd name="connsiteY9" fmla="*/ 1293620 h 1723869"/>
                    <a:gd name="connsiteX10" fmla="*/ 4907028 w 5055626"/>
                    <a:gd name="connsiteY10" fmla="*/ 1302951 h 1723869"/>
                    <a:gd name="connsiteX11" fmla="*/ 4390579 w 5055626"/>
                    <a:gd name="connsiteY11" fmla="*/ 1723869 h 1723869"/>
                    <a:gd name="connsiteX12" fmla="*/ 527159 w 5055626"/>
                    <a:gd name="connsiteY12" fmla="*/ 1723869 h 1723869"/>
                    <a:gd name="connsiteX13" fmla="*/ 0 w 5055626"/>
                    <a:gd name="connsiteY13" fmla="*/ 1196710 h 1723869"/>
                    <a:gd name="connsiteX14" fmla="*/ 0 w 5055626"/>
                    <a:gd name="connsiteY14" fmla="*/ 527159 h 1723869"/>
                    <a:gd name="connsiteX15" fmla="*/ 527159 w 5055626"/>
                    <a:gd name="connsiteY15" fmla="*/ 0 h 1723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055626" h="1723869">
                      <a:moveTo>
                        <a:pt x="527159" y="0"/>
                      </a:moveTo>
                      <a:lnTo>
                        <a:pt x="4390579" y="0"/>
                      </a:lnTo>
                      <a:cubicBezTo>
                        <a:pt x="4645328" y="0"/>
                        <a:pt x="4857873" y="180701"/>
                        <a:pt x="4907028" y="420918"/>
                      </a:cubicBezTo>
                      <a:lnTo>
                        <a:pt x="4907969" y="430246"/>
                      </a:lnTo>
                      <a:lnTo>
                        <a:pt x="4909741" y="428241"/>
                      </a:lnTo>
                      <a:cubicBezTo>
                        <a:pt x="4917645" y="422344"/>
                        <a:pt x="4925828" y="419247"/>
                        <a:pt x="4934210" y="419247"/>
                      </a:cubicBezTo>
                      <a:cubicBezTo>
                        <a:pt x="5001266" y="419247"/>
                        <a:pt x="5055626" y="617444"/>
                        <a:pt x="5055626" y="861933"/>
                      </a:cubicBezTo>
                      <a:cubicBezTo>
                        <a:pt x="5055626" y="1106422"/>
                        <a:pt x="5001266" y="1304619"/>
                        <a:pt x="4934210" y="1304619"/>
                      </a:cubicBezTo>
                      <a:cubicBezTo>
                        <a:pt x="4925828" y="1304619"/>
                        <a:pt x="4917645" y="1301522"/>
                        <a:pt x="4909741" y="1295625"/>
                      </a:cubicBezTo>
                      <a:lnTo>
                        <a:pt x="4907969" y="1293620"/>
                      </a:lnTo>
                      <a:lnTo>
                        <a:pt x="4907028" y="1302951"/>
                      </a:lnTo>
                      <a:cubicBezTo>
                        <a:pt x="4857873" y="1543169"/>
                        <a:pt x="4645328" y="1723869"/>
                        <a:pt x="4390579" y="1723869"/>
                      </a:cubicBezTo>
                      <a:lnTo>
                        <a:pt x="527159" y="1723869"/>
                      </a:lnTo>
                      <a:cubicBezTo>
                        <a:pt x="236017" y="1723869"/>
                        <a:pt x="0" y="1487852"/>
                        <a:pt x="0" y="1196710"/>
                      </a:cubicBezTo>
                      <a:lnTo>
                        <a:pt x="0" y="527159"/>
                      </a:lnTo>
                      <a:cubicBezTo>
                        <a:pt x="0" y="236017"/>
                        <a:pt x="236017" y="0"/>
                        <a:pt x="527159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35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Circle: Hollow 37">
                  <a:extLst>
                    <a:ext uri="{FF2B5EF4-FFF2-40B4-BE49-F238E27FC236}">
                      <a16:creationId xmlns:a16="http://schemas.microsoft.com/office/drawing/2014/main" id="{5121A384-6190-4FB1-8F16-AD47BA05E149}"/>
                    </a:ext>
                  </a:extLst>
                </p:cNvPr>
                <p:cNvSpPr/>
                <p:nvPr/>
              </p:nvSpPr>
              <p:spPr>
                <a:xfrm>
                  <a:off x="3942532" y="530306"/>
                  <a:ext cx="1892449" cy="1892449"/>
                </a:xfrm>
                <a:prstGeom prst="donut">
                  <a:avLst>
                    <a:gd name="adj" fmla="val 8571"/>
                  </a:avLst>
                </a:prstGeom>
                <a:gradFill>
                  <a:gsLst>
                    <a:gs pos="0">
                      <a:srgbClr val="FFCC66"/>
                    </a:gs>
                    <a:gs pos="100000">
                      <a:srgbClr val="FF9900"/>
                    </a:gs>
                  </a:gsLst>
                  <a:lin ang="21594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9" name="Freeform: Shape 38">
                  <a:extLst>
                    <a:ext uri="{FF2B5EF4-FFF2-40B4-BE49-F238E27FC236}">
                      <a16:creationId xmlns:a16="http://schemas.microsoft.com/office/drawing/2014/main" id="{DC5FE99A-F6EE-4C5A-9A9A-099D885B0FD7}"/>
                    </a:ext>
                  </a:extLst>
                </p:cNvPr>
                <p:cNvSpPr/>
                <p:nvPr/>
              </p:nvSpPr>
              <p:spPr>
                <a:xfrm>
                  <a:off x="-2239520" y="761407"/>
                  <a:ext cx="7801836" cy="1450356"/>
                </a:xfrm>
                <a:custGeom>
                  <a:avLst/>
                  <a:gdLst>
                    <a:gd name="connsiteX0" fmla="*/ 4054672 w 4779850"/>
                    <a:gd name="connsiteY0" fmla="*/ 0 h 1450356"/>
                    <a:gd name="connsiteX1" fmla="*/ 4779850 w 4779850"/>
                    <a:gd name="connsiteY1" fmla="*/ 725178 h 1450356"/>
                    <a:gd name="connsiteX2" fmla="*/ 4054672 w 4779850"/>
                    <a:gd name="connsiteY2" fmla="*/ 1450356 h 1450356"/>
                    <a:gd name="connsiteX3" fmla="*/ 4022599 w 4779850"/>
                    <a:gd name="connsiteY3" fmla="*/ 1448737 h 1450356"/>
                    <a:gd name="connsiteX4" fmla="*/ 4006533 w 4779850"/>
                    <a:gd name="connsiteY4" fmla="*/ 1450356 h 1450356"/>
                    <a:gd name="connsiteX5" fmla="*/ 458037 w 4779850"/>
                    <a:gd name="connsiteY5" fmla="*/ 1450356 h 1450356"/>
                    <a:gd name="connsiteX6" fmla="*/ 0 w 4779850"/>
                    <a:gd name="connsiteY6" fmla="*/ 992319 h 1450356"/>
                    <a:gd name="connsiteX7" fmla="*/ 0 w 4779850"/>
                    <a:gd name="connsiteY7" fmla="*/ 458038 h 1450356"/>
                    <a:gd name="connsiteX8" fmla="*/ 458037 w 4779850"/>
                    <a:gd name="connsiteY8" fmla="*/ 1 h 1450356"/>
                    <a:gd name="connsiteX9" fmla="*/ 4006533 w 4779850"/>
                    <a:gd name="connsiteY9" fmla="*/ 1 h 1450356"/>
                    <a:gd name="connsiteX10" fmla="*/ 4022592 w 4779850"/>
                    <a:gd name="connsiteY10" fmla="*/ 1620 h 1450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779850" h="1450356">
                      <a:moveTo>
                        <a:pt x="4054672" y="0"/>
                      </a:moveTo>
                      <a:cubicBezTo>
                        <a:pt x="4455177" y="0"/>
                        <a:pt x="4779850" y="324673"/>
                        <a:pt x="4779850" y="725178"/>
                      </a:cubicBezTo>
                      <a:cubicBezTo>
                        <a:pt x="4779850" y="1125683"/>
                        <a:pt x="4455177" y="1450356"/>
                        <a:pt x="4054672" y="1450356"/>
                      </a:cubicBezTo>
                      <a:lnTo>
                        <a:pt x="4022599" y="1448737"/>
                      </a:lnTo>
                      <a:lnTo>
                        <a:pt x="4006533" y="1450356"/>
                      </a:lnTo>
                      <a:lnTo>
                        <a:pt x="458037" y="1450356"/>
                      </a:lnTo>
                      <a:cubicBezTo>
                        <a:pt x="205070" y="1450356"/>
                        <a:pt x="0" y="1245286"/>
                        <a:pt x="0" y="992319"/>
                      </a:cubicBezTo>
                      <a:lnTo>
                        <a:pt x="0" y="458038"/>
                      </a:lnTo>
                      <a:cubicBezTo>
                        <a:pt x="0" y="205071"/>
                        <a:pt x="205070" y="1"/>
                        <a:pt x="458037" y="1"/>
                      </a:cubicBezTo>
                      <a:lnTo>
                        <a:pt x="4006533" y="1"/>
                      </a:lnTo>
                      <a:lnTo>
                        <a:pt x="4022592" y="162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848E1FCF-2C1E-4815-8674-A7FFEB927263}"/>
                    </a:ext>
                  </a:extLst>
                </p:cNvPr>
                <p:cNvSpPr/>
                <p:nvPr/>
              </p:nvSpPr>
              <p:spPr>
                <a:xfrm>
                  <a:off x="4409785" y="1007613"/>
                  <a:ext cx="957942" cy="957942"/>
                </a:xfrm>
                <a:prstGeom prst="ellipse">
                  <a:avLst/>
                </a:prstGeom>
                <a:gradFill>
                  <a:gsLst>
                    <a:gs pos="0">
                      <a:srgbClr val="FFCC66"/>
                    </a:gs>
                    <a:gs pos="100000">
                      <a:srgbClr val="FF9900"/>
                    </a:gs>
                  </a:gsLst>
                  <a:lin ang="21594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59F55A2-B9B5-4B6F-AB1F-4DE38C26F517}"/>
                  </a:ext>
                </a:extLst>
              </p:cNvPr>
              <p:cNvSpPr txBox="1"/>
              <p:nvPr/>
            </p:nvSpPr>
            <p:spPr>
              <a:xfrm>
                <a:off x="7686095" y="1605130"/>
                <a:ext cx="834763" cy="707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2800" spc="600">
                    <a:solidFill>
                      <a:schemeClr val="bg2">
                        <a:lumMod val="50000"/>
                      </a:schemeClr>
                    </a:solidFill>
                    <a:latin typeface="#9Slide03 Bebas Neue ZSmall" panose="020B0606020202050201" pitchFamily="34" charset="0"/>
                  </a:defRPr>
                </a:lvl1pPr>
              </a:lstStyle>
              <a:p>
                <a:r>
                  <a:rPr lang="en-US" sz="4000" spc="0" dirty="0">
                    <a:solidFill>
                      <a:schemeClr val="bg1"/>
                    </a:solidFill>
                  </a:rPr>
                  <a:t>01</a:t>
                </a:r>
              </a:p>
            </p:txBody>
          </p:sp>
        </p:grp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A553AE2B-AC88-4415-A13D-DF092C235613}"/>
                </a:ext>
              </a:extLst>
            </p:cNvPr>
            <p:cNvSpPr txBox="1"/>
            <p:nvPr/>
          </p:nvSpPr>
          <p:spPr>
            <a:xfrm>
              <a:off x="2022741" y="2706637"/>
              <a:ext cx="558018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6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S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ắp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xếp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theo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trật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tự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thời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gian</a:t>
              </a:r>
              <a:endParaRPr lang="en-US" sz="3600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08456B8-E661-4AD2-BC68-16E46B858015}"/>
              </a:ext>
            </a:extLst>
          </p:cNvPr>
          <p:cNvGrpSpPr/>
          <p:nvPr/>
        </p:nvGrpSpPr>
        <p:grpSpPr>
          <a:xfrm>
            <a:off x="416206" y="300037"/>
            <a:ext cx="5797550" cy="728663"/>
            <a:chOff x="7296858" y="360377"/>
            <a:chExt cx="4572000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DA322BB-F9B4-4E11-9996-3892E01E7942}"/>
                </a:ext>
              </a:extLst>
            </p:cNvPr>
            <p:cNvSpPr/>
            <p:nvPr/>
          </p:nvSpPr>
          <p:spPr>
            <a:xfrm>
              <a:off x="7296858" y="360377"/>
              <a:ext cx="4572000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C04D01F-9BC5-4D9D-87C0-CC19533E8F23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DEE85BC-B6F3-4601-82B0-2C1B9A6CEE44}"/>
              </a:ext>
            </a:extLst>
          </p:cNvPr>
          <p:cNvSpPr txBox="1"/>
          <p:nvPr/>
        </p:nvSpPr>
        <p:spPr>
          <a:xfrm>
            <a:off x="698769" y="371465"/>
            <a:ext cx="328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273EB8-8246-4BE0-9099-288841B06B9D}"/>
              </a:ext>
            </a:extLst>
          </p:cNvPr>
          <p:cNvSpPr txBox="1"/>
          <p:nvPr/>
        </p:nvSpPr>
        <p:spPr>
          <a:xfrm>
            <a:off x="1344246" y="357189"/>
            <a:ext cx="45764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 THỨC NGỮ VĂN</a:t>
            </a:r>
          </a:p>
        </p:txBody>
      </p:sp>
      <p:sp>
        <p:nvSpPr>
          <p:cNvPr id="3" name="Callout: Down Arrow 2">
            <a:extLst>
              <a:ext uri="{FF2B5EF4-FFF2-40B4-BE49-F238E27FC236}">
                <a16:creationId xmlns:a16="http://schemas.microsoft.com/office/drawing/2014/main" id="{343AC334-21A4-42A6-A3D2-532322BF94DA}"/>
              </a:ext>
            </a:extLst>
          </p:cNvPr>
          <p:cNvSpPr/>
          <p:nvPr/>
        </p:nvSpPr>
        <p:spPr>
          <a:xfrm>
            <a:off x="3910012" y="1110235"/>
            <a:ext cx="4371975" cy="1257300"/>
          </a:xfrm>
          <a:prstGeom prst="downArrowCallout">
            <a:avLst>
              <a:gd name="adj1" fmla="val 38636"/>
              <a:gd name="adj2" fmla="val 46591"/>
              <a:gd name="adj3" fmla="val 25000"/>
              <a:gd name="adj4" fmla="val 64977"/>
            </a:avLst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Trình tự sắp xếp thông tin</a:t>
            </a:r>
            <a:endParaRPr lang="en-US" sz="2800">
              <a:solidFill>
                <a:schemeClr val="bg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2F9D1E0-E8B5-4F0F-84A7-AAEB0429F59E}"/>
              </a:ext>
            </a:extLst>
          </p:cNvPr>
          <p:cNvGrpSpPr/>
          <p:nvPr/>
        </p:nvGrpSpPr>
        <p:grpSpPr>
          <a:xfrm>
            <a:off x="2100975" y="3672622"/>
            <a:ext cx="7104530" cy="1135811"/>
            <a:chOff x="2100975" y="3672622"/>
            <a:chExt cx="7104530" cy="1135811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20546714-AD18-41E6-A124-70F66851199A}"/>
                </a:ext>
              </a:extLst>
            </p:cNvPr>
            <p:cNvGrpSpPr/>
            <p:nvPr/>
          </p:nvGrpSpPr>
          <p:grpSpPr>
            <a:xfrm>
              <a:off x="2100975" y="3672622"/>
              <a:ext cx="7104530" cy="1135811"/>
              <a:chOff x="6747038" y="1265432"/>
              <a:chExt cx="7272804" cy="1545237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F8C8B702-9B20-4616-A668-000EB3050EDD}"/>
                  </a:ext>
                </a:extLst>
              </p:cNvPr>
              <p:cNvGrpSpPr/>
              <p:nvPr/>
            </p:nvGrpSpPr>
            <p:grpSpPr>
              <a:xfrm flipH="1">
                <a:off x="6747038" y="1265432"/>
                <a:ext cx="7272804" cy="1545237"/>
                <a:chOff x="-2445606" y="530306"/>
                <a:chExt cx="8906990" cy="1892449"/>
              </a:xfrm>
            </p:grpSpPr>
            <p:sp>
              <p:nvSpPr>
                <p:cNvPr id="44" name="Freeform: Shape 43">
                  <a:extLst>
                    <a:ext uri="{FF2B5EF4-FFF2-40B4-BE49-F238E27FC236}">
                      <a16:creationId xmlns:a16="http://schemas.microsoft.com/office/drawing/2014/main" id="{8F1E3CCD-16C8-4C3B-BCB8-043EE069D7C4}"/>
                    </a:ext>
                  </a:extLst>
                </p:cNvPr>
                <p:cNvSpPr/>
                <p:nvPr/>
              </p:nvSpPr>
              <p:spPr>
                <a:xfrm rot="18900000">
                  <a:off x="4746424" y="662430"/>
                  <a:ext cx="1714960" cy="1715080"/>
                </a:xfrm>
                <a:custGeom>
                  <a:avLst/>
                  <a:gdLst>
                    <a:gd name="connsiteX0" fmla="*/ 5326538 w 5427879"/>
                    <a:gd name="connsiteY0" fmla="*/ 3110542 h 5428261"/>
                    <a:gd name="connsiteX1" fmla="*/ 5427879 w 5427879"/>
                    <a:gd name="connsiteY1" fmla="*/ 3355199 h 5428261"/>
                    <a:gd name="connsiteX2" fmla="*/ 5427879 w 5427879"/>
                    <a:gd name="connsiteY2" fmla="*/ 5082263 h 5428261"/>
                    <a:gd name="connsiteX3" fmla="*/ 5081881 w 5427879"/>
                    <a:gd name="connsiteY3" fmla="*/ 5428261 h 5428261"/>
                    <a:gd name="connsiteX4" fmla="*/ 3354817 w 5427879"/>
                    <a:gd name="connsiteY4" fmla="*/ 5428261 h 5428261"/>
                    <a:gd name="connsiteX5" fmla="*/ 3067910 w 5427879"/>
                    <a:gd name="connsiteY5" fmla="*/ 5275714 h 5428261"/>
                    <a:gd name="connsiteX6" fmla="*/ 3067846 w 5427879"/>
                    <a:gd name="connsiteY6" fmla="*/ 5275594 h 5428261"/>
                    <a:gd name="connsiteX7" fmla="*/ 0 w 5427879"/>
                    <a:gd name="connsiteY7" fmla="*/ 2207748 h 5428261"/>
                    <a:gd name="connsiteX8" fmla="*/ 2207748 w 5427879"/>
                    <a:gd name="connsiteY8" fmla="*/ 0 h 5428261"/>
                    <a:gd name="connsiteX9" fmla="*/ 5279385 w 5427879"/>
                    <a:gd name="connsiteY9" fmla="*/ 3071636 h 54282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427879" h="5428261">
                      <a:moveTo>
                        <a:pt x="5326538" y="3110542"/>
                      </a:moveTo>
                      <a:cubicBezTo>
                        <a:pt x="5389152" y="3173155"/>
                        <a:pt x="5427879" y="3259654"/>
                        <a:pt x="5427879" y="3355199"/>
                      </a:cubicBezTo>
                      <a:lnTo>
                        <a:pt x="5427879" y="5082263"/>
                      </a:lnTo>
                      <a:cubicBezTo>
                        <a:pt x="5427879" y="5273352"/>
                        <a:pt x="5272970" y="5428261"/>
                        <a:pt x="5081881" y="5428261"/>
                      </a:cubicBezTo>
                      <a:lnTo>
                        <a:pt x="3354817" y="5428261"/>
                      </a:lnTo>
                      <a:cubicBezTo>
                        <a:pt x="3235386" y="5428261"/>
                        <a:pt x="3130089" y="5367749"/>
                        <a:pt x="3067910" y="5275714"/>
                      </a:cubicBezTo>
                      <a:lnTo>
                        <a:pt x="3067846" y="5275594"/>
                      </a:lnTo>
                      <a:lnTo>
                        <a:pt x="0" y="2207748"/>
                      </a:lnTo>
                      <a:lnTo>
                        <a:pt x="2207748" y="0"/>
                      </a:lnTo>
                      <a:lnTo>
                        <a:pt x="5279385" y="3071636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bg1">
                        <a:lumMod val="95000"/>
                      </a:schemeClr>
                    </a:gs>
                    <a:gs pos="67000">
                      <a:schemeClr val="bg1">
                        <a:lumMod val="75000"/>
                      </a:schemeClr>
                    </a:gs>
                  </a:gsLst>
                  <a:lin ang="135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Freeform: Shape 44">
                  <a:extLst>
                    <a:ext uri="{FF2B5EF4-FFF2-40B4-BE49-F238E27FC236}">
                      <a16:creationId xmlns:a16="http://schemas.microsoft.com/office/drawing/2014/main" id="{3C9D08A2-719E-4329-B8AD-ADF2664C338F}"/>
                    </a:ext>
                  </a:extLst>
                </p:cNvPr>
                <p:cNvSpPr/>
                <p:nvPr/>
              </p:nvSpPr>
              <p:spPr>
                <a:xfrm rot="18900000">
                  <a:off x="4914379" y="785499"/>
                  <a:ext cx="1468654" cy="1468942"/>
                </a:xfrm>
                <a:custGeom>
                  <a:avLst/>
                  <a:gdLst>
                    <a:gd name="connsiteX0" fmla="*/ 5010911 w 5050897"/>
                    <a:gd name="connsiteY0" fmla="*/ 3025246 h 5051891"/>
                    <a:gd name="connsiteX1" fmla="*/ 5050897 w 5050897"/>
                    <a:gd name="connsiteY1" fmla="*/ 3121782 h 5051891"/>
                    <a:gd name="connsiteX2" fmla="*/ 5050897 w 5050897"/>
                    <a:gd name="connsiteY2" fmla="*/ 4915369 h 5051891"/>
                    <a:gd name="connsiteX3" fmla="*/ 4914375 w 5050897"/>
                    <a:gd name="connsiteY3" fmla="*/ 5051891 h 5051891"/>
                    <a:gd name="connsiteX4" fmla="*/ 3120789 w 5050897"/>
                    <a:gd name="connsiteY4" fmla="*/ 5051891 h 5051891"/>
                    <a:gd name="connsiteX5" fmla="*/ 3024253 w 5050897"/>
                    <a:gd name="connsiteY5" fmla="*/ 5011905 h 5051891"/>
                    <a:gd name="connsiteX6" fmla="*/ 3010284 w 5050897"/>
                    <a:gd name="connsiteY6" fmla="*/ 4991186 h 5051891"/>
                    <a:gd name="connsiteX7" fmla="*/ 0 w 5050897"/>
                    <a:gd name="connsiteY7" fmla="*/ 1980901 h 5051891"/>
                    <a:gd name="connsiteX8" fmla="*/ 1980901 w 5050897"/>
                    <a:gd name="connsiteY8" fmla="*/ 0 h 5051891"/>
                    <a:gd name="connsiteX9" fmla="*/ 4996292 w 5050897"/>
                    <a:gd name="connsiteY9" fmla="*/ 3015390 h 50518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050897" h="5051891">
                      <a:moveTo>
                        <a:pt x="5010911" y="3025246"/>
                      </a:moveTo>
                      <a:cubicBezTo>
                        <a:pt x="5035616" y="3049952"/>
                        <a:pt x="5050897" y="3084082"/>
                        <a:pt x="5050897" y="3121782"/>
                      </a:cubicBezTo>
                      <a:lnTo>
                        <a:pt x="5050897" y="4915369"/>
                      </a:lnTo>
                      <a:cubicBezTo>
                        <a:pt x="5050897" y="4990768"/>
                        <a:pt x="4989774" y="5051891"/>
                        <a:pt x="4914375" y="5051891"/>
                      </a:cubicBezTo>
                      <a:lnTo>
                        <a:pt x="3120789" y="5051891"/>
                      </a:lnTo>
                      <a:cubicBezTo>
                        <a:pt x="3083089" y="5051891"/>
                        <a:pt x="3048959" y="5036610"/>
                        <a:pt x="3024253" y="5011905"/>
                      </a:cubicBezTo>
                      <a:lnTo>
                        <a:pt x="3010284" y="4991186"/>
                      </a:lnTo>
                      <a:lnTo>
                        <a:pt x="0" y="1980901"/>
                      </a:lnTo>
                      <a:lnTo>
                        <a:pt x="1980901" y="0"/>
                      </a:lnTo>
                      <a:lnTo>
                        <a:pt x="4996292" y="301539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FCC66"/>
                    </a:gs>
                    <a:gs pos="100000">
                      <a:srgbClr val="FF9900"/>
                    </a:gs>
                  </a:gsLst>
                  <a:lin ang="210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6" name="Freeform: Shape 45">
                  <a:extLst>
                    <a:ext uri="{FF2B5EF4-FFF2-40B4-BE49-F238E27FC236}">
                      <a16:creationId xmlns:a16="http://schemas.microsoft.com/office/drawing/2014/main" id="{09F764B5-5717-462B-8166-EA7614E6DD7D}"/>
                    </a:ext>
                  </a:extLst>
                </p:cNvPr>
                <p:cNvSpPr/>
                <p:nvPr/>
              </p:nvSpPr>
              <p:spPr>
                <a:xfrm>
                  <a:off x="-2445606" y="614597"/>
                  <a:ext cx="8145812" cy="1723869"/>
                </a:xfrm>
                <a:custGeom>
                  <a:avLst/>
                  <a:gdLst>
                    <a:gd name="connsiteX0" fmla="*/ 527159 w 5055626"/>
                    <a:gd name="connsiteY0" fmla="*/ 0 h 1723869"/>
                    <a:gd name="connsiteX1" fmla="*/ 4390579 w 5055626"/>
                    <a:gd name="connsiteY1" fmla="*/ 0 h 1723869"/>
                    <a:gd name="connsiteX2" fmla="*/ 4907028 w 5055626"/>
                    <a:gd name="connsiteY2" fmla="*/ 420918 h 1723869"/>
                    <a:gd name="connsiteX3" fmla="*/ 4907969 w 5055626"/>
                    <a:gd name="connsiteY3" fmla="*/ 430246 h 1723869"/>
                    <a:gd name="connsiteX4" fmla="*/ 4909741 w 5055626"/>
                    <a:gd name="connsiteY4" fmla="*/ 428241 h 1723869"/>
                    <a:gd name="connsiteX5" fmla="*/ 4934210 w 5055626"/>
                    <a:gd name="connsiteY5" fmla="*/ 419247 h 1723869"/>
                    <a:gd name="connsiteX6" fmla="*/ 5055626 w 5055626"/>
                    <a:gd name="connsiteY6" fmla="*/ 861933 h 1723869"/>
                    <a:gd name="connsiteX7" fmla="*/ 4934210 w 5055626"/>
                    <a:gd name="connsiteY7" fmla="*/ 1304619 h 1723869"/>
                    <a:gd name="connsiteX8" fmla="*/ 4909741 w 5055626"/>
                    <a:gd name="connsiteY8" fmla="*/ 1295625 h 1723869"/>
                    <a:gd name="connsiteX9" fmla="*/ 4907969 w 5055626"/>
                    <a:gd name="connsiteY9" fmla="*/ 1293620 h 1723869"/>
                    <a:gd name="connsiteX10" fmla="*/ 4907028 w 5055626"/>
                    <a:gd name="connsiteY10" fmla="*/ 1302951 h 1723869"/>
                    <a:gd name="connsiteX11" fmla="*/ 4390579 w 5055626"/>
                    <a:gd name="connsiteY11" fmla="*/ 1723869 h 1723869"/>
                    <a:gd name="connsiteX12" fmla="*/ 527159 w 5055626"/>
                    <a:gd name="connsiteY12" fmla="*/ 1723869 h 1723869"/>
                    <a:gd name="connsiteX13" fmla="*/ 0 w 5055626"/>
                    <a:gd name="connsiteY13" fmla="*/ 1196710 h 1723869"/>
                    <a:gd name="connsiteX14" fmla="*/ 0 w 5055626"/>
                    <a:gd name="connsiteY14" fmla="*/ 527159 h 1723869"/>
                    <a:gd name="connsiteX15" fmla="*/ 527159 w 5055626"/>
                    <a:gd name="connsiteY15" fmla="*/ 0 h 1723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055626" h="1723869">
                      <a:moveTo>
                        <a:pt x="527159" y="0"/>
                      </a:moveTo>
                      <a:lnTo>
                        <a:pt x="4390579" y="0"/>
                      </a:lnTo>
                      <a:cubicBezTo>
                        <a:pt x="4645328" y="0"/>
                        <a:pt x="4857873" y="180701"/>
                        <a:pt x="4907028" y="420918"/>
                      </a:cubicBezTo>
                      <a:lnTo>
                        <a:pt x="4907969" y="430246"/>
                      </a:lnTo>
                      <a:lnTo>
                        <a:pt x="4909741" y="428241"/>
                      </a:lnTo>
                      <a:cubicBezTo>
                        <a:pt x="4917645" y="422344"/>
                        <a:pt x="4925828" y="419247"/>
                        <a:pt x="4934210" y="419247"/>
                      </a:cubicBezTo>
                      <a:cubicBezTo>
                        <a:pt x="5001266" y="419247"/>
                        <a:pt x="5055626" y="617444"/>
                        <a:pt x="5055626" y="861933"/>
                      </a:cubicBezTo>
                      <a:cubicBezTo>
                        <a:pt x="5055626" y="1106422"/>
                        <a:pt x="5001266" y="1304619"/>
                        <a:pt x="4934210" y="1304619"/>
                      </a:cubicBezTo>
                      <a:cubicBezTo>
                        <a:pt x="4925828" y="1304619"/>
                        <a:pt x="4917645" y="1301522"/>
                        <a:pt x="4909741" y="1295625"/>
                      </a:cubicBezTo>
                      <a:lnTo>
                        <a:pt x="4907969" y="1293620"/>
                      </a:lnTo>
                      <a:lnTo>
                        <a:pt x="4907028" y="1302951"/>
                      </a:lnTo>
                      <a:cubicBezTo>
                        <a:pt x="4857873" y="1543169"/>
                        <a:pt x="4645328" y="1723869"/>
                        <a:pt x="4390579" y="1723869"/>
                      </a:cubicBezTo>
                      <a:lnTo>
                        <a:pt x="527159" y="1723869"/>
                      </a:lnTo>
                      <a:cubicBezTo>
                        <a:pt x="236017" y="1723869"/>
                        <a:pt x="0" y="1487852"/>
                        <a:pt x="0" y="1196710"/>
                      </a:cubicBezTo>
                      <a:lnTo>
                        <a:pt x="0" y="527159"/>
                      </a:lnTo>
                      <a:cubicBezTo>
                        <a:pt x="0" y="236017"/>
                        <a:pt x="236017" y="0"/>
                        <a:pt x="527159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35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Circle: Hollow 46">
                  <a:extLst>
                    <a:ext uri="{FF2B5EF4-FFF2-40B4-BE49-F238E27FC236}">
                      <a16:creationId xmlns:a16="http://schemas.microsoft.com/office/drawing/2014/main" id="{D5EA8085-2064-47C5-801F-CD4D4E56DBC5}"/>
                    </a:ext>
                  </a:extLst>
                </p:cNvPr>
                <p:cNvSpPr/>
                <p:nvPr/>
              </p:nvSpPr>
              <p:spPr>
                <a:xfrm>
                  <a:off x="3942532" y="530306"/>
                  <a:ext cx="1892449" cy="1892449"/>
                </a:xfrm>
                <a:prstGeom prst="donut">
                  <a:avLst>
                    <a:gd name="adj" fmla="val 8571"/>
                  </a:avLst>
                </a:prstGeom>
                <a:gradFill>
                  <a:gsLst>
                    <a:gs pos="0">
                      <a:srgbClr val="FFCC66"/>
                    </a:gs>
                    <a:gs pos="100000">
                      <a:srgbClr val="FF9900"/>
                    </a:gs>
                  </a:gsLst>
                  <a:lin ang="21594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id="{57AB7904-F770-4F36-8B4F-C36CEF8BDF98}"/>
                    </a:ext>
                  </a:extLst>
                </p:cNvPr>
                <p:cNvSpPr/>
                <p:nvPr/>
              </p:nvSpPr>
              <p:spPr>
                <a:xfrm>
                  <a:off x="-2239520" y="761407"/>
                  <a:ext cx="7801836" cy="1450356"/>
                </a:xfrm>
                <a:custGeom>
                  <a:avLst/>
                  <a:gdLst>
                    <a:gd name="connsiteX0" fmla="*/ 4054672 w 4779850"/>
                    <a:gd name="connsiteY0" fmla="*/ 0 h 1450356"/>
                    <a:gd name="connsiteX1" fmla="*/ 4779850 w 4779850"/>
                    <a:gd name="connsiteY1" fmla="*/ 725178 h 1450356"/>
                    <a:gd name="connsiteX2" fmla="*/ 4054672 w 4779850"/>
                    <a:gd name="connsiteY2" fmla="*/ 1450356 h 1450356"/>
                    <a:gd name="connsiteX3" fmla="*/ 4022599 w 4779850"/>
                    <a:gd name="connsiteY3" fmla="*/ 1448737 h 1450356"/>
                    <a:gd name="connsiteX4" fmla="*/ 4006533 w 4779850"/>
                    <a:gd name="connsiteY4" fmla="*/ 1450356 h 1450356"/>
                    <a:gd name="connsiteX5" fmla="*/ 458037 w 4779850"/>
                    <a:gd name="connsiteY5" fmla="*/ 1450356 h 1450356"/>
                    <a:gd name="connsiteX6" fmla="*/ 0 w 4779850"/>
                    <a:gd name="connsiteY6" fmla="*/ 992319 h 1450356"/>
                    <a:gd name="connsiteX7" fmla="*/ 0 w 4779850"/>
                    <a:gd name="connsiteY7" fmla="*/ 458038 h 1450356"/>
                    <a:gd name="connsiteX8" fmla="*/ 458037 w 4779850"/>
                    <a:gd name="connsiteY8" fmla="*/ 1 h 1450356"/>
                    <a:gd name="connsiteX9" fmla="*/ 4006533 w 4779850"/>
                    <a:gd name="connsiteY9" fmla="*/ 1 h 1450356"/>
                    <a:gd name="connsiteX10" fmla="*/ 4022592 w 4779850"/>
                    <a:gd name="connsiteY10" fmla="*/ 1620 h 1450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779850" h="1450356">
                      <a:moveTo>
                        <a:pt x="4054672" y="0"/>
                      </a:moveTo>
                      <a:cubicBezTo>
                        <a:pt x="4455177" y="0"/>
                        <a:pt x="4779850" y="324673"/>
                        <a:pt x="4779850" y="725178"/>
                      </a:cubicBezTo>
                      <a:cubicBezTo>
                        <a:pt x="4779850" y="1125683"/>
                        <a:pt x="4455177" y="1450356"/>
                        <a:pt x="4054672" y="1450356"/>
                      </a:cubicBezTo>
                      <a:lnTo>
                        <a:pt x="4022599" y="1448737"/>
                      </a:lnTo>
                      <a:lnTo>
                        <a:pt x="4006533" y="1450356"/>
                      </a:lnTo>
                      <a:lnTo>
                        <a:pt x="458037" y="1450356"/>
                      </a:lnTo>
                      <a:cubicBezTo>
                        <a:pt x="205070" y="1450356"/>
                        <a:pt x="0" y="1245286"/>
                        <a:pt x="0" y="992319"/>
                      </a:cubicBezTo>
                      <a:lnTo>
                        <a:pt x="0" y="458038"/>
                      </a:lnTo>
                      <a:cubicBezTo>
                        <a:pt x="0" y="205071"/>
                        <a:pt x="205070" y="1"/>
                        <a:pt x="458037" y="1"/>
                      </a:cubicBezTo>
                      <a:lnTo>
                        <a:pt x="4006533" y="1"/>
                      </a:lnTo>
                      <a:lnTo>
                        <a:pt x="4022592" y="162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7BA1B718-92AD-4237-B851-0B25F6FA1676}"/>
                    </a:ext>
                  </a:extLst>
                </p:cNvPr>
                <p:cNvSpPr/>
                <p:nvPr/>
              </p:nvSpPr>
              <p:spPr>
                <a:xfrm>
                  <a:off x="4409785" y="1007613"/>
                  <a:ext cx="957942" cy="957942"/>
                </a:xfrm>
                <a:prstGeom prst="ellipse">
                  <a:avLst/>
                </a:prstGeom>
                <a:gradFill>
                  <a:gsLst>
                    <a:gs pos="0">
                      <a:srgbClr val="FFCC66"/>
                    </a:gs>
                    <a:gs pos="100000">
                      <a:srgbClr val="FF9900"/>
                    </a:gs>
                  </a:gsLst>
                  <a:lin ang="21594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C57FC00E-00CC-49BB-A025-6C779C2EB922}"/>
                  </a:ext>
                </a:extLst>
              </p:cNvPr>
              <p:cNvSpPr txBox="1"/>
              <p:nvPr/>
            </p:nvSpPr>
            <p:spPr>
              <a:xfrm>
                <a:off x="7700953" y="1558602"/>
                <a:ext cx="834763" cy="9630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2800" spc="600">
                    <a:solidFill>
                      <a:schemeClr val="bg2">
                        <a:lumMod val="50000"/>
                      </a:schemeClr>
                    </a:solidFill>
                    <a:latin typeface="#9Slide03 Bebas Neue ZSmall" panose="020B0606020202050201" pitchFamily="34" charset="0"/>
                  </a:defRPr>
                </a:lvl1pPr>
              </a:lstStyle>
              <a:p>
                <a:r>
                  <a:rPr lang="en-US" sz="4000" spc="0" dirty="0">
                    <a:solidFill>
                      <a:schemeClr val="bg1"/>
                    </a:solidFill>
                  </a:rPr>
                  <a:t>02</a:t>
                </a:r>
              </a:p>
            </p:txBody>
          </p: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DCC16A53-D38E-4304-90C6-42ABE5FCD5EE}"/>
                </a:ext>
              </a:extLst>
            </p:cNvPr>
            <p:cNvSpPr txBox="1"/>
            <p:nvPr/>
          </p:nvSpPr>
          <p:spPr>
            <a:xfrm>
              <a:off x="4000215" y="3777899"/>
              <a:ext cx="4959044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Theo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mức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độ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quan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trọng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của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thông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tin</a:t>
              </a:r>
              <a:endParaRPr lang="en-US" sz="2800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8CBAC1D-FEF1-418C-82DB-708B2E492AC9}"/>
              </a:ext>
            </a:extLst>
          </p:cNvPr>
          <p:cNvGrpSpPr/>
          <p:nvPr/>
        </p:nvGrpSpPr>
        <p:grpSpPr>
          <a:xfrm>
            <a:off x="4151879" y="4908201"/>
            <a:ext cx="7104530" cy="1225899"/>
            <a:chOff x="4151879" y="4908201"/>
            <a:chExt cx="7104530" cy="1225899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D327AE9A-6825-4B0A-86BF-9BBC99269FAA}"/>
                </a:ext>
              </a:extLst>
            </p:cNvPr>
            <p:cNvGrpSpPr/>
            <p:nvPr/>
          </p:nvGrpSpPr>
          <p:grpSpPr>
            <a:xfrm>
              <a:off x="4151879" y="4908201"/>
              <a:ext cx="7104530" cy="1225899"/>
              <a:chOff x="6747038" y="1265432"/>
              <a:chExt cx="7272804" cy="1545237"/>
            </a:xfrm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D7F9B4D7-559C-4CA7-BF7C-E41EFA3E458E}"/>
                  </a:ext>
                </a:extLst>
              </p:cNvPr>
              <p:cNvGrpSpPr/>
              <p:nvPr/>
            </p:nvGrpSpPr>
            <p:grpSpPr>
              <a:xfrm flipH="1">
                <a:off x="6747038" y="1265432"/>
                <a:ext cx="7272804" cy="1545237"/>
                <a:chOff x="-2445606" y="530306"/>
                <a:chExt cx="8906990" cy="1892449"/>
              </a:xfrm>
            </p:grpSpPr>
            <p:sp>
              <p:nvSpPr>
                <p:cNvPr id="53" name="Freeform: Shape 52">
                  <a:extLst>
                    <a:ext uri="{FF2B5EF4-FFF2-40B4-BE49-F238E27FC236}">
                      <a16:creationId xmlns:a16="http://schemas.microsoft.com/office/drawing/2014/main" id="{8BACD5A1-36FB-48F7-8EB7-2518484AA84E}"/>
                    </a:ext>
                  </a:extLst>
                </p:cNvPr>
                <p:cNvSpPr/>
                <p:nvPr/>
              </p:nvSpPr>
              <p:spPr>
                <a:xfrm rot="18900000">
                  <a:off x="4746424" y="662430"/>
                  <a:ext cx="1714960" cy="1715080"/>
                </a:xfrm>
                <a:custGeom>
                  <a:avLst/>
                  <a:gdLst>
                    <a:gd name="connsiteX0" fmla="*/ 5326538 w 5427879"/>
                    <a:gd name="connsiteY0" fmla="*/ 3110542 h 5428261"/>
                    <a:gd name="connsiteX1" fmla="*/ 5427879 w 5427879"/>
                    <a:gd name="connsiteY1" fmla="*/ 3355199 h 5428261"/>
                    <a:gd name="connsiteX2" fmla="*/ 5427879 w 5427879"/>
                    <a:gd name="connsiteY2" fmla="*/ 5082263 h 5428261"/>
                    <a:gd name="connsiteX3" fmla="*/ 5081881 w 5427879"/>
                    <a:gd name="connsiteY3" fmla="*/ 5428261 h 5428261"/>
                    <a:gd name="connsiteX4" fmla="*/ 3354817 w 5427879"/>
                    <a:gd name="connsiteY4" fmla="*/ 5428261 h 5428261"/>
                    <a:gd name="connsiteX5" fmla="*/ 3067910 w 5427879"/>
                    <a:gd name="connsiteY5" fmla="*/ 5275714 h 5428261"/>
                    <a:gd name="connsiteX6" fmla="*/ 3067846 w 5427879"/>
                    <a:gd name="connsiteY6" fmla="*/ 5275594 h 5428261"/>
                    <a:gd name="connsiteX7" fmla="*/ 0 w 5427879"/>
                    <a:gd name="connsiteY7" fmla="*/ 2207748 h 5428261"/>
                    <a:gd name="connsiteX8" fmla="*/ 2207748 w 5427879"/>
                    <a:gd name="connsiteY8" fmla="*/ 0 h 5428261"/>
                    <a:gd name="connsiteX9" fmla="*/ 5279385 w 5427879"/>
                    <a:gd name="connsiteY9" fmla="*/ 3071636 h 54282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427879" h="5428261">
                      <a:moveTo>
                        <a:pt x="5326538" y="3110542"/>
                      </a:moveTo>
                      <a:cubicBezTo>
                        <a:pt x="5389152" y="3173155"/>
                        <a:pt x="5427879" y="3259654"/>
                        <a:pt x="5427879" y="3355199"/>
                      </a:cubicBezTo>
                      <a:lnTo>
                        <a:pt x="5427879" y="5082263"/>
                      </a:lnTo>
                      <a:cubicBezTo>
                        <a:pt x="5427879" y="5273352"/>
                        <a:pt x="5272970" y="5428261"/>
                        <a:pt x="5081881" y="5428261"/>
                      </a:cubicBezTo>
                      <a:lnTo>
                        <a:pt x="3354817" y="5428261"/>
                      </a:lnTo>
                      <a:cubicBezTo>
                        <a:pt x="3235386" y="5428261"/>
                        <a:pt x="3130089" y="5367749"/>
                        <a:pt x="3067910" y="5275714"/>
                      </a:cubicBezTo>
                      <a:lnTo>
                        <a:pt x="3067846" y="5275594"/>
                      </a:lnTo>
                      <a:lnTo>
                        <a:pt x="0" y="2207748"/>
                      </a:lnTo>
                      <a:lnTo>
                        <a:pt x="2207748" y="0"/>
                      </a:lnTo>
                      <a:lnTo>
                        <a:pt x="5279385" y="3071636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bg1">
                        <a:lumMod val="95000"/>
                      </a:schemeClr>
                    </a:gs>
                    <a:gs pos="67000">
                      <a:schemeClr val="bg1">
                        <a:lumMod val="75000"/>
                      </a:schemeClr>
                    </a:gs>
                  </a:gsLst>
                  <a:lin ang="135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Freeform: Shape 53">
                  <a:extLst>
                    <a:ext uri="{FF2B5EF4-FFF2-40B4-BE49-F238E27FC236}">
                      <a16:creationId xmlns:a16="http://schemas.microsoft.com/office/drawing/2014/main" id="{0E7DAEC3-F79A-4ADF-B75E-F991056B94B0}"/>
                    </a:ext>
                  </a:extLst>
                </p:cNvPr>
                <p:cNvSpPr/>
                <p:nvPr/>
              </p:nvSpPr>
              <p:spPr>
                <a:xfrm rot="18900000">
                  <a:off x="4914379" y="785499"/>
                  <a:ext cx="1468654" cy="1468942"/>
                </a:xfrm>
                <a:custGeom>
                  <a:avLst/>
                  <a:gdLst>
                    <a:gd name="connsiteX0" fmla="*/ 5010911 w 5050897"/>
                    <a:gd name="connsiteY0" fmla="*/ 3025246 h 5051891"/>
                    <a:gd name="connsiteX1" fmla="*/ 5050897 w 5050897"/>
                    <a:gd name="connsiteY1" fmla="*/ 3121782 h 5051891"/>
                    <a:gd name="connsiteX2" fmla="*/ 5050897 w 5050897"/>
                    <a:gd name="connsiteY2" fmla="*/ 4915369 h 5051891"/>
                    <a:gd name="connsiteX3" fmla="*/ 4914375 w 5050897"/>
                    <a:gd name="connsiteY3" fmla="*/ 5051891 h 5051891"/>
                    <a:gd name="connsiteX4" fmla="*/ 3120789 w 5050897"/>
                    <a:gd name="connsiteY4" fmla="*/ 5051891 h 5051891"/>
                    <a:gd name="connsiteX5" fmla="*/ 3024253 w 5050897"/>
                    <a:gd name="connsiteY5" fmla="*/ 5011905 h 5051891"/>
                    <a:gd name="connsiteX6" fmla="*/ 3010284 w 5050897"/>
                    <a:gd name="connsiteY6" fmla="*/ 4991186 h 5051891"/>
                    <a:gd name="connsiteX7" fmla="*/ 0 w 5050897"/>
                    <a:gd name="connsiteY7" fmla="*/ 1980901 h 5051891"/>
                    <a:gd name="connsiteX8" fmla="*/ 1980901 w 5050897"/>
                    <a:gd name="connsiteY8" fmla="*/ 0 h 5051891"/>
                    <a:gd name="connsiteX9" fmla="*/ 4996292 w 5050897"/>
                    <a:gd name="connsiteY9" fmla="*/ 3015390 h 50518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050897" h="5051891">
                      <a:moveTo>
                        <a:pt x="5010911" y="3025246"/>
                      </a:moveTo>
                      <a:cubicBezTo>
                        <a:pt x="5035616" y="3049952"/>
                        <a:pt x="5050897" y="3084082"/>
                        <a:pt x="5050897" y="3121782"/>
                      </a:cubicBezTo>
                      <a:lnTo>
                        <a:pt x="5050897" y="4915369"/>
                      </a:lnTo>
                      <a:cubicBezTo>
                        <a:pt x="5050897" y="4990768"/>
                        <a:pt x="4989774" y="5051891"/>
                        <a:pt x="4914375" y="5051891"/>
                      </a:cubicBezTo>
                      <a:lnTo>
                        <a:pt x="3120789" y="5051891"/>
                      </a:lnTo>
                      <a:cubicBezTo>
                        <a:pt x="3083089" y="5051891"/>
                        <a:pt x="3048959" y="5036610"/>
                        <a:pt x="3024253" y="5011905"/>
                      </a:cubicBezTo>
                      <a:lnTo>
                        <a:pt x="3010284" y="4991186"/>
                      </a:lnTo>
                      <a:lnTo>
                        <a:pt x="0" y="1980901"/>
                      </a:lnTo>
                      <a:lnTo>
                        <a:pt x="1980901" y="0"/>
                      </a:lnTo>
                      <a:lnTo>
                        <a:pt x="4996292" y="301539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FCC66"/>
                    </a:gs>
                    <a:gs pos="100000">
                      <a:srgbClr val="FF9900"/>
                    </a:gs>
                  </a:gsLst>
                  <a:lin ang="210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F7229141-9B5C-4FA7-9544-B39CABC46078}"/>
                    </a:ext>
                  </a:extLst>
                </p:cNvPr>
                <p:cNvSpPr/>
                <p:nvPr/>
              </p:nvSpPr>
              <p:spPr>
                <a:xfrm>
                  <a:off x="-2445606" y="614597"/>
                  <a:ext cx="8145812" cy="1723869"/>
                </a:xfrm>
                <a:custGeom>
                  <a:avLst/>
                  <a:gdLst>
                    <a:gd name="connsiteX0" fmla="*/ 527159 w 5055626"/>
                    <a:gd name="connsiteY0" fmla="*/ 0 h 1723869"/>
                    <a:gd name="connsiteX1" fmla="*/ 4390579 w 5055626"/>
                    <a:gd name="connsiteY1" fmla="*/ 0 h 1723869"/>
                    <a:gd name="connsiteX2" fmla="*/ 4907028 w 5055626"/>
                    <a:gd name="connsiteY2" fmla="*/ 420918 h 1723869"/>
                    <a:gd name="connsiteX3" fmla="*/ 4907969 w 5055626"/>
                    <a:gd name="connsiteY3" fmla="*/ 430246 h 1723869"/>
                    <a:gd name="connsiteX4" fmla="*/ 4909741 w 5055626"/>
                    <a:gd name="connsiteY4" fmla="*/ 428241 h 1723869"/>
                    <a:gd name="connsiteX5" fmla="*/ 4934210 w 5055626"/>
                    <a:gd name="connsiteY5" fmla="*/ 419247 h 1723869"/>
                    <a:gd name="connsiteX6" fmla="*/ 5055626 w 5055626"/>
                    <a:gd name="connsiteY6" fmla="*/ 861933 h 1723869"/>
                    <a:gd name="connsiteX7" fmla="*/ 4934210 w 5055626"/>
                    <a:gd name="connsiteY7" fmla="*/ 1304619 h 1723869"/>
                    <a:gd name="connsiteX8" fmla="*/ 4909741 w 5055626"/>
                    <a:gd name="connsiteY8" fmla="*/ 1295625 h 1723869"/>
                    <a:gd name="connsiteX9" fmla="*/ 4907969 w 5055626"/>
                    <a:gd name="connsiteY9" fmla="*/ 1293620 h 1723869"/>
                    <a:gd name="connsiteX10" fmla="*/ 4907028 w 5055626"/>
                    <a:gd name="connsiteY10" fmla="*/ 1302951 h 1723869"/>
                    <a:gd name="connsiteX11" fmla="*/ 4390579 w 5055626"/>
                    <a:gd name="connsiteY11" fmla="*/ 1723869 h 1723869"/>
                    <a:gd name="connsiteX12" fmla="*/ 527159 w 5055626"/>
                    <a:gd name="connsiteY12" fmla="*/ 1723869 h 1723869"/>
                    <a:gd name="connsiteX13" fmla="*/ 0 w 5055626"/>
                    <a:gd name="connsiteY13" fmla="*/ 1196710 h 1723869"/>
                    <a:gd name="connsiteX14" fmla="*/ 0 w 5055626"/>
                    <a:gd name="connsiteY14" fmla="*/ 527159 h 1723869"/>
                    <a:gd name="connsiteX15" fmla="*/ 527159 w 5055626"/>
                    <a:gd name="connsiteY15" fmla="*/ 0 h 1723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055626" h="1723869">
                      <a:moveTo>
                        <a:pt x="527159" y="0"/>
                      </a:moveTo>
                      <a:lnTo>
                        <a:pt x="4390579" y="0"/>
                      </a:lnTo>
                      <a:cubicBezTo>
                        <a:pt x="4645328" y="0"/>
                        <a:pt x="4857873" y="180701"/>
                        <a:pt x="4907028" y="420918"/>
                      </a:cubicBezTo>
                      <a:lnTo>
                        <a:pt x="4907969" y="430246"/>
                      </a:lnTo>
                      <a:lnTo>
                        <a:pt x="4909741" y="428241"/>
                      </a:lnTo>
                      <a:cubicBezTo>
                        <a:pt x="4917645" y="422344"/>
                        <a:pt x="4925828" y="419247"/>
                        <a:pt x="4934210" y="419247"/>
                      </a:cubicBezTo>
                      <a:cubicBezTo>
                        <a:pt x="5001266" y="419247"/>
                        <a:pt x="5055626" y="617444"/>
                        <a:pt x="5055626" y="861933"/>
                      </a:cubicBezTo>
                      <a:cubicBezTo>
                        <a:pt x="5055626" y="1106422"/>
                        <a:pt x="5001266" y="1304619"/>
                        <a:pt x="4934210" y="1304619"/>
                      </a:cubicBezTo>
                      <a:cubicBezTo>
                        <a:pt x="4925828" y="1304619"/>
                        <a:pt x="4917645" y="1301522"/>
                        <a:pt x="4909741" y="1295625"/>
                      </a:cubicBezTo>
                      <a:lnTo>
                        <a:pt x="4907969" y="1293620"/>
                      </a:lnTo>
                      <a:lnTo>
                        <a:pt x="4907028" y="1302951"/>
                      </a:lnTo>
                      <a:cubicBezTo>
                        <a:pt x="4857873" y="1543169"/>
                        <a:pt x="4645328" y="1723869"/>
                        <a:pt x="4390579" y="1723869"/>
                      </a:cubicBezTo>
                      <a:lnTo>
                        <a:pt x="527159" y="1723869"/>
                      </a:lnTo>
                      <a:cubicBezTo>
                        <a:pt x="236017" y="1723869"/>
                        <a:pt x="0" y="1487852"/>
                        <a:pt x="0" y="1196710"/>
                      </a:cubicBezTo>
                      <a:lnTo>
                        <a:pt x="0" y="527159"/>
                      </a:lnTo>
                      <a:cubicBezTo>
                        <a:pt x="0" y="236017"/>
                        <a:pt x="236017" y="0"/>
                        <a:pt x="527159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35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Circle: Hollow 55">
                  <a:extLst>
                    <a:ext uri="{FF2B5EF4-FFF2-40B4-BE49-F238E27FC236}">
                      <a16:creationId xmlns:a16="http://schemas.microsoft.com/office/drawing/2014/main" id="{3BEDC586-3C9B-4219-8F4C-793B3024F60E}"/>
                    </a:ext>
                  </a:extLst>
                </p:cNvPr>
                <p:cNvSpPr/>
                <p:nvPr/>
              </p:nvSpPr>
              <p:spPr>
                <a:xfrm>
                  <a:off x="3942532" y="530306"/>
                  <a:ext cx="1892449" cy="1892449"/>
                </a:xfrm>
                <a:prstGeom prst="donut">
                  <a:avLst>
                    <a:gd name="adj" fmla="val 8571"/>
                  </a:avLst>
                </a:prstGeom>
                <a:gradFill>
                  <a:gsLst>
                    <a:gs pos="0">
                      <a:srgbClr val="FFCC66"/>
                    </a:gs>
                    <a:gs pos="100000">
                      <a:srgbClr val="FF9900"/>
                    </a:gs>
                  </a:gsLst>
                  <a:lin ang="21594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4A0ABCE5-6984-465B-A6AC-561A69F2E8DC}"/>
                    </a:ext>
                  </a:extLst>
                </p:cNvPr>
                <p:cNvSpPr/>
                <p:nvPr/>
              </p:nvSpPr>
              <p:spPr>
                <a:xfrm>
                  <a:off x="-2239520" y="761407"/>
                  <a:ext cx="7801836" cy="1450356"/>
                </a:xfrm>
                <a:custGeom>
                  <a:avLst/>
                  <a:gdLst>
                    <a:gd name="connsiteX0" fmla="*/ 4054672 w 4779850"/>
                    <a:gd name="connsiteY0" fmla="*/ 0 h 1450356"/>
                    <a:gd name="connsiteX1" fmla="*/ 4779850 w 4779850"/>
                    <a:gd name="connsiteY1" fmla="*/ 725178 h 1450356"/>
                    <a:gd name="connsiteX2" fmla="*/ 4054672 w 4779850"/>
                    <a:gd name="connsiteY2" fmla="*/ 1450356 h 1450356"/>
                    <a:gd name="connsiteX3" fmla="*/ 4022599 w 4779850"/>
                    <a:gd name="connsiteY3" fmla="*/ 1448737 h 1450356"/>
                    <a:gd name="connsiteX4" fmla="*/ 4006533 w 4779850"/>
                    <a:gd name="connsiteY4" fmla="*/ 1450356 h 1450356"/>
                    <a:gd name="connsiteX5" fmla="*/ 458037 w 4779850"/>
                    <a:gd name="connsiteY5" fmla="*/ 1450356 h 1450356"/>
                    <a:gd name="connsiteX6" fmla="*/ 0 w 4779850"/>
                    <a:gd name="connsiteY6" fmla="*/ 992319 h 1450356"/>
                    <a:gd name="connsiteX7" fmla="*/ 0 w 4779850"/>
                    <a:gd name="connsiteY7" fmla="*/ 458038 h 1450356"/>
                    <a:gd name="connsiteX8" fmla="*/ 458037 w 4779850"/>
                    <a:gd name="connsiteY8" fmla="*/ 1 h 1450356"/>
                    <a:gd name="connsiteX9" fmla="*/ 4006533 w 4779850"/>
                    <a:gd name="connsiteY9" fmla="*/ 1 h 1450356"/>
                    <a:gd name="connsiteX10" fmla="*/ 4022592 w 4779850"/>
                    <a:gd name="connsiteY10" fmla="*/ 1620 h 1450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779850" h="1450356">
                      <a:moveTo>
                        <a:pt x="4054672" y="0"/>
                      </a:moveTo>
                      <a:cubicBezTo>
                        <a:pt x="4455177" y="0"/>
                        <a:pt x="4779850" y="324673"/>
                        <a:pt x="4779850" y="725178"/>
                      </a:cubicBezTo>
                      <a:cubicBezTo>
                        <a:pt x="4779850" y="1125683"/>
                        <a:pt x="4455177" y="1450356"/>
                        <a:pt x="4054672" y="1450356"/>
                      </a:cubicBezTo>
                      <a:lnTo>
                        <a:pt x="4022599" y="1448737"/>
                      </a:lnTo>
                      <a:lnTo>
                        <a:pt x="4006533" y="1450356"/>
                      </a:lnTo>
                      <a:lnTo>
                        <a:pt x="458037" y="1450356"/>
                      </a:lnTo>
                      <a:cubicBezTo>
                        <a:pt x="205070" y="1450356"/>
                        <a:pt x="0" y="1245286"/>
                        <a:pt x="0" y="992319"/>
                      </a:cubicBezTo>
                      <a:lnTo>
                        <a:pt x="0" y="458038"/>
                      </a:lnTo>
                      <a:cubicBezTo>
                        <a:pt x="0" y="205071"/>
                        <a:pt x="205070" y="1"/>
                        <a:pt x="458037" y="1"/>
                      </a:cubicBezTo>
                      <a:lnTo>
                        <a:pt x="4006533" y="1"/>
                      </a:lnTo>
                      <a:lnTo>
                        <a:pt x="4022592" y="162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8" name="Oval 57">
                  <a:extLst>
                    <a:ext uri="{FF2B5EF4-FFF2-40B4-BE49-F238E27FC236}">
                      <a16:creationId xmlns:a16="http://schemas.microsoft.com/office/drawing/2014/main" id="{FE44C110-7B6B-4393-9FCD-7975C8089A9C}"/>
                    </a:ext>
                  </a:extLst>
                </p:cNvPr>
                <p:cNvSpPr/>
                <p:nvPr/>
              </p:nvSpPr>
              <p:spPr>
                <a:xfrm>
                  <a:off x="4409785" y="1007613"/>
                  <a:ext cx="957942" cy="957942"/>
                </a:xfrm>
                <a:prstGeom prst="ellipse">
                  <a:avLst/>
                </a:prstGeom>
                <a:gradFill>
                  <a:gsLst>
                    <a:gs pos="0">
                      <a:srgbClr val="FFCC66"/>
                    </a:gs>
                    <a:gs pos="100000">
                      <a:srgbClr val="FF9900"/>
                    </a:gs>
                  </a:gsLst>
                  <a:lin ang="21594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B7E252F6-969C-4296-89A1-C7FA697170BA}"/>
                  </a:ext>
                </a:extLst>
              </p:cNvPr>
              <p:cNvSpPr txBox="1"/>
              <p:nvPr/>
            </p:nvSpPr>
            <p:spPr>
              <a:xfrm>
                <a:off x="7700953" y="1549014"/>
                <a:ext cx="834763" cy="8922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2800" spc="600">
                    <a:solidFill>
                      <a:schemeClr val="bg2">
                        <a:lumMod val="50000"/>
                      </a:schemeClr>
                    </a:solidFill>
                    <a:latin typeface="#9Slide03 Bebas Neue ZSmall" panose="020B0606020202050201" pitchFamily="34" charset="0"/>
                  </a:defRPr>
                </a:lvl1pPr>
              </a:lstStyle>
              <a:p>
                <a:r>
                  <a:rPr lang="en-US" sz="4000" spc="0" dirty="0">
                    <a:solidFill>
                      <a:schemeClr val="bg1"/>
                    </a:solidFill>
                  </a:rPr>
                  <a:t>03</a:t>
                </a:r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29B5239E-415D-40EF-86DB-B8065912ACC2}"/>
                </a:ext>
              </a:extLst>
            </p:cNvPr>
            <p:cNvSpPr txBox="1"/>
            <p:nvPr/>
          </p:nvSpPr>
          <p:spPr>
            <a:xfrm>
              <a:off x="5712265" y="5040952"/>
              <a:ext cx="5256545" cy="9916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vi-VN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Sắp xếp theo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khía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cạnh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khác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nhau</a:t>
              </a:r>
              <a:r>
                <a:rPr lang="vi-VN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của đối tượng được phân loại.</a:t>
              </a:r>
              <a:endPara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002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E099B799-D012-4440-863F-1BE905C7F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06" y="580570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08456B8-E661-4AD2-BC68-16E46B858015}"/>
              </a:ext>
            </a:extLst>
          </p:cNvPr>
          <p:cNvGrpSpPr/>
          <p:nvPr/>
        </p:nvGrpSpPr>
        <p:grpSpPr>
          <a:xfrm>
            <a:off x="416206" y="300037"/>
            <a:ext cx="5797550" cy="728663"/>
            <a:chOff x="7296858" y="360377"/>
            <a:chExt cx="4572000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DA322BB-F9B4-4E11-9996-3892E01E7942}"/>
                </a:ext>
              </a:extLst>
            </p:cNvPr>
            <p:cNvSpPr/>
            <p:nvPr/>
          </p:nvSpPr>
          <p:spPr>
            <a:xfrm>
              <a:off x="7296858" y="360377"/>
              <a:ext cx="4572000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C04D01F-9BC5-4D9D-87C0-CC19533E8F23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DEE85BC-B6F3-4601-82B0-2C1B9A6CEE44}"/>
              </a:ext>
            </a:extLst>
          </p:cNvPr>
          <p:cNvSpPr txBox="1"/>
          <p:nvPr/>
        </p:nvSpPr>
        <p:spPr>
          <a:xfrm>
            <a:off x="618765" y="371465"/>
            <a:ext cx="508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273EB8-8246-4BE0-9099-288841B06B9D}"/>
              </a:ext>
            </a:extLst>
          </p:cNvPr>
          <p:cNvSpPr txBox="1"/>
          <p:nvPr/>
        </p:nvSpPr>
        <p:spPr>
          <a:xfrm>
            <a:off x="1244230" y="371477"/>
            <a:ext cx="49407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-TÌM HIỂU CHUNG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594E4A-832E-4464-A985-94D1C6D51090}"/>
              </a:ext>
            </a:extLst>
          </p:cNvPr>
          <p:cNvSpPr txBox="1"/>
          <p:nvPr/>
        </p:nvSpPr>
        <p:spPr>
          <a:xfrm>
            <a:off x="660400" y="1165333"/>
            <a:ext cx="10858500" cy="593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32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Đọc, giải thích từ.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2" name="Table 22">
            <a:extLst>
              <a:ext uri="{FF2B5EF4-FFF2-40B4-BE49-F238E27FC236}">
                <a16:creationId xmlns:a16="http://schemas.microsoft.com/office/drawing/2014/main" id="{01BDDEEC-7D1D-43B9-9A72-1D78E2AF01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4644331"/>
              </p:ext>
            </p:extLst>
          </p:nvPr>
        </p:nvGraphicFramePr>
        <p:xfrm>
          <a:off x="1355067" y="1758637"/>
          <a:ext cx="3387453" cy="41452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387453">
                  <a:extLst>
                    <a:ext uri="{9D8B030D-6E8A-4147-A177-3AD203B41FA5}">
                      <a16:colId xmlns:a16="http://schemas.microsoft.com/office/drawing/2014/main" val="9249119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CỘT 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89942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66535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21916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58281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13843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96303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63068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1787183"/>
                  </a:ext>
                </a:extLst>
              </a:tr>
            </a:tbl>
          </a:graphicData>
        </a:graphic>
      </p:graphicFrame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1CCEA8D6-2D38-4D83-B388-75819EED98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7958738"/>
              </p:ext>
            </p:extLst>
          </p:nvPr>
        </p:nvGraphicFramePr>
        <p:xfrm>
          <a:off x="7436779" y="1758637"/>
          <a:ext cx="3387453" cy="41452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387453">
                  <a:extLst>
                    <a:ext uri="{9D8B030D-6E8A-4147-A177-3AD203B41FA5}">
                      <a16:colId xmlns:a16="http://schemas.microsoft.com/office/drawing/2014/main" val="9249119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CỘT 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89942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66535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21916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58281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13843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96303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63068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1787183"/>
                  </a:ext>
                </a:extLst>
              </a:tr>
            </a:tbl>
          </a:graphicData>
        </a:graphic>
      </p:graphicFrame>
      <p:pic>
        <p:nvPicPr>
          <p:cNvPr id="24" name="Picture 23">
            <a:extLst>
              <a:ext uri="{FF2B5EF4-FFF2-40B4-BE49-F238E27FC236}">
                <a16:creationId xmlns:a16="http://schemas.microsoft.com/office/drawing/2014/main" id="{11FC289E-A75D-47C2-AF46-15CDFC95D4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83056" y1="21944" x2="83056" y2="21944"/>
                        <a14:foregroundMark x1="22500" y1="19722" x2="22500" y2="19722"/>
                        <a14:foregroundMark x1="26667" y1="30833" x2="26667" y2="30833"/>
                        <a14:foregroundMark x1="78889" y1="20556" x2="78889" y2="20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37791" y="1363482"/>
            <a:ext cx="2103717" cy="2103717"/>
          </a:xfrm>
          <a:prstGeom prst="rect">
            <a:avLst/>
          </a:prstGeom>
        </p:spPr>
      </p:pic>
      <p:sp>
        <p:nvSpPr>
          <p:cNvPr id="25" name="Arrow: Left-Right 24">
            <a:extLst>
              <a:ext uri="{FF2B5EF4-FFF2-40B4-BE49-F238E27FC236}">
                <a16:creationId xmlns:a16="http://schemas.microsoft.com/office/drawing/2014/main" id="{A151AA73-329D-4F84-A4BD-10E846CA1B34}"/>
              </a:ext>
            </a:extLst>
          </p:cNvPr>
          <p:cNvSpPr/>
          <p:nvPr/>
        </p:nvSpPr>
        <p:spPr>
          <a:xfrm>
            <a:off x="4086225" y="3338984"/>
            <a:ext cx="4314825" cy="1443038"/>
          </a:xfrm>
          <a:prstGeom prst="leftRightArrow">
            <a:avLst>
              <a:gd name="adj1" fmla="val 65842"/>
              <a:gd name="adj2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</a:p>
        </p:txBody>
      </p:sp>
    </p:spTree>
    <p:extLst>
      <p:ext uri="{BB962C8B-B14F-4D97-AF65-F5344CB8AC3E}">
        <p14:creationId xmlns:p14="http://schemas.microsoft.com/office/powerpoint/2010/main" val="24053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hape, rectangle&#10;&#10;Description automatically generated">
            <a:extLst>
              <a:ext uri="{FF2B5EF4-FFF2-40B4-BE49-F238E27FC236}">
                <a16:creationId xmlns:a16="http://schemas.microsoft.com/office/drawing/2014/main" id="{8BF0BBE9-E12F-46F1-9D13-777E3F080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48" y="70754"/>
            <a:ext cx="11760205" cy="67586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783F09-2CDD-48CB-A9AD-A09277FDE197}"/>
              </a:ext>
            </a:extLst>
          </p:cNvPr>
          <p:cNvSpPr txBox="1"/>
          <p:nvPr/>
        </p:nvSpPr>
        <p:spPr>
          <a:xfrm>
            <a:off x="4878095" y="371530"/>
            <a:ext cx="6872170" cy="863250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kern="12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vi-VN" sz="2400" kern="12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 hình thức của hát ca trù, tổ chức trong cung vua phủ chúa.</a:t>
            </a:r>
            <a:endParaRPr lang="en-US" sz="2400" dirty="0">
              <a:solidFill>
                <a:schemeClr val="accent4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3ED4E7-6831-459D-A928-C186365CCCDE}"/>
              </a:ext>
            </a:extLst>
          </p:cNvPr>
          <p:cNvSpPr txBox="1"/>
          <p:nvPr/>
        </p:nvSpPr>
        <p:spPr>
          <a:xfrm>
            <a:off x="4878095" y="1274180"/>
            <a:ext cx="6872170" cy="863250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kern="12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vi-VN" sz="2400" kern="12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 bày (biểu diễn) các tác phẩm dân gian bằng động tác, lời lẽ, âm thanh, nhịp điệu.</a:t>
            </a:r>
            <a:endParaRPr lang="en-US" sz="2400" dirty="0">
              <a:solidFill>
                <a:schemeClr val="accent4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665B39-F07D-4D04-B95E-C78A583AC47F}"/>
              </a:ext>
            </a:extLst>
          </p:cNvPr>
          <p:cNvSpPr txBox="1"/>
          <p:nvPr/>
        </p:nvSpPr>
        <p:spPr>
          <a:xfrm>
            <a:off x="4878095" y="2176830"/>
            <a:ext cx="6872170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en-US" sz="2400" kern="12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</a:rPr>
              <a:t>c. </a:t>
            </a:r>
            <a:r>
              <a:rPr lang="vi-VN" sz="2400" kern="12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</a:rPr>
              <a:t>Chỉ tầng lớp trên, được coi là cao sang trong xã hội.</a:t>
            </a:r>
            <a:endParaRPr lang="en-US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AC5F92-76D9-4C9A-BF75-CBA6F96401F4}"/>
              </a:ext>
            </a:extLst>
          </p:cNvPr>
          <p:cNvSpPr txBox="1"/>
          <p:nvPr/>
        </p:nvSpPr>
        <p:spPr>
          <a:xfrm>
            <a:off x="4878095" y="2677895"/>
            <a:ext cx="6872170" cy="863250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N</a:t>
            </a:r>
            <a:r>
              <a:rPr lang="vi-VN" sz="2400" kern="12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ơi trình bày các sáng tác và thưởng thức văn chương nghệ thuật.</a:t>
            </a:r>
            <a:endParaRPr lang="en-US" sz="2400" dirty="0">
              <a:solidFill>
                <a:schemeClr val="accent4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3CA2CA-E37B-467E-AA31-FE0ECACF12E2}"/>
              </a:ext>
            </a:extLst>
          </p:cNvPr>
          <p:cNvSpPr txBox="1"/>
          <p:nvPr/>
        </p:nvSpPr>
        <p:spPr>
          <a:xfrm>
            <a:off x="4878095" y="3580545"/>
            <a:ext cx="6872170" cy="830997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en-US" sz="2400" kern="12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</a:rPr>
              <a:t>e. </a:t>
            </a:r>
            <a:r>
              <a:rPr lang="vi-VN" sz="2400" kern="12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</a:rPr>
              <a:t>Những người sành về sáng tác và thưởng thức văn chương nghệ thuật.</a:t>
            </a:r>
            <a:endParaRPr lang="en-US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4E291B-C9C7-41DE-A855-6FEFD39BDB1D}"/>
              </a:ext>
            </a:extLst>
          </p:cNvPr>
          <p:cNvSpPr txBox="1"/>
          <p:nvPr/>
        </p:nvSpPr>
        <p:spPr>
          <a:xfrm>
            <a:off x="4878095" y="4450942"/>
            <a:ext cx="6872170" cy="1258421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kern="12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g. </a:t>
            </a:r>
            <a:r>
              <a:rPr lang="vi-VN" sz="2400" kern="12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Nhạc biểu diễn trong phạm vi không gian nhỏ, để phân biệt với nhạc giao hưởng, nhạc sân khấu dành cho các không gian hòa nhạc lớn</a:t>
            </a:r>
            <a:r>
              <a:rPr lang="vi-VN" sz="2400" i="1" kern="12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accent4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1D1AFC-C701-4980-A2C6-470BFA1C5B5B}"/>
              </a:ext>
            </a:extLst>
          </p:cNvPr>
          <p:cNvSpPr txBox="1"/>
          <p:nvPr/>
        </p:nvSpPr>
        <p:spPr>
          <a:xfrm>
            <a:off x="4878095" y="5748763"/>
            <a:ext cx="6872170" cy="830997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en-US" sz="2400" kern="12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</a:rPr>
              <a:t>h. </a:t>
            </a:r>
            <a:r>
              <a:rPr lang="vi-VN" sz="2400" kern="12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</a:rPr>
              <a:t>là một thể loại âm nhạc cổ truyền của xứ Huế, Việt Nam, bao gồm ca và đàn</a:t>
            </a:r>
            <a:endParaRPr lang="en-US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B5E3A2-908A-4323-A19A-7BFA06654E31}"/>
              </a:ext>
            </a:extLst>
          </p:cNvPr>
          <p:cNvSpPr txBox="1"/>
          <p:nvPr/>
        </p:nvSpPr>
        <p:spPr>
          <a:xfrm>
            <a:off x="660400" y="1417543"/>
            <a:ext cx="3540126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Hát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cửa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quyền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D89657-F101-41AC-9AE3-75AD70DC1312}"/>
              </a:ext>
            </a:extLst>
          </p:cNvPr>
          <p:cNvSpPr txBox="1"/>
          <p:nvPr/>
        </p:nvSpPr>
        <p:spPr>
          <a:xfrm>
            <a:off x="660400" y="2288841"/>
            <a:ext cx="3540126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xướng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035B20-7B13-4598-A1F2-B67F0D6AD6E8}"/>
              </a:ext>
            </a:extLst>
          </p:cNvPr>
          <p:cNvSpPr txBox="1"/>
          <p:nvPr/>
        </p:nvSpPr>
        <p:spPr>
          <a:xfrm>
            <a:off x="660400" y="4031437"/>
            <a:ext cx="3540126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5.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thượng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lưu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BEFA092-0F2A-42F2-80B8-E841BBB9EFD5}"/>
              </a:ext>
            </a:extLst>
          </p:cNvPr>
          <p:cNvSpPr txBox="1"/>
          <p:nvPr/>
        </p:nvSpPr>
        <p:spPr>
          <a:xfrm>
            <a:off x="660400" y="4902735"/>
            <a:ext cx="3540126" cy="492443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6.Môi </a:t>
            </a:r>
            <a:r>
              <a:rPr lang="en-US" sz="2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xướng</a:t>
            </a:r>
            <a:endParaRPr lang="en-US" sz="2600" dirty="0">
              <a:solidFill>
                <a:srgbClr val="0070C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2EAE0D1-EC05-4128-8BB4-D6F279B9A9A8}"/>
              </a:ext>
            </a:extLst>
          </p:cNvPr>
          <p:cNvSpPr txBox="1"/>
          <p:nvPr/>
        </p:nvSpPr>
        <p:spPr>
          <a:xfrm>
            <a:off x="660400" y="5774035"/>
            <a:ext cx="3540126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7. Tao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mặc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khách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09D4802-03A7-4D7F-92CD-5BC82CE910F7}"/>
              </a:ext>
            </a:extLst>
          </p:cNvPr>
          <p:cNvSpPr txBox="1"/>
          <p:nvPr/>
        </p:nvSpPr>
        <p:spPr>
          <a:xfrm>
            <a:off x="660400" y="546245"/>
            <a:ext cx="3540126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Nhạc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thính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phòng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EE75D21-177B-4E46-A15B-F3EC62AAA1DD}"/>
              </a:ext>
            </a:extLst>
          </p:cNvPr>
          <p:cNvSpPr txBox="1"/>
          <p:nvPr/>
        </p:nvSpPr>
        <p:spPr>
          <a:xfrm>
            <a:off x="660400" y="3160139"/>
            <a:ext cx="3540126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 Ca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Huế</a:t>
            </a:r>
            <a:endParaRPr lang="en-US" sz="2800" dirty="0">
              <a:solidFill>
                <a:srgbClr val="0070C0"/>
              </a:solidFill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E6196AC-9F96-443E-8672-00AB1FAD9728}"/>
              </a:ext>
            </a:extLst>
          </p:cNvPr>
          <p:cNvCxnSpPr/>
          <p:nvPr/>
        </p:nvCxnSpPr>
        <p:spPr>
          <a:xfrm>
            <a:off x="4200526" y="785813"/>
            <a:ext cx="677569" cy="4343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D0C0F9E-1EE8-47D7-8FE2-5D9BF3BF4ED0}"/>
              </a:ext>
            </a:extLst>
          </p:cNvPr>
          <p:cNvCxnSpPr/>
          <p:nvPr/>
        </p:nvCxnSpPr>
        <p:spPr>
          <a:xfrm flipV="1">
            <a:off x="4200526" y="1649063"/>
            <a:ext cx="677569" cy="9894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9BA3CEE-7D1B-4A69-9D90-5895358742AC}"/>
              </a:ext>
            </a:extLst>
          </p:cNvPr>
          <p:cNvCxnSpPr>
            <a:stCxn id="24" idx="3"/>
          </p:cNvCxnSpPr>
          <p:nvPr/>
        </p:nvCxnSpPr>
        <p:spPr>
          <a:xfrm>
            <a:off x="4200526" y="3421749"/>
            <a:ext cx="677569" cy="27123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86D4D15-6ED5-4360-96AE-DC48C956E18F}"/>
              </a:ext>
            </a:extLst>
          </p:cNvPr>
          <p:cNvCxnSpPr>
            <a:cxnSpLocks/>
          </p:cNvCxnSpPr>
          <p:nvPr/>
        </p:nvCxnSpPr>
        <p:spPr>
          <a:xfrm flipV="1">
            <a:off x="4200526" y="2288841"/>
            <a:ext cx="677569" cy="21227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15F1B45C-444F-48F4-9979-ADC1B930E8B3}"/>
              </a:ext>
            </a:extLst>
          </p:cNvPr>
          <p:cNvCxnSpPr>
            <a:stCxn id="12" idx="3"/>
          </p:cNvCxnSpPr>
          <p:nvPr/>
        </p:nvCxnSpPr>
        <p:spPr>
          <a:xfrm flipV="1">
            <a:off x="4200526" y="785813"/>
            <a:ext cx="677569" cy="8933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0F75CF6F-6331-4F84-ADC4-38D54B13407B}"/>
              </a:ext>
            </a:extLst>
          </p:cNvPr>
          <p:cNvCxnSpPr>
            <a:stCxn id="20" idx="3"/>
            <a:endCxn id="6" idx="1"/>
          </p:cNvCxnSpPr>
          <p:nvPr/>
        </p:nvCxnSpPr>
        <p:spPr>
          <a:xfrm flipV="1">
            <a:off x="4200526" y="3996044"/>
            <a:ext cx="677569" cy="20396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0AA5E886-91C0-4AA6-9382-31B1F36279E7}"/>
              </a:ext>
            </a:extLst>
          </p:cNvPr>
          <p:cNvCxnSpPr>
            <a:stCxn id="18" idx="3"/>
          </p:cNvCxnSpPr>
          <p:nvPr/>
        </p:nvCxnSpPr>
        <p:spPr>
          <a:xfrm flipV="1">
            <a:off x="4200526" y="3014663"/>
            <a:ext cx="677569" cy="21342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59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E099B799-D012-4440-863F-1BE905C7F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06" y="580570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08456B8-E661-4AD2-BC68-16E46B858015}"/>
              </a:ext>
            </a:extLst>
          </p:cNvPr>
          <p:cNvGrpSpPr/>
          <p:nvPr/>
        </p:nvGrpSpPr>
        <p:grpSpPr>
          <a:xfrm>
            <a:off x="416206" y="300037"/>
            <a:ext cx="5797550" cy="728663"/>
            <a:chOff x="7296858" y="360377"/>
            <a:chExt cx="4572000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DA322BB-F9B4-4E11-9996-3892E01E7942}"/>
                </a:ext>
              </a:extLst>
            </p:cNvPr>
            <p:cNvSpPr/>
            <p:nvPr/>
          </p:nvSpPr>
          <p:spPr>
            <a:xfrm>
              <a:off x="7296858" y="360377"/>
              <a:ext cx="4572000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C04D01F-9BC5-4D9D-87C0-CC19533E8F23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DEE85BC-B6F3-4601-82B0-2C1B9A6CEE44}"/>
              </a:ext>
            </a:extLst>
          </p:cNvPr>
          <p:cNvSpPr txBox="1"/>
          <p:nvPr/>
        </p:nvSpPr>
        <p:spPr>
          <a:xfrm>
            <a:off x="618765" y="371465"/>
            <a:ext cx="508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273EB8-8246-4BE0-9099-288841B06B9D}"/>
              </a:ext>
            </a:extLst>
          </p:cNvPr>
          <p:cNvSpPr txBox="1"/>
          <p:nvPr/>
        </p:nvSpPr>
        <p:spPr>
          <a:xfrm>
            <a:off x="1244230" y="371477"/>
            <a:ext cx="49407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-TÌM HIỂU CHUNG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93DC8C-2D69-43AD-9F28-78357DE93B80}"/>
              </a:ext>
            </a:extLst>
          </p:cNvPr>
          <p:cNvSpPr txBox="1"/>
          <p:nvPr/>
        </p:nvSpPr>
        <p:spPr>
          <a:xfrm>
            <a:off x="666750" y="1067943"/>
            <a:ext cx="108585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2800" b="1" kern="1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Tìm hiểu chung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915761-A72E-47E7-AC91-E9070D5A40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8864" y="1738802"/>
            <a:ext cx="9841571" cy="453862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AD49E69-BA42-4FD3-AA09-F6B2F13C3098}"/>
              </a:ext>
            </a:extLst>
          </p:cNvPr>
          <p:cNvSpPr/>
          <p:nvPr/>
        </p:nvSpPr>
        <p:spPr>
          <a:xfrm>
            <a:off x="1403498" y="1888558"/>
            <a:ext cx="5357811" cy="79749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(1) Dựa vào nội dung đã chuẩn bị hoàn thiện nội dung phiếu học tập.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6B9F555-6ABA-4835-9200-61DCA6969A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7938700"/>
              </p:ext>
            </p:extLst>
          </p:nvPr>
        </p:nvGraphicFramePr>
        <p:xfrm>
          <a:off x="1403499" y="2793936"/>
          <a:ext cx="5357811" cy="2996121"/>
        </p:xfrm>
        <a:graphic>
          <a:graphicData uri="http://schemas.openxmlformats.org/drawingml/2006/table">
            <a:tbl>
              <a:tblPr firstRow="1" firstCol="1" bandRow="1"/>
              <a:tblGrid>
                <a:gridCol w="3236565">
                  <a:extLst>
                    <a:ext uri="{9D8B030D-6E8A-4147-A177-3AD203B41FA5}">
                      <a16:colId xmlns:a16="http://schemas.microsoft.com/office/drawing/2014/main" val="601518158"/>
                    </a:ext>
                  </a:extLst>
                </a:gridCol>
                <a:gridCol w="2121246">
                  <a:extLst>
                    <a:ext uri="{9D8B030D-6E8A-4147-A177-3AD203B41FA5}">
                      <a16:colId xmlns:a16="http://schemas.microsoft.com/office/drawing/2014/main" val="8469208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 tìm hiểu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Trả lời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06786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Xuất xứ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87630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 loại, kiểu văn bản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91095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Phương thức biểu đạt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76296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Đề tài, chủ đề</a:t>
                      </a: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của văn bản “</a:t>
                      </a:r>
                      <a:r>
                        <a:rPr lang="en-US" sz="24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 Huế”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85188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Ý nghĩa nhan đề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245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Bố cục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0038735"/>
                  </a:ext>
                </a:extLst>
              </a:tr>
            </a:tbl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:a16="http://schemas.microsoft.com/office/drawing/2014/main" id="{3C9D429F-E76F-4812-AF07-1D4EEB79B1EE}"/>
              </a:ext>
            </a:extLst>
          </p:cNvPr>
          <p:cNvSpPr/>
          <p:nvPr/>
        </p:nvSpPr>
        <p:spPr>
          <a:xfrm>
            <a:off x="7074192" y="2793936"/>
            <a:ext cx="3623359" cy="262102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4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( 2)</a:t>
            </a:r>
            <a:r>
              <a:rPr lang="vi-VN" sz="24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 bản “Ca Huế” giới thiệu về hoạt động gì?</a:t>
            </a:r>
            <a:endParaRPr lang="en-US" sz="20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vi-VN" sz="24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...................................................................</a:t>
            </a:r>
            <a:endParaRPr lang="en-US" sz="20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8BF712-AEB8-479D-A4D2-6F97146D7D28}"/>
              </a:ext>
            </a:extLst>
          </p:cNvPr>
          <p:cNvSpPr txBox="1"/>
          <p:nvPr/>
        </p:nvSpPr>
        <p:spPr>
          <a:xfrm>
            <a:off x="7361276" y="1994915"/>
            <a:ext cx="3049190" cy="461665"/>
          </a:xfrm>
          <a:custGeom>
            <a:avLst/>
            <a:gdLst>
              <a:gd name="connsiteX0" fmla="*/ 0 w 3049190"/>
              <a:gd name="connsiteY0" fmla="*/ 0 h 461665"/>
              <a:gd name="connsiteX1" fmla="*/ 3049190 w 3049190"/>
              <a:gd name="connsiteY1" fmla="*/ 0 h 461665"/>
              <a:gd name="connsiteX2" fmla="*/ 3049190 w 3049190"/>
              <a:gd name="connsiteY2" fmla="*/ 461665 h 461665"/>
              <a:gd name="connsiteX3" fmla="*/ 0 w 3049190"/>
              <a:gd name="connsiteY3" fmla="*/ 461665 h 461665"/>
              <a:gd name="connsiteX4" fmla="*/ 0 w 3049190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9190" h="461665" extrusionOk="0">
                <a:moveTo>
                  <a:pt x="0" y="0"/>
                </a:moveTo>
                <a:cubicBezTo>
                  <a:pt x="756032" y="-5264"/>
                  <a:pt x="1586589" y="84467"/>
                  <a:pt x="3049190" y="0"/>
                </a:cubicBezTo>
                <a:cubicBezTo>
                  <a:pt x="3045502" y="47644"/>
                  <a:pt x="3067007" y="347216"/>
                  <a:pt x="3049190" y="461665"/>
                </a:cubicBezTo>
                <a:cubicBezTo>
                  <a:pt x="1779625" y="567985"/>
                  <a:pt x="376762" y="454016"/>
                  <a:pt x="0" y="461665"/>
                </a:cubicBezTo>
                <a:cubicBezTo>
                  <a:pt x="26717" y="334458"/>
                  <a:pt x="19926" y="171528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65021699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 HỌC TẬP 1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28253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E099B799-D012-4440-863F-1BE905C7F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06" y="580570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25A9E0F4-2BC2-4EFD-A129-C9197D652771}"/>
              </a:ext>
            </a:extLst>
          </p:cNvPr>
          <p:cNvGrpSpPr/>
          <p:nvPr/>
        </p:nvGrpSpPr>
        <p:grpSpPr>
          <a:xfrm>
            <a:off x="873081" y="3227724"/>
            <a:ext cx="2839111" cy="2802877"/>
            <a:chOff x="1025986" y="1881518"/>
            <a:chExt cx="2839111" cy="2802877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F955179-511E-41AB-9B31-D8D39EC6008B}"/>
                </a:ext>
              </a:extLst>
            </p:cNvPr>
            <p:cNvSpPr/>
            <p:nvPr/>
          </p:nvSpPr>
          <p:spPr>
            <a:xfrm>
              <a:off x="1331796" y="2244093"/>
              <a:ext cx="2533301" cy="2440302"/>
            </a:xfrm>
            <a:custGeom>
              <a:avLst/>
              <a:gdLst>
                <a:gd name="connsiteX0" fmla="*/ 0 w 2020887"/>
                <a:gd name="connsiteY0" fmla="*/ 92376 h 923758"/>
                <a:gd name="connsiteX1" fmla="*/ 92376 w 2020887"/>
                <a:gd name="connsiteY1" fmla="*/ 0 h 923758"/>
                <a:gd name="connsiteX2" fmla="*/ 1928511 w 2020887"/>
                <a:gd name="connsiteY2" fmla="*/ 0 h 923758"/>
                <a:gd name="connsiteX3" fmla="*/ 2020887 w 2020887"/>
                <a:gd name="connsiteY3" fmla="*/ 92376 h 923758"/>
                <a:gd name="connsiteX4" fmla="*/ 2020887 w 2020887"/>
                <a:gd name="connsiteY4" fmla="*/ 831382 h 923758"/>
                <a:gd name="connsiteX5" fmla="*/ 1928511 w 2020887"/>
                <a:gd name="connsiteY5" fmla="*/ 923758 h 923758"/>
                <a:gd name="connsiteX6" fmla="*/ 92376 w 2020887"/>
                <a:gd name="connsiteY6" fmla="*/ 923758 h 923758"/>
                <a:gd name="connsiteX7" fmla="*/ 0 w 2020887"/>
                <a:gd name="connsiteY7" fmla="*/ 831382 h 923758"/>
                <a:gd name="connsiteX8" fmla="*/ 0 w 2020887"/>
                <a:gd name="connsiteY8" fmla="*/ 92376 h 923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0887" h="923758">
                  <a:moveTo>
                    <a:pt x="0" y="92376"/>
                  </a:moveTo>
                  <a:cubicBezTo>
                    <a:pt x="0" y="41358"/>
                    <a:pt x="41358" y="0"/>
                    <a:pt x="92376" y="0"/>
                  </a:cubicBezTo>
                  <a:lnTo>
                    <a:pt x="1928511" y="0"/>
                  </a:lnTo>
                  <a:cubicBezTo>
                    <a:pt x="1979529" y="0"/>
                    <a:pt x="2020887" y="41358"/>
                    <a:pt x="2020887" y="92376"/>
                  </a:cubicBezTo>
                  <a:lnTo>
                    <a:pt x="2020887" y="831382"/>
                  </a:lnTo>
                  <a:cubicBezTo>
                    <a:pt x="2020887" y="882400"/>
                    <a:pt x="1979529" y="923758"/>
                    <a:pt x="1928511" y="923758"/>
                  </a:cubicBezTo>
                  <a:lnTo>
                    <a:pt x="92376" y="923758"/>
                  </a:lnTo>
                  <a:cubicBezTo>
                    <a:pt x="41358" y="923758"/>
                    <a:pt x="0" y="882400"/>
                    <a:pt x="0" y="831382"/>
                  </a:cubicBezTo>
                  <a:lnTo>
                    <a:pt x="0" y="92376"/>
                  </a:lnTo>
                  <a:close/>
                </a:path>
              </a:pathLst>
            </a:custGeom>
            <a:ln w="28575"/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9296" tIns="169296" rIns="169296" bIns="169296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vi-VN" sz="3200" kern="1200" dirty="0">
                  <a:latin typeface="+mj-lt"/>
                </a:rPr>
                <a:t>Theo cục Di sản văn hóa dsvh.gov.vn.</a:t>
              </a:r>
              <a:endParaRPr lang="en-US" sz="3200" kern="1200" dirty="0">
                <a:latin typeface="+mj-lt"/>
              </a:endParaRPr>
            </a:p>
          </p:txBody>
        </p:sp>
        <p:sp>
          <p:nvSpPr>
            <p:cNvPr id="8" name="Arrow: Chevron 7">
              <a:extLst>
                <a:ext uri="{FF2B5EF4-FFF2-40B4-BE49-F238E27FC236}">
                  <a16:creationId xmlns:a16="http://schemas.microsoft.com/office/drawing/2014/main" id="{CF1EA744-0382-4877-B8D9-DF740BEC1BF5}"/>
                </a:ext>
              </a:extLst>
            </p:cNvPr>
            <p:cNvSpPr/>
            <p:nvPr/>
          </p:nvSpPr>
          <p:spPr>
            <a:xfrm>
              <a:off x="1025986" y="1881518"/>
              <a:ext cx="2795506" cy="764120"/>
            </a:xfrm>
            <a:prstGeom prst="chevron">
              <a:avLst>
                <a:gd name="adj" fmla="val 4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5D25166-713A-42C8-A3E6-3676FF394528}"/>
                </a:ext>
              </a:extLst>
            </p:cNvPr>
            <p:cNvSpPr txBox="1"/>
            <p:nvPr/>
          </p:nvSpPr>
          <p:spPr>
            <a:xfrm>
              <a:off x="1524306" y="2021565"/>
              <a:ext cx="185380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800" b="1" kern="1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+mn-ea"/>
                </a:rPr>
                <a:t>Xuất xứ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08456B8-E661-4AD2-BC68-16E46B858015}"/>
              </a:ext>
            </a:extLst>
          </p:cNvPr>
          <p:cNvGrpSpPr/>
          <p:nvPr/>
        </p:nvGrpSpPr>
        <p:grpSpPr>
          <a:xfrm>
            <a:off x="416206" y="300037"/>
            <a:ext cx="5797550" cy="728663"/>
            <a:chOff x="7296858" y="360377"/>
            <a:chExt cx="4572000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DA322BB-F9B4-4E11-9996-3892E01E7942}"/>
                </a:ext>
              </a:extLst>
            </p:cNvPr>
            <p:cNvSpPr/>
            <p:nvPr/>
          </p:nvSpPr>
          <p:spPr>
            <a:xfrm>
              <a:off x="7296858" y="360377"/>
              <a:ext cx="4572000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C04D01F-9BC5-4D9D-87C0-CC19533E8F23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DEE85BC-B6F3-4601-82B0-2C1B9A6CEE44}"/>
              </a:ext>
            </a:extLst>
          </p:cNvPr>
          <p:cNvSpPr txBox="1"/>
          <p:nvPr/>
        </p:nvSpPr>
        <p:spPr>
          <a:xfrm>
            <a:off x="618765" y="371465"/>
            <a:ext cx="508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273EB8-8246-4BE0-9099-288841B06B9D}"/>
              </a:ext>
            </a:extLst>
          </p:cNvPr>
          <p:cNvSpPr txBox="1"/>
          <p:nvPr/>
        </p:nvSpPr>
        <p:spPr>
          <a:xfrm>
            <a:off x="1244230" y="371477"/>
            <a:ext cx="49407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-TÌM HIỂU CHUNG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93DC8C-2D69-43AD-9F28-78357DE93B80}"/>
              </a:ext>
            </a:extLst>
          </p:cNvPr>
          <p:cNvSpPr txBox="1"/>
          <p:nvPr/>
        </p:nvSpPr>
        <p:spPr>
          <a:xfrm>
            <a:off x="666750" y="1067943"/>
            <a:ext cx="108585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Tìm hiểu chung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383B3DB-67AF-48A1-A9B1-00B48F40F8B2}"/>
              </a:ext>
            </a:extLst>
          </p:cNvPr>
          <p:cNvGrpSpPr/>
          <p:nvPr/>
        </p:nvGrpSpPr>
        <p:grpSpPr>
          <a:xfrm>
            <a:off x="3884296" y="1850494"/>
            <a:ext cx="4177109" cy="4020743"/>
            <a:chOff x="3884296" y="1850494"/>
            <a:chExt cx="4177109" cy="4020743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CC26D4D-F51C-4683-AB55-7A1E05D20293}"/>
                </a:ext>
              </a:extLst>
            </p:cNvPr>
            <p:cNvSpPr/>
            <p:nvPr/>
          </p:nvSpPr>
          <p:spPr>
            <a:xfrm>
              <a:off x="4634146" y="2168873"/>
              <a:ext cx="3418047" cy="3702364"/>
            </a:xfrm>
            <a:custGeom>
              <a:avLst/>
              <a:gdLst>
                <a:gd name="connsiteX0" fmla="*/ 0 w 2020887"/>
                <a:gd name="connsiteY0" fmla="*/ 92376 h 923758"/>
                <a:gd name="connsiteX1" fmla="*/ 92376 w 2020887"/>
                <a:gd name="connsiteY1" fmla="*/ 0 h 923758"/>
                <a:gd name="connsiteX2" fmla="*/ 1928511 w 2020887"/>
                <a:gd name="connsiteY2" fmla="*/ 0 h 923758"/>
                <a:gd name="connsiteX3" fmla="*/ 2020887 w 2020887"/>
                <a:gd name="connsiteY3" fmla="*/ 92376 h 923758"/>
                <a:gd name="connsiteX4" fmla="*/ 2020887 w 2020887"/>
                <a:gd name="connsiteY4" fmla="*/ 831382 h 923758"/>
                <a:gd name="connsiteX5" fmla="*/ 1928511 w 2020887"/>
                <a:gd name="connsiteY5" fmla="*/ 923758 h 923758"/>
                <a:gd name="connsiteX6" fmla="*/ 92376 w 2020887"/>
                <a:gd name="connsiteY6" fmla="*/ 923758 h 923758"/>
                <a:gd name="connsiteX7" fmla="*/ 0 w 2020887"/>
                <a:gd name="connsiteY7" fmla="*/ 831382 h 923758"/>
                <a:gd name="connsiteX8" fmla="*/ 0 w 2020887"/>
                <a:gd name="connsiteY8" fmla="*/ 92376 h 923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0887" h="923758">
                  <a:moveTo>
                    <a:pt x="0" y="92376"/>
                  </a:moveTo>
                  <a:cubicBezTo>
                    <a:pt x="0" y="41358"/>
                    <a:pt x="41358" y="0"/>
                    <a:pt x="92376" y="0"/>
                  </a:cubicBezTo>
                  <a:lnTo>
                    <a:pt x="1928511" y="0"/>
                  </a:lnTo>
                  <a:cubicBezTo>
                    <a:pt x="1979529" y="0"/>
                    <a:pt x="2020887" y="41358"/>
                    <a:pt x="2020887" y="92376"/>
                  </a:cubicBezTo>
                  <a:lnTo>
                    <a:pt x="2020887" y="831382"/>
                  </a:lnTo>
                  <a:cubicBezTo>
                    <a:pt x="2020887" y="882400"/>
                    <a:pt x="1979529" y="923758"/>
                    <a:pt x="1928511" y="923758"/>
                  </a:cubicBezTo>
                  <a:lnTo>
                    <a:pt x="92376" y="923758"/>
                  </a:lnTo>
                  <a:cubicBezTo>
                    <a:pt x="41358" y="923758"/>
                    <a:pt x="0" y="882400"/>
                    <a:pt x="0" y="831382"/>
                  </a:cubicBezTo>
                  <a:lnTo>
                    <a:pt x="0" y="92376"/>
                  </a:lnTo>
                  <a:close/>
                </a:path>
              </a:pathLst>
            </a:custGeom>
            <a:ln w="28575"/>
          </p:spPr>
          <p:style>
            <a:lnRef idx="2">
              <a:schemeClr val="accent2">
                <a:hueOff val="-727682"/>
                <a:satOff val="-41964"/>
                <a:lumOff val="4314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9296" tIns="169296" rIns="169296" bIns="169296" numCol="1" spcCol="1270" anchor="ctr" anchorCtr="0">
              <a:noAutofit/>
            </a:bodyPr>
            <a:lstStyle/>
            <a:p>
              <a:pPr marL="457200" lvl="0" indent="-457200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Wingdings" panose="05000000000000000000" pitchFamily="2" charset="2"/>
                <a:buChar char="ü"/>
              </a:pPr>
              <a:endParaRPr lang="en-US" sz="2800" kern="1200" dirty="0">
                <a:latin typeface="+mj-lt"/>
              </a:endParaRPr>
            </a:p>
            <a:p>
              <a:pPr marL="457200" lvl="0" indent="-457200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Wingdings" panose="05000000000000000000" pitchFamily="2" charset="2"/>
                <a:buChar char="ü"/>
              </a:pPr>
              <a:r>
                <a:rPr lang="vi-VN" sz="2800" kern="1200" dirty="0">
                  <a:latin typeface="+mj-lt"/>
                </a:rPr>
                <a:t>Thể loại: Văn bản thông tin</a:t>
              </a:r>
              <a:endParaRPr lang="en-US" sz="2800" kern="1200" dirty="0">
                <a:latin typeface="+mj-lt"/>
              </a:endParaRPr>
            </a:p>
            <a:p>
              <a:pPr marL="457200" lvl="0" indent="-457200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Wingdings" panose="05000000000000000000" pitchFamily="2" charset="2"/>
                <a:buChar char="ü"/>
              </a:pPr>
              <a:r>
                <a:rPr lang="vi-VN" sz="2800" kern="1200" dirty="0">
                  <a:latin typeface="+mj-lt"/>
                </a:rPr>
                <a:t>Kiểu văn bản: Văn bản thông tin  giới thiệu quy</a:t>
              </a:r>
              <a:r>
                <a:rPr lang="vi-VN" sz="2800" b="1" kern="1200" dirty="0">
                  <a:latin typeface="+mj-lt"/>
                </a:rPr>
                <a:t> </a:t>
              </a:r>
              <a:r>
                <a:rPr lang="en-US" sz="2800" kern="1200" dirty="0" err="1">
                  <a:latin typeface="+mj-lt"/>
                </a:rPr>
                <a:t>tắc</a:t>
              </a:r>
              <a:r>
                <a:rPr lang="vi-VN" sz="2800" kern="1200" dirty="0">
                  <a:latin typeface="+mj-lt"/>
                </a:rPr>
                <a:t> luật lệ của hoạt động văn hóa dân gian ca Huế.</a:t>
              </a:r>
              <a:endParaRPr lang="en-US" sz="2800" kern="1200" dirty="0">
                <a:latin typeface="+mj-lt"/>
              </a:endParaRPr>
            </a:p>
          </p:txBody>
        </p:sp>
        <p:sp>
          <p:nvSpPr>
            <p:cNvPr id="16" name="Arrow: Chevron 15">
              <a:extLst>
                <a:ext uri="{FF2B5EF4-FFF2-40B4-BE49-F238E27FC236}">
                  <a16:creationId xmlns:a16="http://schemas.microsoft.com/office/drawing/2014/main" id="{03FF052F-8084-4CF9-AF31-407614EB0282}"/>
                </a:ext>
              </a:extLst>
            </p:cNvPr>
            <p:cNvSpPr/>
            <p:nvPr/>
          </p:nvSpPr>
          <p:spPr>
            <a:xfrm>
              <a:off x="3884296" y="1850494"/>
              <a:ext cx="4177109" cy="764120"/>
            </a:xfrm>
            <a:prstGeom prst="chevron">
              <a:avLst>
                <a:gd name="adj" fmla="val 4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727682"/>
                <a:satOff val="-41964"/>
                <a:lumOff val="4314"/>
                <a:alphaOff val="0"/>
              </a:schemeClr>
            </a:fillRef>
            <a:effectRef idx="0">
              <a:schemeClr val="accent2">
                <a:hueOff val="-727682"/>
                <a:satOff val="-41964"/>
                <a:lumOff val="4314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E8A77E2-F20E-4920-8A50-23BFA971E0F6}"/>
                </a:ext>
              </a:extLst>
            </p:cNvPr>
            <p:cNvSpPr txBox="1"/>
            <p:nvPr/>
          </p:nvSpPr>
          <p:spPr>
            <a:xfrm>
              <a:off x="4128755" y="2001968"/>
              <a:ext cx="380157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Thể loại, kiểu văn bản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7431C47-E297-4B5A-A814-3E16C1EA9E39}"/>
              </a:ext>
            </a:extLst>
          </p:cNvPr>
          <p:cNvGrpSpPr/>
          <p:nvPr/>
        </p:nvGrpSpPr>
        <p:grpSpPr>
          <a:xfrm>
            <a:off x="8435716" y="1333240"/>
            <a:ext cx="2845609" cy="2818662"/>
            <a:chOff x="8307705" y="1876244"/>
            <a:chExt cx="2845609" cy="2818662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A048B4F-3385-4C78-82E7-DDB3BE36A3FF}"/>
                </a:ext>
              </a:extLst>
            </p:cNvPr>
            <p:cNvSpPr/>
            <p:nvPr/>
          </p:nvSpPr>
          <p:spPr>
            <a:xfrm>
              <a:off x="8792665" y="2397479"/>
              <a:ext cx="2360649" cy="2297427"/>
            </a:xfrm>
            <a:custGeom>
              <a:avLst/>
              <a:gdLst>
                <a:gd name="connsiteX0" fmla="*/ 0 w 2020887"/>
                <a:gd name="connsiteY0" fmla="*/ 92376 h 923758"/>
                <a:gd name="connsiteX1" fmla="*/ 92376 w 2020887"/>
                <a:gd name="connsiteY1" fmla="*/ 0 h 923758"/>
                <a:gd name="connsiteX2" fmla="*/ 1928511 w 2020887"/>
                <a:gd name="connsiteY2" fmla="*/ 0 h 923758"/>
                <a:gd name="connsiteX3" fmla="*/ 2020887 w 2020887"/>
                <a:gd name="connsiteY3" fmla="*/ 92376 h 923758"/>
                <a:gd name="connsiteX4" fmla="*/ 2020887 w 2020887"/>
                <a:gd name="connsiteY4" fmla="*/ 831382 h 923758"/>
                <a:gd name="connsiteX5" fmla="*/ 1928511 w 2020887"/>
                <a:gd name="connsiteY5" fmla="*/ 923758 h 923758"/>
                <a:gd name="connsiteX6" fmla="*/ 92376 w 2020887"/>
                <a:gd name="connsiteY6" fmla="*/ 923758 h 923758"/>
                <a:gd name="connsiteX7" fmla="*/ 0 w 2020887"/>
                <a:gd name="connsiteY7" fmla="*/ 831382 h 923758"/>
                <a:gd name="connsiteX8" fmla="*/ 0 w 2020887"/>
                <a:gd name="connsiteY8" fmla="*/ 92376 h 923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0887" h="923758">
                  <a:moveTo>
                    <a:pt x="0" y="92376"/>
                  </a:moveTo>
                  <a:cubicBezTo>
                    <a:pt x="0" y="41358"/>
                    <a:pt x="41358" y="0"/>
                    <a:pt x="92376" y="0"/>
                  </a:cubicBezTo>
                  <a:lnTo>
                    <a:pt x="1928511" y="0"/>
                  </a:lnTo>
                  <a:cubicBezTo>
                    <a:pt x="1979529" y="0"/>
                    <a:pt x="2020887" y="41358"/>
                    <a:pt x="2020887" y="92376"/>
                  </a:cubicBezTo>
                  <a:lnTo>
                    <a:pt x="2020887" y="831382"/>
                  </a:lnTo>
                  <a:cubicBezTo>
                    <a:pt x="2020887" y="882400"/>
                    <a:pt x="1979529" y="923758"/>
                    <a:pt x="1928511" y="923758"/>
                  </a:cubicBezTo>
                  <a:lnTo>
                    <a:pt x="92376" y="923758"/>
                  </a:lnTo>
                  <a:cubicBezTo>
                    <a:pt x="41358" y="923758"/>
                    <a:pt x="0" y="882400"/>
                    <a:pt x="0" y="831382"/>
                  </a:cubicBezTo>
                  <a:lnTo>
                    <a:pt x="0" y="92376"/>
                  </a:lnTo>
                  <a:close/>
                </a:path>
              </a:pathLst>
            </a:custGeom>
            <a:ln w="28575"/>
          </p:spPr>
          <p:style>
            <a:lnRef idx="2">
              <a:schemeClr val="accent2">
                <a:hueOff val="-1455363"/>
                <a:satOff val="-83928"/>
                <a:lumOff val="8628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9296" tIns="169296" rIns="169296" bIns="169296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vi-VN" sz="3200" kern="1200" dirty="0">
                  <a:latin typeface="+mj-lt"/>
                </a:rPr>
                <a:t>Thuyết minh</a:t>
              </a:r>
              <a:endParaRPr lang="en-US" sz="3200" kern="1200" dirty="0">
                <a:latin typeface="+mj-lt"/>
              </a:endParaRPr>
            </a:p>
          </p:txBody>
        </p:sp>
        <p:sp>
          <p:nvSpPr>
            <p:cNvPr id="19" name="Arrow: Chevron 18">
              <a:extLst>
                <a:ext uri="{FF2B5EF4-FFF2-40B4-BE49-F238E27FC236}">
                  <a16:creationId xmlns:a16="http://schemas.microsoft.com/office/drawing/2014/main" id="{26B32D2E-B814-4201-8E0F-F266F24C5C9A}"/>
                </a:ext>
              </a:extLst>
            </p:cNvPr>
            <p:cNvSpPr/>
            <p:nvPr/>
          </p:nvSpPr>
          <p:spPr>
            <a:xfrm>
              <a:off x="8307705" y="1992116"/>
              <a:ext cx="2795506" cy="764120"/>
            </a:xfrm>
            <a:prstGeom prst="chevron">
              <a:avLst>
                <a:gd name="adj" fmla="val 4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1455363"/>
                <a:satOff val="-83928"/>
                <a:lumOff val="8628"/>
                <a:alphaOff val="0"/>
              </a:schemeClr>
            </a:fillRef>
            <a:effectRef idx="0">
              <a:schemeClr val="accent2">
                <a:hueOff val="-1455363"/>
                <a:satOff val="-83928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D58C8B7-479F-4E35-A3C6-02553C1EAAD2}"/>
                </a:ext>
              </a:extLst>
            </p:cNvPr>
            <p:cNvSpPr txBox="1"/>
            <p:nvPr/>
          </p:nvSpPr>
          <p:spPr>
            <a:xfrm>
              <a:off x="8616706" y="1876244"/>
              <a:ext cx="2253853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Phương thức biểu đạt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723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E099B799-D012-4440-863F-1BE905C7F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06" y="559138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08456B8-E661-4AD2-BC68-16E46B858015}"/>
              </a:ext>
            </a:extLst>
          </p:cNvPr>
          <p:cNvGrpSpPr/>
          <p:nvPr/>
        </p:nvGrpSpPr>
        <p:grpSpPr>
          <a:xfrm>
            <a:off x="416206" y="300037"/>
            <a:ext cx="5797550" cy="728663"/>
            <a:chOff x="7296858" y="360377"/>
            <a:chExt cx="4572000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DA322BB-F9B4-4E11-9996-3892E01E7942}"/>
                </a:ext>
              </a:extLst>
            </p:cNvPr>
            <p:cNvSpPr/>
            <p:nvPr/>
          </p:nvSpPr>
          <p:spPr>
            <a:xfrm>
              <a:off x="7296858" y="360377"/>
              <a:ext cx="4572000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C04D01F-9BC5-4D9D-87C0-CC19533E8F23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DEE85BC-B6F3-4601-82B0-2C1B9A6CEE44}"/>
              </a:ext>
            </a:extLst>
          </p:cNvPr>
          <p:cNvSpPr txBox="1"/>
          <p:nvPr/>
        </p:nvSpPr>
        <p:spPr>
          <a:xfrm>
            <a:off x="618765" y="371465"/>
            <a:ext cx="508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273EB8-8246-4BE0-9099-288841B06B9D}"/>
              </a:ext>
            </a:extLst>
          </p:cNvPr>
          <p:cNvSpPr txBox="1"/>
          <p:nvPr/>
        </p:nvSpPr>
        <p:spPr>
          <a:xfrm>
            <a:off x="1244230" y="371477"/>
            <a:ext cx="49407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-TÌM HIỂU CHUNG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93DC8C-2D69-43AD-9F28-78357DE93B80}"/>
              </a:ext>
            </a:extLst>
          </p:cNvPr>
          <p:cNvSpPr txBox="1"/>
          <p:nvPr/>
        </p:nvSpPr>
        <p:spPr>
          <a:xfrm>
            <a:off x="666750" y="1067943"/>
            <a:ext cx="108585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Tìm hiểu chung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8E7CEC1-BC5C-4E1C-941D-0AFF930F0D00}"/>
              </a:ext>
            </a:extLst>
          </p:cNvPr>
          <p:cNvGrpSpPr/>
          <p:nvPr/>
        </p:nvGrpSpPr>
        <p:grpSpPr>
          <a:xfrm>
            <a:off x="1779625" y="2431609"/>
            <a:ext cx="3713540" cy="3358448"/>
            <a:chOff x="1779625" y="2431609"/>
            <a:chExt cx="3713540" cy="3358448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25A9E0F4-2BC2-4EFD-A129-C9197D652771}"/>
                </a:ext>
              </a:extLst>
            </p:cNvPr>
            <p:cNvGrpSpPr/>
            <p:nvPr/>
          </p:nvGrpSpPr>
          <p:grpSpPr>
            <a:xfrm>
              <a:off x="1779625" y="2431609"/>
              <a:ext cx="3713540" cy="3358448"/>
              <a:chOff x="1025986" y="1881518"/>
              <a:chExt cx="2839111" cy="2802877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AF955179-511E-41AB-9B31-D8D39EC6008B}"/>
                  </a:ext>
                </a:extLst>
              </p:cNvPr>
              <p:cNvSpPr/>
              <p:nvPr/>
            </p:nvSpPr>
            <p:spPr>
              <a:xfrm>
                <a:off x="1331796" y="2244093"/>
                <a:ext cx="2533301" cy="2440302"/>
              </a:xfrm>
              <a:custGeom>
                <a:avLst/>
                <a:gdLst>
                  <a:gd name="connsiteX0" fmla="*/ 0 w 2020887"/>
                  <a:gd name="connsiteY0" fmla="*/ 92376 h 923758"/>
                  <a:gd name="connsiteX1" fmla="*/ 92376 w 2020887"/>
                  <a:gd name="connsiteY1" fmla="*/ 0 h 923758"/>
                  <a:gd name="connsiteX2" fmla="*/ 1928511 w 2020887"/>
                  <a:gd name="connsiteY2" fmla="*/ 0 h 923758"/>
                  <a:gd name="connsiteX3" fmla="*/ 2020887 w 2020887"/>
                  <a:gd name="connsiteY3" fmla="*/ 92376 h 923758"/>
                  <a:gd name="connsiteX4" fmla="*/ 2020887 w 2020887"/>
                  <a:gd name="connsiteY4" fmla="*/ 831382 h 923758"/>
                  <a:gd name="connsiteX5" fmla="*/ 1928511 w 2020887"/>
                  <a:gd name="connsiteY5" fmla="*/ 923758 h 923758"/>
                  <a:gd name="connsiteX6" fmla="*/ 92376 w 2020887"/>
                  <a:gd name="connsiteY6" fmla="*/ 923758 h 923758"/>
                  <a:gd name="connsiteX7" fmla="*/ 0 w 2020887"/>
                  <a:gd name="connsiteY7" fmla="*/ 831382 h 923758"/>
                  <a:gd name="connsiteX8" fmla="*/ 0 w 2020887"/>
                  <a:gd name="connsiteY8" fmla="*/ 92376 h 923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20887" h="923758">
                    <a:moveTo>
                      <a:pt x="0" y="92376"/>
                    </a:moveTo>
                    <a:cubicBezTo>
                      <a:pt x="0" y="41358"/>
                      <a:pt x="41358" y="0"/>
                      <a:pt x="92376" y="0"/>
                    </a:cubicBezTo>
                    <a:lnTo>
                      <a:pt x="1928511" y="0"/>
                    </a:lnTo>
                    <a:cubicBezTo>
                      <a:pt x="1979529" y="0"/>
                      <a:pt x="2020887" y="41358"/>
                      <a:pt x="2020887" y="92376"/>
                    </a:cubicBezTo>
                    <a:lnTo>
                      <a:pt x="2020887" y="831382"/>
                    </a:lnTo>
                    <a:cubicBezTo>
                      <a:pt x="2020887" y="882400"/>
                      <a:pt x="1979529" y="923758"/>
                      <a:pt x="1928511" y="923758"/>
                    </a:cubicBezTo>
                    <a:lnTo>
                      <a:pt x="92376" y="923758"/>
                    </a:lnTo>
                    <a:cubicBezTo>
                      <a:pt x="41358" y="923758"/>
                      <a:pt x="0" y="882400"/>
                      <a:pt x="0" y="831382"/>
                    </a:cubicBezTo>
                    <a:lnTo>
                      <a:pt x="0" y="92376"/>
                    </a:lnTo>
                    <a:close/>
                  </a:path>
                </a:pathLst>
              </a:custGeom>
              <a:ln w="28575"/>
            </p:spPr>
            <p:style>
              <a:lnRef idx="2">
                <a:schemeClr val="accent2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69296" tIns="169296" rIns="169296" bIns="169296" numCol="1" spcCol="1270" anchor="ctr" anchorCtr="0">
                <a:noAutofit/>
              </a:bodyPr>
              <a:lstStyle/>
              <a:p>
                <a:pPr marL="0" marR="0" lvl="0" indent="0" algn="ctr" defTabSz="8890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8" name="Arrow: Chevron 7">
                <a:extLst>
                  <a:ext uri="{FF2B5EF4-FFF2-40B4-BE49-F238E27FC236}">
                    <a16:creationId xmlns:a16="http://schemas.microsoft.com/office/drawing/2014/main" id="{CF1EA744-0382-4877-B8D9-DF740BEC1BF5}"/>
                  </a:ext>
                </a:extLst>
              </p:cNvPr>
              <p:cNvSpPr/>
              <p:nvPr/>
            </p:nvSpPr>
            <p:spPr>
              <a:xfrm>
                <a:off x="1025986" y="1881518"/>
                <a:ext cx="2795506" cy="764120"/>
              </a:xfrm>
              <a:prstGeom prst="chevron">
                <a:avLst>
                  <a:gd name="adj" fmla="val 40000"/>
                </a:avLst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2DE06C2-6C67-46B6-BDF7-BB59D01575D5}"/>
                </a:ext>
              </a:extLst>
            </p:cNvPr>
            <p:cNvSpPr txBox="1"/>
            <p:nvPr/>
          </p:nvSpPr>
          <p:spPr>
            <a:xfrm>
              <a:off x="2405774" y="2604442"/>
              <a:ext cx="266565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Đề tài, chủ đề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CD21147-EE46-46C0-805E-C561AC6B6326}"/>
                </a:ext>
              </a:extLst>
            </p:cNvPr>
            <p:cNvSpPr txBox="1"/>
            <p:nvPr/>
          </p:nvSpPr>
          <p:spPr>
            <a:xfrm>
              <a:off x="2405774" y="3627722"/>
              <a:ext cx="2766301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Giới thiệu  giá trị của các di sản văn hóa</a:t>
              </a:r>
              <a:endParaRPr lang="en-US" sz="3200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8201030-28E4-4A2C-A03B-5AEC9DF4CB18}"/>
              </a:ext>
            </a:extLst>
          </p:cNvPr>
          <p:cNvGrpSpPr/>
          <p:nvPr/>
        </p:nvGrpSpPr>
        <p:grpSpPr>
          <a:xfrm>
            <a:off x="5876907" y="1489935"/>
            <a:ext cx="3780097" cy="3367394"/>
            <a:chOff x="5876907" y="1489935"/>
            <a:chExt cx="3780097" cy="3367394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A048B4F-3385-4C78-82E7-DDB3BE36A3FF}"/>
                </a:ext>
              </a:extLst>
            </p:cNvPr>
            <p:cNvSpPr/>
            <p:nvPr/>
          </p:nvSpPr>
          <p:spPr>
            <a:xfrm>
              <a:off x="6521126" y="1994975"/>
              <a:ext cx="3135878" cy="2862354"/>
            </a:xfrm>
            <a:custGeom>
              <a:avLst/>
              <a:gdLst>
                <a:gd name="connsiteX0" fmla="*/ 0 w 2020887"/>
                <a:gd name="connsiteY0" fmla="*/ 92376 h 923758"/>
                <a:gd name="connsiteX1" fmla="*/ 92376 w 2020887"/>
                <a:gd name="connsiteY1" fmla="*/ 0 h 923758"/>
                <a:gd name="connsiteX2" fmla="*/ 1928511 w 2020887"/>
                <a:gd name="connsiteY2" fmla="*/ 0 h 923758"/>
                <a:gd name="connsiteX3" fmla="*/ 2020887 w 2020887"/>
                <a:gd name="connsiteY3" fmla="*/ 92376 h 923758"/>
                <a:gd name="connsiteX4" fmla="*/ 2020887 w 2020887"/>
                <a:gd name="connsiteY4" fmla="*/ 831382 h 923758"/>
                <a:gd name="connsiteX5" fmla="*/ 1928511 w 2020887"/>
                <a:gd name="connsiteY5" fmla="*/ 923758 h 923758"/>
                <a:gd name="connsiteX6" fmla="*/ 92376 w 2020887"/>
                <a:gd name="connsiteY6" fmla="*/ 923758 h 923758"/>
                <a:gd name="connsiteX7" fmla="*/ 0 w 2020887"/>
                <a:gd name="connsiteY7" fmla="*/ 831382 h 923758"/>
                <a:gd name="connsiteX8" fmla="*/ 0 w 2020887"/>
                <a:gd name="connsiteY8" fmla="*/ 92376 h 923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0887" h="923758">
                  <a:moveTo>
                    <a:pt x="0" y="92376"/>
                  </a:moveTo>
                  <a:cubicBezTo>
                    <a:pt x="0" y="41358"/>
                    <a:pt x="41358" y="0"/>
                    <a:pt x="92376" y="0"/>
                  </a:cubicBezTo>
                  <a:lnTo>
                    <a:pt x="1928511" y="0"/>
                  </a:lnTo>
                  <a:cubicBezTo>
                    <a:pt x="1979529" y="0"/>
                    <a:pt x="2020887" y="41358"/>
                    <a:pt x="2020887" y="92376"/>
                  </a:cubicBezTo>
                  <a:lnTo>
                    <a:pt x="2020887" y="831382"/>
                  </a:lnTo>
                  <a:cubicBezTo>
                    <a:pt x="2020887" y="882400"/>
                    <a:pt x="1979529" y="923758"/>
                    <a:pt x="1928511" y="923758"/>
                  </a:cubicBezTo>
                  <a:lnTo>
                    <a:pt x="92376" y="923758"/>
                  </a:lnTo>
                  <a:cubicBezTo>
                    <a:pt x="41358" y="923758"/>
                    <a:pt x="0" y="882400"/>
                    <a:pt x="0" y="831382"/>
                  </a:cubicBezTo>
                  <a:lnTo>
                    <a:pt x="0" y="92376"/>
                  </a:lnTo>
                  <a:close/>
                </a:path>
              </a:pathLst>
            </a:custGeom>
            <a:ln w="28575"/>
          </p:spPr>
          <p:style>
            <a:lnRef idx="2">
              <a:schemeClr val="accent2">
                <a:hueOff val="-1455363"/>
                <a:satOff val="-83928"/>
                <a:lumOff val="8628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9296" tIns="169296" rIns="169296" bIns="169296" numCol="1" spcCol="1270" anchor="ctr" anchorCtr="0">
              <a:noAutofit/>
            </a:bodyPr>
            <a:lstStyle/>
            <a:p>
              <a:pPr marL="0" marR="0" lvl="0" indent="0" algn="ctr" defTabSz="8890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9" name="Arrow: Chevron 18">
              <a:extLst>
                <a:ext uri="{FF2B5EF4-FFF2-40B4-BE49-F238E27FC236}">
                  <a16:creationId xmlns:a16="http://schemas.microsoft.com/office/drawing/2014/main" id="{26B32D2E-B814-4201-8E0F-F266F24C5C9A}"/>
                </a:ext>
              </a:extLst>
            </p:cNvPr>
            <p:cNvSpPr/>
            <p:nvPr/>
          </p:nvSpPr>
          <p:spPr>
            <a:xfrm>
              <a:off x="5876907" y="1489935"/>
              <a:ext cx="3713540" cy="952014"/>
            </a:xfrm>
            <a:prstGeom prst="chevron">
              <a:avLst>
                <a:gd name="adj" fmla="val 4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1455363"/>
                <a:satOff val="-83928"/>
                <a:lumOff val="8628"/>
                <a:alphaOff val="0"/>
              </a:schemeClr>
            </a:fillRef>
            <a:effectRef idx="0">
              <a:schemeClr val="accent2">
                <a:hueOff val="-1455363"/>
                <a:satOff val="-83928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59B4F2A-2DBA-4F6E-BCC4-A1B2DF95DF24}"/>
                </a:ext>
              </a:extLst>
            </p:cNvPr>
            <p:cNvSpPr txBox="1"/>
            <p:nvPr/>
          </p:nvSpPr>
          <p:spPr>
            <a:xfrm>
              <a:off x="7081220" y="1726185"/>
              <a:ext cx="223345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Nhan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đề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BBADC3A-CBDA-4371-B091-A010868FB8A0}"/>
                </a:ext>
              </a:extLst>
            </p:cNvPr>
            <p:cNvSpPr txBox="1"/>
            <p:nvPr/>
          </p:nvSpPr>
          <p:spPr>
            <a:xfrm>
              <a:off x="6669054" y="2733654"/>
              <a:ext cx="2840022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Cung cấp thông tin về đối tượng- nội dung văn bản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  <a:endParaRPr 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27988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E099B799-D012-4440-863F-1BE905C7F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06" y="559138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08456B8-E661-4AD2-BC68-16E46B858015}"/>
              </a:ext>
            </a:extLst>
          </p:cNvPr>
          <p:cNvGrpSpPr/>
          <p:nvPr/>
        </p:nvGrpSpPr>
        <p:grpSpPr>
          <a:xfrm>
            <a:off x="416206" y="300037"/>
            <a:ext cx="5797550" cy="728663"/>
            <a:chOff x="7296858" y="360377"/>
            <a:chExt cx="4572000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DA322BB-F9B4-4E11-9996-3892E01E7942}"/>
                </a:ext>
              </a:extLst>
            </p:cNvPr>
            <p:cNvSpPr/>
            <p:nvPr/>
          </p:nvSpPr>
          <p:spPr>
            <a:xfrm>
              <a:off x="7296858" y="360377"/>
              <a:ext cx="4572000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C04D01F-9BC5-4D9D-87C0-CC19533E8F23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DEE85BC-B6F3-4601-82B0-2C1B9A6CEE44}"/>
              </a:ext>
            </a:extLst>
          </p:cNvPr>
          <p:cNvSpPr txBox="1"/>
          <p:nvPr/>
        </p:nvSpPr>
        <p:spPr>
          <a:xfrm>
            <a:off x="618765" y="371465"/>
            <a:ext cx="508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273EB8-8246-4BE0-9099-288841B06B9D}"/>
              </a:ext>
            </a:extLst>
          </p:cNvPr>
          <p:cNvSpPr txBox="1"/>
          <p:nvPr/>
        </p:nvSpPr>
        <p:spPr>
          <a:xfrm>
            <a:off x="1244230" y="371477"/>
            <a:ext cx="49407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-TÌM HIỂU CHUNG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93DC8C-2D69-43AD-9F28-78357DE93B80}"/>
              </a:ext>
            </a:extLst>
          </p:cNvPr>
          <p:cNvSpPr txBox="1"/>
          <p:nvPr/>
        </p:nvSpPr>
        <p:spPr>
          <a:xfrm>
            <a:off x="666750" y="1067943"/>
            <a:ext cx="108585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Tìm hiểu chung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4A6CD71-2A4C-4C68-8DA8-797FF951CE25}"/>
              </a:ext>
            </a:extLst>
          </p:cNvPr>
          <p:cNvGrpSpPr/>
          <p:nvPr/>
        </p:nvGrpSpPr>
        <p:grpSpPr>
          <a:xfrm>
            <a:off x="1485901" y="2511674"/>
            <a:ext cx="8758872" cy="2491875"/>
            <a:chOff x="2032952" y="2851650"/>
            <a:chExt cx="8126095" cy="1154698"/>
          </a:xfrm>
        </p:grpSpPr>
        <p:sp>
          <p:nvSpPr>
            <p:cNvPr id="5" name="Arrow: Chevron 4">
              <a:extLst>
                <a:ext uri="{FF2B5EF4-FFF2-40B4-BE49-F238E27FC236}">
                  <a16:creationId xmlns:a16="http://schemas.microsoft.com/office/drawing/2014/main" id="{66797B98-9EF4-4B31-B1C1-62E0530EC855}"/>
                </a:ext>
              </a:extLst>
            </p:cNvPr>
            <p:cNvSpPr/>
            <p:nvPr/>
          </p:nvSpPr>
          <p:spPr>
            <a:xfrm>
              <a:off x="2032952" y="2851650"/>
              <a:ext cx="2393156" cy="923758"/>
            </a:xfrm>
            <a:prstGeom prst="chevron">
              <a:avLst>
                <a:gd name="adj" fmla="val 4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0F849C09-BD6E-44D2-98CB-B192F87CA258}"/>
                </a:ext>
              </a:extLst>
            </p:cNvPr>
            <p:cNvSpPr/>
            <p:nvPr/>
          </p:nvSpPr>
          <p:spPr>
            <a:xfrm>
              <a:off x="2671127" y="3082590"/>
              <a:ext cx="2020887" cy="923758"/>
            </a:xfrm>
            <a:custGeom>
              <a:avLst/>
              <a:gdLst>
                <a:gd name="connsiteX0" fmla="*/ 0 w 2020887"/>
                <a:gd name="connsiteY0" fmla="*/ 92376 h 923758"/>
                <a:gd name="connsiteX1" fmla="*/ 92376 w 2020887"/>
                <a:gd name="connsiteY1" fmla="*/ 0 h 923758"/>
                <a:gd name="connsiteX2" fmla="*/ 1928511 w 2020887"/>
                <a:gd name="connsiteY2" fmla="*/ 0 h 923758"/>
                <a:gd name="connsiteX3" fmla="*/ 2020887 w 2020887"/>
                <a:gd name="connsiteY3" fmla="*/ 92376 h 923758"/>
                <a:gd name="connsiteX4" fmla="*/ 2020887 w 2020887"/>
                <a:gd name="connsiteY4" fmla="*/ 831382 h 923758"/>
                <a:gd name="connsiteX5" fmla="*/ 1928511 w 2020887"/>
                <a:gd name="connsiteY5" fmla="*/ 923758 h 923758"/>
                <a:gd name="connsiteX6" fmla="*/ 92376 w 2020887"/>
                <a:gd name="connsiteY6" fmla="*/ 923758 h 923758"/>
                <a:gd name="connsiteX7" fmla="*/ 0 w 2020887"/>
                <a:gd name="connsiteY7" fmla="*/ 831382 h 923758"/>
                <a:gd name="connsiteX8" fmla="*/ 0 w 2020887"/>
                <a:gd name="connsiteY8" fmla="*/ 92376 h 923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0887" h="923758">
                  <a:moveTo>
                    <a:pt x="0" y="92376"/>
                  </a:moveTo>
                  <a:cubicBezTo>
                    <a:pt x="0" y="41358"/>
                    <a:pt x="41358" y="0"/>
                    <a:pt x="92376" y="0"/>
                  </a:cubicBezTo>
                  <a:lnTo>
                    <a:pt x="1928511" y="0"/>
                  </a:lnTo>
                  <a:cubicBezTo>
                    <a:pt x="1979529" y="0"/>
                    <a:pt x="2020887" y="41358"/>
                    <a:pt x="2020887" y="92376"/>
                  </a:cubicBezTo>
                  <a:lnTo>
                    <a:pt x="2020887" y="831382"/>
                  </a:lnTo>
                  <a:cubicBezTo>
                    <a:pt x="2020887" y="882400"/>
                    <a:pt x="1979529" y="923758"/>
                    <a:pt x="1928511" y="923758"/>
                  </a:cubicBezTo>
                  <a:lnTo>
                    <a:pt x="92376" y="923758"/>
                  </a:lnTo>
                  <a:cubicBezTo>
                    <a:pt x="41358" y="923758"/>
                    <a:pt x="0" y="882400"/>
                    <a:pt x="0" y="831382"/>
                  </a:cubicBezTo>
                  <a:lnTo>
                    <a:pt x="0" y="92376"/>
                  </a:lnTo>
                  <a:close/>
                </a:path>
              </a:pathLst>
            </a:custGeom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3736" tIns="133736" rIns="133736" bIns="133736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vi-VN" sz="3200" kern="1200" dirty="0">
                  <a:latin typeface="+mj-lt"/>
                </a:rPr>
                <a:t>Phần 1: Nguồn gốc ca Huế</a:t>
              </a:r>
              <a:endParaRPr lang="en-US" sz="3200" kern="1200" dirty="0">
                <a:latin typeface="+mj-lt"/>
              </a:endParaRPr>
            </a:p>
          </p:txBody>
        </p:sp>
        <p:sp>
          <p:nvSpPr>
            <p:cNvPr id="16" name="Arrow: Chevron 15">
              <a:extLst>
                <a:ext uri="{FF2B5EF4-FFF2-40B4-BE49-F238E27FC236}">
                  <a16:creationId xmlns:a16="http://schemas.microsoft.com/office/drawing/2014/main" id="{9E3D9C8F-87F6-4581-BF8B-6B043BD70421}"/>
                </a:ext>
              </a:extLst>
            </p:cNvPr>
            <p:cNvSpPr/>
            <p:nvPr/>
          </p:nvSpPr>
          <p:spPr>
            <a:xfrm>
              <a:off x="4766468" y="2851650"/>
              <a:ext cx="2393156" cy="923758"/>
            </a:xfrm>
            <a:prstGeom prst="chevron">
              <a:avLst>
                <a:gd name="adj" fmla="val 4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727682"/>
                <a:satOff val="-41964"/>
                <a:lumOff val="4314"/>
                <a:alphaOff val="0"/>
              </a:schemeClr>
            </a:fillRef>
            <a:effectRef idx="0">
              <a:schemeClr val="accent2">
                <a:hueOff val="-727682"/>
                <a:satOff val="-41964"/>
                <a:lumOff val="431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C11A423-3CAC-4F9F-A2D6-C053AB016539}"/>
                </a:ext>
              </a:extLst>
            </p:cNvPr>
            <p:cNvSpPr/>
            <p:nvPr/>
          </p:nvSpPr>
          <p:spPr>
            <a:xfrm>
              <a:off x="5404643" y="3082590"/>
              <a:ext cx="2020887" cy="923758"/>
            </a:xfrm>
            <a:custGeom>
              <a:avLst/>
              <a:gdLst>
                <a:gd name="connsiteX0" fmla="*/ 0 w 2020887"/>
                <a:gd name="connsiteY0" fmla="*/ 92376 h 923758"/>
                <a:gd name="connsiteX1" fmla="*/ 92376 w 2020887"/>
                <a:gd name="connsiteY1" fmla="*/ 0 h 923758"/>
                <a:gd name="connsiteX2" fmla="*/ 1928511 w 2020887"/>
                <a:gd name="connsiteY2" fmla="*/ 0 h 923758"/>
                <a:gd name="connsiteX3" fmla="*/ 2020887 w 2020887"/>
                <a:gd name="connsiteY3" fmla="*/ 92376 h 923758"/>
                <a:gd name="connsiteX4" fmla="*/ 2020887 w 2020887"/>
                <a:gd name="connsiteY4" fmla="*/ 831382 h 923758"/>
                <a:gd name="connsiteX5" fmla="*/ 1928511 w 2020887"/>
                <a:gd name="connsiteY5" fmla="*/ 923758 h 923758"/>
                <a:gd name="connsiteX6" fmla="*/ 92376 w 2020887"/>
                <a:gd name="connsiteY6" fmla="*/ 923758 h 923758"/>
                <a:gd name="connsiteX7" fmla="*/ 0 w 2020887"/>
                <a:gd name="connsiteY7" fmla="*/ 831382 h 923758"/>
                <a:gd name="connsiteX8" fmla="*/ 0 w 2020887"/>
                <a:gd name="connsiteY8" fmla="*/ 92376 h 923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0887" h="923758">
                  <a:moveTo>
                    <a:pt x="0" y="92376"/>
                  </a:moveTo>
                  <a:cubicBezTo>
                    <a:pt x="0" y="41358"/>
                    <a:pt x="41358" y="0"/>
                    <a:pt x="92376" y="0"/>
                  </a:cubicBezTo>
                  <a:lnTo>
                    <a:pt x="1928511" y="0"/>
                  </a:lnTo>
                  <a:cubicBezTo>
                    <a:pt x="1979529" y="0"/>
                    <a:pt x="2020887" y="41358"/>
                    <a:pt x="2020887" y="92376"/>
                  </a:cubicBezTo>
                  <a:lnTo>
                    <a:pt x="2020887" y="831382"/>
                  </a:lnTo>
                  <a:cubicBezTo>
                    <a:pt x="2020887" y="882400"/>
                    <a:pt x="1979529" y="923758"/>
                    <a:pt x="1928511" y="923758"/>
                  </a:cubicBezTo>
                  <a:lnTo>
                    <a:pt x="92376" y="923758"/>
                  </a:lnTo>
                  <a:cubicBezTo>
                    <a:pt x="41358" y="923758"/>
                    <a:pt x="0" y="882400"/>
                    <a:pt x="0" y="831382"/>
                  </a:cubicBezTo>
                  <a:lnTo>
                    <a:pt x="0" y="92376"/>
                  </a:lnTo>
                  <a:close/>
                </a:path>
              </a:pathLst>
            </a:custGeom>
          </p:spPr>
          <p:style>
            <a:lnRef idx="2">
              <a:schemeClr val="accent2">
                <a:hueOff val="-727682"/>
                <a:satOff val="-41964"/>
                <a:lumOff val="4314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3736" tIns="133736" rIns="133736" bIns="133736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vi-VN" sz="3200" kern="1200" dirty="0">
                  <a:latin typeface="+mj-lt"/>
                </a:rPr>
                <a:t>Phần 2: Môi trường diễn xướng của ca Huế.</a:t>
              </a:r>
              <a:endParaRPr lang="en-US" sz="3200" kern="1200" dirty="0">
                <a:latin typeface="+mj-lt"/>
              </a:endParaRPr>
            </a:p>
          </p:txBody>
        </p:sp>
        <p:sp>
          <p:nvSpPr>
            <p:cNvPr id="18" name="Arrow: Chevron 17">
              <a:extLst>
                <a:ext uri="{FF2B5EF4-FFF2-40B4-BE49-F238E27FC236}">
                  <a16:creationId xmlns:a16="http://schemas.microsoft.com/office/drawing/2014/main" id="{D5866223-8B25-43AC-B32E-1C2D7E30561C}"/>
                </a:ext>
              </a:extLst>
            </p:cNvPr>
            <p:cNvSpPr/>
            <p:nvPr/>
          </p:nvSpPr>
          <p:spPr>
            <a:xfrm>
              <a:off x="7499985" y="2851650"/>
              <a:ext cx="2393156" cy="923758"/>
            </a:xfrm>
            <a:prstGeom prst="chevron">
              <a:avLst>
                <a:gd name="adj" fmla="val 4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1455363"/>
                <a:satOff val="-83928"/>
                <a:lumOff val="8628"/>
                <a:alphaOff val="0"/>
              </a:schemeClr>
            </a:fillRef>
            <a:effectRef idx="0">
              <a:schemeClr val="accent2">
                <a:hueOff val="-1455363"/>
                <a:satOff val="-83928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4DEF2130-DB95-4E0D-8FF1-A90C7B7CE1D6}"/>
                </a:ext>
              </a:extLst>
            </p:cNvPr>
            <p:cNvSpPr/>
            <p:nvPr/>
          </p:nvSpPr>
          <p:spPr>
            <a:xfrm>
              <a:off x="8138160" y="3082590"/>
              <a:ext cx="2020887" cy="923758"/>
            </a:xfrm>
            <a:custGeom>
              <a:avLst/>
              <a:gdLst>
                <a:gd name="connsiteX0" fmla="*/ 0 w 2020887"/>
                <a:gd name="connsiteY0" fmla="*/ 92376 h 923758"/>
                <a:gd name="connsiteX1" fmla="*/ 92376 w 2020887"/>
                <a:gd name="connsiteY1" fmla="*/ 0 h 923758"/>
                <a:gd name="connsiteX2" fmla="*/ 1928511 w 2020887"/>
                <a:gd name="connsiteY2" fmla="*/ 0 h 923758"/>
                <a:gd name="connsiteX3" fmla="*/ 2020887 w 2020887"/>
                <a:gd name="connsiteY3" fmla="*/ 92376 h 923758"/>
                <a:gd name="connsiteX4" fmla="*/ 2020887 w 2020887"/>
                <a:gd name="connsiteY4" fmla="*/ 831382 h 923758"/>
                <a:gd name="connsiteX5" fmla="*/ 1928511 w 2020887"/>
                <a:gd name="connsiteY5" fmla="*/ 923758 h 923758"/>
                <a:gd name="connsiteX6" fmla="*/ 92376 w 2020887"/>
                <a:gd name="connsiteY6" fmla="*/ 923758 h 923758"/>
                <a:gd name="connsiteX7" fmla="*/ 0 w 2020887"/>
                <a:gd name="connsiteY7" fmla="*/ 831382 h 923758"/>
                <a:gd name="connsiteX8" fmla="*/ 0 w 2020887"/>
                <a:gd name="connsiteY8" fmla="*/ 92376 h 923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0887" h="923758">
                  <a:moveTo>
                    <a:pt x="0" y="92376"/>
                  </a:moveTo>
                  <a:cubicBezTo>
                    <a:pt x="0" y="41358"/>
                    <a:pt x="41358" y="0"/>
                    <a:pt x="92376" y="0"/>
                  </a:cubicBezTo>
                  <a:lnTo>
                    <a:pt x="1928511" y="0"/>
                  </a:lnTo>
                  <a:cubicBezTo>
                    <a:pt x="1979529" y="0"/>
                    <a:pt x="2020887" y="41358"/>
                    <a:pt x="2020887" y="92376"/>
                  </a:cubicBezTo>
                  <a:lnTo>
                    <a:pt x="2020887" y="831382"/>
                  </a:lnTo>
                  <a:cubicBezTo>
                    <a:pt x="2020887" y="882400"/>
                    <a:pt x="1979529" y="923758"/>
                    <a:pt x="1928511" y="923758"/>
                  </a:cubicBezTo>
                  <a:lnTo>
                    <a:pt x="92376" y="923758"/>
                  </a:lnTo>
                  <a:cubicBezTo>
                    <a:pt x="41358" y="923758"/>
                    <a:pt x="0" y="882400"/>
                    <a:pt x="0" y="831382"/>
                  </a:cubicBezTo>
                  <a:lnTo>
                    <a:pt x="0" y="92376"/>
                  </a:lnTo>
                  <a:close/>
                </a:path>
              </a:pathLst>
            </a:custGeom>
          </p:spPr>
          <p:style>
            <a:lnRef idx="2">
              <a:schemeClr val="accent2">
                <a:hueOff val="-1455363"/>
                <a:satOff val="-83928"/>
                <a:lumOff val="8628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3736" tIns="133736" rIns="133736" bIns="133736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vi-VN" sz="3200" kern="1200" dirty="0">
                  <a:latin typeface="+mj-lt"/>
                </a:rPr>
                <a:t>Phần 3: Giá trị của ca Huế.</a:t>
              </a:r>
              <a:endParaRPr lang="en-US" sz="3200" kern="1200" dirty="0">
                <a:latin typeface="+mj-lt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C54023D4-03CA-4002-A8DE-AB0D70A64BA6}"/>
              </a:ext>
            </a:extLst>
          </p:cNvPr>
          <p:cNvSpPr txBox="1"/>
          <p:nvPr/>
        </p:nvSpPr>
        <p:spPr>
          <a:xfrm>
            <a:off x="1305215" y="1637780"/>
            <a:ext cx="60936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 cục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5033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82A609-0D9B-461A-87C5-0A0D27DCDF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8015" r="3118" b="1"/>
          <a:stretch/>
        </p:blipFill>
        <p:spPr>
          <a:xfrm>
            <a:off x="3183359" y="2042"/>
            <a:ext cx="9059839" cy="6855958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453FF84-60C1-4EA8-B49B-1B8C2D0C5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"/>
            <a:ext cx="5859484" cy="6857997"/>
          </a:xfrm>
          <a:custGeom>
            <a:avLst/>
            <a:gdLst>
              <a:gd name="connsiteX0" fmla="*/ 3198825 w 5859484"/>
              <a:gd name="connsiteY0" fmla="*/ 0 h 6857997"/>
              <a:gd name="connsiteX1" fmla="*/ 3962351 w 5859484"/>
              <a:gd name="connsiteY1" fmla="*/ 0 h 6857997"/>
              <a:gd name="connsiteX2" fmla="*/ 4129776 w 5859484"/>
              <a:gd name="connsiteY2" fmla="*/ 128761 h 6857997"/>
              <a:gd name="connsiteX3" fmla="*/ 5859484 w 5859484"/>
              <a:gd name="connsiteY3" fmla="*/ 3718209 h 6857997"/>
              <a:gd name="connsiteX4" fmla="*/ 4624700 w 5859484"/>
              <a:gd name="connsiteY4" fmla="*/ 6845880 h 6857997"/>
              <a:gd name="connsiteX5" fmla="*/ 4612896 w 5859484"/>
              <a:gd name="connsiteY5" fmla="*/ 6857997 h 6857997"/>
              <a:gd name="connsiteX6" fmla="*/ 4017658 w 5859484"/>
              <a:gd name="connsiteY6" fmla="*/ 6857997 h 6857997"/>
              <a:gd name="connsiteX7" fmla="*/ 4173230 w 5859484"/>
              <a:gd name="connsiteY7" fmla="*/ 6719623 h 6857997"/>
              <a:gd name="connsiteX8" fmla="*/ 5443583 w 5859484"/>
              <a:gd name="connsiteY8" fmla="*/ 3718209 h 6857997"/>
              <a:gd name="connsiteX9" fmla="*/ 3355352 w 5859484"/>
              <a:gd name="connsiteY9" fmla="*/ 88079 h 6857997"/>
              <a:gd name="connsiteX10" fmla="*/ 0 w 5859484"/>
              <a:gd name="connsiteY10" fmla="*/ 0 h 6857997"/>
              <a:gd name="connsiteX11" fmla="*/ 2941255 w 5859484"/>
              <a:gd name="connsiteY11" fmla="*/ 0 h 6857997"/>
              <a:gd name="connsiteX12" fmla="*/ 3117080 w 5859484"/>
              <a:gd name="connsiteY12" fmla="*/ 88129 h 6857997"/>
              <a:gd name="connsiteX13" fmla="*/ 5324754 w 5859484"/>
              <a:gd name="connsiteY13" fmla="*/ 3718209 h 6857997"/>
              <a:gd name="connsiteX14" fmla="*/ 4089206 w 5859484"/>
              <a:gd name="connsiteY14" fmla="*/ 6637392 h 6857997"/>
              <a:gd name="connsiteX15" fmla="*/ 3841183 w 5859484"/>
              <a:gd name="connsiteY15" fmla="*/ 6857997 h 6857997"/>
              <a:gd name="connsiteX16" fmla="*/ 0 w 5859484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59484" h="6857997">
                <a:moveTo>
                  <a:pt x="3198825" y="0"/>
                </a:moveTo>
                <a:lnTo>
                  <a:pt x="3962351" y="0"/>
                </a:lnTo>
                <a:lnTo>
                  <a:pt x="4129776" y="128761"/>
                </a:lnTo>
                <a:cubicBezTo>
                  <a:pt x="5186152" y="981944"/>
                  <a:pt x="5859484" y="2273123"/>
                  <a:pt x="5859484" y="3718209"/>
                </a:cubicBezTo>
                <a:cubicBezTo>
                  <a:pt x="5859484" y="4922447"/>
                  <a:pt x="5391893" y="6019805"/>
                  <a:pt x="4624700" y="6845880"/>
                </a:cubicBezTo>
                <a:lnTo>
                  <a:pt x="4612896" y="6857997"/>
                </a:lnTo>
                <a:lnTo>
                  <a:pt x="4017658" y="6857997"/>
                </a:lnTo>
                <a:lnTo>
                  <a:pt x="4173230" y="6719623"/>
                </a:lnTo>
                <a:cubicBezTo>
                  <a:pt x="4958119" y="5951494"/>
                  <a:pt x="5443583" y="4890334"/>
                  <a:pt x="5443583" y="3718209"/>
                </a:cubicBezTo>
                <a:cubicBezTo>
                  <a:pt x="5443583" y="2179795"/>
                  <a:pt x="4607295" y="832535"/>
                  <a:pt x="3355352" y="88079"/>
                </a:cubicBezTo>
                <a:close/>
                <a:moveTo>
                  <a:pt x="0" y="0"/>
                </a:moveTo>
                <a:lnTo>
                  <a:pt x="2941255" y="0"/>
                </a:lnTo>
                <a:lnTo>
                  <a:pt x="3117080" y="88129"/>
                </a:lnTo>
                <a:cubicBezTo>
                  <a:pt x="4432070" y="787221"/>
                  <a:pt x="5324754" y="2150692"/>
                  <a:pt x="5324754" y="3718209"/>
                </a:cubicBezTo>
                <a:cubicBezTo>
                  <a:pt x="5324754" y="4858221"/>
                  <a:pt x="4852591" y="5890308"/>
                  <a:pt x="4089206" y="6637392"/>
                </a:cubicBezTo>
                <a:lnTo>
                  <a:pt x="3841183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2FC59B-4BFC-4097-818A-1EC614252B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85" r="30351"/>
          <a:stretch/>
        </p:blipFill>
        <p:spPr>
          <a:xfrm>
            <a:off x="1" y="2"/>
            <a:ext cx="6095695" cy="6857997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A7E71D-368D-4A8B-8492-DB74DB87F57D}"/>
              </a:ext>
            </a:extLst>
          </p:cNvPr>
          <p:cNvSpPr txBox="1"/>
          <p:nvPr/>
        </p:nvSpPr>
        <p:spPr>
          <a:xfrm>
            <a:off x="6212512" y="4789391"/>
            <a:ext cx="6030686" cy="583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(Theo Cục Di sản văn h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óa</a:t>
            </a:r>
            <a:r>
              <a:rPr lang="vi-VN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dsvh.gov.vn)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6D752E-A9E3-4868-8956-877CFAE42CEC}"/>
              </a:ext>
            </a:extLst>
          </p:cNvPr>
          <p:cNvSpPr txBox="1"/>
          <p:nvPr/>
        </p:nvSpPr>
        <p:spPr>
          <a:xfrm>
            <a:off x="6275728" y="2869796"/>
            <a:ext cx="5119253" cy="1443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8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8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8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HUẾ                                   </a:t>
            </a:r>
            <a:endParaRPr lang="en-US" sz="8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3765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E099B799-D012-4440-863F-1BE905C7F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06" y="559138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08456B8-E661-4AD2-BC68-16E46B858015}"/>
              </a:ext>
            </a:extLst>
          </p:cNvPr>
          <p:cNvGrpSpPr/>
          <p:nvPr/>
        </p:nvGrpSpPr>
        <p:grpSpPr>
          <a:xfrm>
            <a:off x="416206" y="300037"/>
            <a:ext cx="5797550" cy="728663"/>
            <a:chOff x="7296858" y="360377"/>
            <a:chExt cx="4572000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DA322BB-F9B4-4E11-9996-3892E01E7942}"/>
                </a:ext>
              </a:extLst>
            </p:cNvPr>
            <p:cNvSpPr/>
            <p:nvPr/>
          </p:nvSpPr>
          <p:spPr>
            <a:xfrm>
              <a:off x="7296858" y="360377"/>
              <a:ext cx="4572000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C04D01F-9BC5-4D9D-87C0-CC19533E8F23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DEE85BC-B6F3-4601-82B0-2C1B9A6CEE44}"/>
              </a:ext>
            </a:extLst>
          </p:cNvPr>
          <p:cNvSpPr txBox="1"/>
          <p:nvPr/>
        </p:nvSpPr>
        <p:spPr>
          <a:xfrm>
            <a:off x="561613" y="342889"/>
            <a:ext cx="722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273EB8-8246-4BE0-9099-288841B06B9D}"/>
              </a:ext>
            </a:extLst>
          </p:cNvPr>
          <p:cNvSpPr txBox="1"/>
          <p:nvPr/>
        </p:nvSpPr>
        <p:spPr>
          <a:xfrm>
            <a:off x="1415686" y="371477"/>
            <a:ext cx="42039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HIỂU VĂN BẢN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CB6B6F-46B8-4A6E-82A0-E0E945816B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00" y="1130300"/>
            <a:ext cx="10983913" cy="524082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8E0EA1F-5672-4850-9DD1-CF083390B869}"/>
              </a:ext>
            </a:extLst>
          </p:cNvPr>
          <p:cNvSpPr txBox="1"/>
          <p:nvPr/>
        </p:nvSpPr>
        <p:spPr>
          <a:xfrm>
            <a:off x="4782542" y="1077555"/>
            <a:ext cx="2739628" cy="523220"/>
          </a:xfrm>
          <a:custGeom>
            <a:avLst/>
            <a:gdLst>
              <a:gd name="connsiteX0" fmla="*/ 0 w 2739628"/>
              <a:gd name="connsiteY0" fmla="*/ 0 h 523220"/>
              <a:gd name="connsiteX1" fmla="*/ 2739628 w 2739628"/>
              <a:gd name="connsiteY1" fmla="*/ 0 h 523220"/>
              <a:gd name="connsiteX2" fmla="*/ 2739628 w 2739628"/>
              <a:gd name="connsiteY2" fmla="*/ 523220 h 523220"/>
              <a:gd name="connsiteX3" fmla="*/ 0 w 2739628"/>
              <a:gd name="connsiteY3" fmla="*/ 523220 h 523220"/>
              <a:gd name="connsiteX4" fmla="*/ 0 w 2739628"/>
              <a:gd name="connsiteY4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9628" h="523220" fill="none" extrusionOk="0">
                <a:moveTo>
                  <a:pt x="0" y="0"/>
                </a:moveTo>
                <a:cubicBezTo>
                  <a:pt x="620332" y="-14931"/>
                  <a:pt x="1918909" y="31643"/>
                  <a:pt x="2739628" y="0"/>
                </a:cubicBezTo>
                <a:cubicBezTo>
                  <a:pt x="2744193" y="249089"/>
                  <a:pt x="2702360" y="298021"/>
                  <a:pt x="2739628" y="523220"/>
                </a:cubicBezTo>
                <a:cubicBezTo>
                  <a:pt x="1858410" y="461166"/>
                  <a:pt x="550092" y="469517"/>
                  <a:pt x="0" y="523220"/>
                </a:cubicBezTo>
                <a:cubicBezTo>
                  <a:pt x="-12499" y="408026"/>
                  <a:pt x="-37786" y="179486"/>
                  <a:pt x="0" y="0"/>
                </a:cubicBezTo>
                <a:close/>
              </a:path>
              <a:path w="2739628" h="523220" stroke="0" extrusionOk="0">
                <a:moveTo>
                  <a:pt x="0" y="0"/>
                </a:moveTo>
                <a:cubicBezTo>
                  <a:pt x="650629" y="-5264"/>
                  <a:pt x="1802793" y="84467"/>
                  <a:pt x="2739628" y="0"/>
                </a:cubicBezTo>
                <a:cubicBezTo>
                  <a:pt x="2718286" y="231117"/>
                  <a:pt x="2711487" y="379045"/>
                  <a:pt x="2739628" y="523220"/>
                </a:cubicBezTo>
                <a:cubicBezTo>
                  <a:pt x="1482448" y="629540"/>
                  <a:pt x="835259" y="515571"/>
                  <a:pt x="0" y="523220"/>
                </a:cubicBezTo>
                <a:cubicBezTo>
                  <a:pt x="-22394" y="286161"/>
                  <a:pt x="-6816" y="23664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265021699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 HT 2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22AF83F-FFB3-4963-89A7-AB760F4D33BD}"/>
              </a:ext>
            </a:extLst>
          </p:cNvPr>
          <p:cNvSpPr/>
          <p:nvPr/>
        </p:nvSpPr>
        <p:spPr>
          <a:xfrm>
            <a:off x="1089973" y="1975089"/>
            <a:ext cx="3623359" cy="368367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 vụ: Đọc văn bản “Ca Huế” và chia sẻ các thông tin: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(1) Nguồn gốc của ca Huế có gì đặc biệt?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...........................................................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73314C9-B143-4199-B58C-16996536F405}"/>
              </a:ext>
            </a:extLst>
          </p:cNvPr>
          <p:cNvSpPr/>
          <p:nvPr/>
        </p:nvSpPr>
        <p:spPr>
          <a:xfrm>
            <a:off x="4928949" y="1659511"/>
            <a:ext cx="6131802" cy="7547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(2) 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 thiệu hiểu biết về các quy tắc và phong cách biểu diễn của ca Huế. Nhận xét cách đưa thông tin của tác giả.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C638671B-6D42-4689-A954-3249B29CD5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7782196"/>
              </p:ext>
            </p:extLst>
          </p:nvPr>
        </p:nvGraphicFramePr>
        <p:xfrm>
          <a:off x="4957525" y="2515850"/>
          <a:ext cx="6131802" cy="3446526"/>
        </p:xfrm>
        <a:graphic>
          <a:graphicData uri="http://schemas.openxmlformats.org/drawingml/2006/table">
            <a:tbl>
              <a:tblPr firstRow="1" firstCol="1" bandRow="1"/>
              <a:tblGrid>
                <a:gridCol w="3760077">
                  <a:extLst>
                    <a:ext uri="{9D8B030D-6E8A-4147-A177-3AD203B41FA5}">
                      <a16:colId xmlns:a16="http://schemas.microsoft.com/office/drawing/2014/main" val="837590923"/>
                    </a:ext>
                  </a:extLst>
                </a:gridCol>
                <a:gridCol w="2371725">
                  <a:extLst>
                    <a:ext uri="{9D8B030D-6E8A-4147-A177-3AD203B41FA5}">
                      <a16:colId xmlns:a16="http://schemas.microsoft.com/office/drawing/2014/main" val="396436393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 thông tin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Quy định, luật lệ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68810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Môi trường diễn xướng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82875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 lượng người trình diễn cho một buổi ca Huế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96566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 lượng người nghe ca Huế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27326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 lượng nhạc công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40384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 lượng nhạc cụ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45520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Phong cách biểu diễn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33933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Nhận xét cách đưa thông tin</a:t>
                      </a: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trong văn bản “Ca Huế”.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5390357"/>
                  </a:ext>
                </a:extLst>
              </a:tr>
            </a:tbl>
          </a:graphicData>
        </a:graphic>
      </p:graphicFrame>
      <p:sp>
        <p:nvSpPr>
          <p:cNvPr id="13" name="Arrow: Chevron 12">
            <a:extLst>
              <a:ext uri="{FF2B5EF4-FFF2-40B4-BE49-F238E27FC236}">
                <a16:creationId xmlns:a16="http://schemas.microsoft.com/office/drawing/2014/main" id="{2E309466-5A54-44AA-974E-7C6899836035}"/>
              </a:ext>
            </a:extLst>
          </p:cNvPr>
          <p:cNvSpPr/>
          <p:nvPr/>
        </p:nvSpPr>
        <p:spPr>
          <a:xfrm>
            <a:off x="4713332" y="2286000"/>
            <a:ext cx="244193" cy="344499"/>
          </a:xfrm>
          <a:prstGeom prst="chevron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12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E099B799-D012-4440-863F-1BE905C7F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06" y="559138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08456B8-E661-4AD2-BC68-16E46B858015}"/>
              </a:ext>
            </a:extLst>
          </p:cNvPr>
          <p:cNvGrpSpPr/>
          <p:nvPr/>
        </p:nvGrpSpPr>
        <p:grpSpPr>
          <a:xfrm>
            <a:off x="416206" y="300037"/>
            <a:ext cx="5797550" cy="728663"/>
            <a:chOff x="7296858" y="360377"/>
            <a:chExt cx="4572000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DA322BB-F9B4-4E11-9996-3892E01E7942}"/>
                </a:ext>
              </a:extLst>
            </p:cNvPr>
            <p:cNvSpPr/>
            <p:nvPr/>
          </p:nvSpPr>
          <p:spPr>
            <a:xfrm>
              <a:off x="7296858" y="360377"/>
              <a:ext cx="4572000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C04D01F-9BC5-4D9D-87C0-CC19533E8F23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DEE85BC-B6F3-4601-82B0-2C1B9A6CEE44}"/>
              </a:ext>
            </a:extLst>
          </p:cNvPr>
          <p:cNvSpPr txBox="1"/>
          <p:nvPr/>
        </p:nvSpPr>
        <p:spPr>
          <a:xfrm>
            <a:off x="561613" y="342889"/>
            <a:ext cx="722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273EB8-8246-4BE0-9099-288841B06B9D}"/>
              </a:ext>
            </a:extLst>
          </p:cNvPr>
          <p:cNvSpPr txBox="1"/>
          <p:nvPr/>
        </p:nvSpPr>
        <p:spPr>
          <a:xfrm>
            <a:off x="1415686" y="371477"/>
            <a:ext cx="42039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HIỂU VĂN BẢN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8943E9-0C59-4E2A-9E9F-6811C5C6C466}"/>
              </a:ext>
            </a:extLst>
          </p:cNvPr>
          <p:cNvSpPr txBox="1"/>
          <p:nvPr/>
        </p:nvSpPr>
        <p:spPr>
          <a:xfrm>
            <a:off x="660400" y="1287801"/>
            <a:ext cx="6093618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lang="en-US" sz="28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Nguồn</a:t>
            </a:r>
            <a:r>
              <a:rPr lang="en-US" sz="2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gốc</a:t>
            </a:r>
            <a:r>
              <a:rPr lang="en-US" sz="2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ca </a:t>
            </a:r>
            <a:r>
              <a:rPr lang="en-US" sz="28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Huế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Ca Huế - Một nét giao duyên">
            <a:extLst>
              <a:ext uri="{FF2B5EF4-FFF2-40B4-BE49-F238E27FC236}">
                <a16:creationId xmlns:a16="http://schemas.microsoft.com/office/drawing/2014/main" id="{0132746E-D24E-4340-A887-DB45CF411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2192608"/>
            <a:ext cx="5008010" cy="3130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rrow: Chevron 4">
            <a:extLst>
              <a:ext uri="{FF2B5EF4-FFF2-40B4-BE49-F238E27FC236}">
                <a16:creationId xmlns:a16="http://schemas.microsoft.com/office/drawing/2014/main" id="{62DCBE7F-893D-4881-B0D3-E7A771F5B273}"/>
              </a:ext>
            </a:extLst>
          </p:cNvPr>
          <p:cNvSpPr/>
          <p:nvPr/>
        </p:nvSpPr>
        <p:spPr>
          <a:xfrm>
            <a:off x="5799690" y="2917994"/>
            <a:ext cx="771525" cy="1570207"/>
          </a:xfrm>
          <a:prstGeom prst="chevron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9E7D4F1-A789-4855-869B-BF0E6B2E09FA}"/>
              </a:ext>
            </a:extLst>
          </p:cNvPr>
          <p:cNvSpPr txBox="1"/>
          <p:nvPr/>
        </p:nvSpPr>
        <p:spPr>
          <a:xfrm>
            <a:off x="6632356" y="2547058"/>
            <a:ext cx="489924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khởi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nguồn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hát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cửa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quyền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phủ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xướng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dành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thượng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say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mê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 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8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E099B799-D012-4440-863F-1BE905C7F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06" y="559138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08456B8-E661-4AD2-BC68-16E46B858015}"/>
              </a:ext>
            </a:extLst>
          </p:cNvPr>
          <p:cNvGrpSpPr/>
          <p:nvPr/>
        </p:nvGrpSpPr>
        <p:grpSpPr>
          <a:xfrm>
            <a:off x="416206" y="300037"/>
            <a:ext cx="5797550" cy="728663"/>
            <a:chOff x="7296858" y="360377"/>
            <a:chExt cx="4572000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DA322BB-F9B4-4E11-9996-3892E01E7942}"/>
                </a:ext>
              </a:extLst>
            </p:cNvPr>
            <p:cNvSpPr/>
            <p:nvPr/>
          </p:nvSpPr>
          <p:spPr>
            <a:xfrm>
              <a:off x="7296858" y="360377"/>
              <a:ext cx="4572000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C04D01F-9BC5-4D9D-87C0-CC19533E8F23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DEE85BC-B6F3-4601-82B0-2C1B9A6CEE44}"/>
              </a:ext>
            </a:extLst>
          </p:cNvPr>
          <p:cNvSpPr txBox="1"/>
          <p:nvPr/>
        </p:nvSpPr>
        <p:spPr>
          <a:xfrm>
            <a:off x="561613" y="342889"/>
            <a:ext cx="722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273EB8-8246-4BE0-9099-288841B06B9D}"/>
              </a:ext>
            </a:extLst>
          </p:cNvPr>
          <p:cNvSpPr txBox="1"/>
          <p:nvPr/>
        </p:nvSpPr>
        <p:spPr>
          <a:xfrm>
            <a:off x="1415686" y="371477"/>
            <a:ext cx="42039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HIỂU VĂN BẢN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8943E9-0C59-4E2A-9E9F-6811C5C6C466}"/>
              </a:ext>
            </a:extLst>
          </p:cNvPr>
          <p:cNvSpPr txBox="1"/>
          <p:nvPr/>
        </p:nvSpPr>
        <p:spPr>
          <a:xfrm>
            <a:off x="660400" y="1287801"/>
            <a:ext cx="6093618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Nguồn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gốc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Huế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Ca Huế - Một nét giao duyên">
            <a:extLst>
              <a:ext uri="{FF2B5EF4-FFF2-40B4-BE49-F238E27FC236}">
                <a16:creationId xmlns:a16="http://schemas.microsoft.com/office/drawing/2014/main" id="{0132746E-D24E-4340-A887-DB45CF411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2192608"/>
            <a:ext cx="5008010" cy="3130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rrow: Chevron 4">
            <a:extLst>
              <a:ext uri="{FF2B5EF4-FFF2-40B4-BE49-F238E27FC236}">
                <a16:creationId xmlns:a16="http://schemas.microsoft.com/office/drawing/2014/main" id="{62DCBE7F-893D-4881-B0D3-E7A771F5B273}"/>
              </a:ext>
            </a:extLst>
          </p:cNvPr>
          <p:cNvSpPr/>
          <p:nvPr/>
        </p:nvSpPr>
        <p:spPr>
          <a:xfrm>
            <a:off x="5799690" y="2917994"/>
            <a:ext cx="771525" cy="1570207"/>
          </a:xfrm>
          <a:prstGeom prst="chevron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2532F1-D52E-43B3-8DCB-7CA3B552B701}"/>
              </a:ext>
            </a:extLst>
          </p:cNvPr>
          <p:cNvSpPr txBox="1"/>
          <p:nvPr/>
        </p:nvSpPr>
        <p:spPr>
          <a:xfrm>
            <a:off x="6754018" y="2841019"/>
            <a:ext cx="4628752" cy="1647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450215" algn="l"/>
              </a:tabLst>
            </a:pP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 này được dân gian hóa để có điều kiện đến với nhiều tầng lớp công chúng.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05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E099B799-D012-4440-863F-1BE905C7F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06" y="559138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08456B8-E661-4AD2-BC68-16E46B858015}"/>
              </a:ext>
            </a:extLst>
          </p:cNvPr>
          <p:cNvGrpSpPr/>
          <p:nvPr/>
        </p:nvGrpSpPr>
        <p:grpSpPr>
          <a:xfrm>
            <a:off x="416206" y="300037"/>
            <a:ext cx="5797550" cy="728663"/>
            <a:chOff x="7296858" y="360377"/>
            <a:chExt cx="4572000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DA322BB-F9B4-4E11-9996-3892E01E7942}"/>
                </a:ext>
              </a:extLst>
            </p:cNvPr>
            <p:cNvSpPr/>
            <p:nvPr/>
          </p:nvSpPr>
          <p:spPr>
            <a:xfrm>
              <a:off x="7296858" y="360377"/>
              <a:ext cx="4572000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C04D01F-9BC5-4D9D-87C0-CC19533E8F23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DEE85BC-B6F3-4601-82B0-2C1B9A6CEE44}"/>
              </a:ext>
            </a:extLst>
          </p:cNvPr>
          <p:cNvSpPr txBox="1"/>
          <p:nvPr/>
        </p:nvSpPr>
        <p:spPr>
          <a:xfrm>
            <a:off x="561613" y="342889"/>
            <a:ext cx="722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273EB8-8246-4BE0-9099-288841B06B9D}"/>
              </a:ext>
            </a:extLst>
          </p:cNvPr>
          <p:cNvSpPr txBox="1"/>
          <p:nvPr/>
        </p:nvSpPr>
        <p:spPr>
          <a:xfrm>
            <a:off x="1415686" y="371477"/>
            <a:ext cx="42039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HIỂU VĂN BẢN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B44CDF-FC77-4C47-BB92-A74B6D572363}"/>
              </a:ext>
            </a:extLst>
          </p:cNvPr>
          <p:cNvSpPr txBox="1"/>
          <p:nvPr/>
        </p:nvSpPr>
        <p:spPr>
          <a:xfrm>
            <a:off x="632106" y="1130300"/>
            <a:ext cx="108585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450215" algn="l"/>
              </a:tabLs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453703-AF7B-4717-A62F-6C9B3555094C}"/>
              </a:ext>
            </a:extLst>
          </p:cNvPr>
          <p:cNvSpPr txBox="1"/>
          <p:nvPr/>
        </p:nvSpPr>
        <p:spPr>
          <a:xfrm>
            <a:off x="660400" y="1772101"/>
            <a:ext cx="108585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1561C557-87C0-48B1-8D97-093058C256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3013611"/>
              </p:ext>
            </p:extLst>
          </p:nvPr>
        </p:nvGraphicFramePr>
        <p:xfrm>
          <a:off x="632106" y="2685730"/>
          <a:ext cx="10858500" cy="3041970"/>
        </p:xfrm>
        <a:graphic>
          <a:graphicData uri="http://schemas.openxmlformats.org/drawingml/2006/table">
            <a:tbl>
              <a:tblPr firstRow="1" firstCol="1" bandRow="1"/>
              <a:tblGrid>
                <a:gridCol w="4006663">
                  <a:extLst>
                    <a:ext uri="{9D8B030D-6E8A-4147-A177-3AD203B41FA5}">
                      <a16:colId xmlns:a16="http://schemas.microsoft.com/office/drawing/2014/main" val="1444106639"/>
                    </a:ext>
                  </a:extLst>
                </a:gridCol>
                <a:gridCol w="6851837">
                  <a:extLst>
                    <a:ext uri="{9D8B030D-6E8A-4147-A177-3AD203B41FA5}">
                      <a16:colId xmlns:a16="http://schemas.microsoft.com/office/drawing/2014/main" val="488860977"/>
                    </a:ext>
                  </a:extLst>
                </a:gridCol>
              </a:tblGrid>
              <a:tr h="688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 thông tin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6" marR="322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Quy định, luật lệ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6" marR="322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7882363"/>
                  </a:ext>
                </a:extLst>
              </a:tr>
              <a:tr h="6888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Môi trường diễn xướng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6" marR="322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hẹp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6" marR="322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9699029"/>
                  </a:ext>
                </a:extLst>
              </a:tr>
              <a:tr h="10419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 lượng người trình diễn cho một buổi ca Huế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6" marR="322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Khoảng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8-10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6" marR="322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2426474"/>
                  </a:ext>
                </a:extLst>
              </a:tr>
              <a:tr h="6888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 lượng người nghe ca Huế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6" marR="322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Khoảng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4-5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hơn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6" marR="322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5246409"/>
                  </a:ext>
                </a:extLst>
              </a:tr>
              <a:tr h="6888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 lượng nhạc công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6" marR="322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Khoảng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5- 6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6" marR="322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20683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816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E099B799-D012-4440-863F-1BE905C7F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06" y="559138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08456B8-E661-4AD2-BC68-16E46B858015}"/>
              </a:ext>
            </a:extLst>
          </p:cNvPr>
          <p:cNvGrpSpPr/>
          <p:nvPr/>
        </p:nvGrpSpPr>
        <p:grpSpPr>
          <a:xfrm>
            <a:off x="416206" y="300037"/>
            <a:ext cx="5797550" cy="728663"/>
            <a:chOff x="7296858" y="360377"/>
            <a:chExt cx="4572000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DA322BB-F9B4-4E11-9996-3892E01E7942}"/>
                </a:ext>
              </a:extLst>
            </p:cNvPr>
            <p:cNvSpPr/>
            <p:nvPr/>
          </p:nvSpPr>
          <p:spPr>
            <a:xfrm>
              <a:off x="7296858" y="360377"/>
              <a:ext cx="4572000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C04D01F-9BC5-4D9D-87C0-CC19533E8F23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DEE85BC-B6F3-4601-82B0-2C1B9A6CEE44}"/>
              </a:ext>
            </a:extLst>
          </p:cNvPr>
          <p:cNvSpPr txBox="1"/>
          <p:nvPr/>
        </p:nvSpPr>
        <p:spPr>
          <a:xfrm>
            <a:off x="561613" y="342889"/>
            <a:ext cx="722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273EB8-8246-4BE0-9099-288841B06B9D}"/>
              </a:ext>
            </a:extLst>
          </p:cNvPr>
          <p:cNvSpPr txBox="1"/>
          <p:nvPr/>
        </p:nvSpPr>
        <p:spPr>
          <a:xfrm>
            <a:off x="1415686" y="371477"/>
            <a:ext cx="42039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HIỂU VĂN BẢN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B44CDF-FC77-4C47-BB92-A74B6D572363}"/>
              </a:ext>
            </a:extLst>
          </p:cNvPr>
          <p:cNvSpPr txBox="1"/>
          <p:nvPr/>
        </p:nvSpPr>
        <p:spPr>
          <a:xfrm>
            <a:off x="632106" y="1130300"/>
            <a:ext cx="108585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450215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453703-AF7B-4717-A62F-6C9B3555094C}"/>
              </a:ext>
            </a:extLst>
          </p:cNvPr>
          <p:cNvSpPr txBox="1"/>
          <p:nvPr/>
        </p:nvSpPr>
        <p:spPr>
          <a:xfrm>
            <a:off x="660400" y="1772101"/>
            <a:ext cx="108585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9F0E605-E915-4A8F-AC20-437E48F130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6248025"/>
              </p:ext>
            </p:extLst>
          </p:nvPr>
        </p:nvGraphicFramePr>
        <p:xfrm>
          <a:off x="636775" y="2413903"/>
          <a:ext cx="10858500" cy="3441701"/>
        </p:xfrm>
        <a:graphic>
          <a:graphicData uri="http://schemas.openxmlformats.org/drawingml/2006/table">
            <a:tbl>
              <a:tblPr firstRow="1" firstCol="1" bandRow="1"/>
              <a:tblGrid>
                <a:gridCol w="3578038">
                  <a:extLst>
                    <a:ext uri="{9D8B030D-6E8A-4147-A177-3AD203B41FA5}">
                      <a16:colId xmlns:a16="http://schemas.microsoft.com/office/drawing/2014/main" val="1444106639"/>
                    </a:ext>
                  </a:extLst>
                </a:gridCol>
                <a:gridCol w="7280462">
                  <a:extLst>
                    <a:ext uri="{9D8B030D-6E8A-4147-A177-3AD203B41FA5}">
                      <a16:colId xmlns:a16="http://schemas.microsoft.com/office/drawing/2014/main" val="488860977"/>
                    </a:ext>
                  </a:extLst>
                </a:gridCol>
              </a:tblGrid>
              <a:tr h="688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 thông tin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6" marR="322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Quy định, luật lệ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6" marR="322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7882363"/>
                  </a:ext>
                </a:extLst>
              </a:tr>
              <a:tr h="33525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 lượng nhạc cụ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6" marR="322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Sử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chuẩn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4 -5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nhạc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dàn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ngũ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tuyệt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cổ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đàn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nguyệt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đàn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nhị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tam)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dàn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tứ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tuyệt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gồm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nhạc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nguyệt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nhị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đàn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dàn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lục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ngự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(tam,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tì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nhị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nguyệt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bầu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6" marR="322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00230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764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E099B799-D012-4440-863F-1BE905C7F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06" y="559138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08456B8-E661-4AD2-BC68-16E46B858015}"/>
              </a:ext>
            </a:extLst>
          </p:cNvPr>
          <p:cNvGrpSpPr/>
          <p:nvPr/>
        </p:nvGrpSpPr>
        <p:grpSpPr>
          <a:xfrm>
            <a:off x="416206" y="300037"/>
            <a:ext cx="5797550" cy="728663"/>
            <a:chOff x="7296858" y="360377"/>
            <a:chExt cx="4572000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DA322BB-F9B4-4E11-9996-3892E01E7942}"/>
                </a:ext>
              </a:extLst>
            </p:cNvPr>
            <p:cNvSpPr/>
            <p:nvPr/>
          </p:nvSpPr>
          <p:spPr>
            <a:xfrm>
              <a:off x="7296858" y="360377"/>
              <a:ext cx="4572000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C04D01F-9BC5-4D9D-87C0-CC19533E8F23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DEE85BC-B6F3-4601-82B0-2C1B9A6CEE44}"/>
              </a:ext>
            </a:extLst>
          </p:cNvPr>
          <p:cNvSpPr txBox="1"/>
          <p:nvPr/>
        </p:nvSpPr>
        <p:spPr>
          <a:xfrm>
            <a:off x="561613" y="342889"/>
            <a:ext cx="722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273EB8-8246-4BE0-9099-288841B06B9D}"/>
              </a:ext>
            </a:extLst>
          </p:cNvPr>
          <p:cNvSpPr txBox="1"/>
          <p:nvPr/>
        </p:nvSpPr>
        <p:spPr>
          <a:xfrm>
            <a:off x="1415686" y="371477"/>
            <a:ext cx="42039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HIỂU VĂN BẢN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B44CDF-FC77-4C47-BB92-A74B6D572363}"/>
              </a:ext>
            </a:extLst>
          </p:cNvPr>
          <p:cNvSpPr txBox="1"/>
          <p:nvPr/>
        </p:nvSpPr>
        <p:spPr>
          <a:xfrm>
            <a:off x="632106" y="1130300"/>
            <a:ext cx="108585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450215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453703-AF7B-4717-A62F-6C9B3555094C}"/>
              </a:ext>
            </a:extLst>
          </p:cNvPr>
          <p:cNvSpPr txBox="1"/>
          <p:nvPr/>
        </p:nvSpPr>
        <p:spPr>
          <a:xfrm>
            <a:off x="660400" y="1772101"/>
            <a:ext cx="108585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9F0E605-E915-4A8F-AC20-437E48F130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3817760"/>
              </p:ext>
            </p:extLst>
          </p:nvPr>
        </p:nvGraphicFramePr>
        <p:xfrm>
          <a:off x="636775" y="2413903"/>
          <a:ext cx="10858500" cy="3501391"/>
        </p:xfrm>
        <a:graphic>
          <a:graphicData uri="http://schemas.openxmlformats.org/drawingml/2006/table">
            <a:tbl>
              <a:tblPr firstRow="1" firstCol="1" bandRow="1"/>
              <a:tblGrid>
                <a:gridCol w="3177988">
                  <a:extLst>
                    <a:ext uri="{9D8B030D-6E8A-4147-A177-3AD203B41FA5}">
                      <a16:colId xmlns:a16="http://schemas.microsoft.com/office/drawing/2014/main" val="1444106639"/>
                    </a:ext>
                  </a:extLst>
                </a:gridCol>
                <a:gridCol w="7680512">
                  <a:extLst>
                    <a:ext uri="{9D8B030D-6E8A-4147-A177-3AD203B41FA5}">
                      <a16:colId xmlns:a16="http://schemas.microsoft.com/office/drawing/2014/main" val="488860977"/>
                    </a:ext>
                  </a:extLst>
                </a:gridCol>
              </a:tblGrid>
              <a:tr h="688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 thông tin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6" marR="322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Quy định, luật lệ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6" marR="322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7882363"/>
                  </a:ext>
                </a:extLst>
              </a:tr>
              <a:tr h="40818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Phong cách biểu diễn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6" marR="322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Biểu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truyền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quen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vừa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thưởng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vừa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góp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ý.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du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khách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chương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ca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Huế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họa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6" marR="322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45088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244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E099B799-D012-4440-863F-1BE905C7F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06" y="559138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08456B8-E661-4AD2-BC68-16E46B858015}"/>
              </a:ext>
            </a:extLst>
          </p:cNvPr>
          <p:cNvGrpSpPr/>
          <p:nvPr/>
        </p:nvGrpSpPr>
        <p:grpSpPr>
          <a:xfrm>
            <a:off x="416206" y="300037"/>
            <a:ext cx="5797550" cy="728663"/>
            <a:chOff x="7296858" y="360377"/>
            <a:chExt cx="4572000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DA322BB-F9B4-4E11-9996-3892E01E7942}"/>
                </a:ext>
              </a:extLst>
            </p:cNvPr>
            <p:cNvSpPr/>
            <p:nvPr/>
          </p:nvSpPr>
          <p:spPr>
            <a:xfrm>
              <a:off x="7296858" y="360377"/>
              <a:ext cx="4572000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C04D01F-9BC5-4D9D-87C0-CC19533E8F23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DEE85BC-B6F3-4601-82B0-2C1B9A6CEE44}"/>
              </a:ext>
            </a:extLst>
          </p:cNvPr>
          <p:cNvSpPr txBox="1"/>
          <p:nvPr/>
        </p:nvSpPr>
        <p:spPr>
          <a:xfrm>
            <a:off x="561613" y="342889"/>
            <a:ext cx="722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273EB8-8246-4BE0-9099-288841B06B9D}"/>
              </a:ext>
            </a:extLst>
          </p:cNvPr>
          <p:cNvSpPr txBox="1"/>
          <p:nvPr/>
        </p:nvSpPr>
        <p:spPr>
          <a:xfrm>
            <a:off x="1415686" y="371477"/>
            <a:ext cx="42039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HIỂU VĂN BẢN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B44CDF-FC77-4C47-BB92-A74B6D572363}"/>
              </a:ext>
            </a:extLst>
          </p:cNvPr>
          <p:cNvSpPr txBox="1"/>
          <p:nvPr/>
        </p:nvSpPr>
        <p:spPr>
          <a:xfrm>
            <a:off x="632106" y="1130300"/>
            <a:ext cx="108585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450215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453703-AF7B-4717-A62F-6C9B3555094C}"/>
              </a:ext>
            </a:extLst>
          </p:cNvPr>
          <p:cNvSpPr txBox="1"/>
          <p:nvPr/>
        </p:nvSpPr>
        <p:spPr>
          <a:xfrm>
            <a:off x="660400" y="1772101"/>
            <a:ext cx="108585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9F0E605-E915-4A8F-AC20-437E48F130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7874298"/>
              </p:ext>
            </p:extLst>
          </p:nvPr>
        </p:nvGraphicFramePr>
        <p:xfrm>
          <a:off x="636775" y="2413903"/>
          <a:ext cx="10858500" cy="3354071"/>
        </p:xfrm>
        <a:graphic>
          <a:graphicData uri="http://schemas.openxmlformats.org/drawingml/2006/table">
            <a:tbl>
              <a:tblPr firstRow="1" firstCol="1" bandRow="1"/>
              <a:tblGrid>
                <a:gridCol w="3177988">
                  <a:extLst>
                    <a:ext uri="{9D8B030D-6E8A-4147-A177-3AD203B41FA5}">
                      <a16:colId xmlns:a16="http://schemas.microsoft.com/office/drawing/2014/main" val="1444106639"/>
                    </a:ext>
                  </a:extLst>
                </a:gridCol>
                <a:gridCol w="7680512">
                  <a:extLst>
                    <a:ext uri="{9D8B030D-6E8A-4147-A177-3AD203B41FA5}">
                      <a16:colId xmlns:a16="http://schemas.microsoft.com/office/drawing/2014/main" val="488860977"/>
                    </a:ext>
                  </a:extLst>
                </a:gridCol>
              </a:tblGrid>
              <a:tr h="688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 thông tin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6" marR="322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Quy định, luật lệ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6" marR="322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7882363"/>
                  </a:ext>
                </a:extLst>
              </a:tr>
              <a:tr h="42056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Cách đưa thông tin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6" marR="322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228600" algn="l"/>
                        </a:tabLst>
                      </a:pP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ca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Huế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giản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ngắn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gọn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đảo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dễ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dàng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cận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tỏa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ca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Huế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di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tộc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6" marR="322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735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758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E099B799-D012-4440-863F-1BE905C7F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06" y="559138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08456B8-E661-4AD2-BC68-16E46B858015}"/>
              </a:ext>
            </a:extLst>
          </p:cNvPr>
          <p:cNvGrpSpPr/>
          <p:nvPr/>
        </p:nvGrpSpPr>
        <p:grpSpPr>
          <a:xfrm>
            <a:off x="416206" y="300037"/>
            <a:ext cx="5797550" cy="728663"/>
            <a:chOff x="7296858" y="360377"/>
            <a:chExt cx="4572000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DA322BB-F9B4-4E11-9996-3892E01E7942}"/>
                </a:ext>
              </a:extLst>
            </p:cNvPr>
            <p:cNvSpPr/>
            <p:nvPr/>
          </p:nvSpPr>
          <p:spPr>
            <a:xfrm>
              <a:off x="7296858" y="360377"/>
              <a:ext cx="4572000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C04D01F-9BC5-4D9D-87C0-CC19533E8F23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DEE85BC-B6F3-4601-82B0-2C1B9A6CEE44}"/>
              </a:ext>
            </a:extLst>
          </p:cNvPr>
          <p:cNvSpPr txBox="1"/>
          <p:nvPr/>
        </p:nvSpPr>
        <p:spPr>
          <a:xfrm>
            <a:off x="561613" y="342889"/>
            <a:ext cx="722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273EB8-8246-4BE0-9099-288841B06B9D}"/>
              </a:ext>
            </a:extLst>
          </p:cNvPr>
          <p:cNvSpPr txBox="1"/>
          <p:nvPr/>
        </p:nvSpPr>
        <p:spPr>
          <a:xfrm>
            <a:off x="1415686" y="371477"/>
            <a:ext cx="42039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HIỂU VĂN BẢN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599376-49EB-40BD-8809-C2A6E1564255}"/>
              </a:ext>
            </a:extLst>
          </p:cNvPr>
          <p:cNvSpPr txBox="1"/>
          <p:nvPr/>
        </p:nvSpPr>
        <p:spPr>
          <a:xfrm>
            <a:off x="660400" y="1115325"/>
            <a:ext cx="108585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C98B89-E170-45F9-A3BD-DE1A6D8F00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0036" y="1905020"/>
            <a:ext cx="2131312" cy="38662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08CD587-D0FC-4113-9BEA-08C3A67CDD67}"/>
              </a:ext>
            </a:extLst>
          </p:cNvPr>
          <p:cNvSpPr/>
          <p:nvPr/>
        </p:nvSpPr>
        <p:spPr>
          <a:xfrm>
            <a:off x="4700588" y="2857500"/>
            <a:ext cx="5886450" cy="1585913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Huế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Di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phi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1060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E099B799-D012-4440-863F-1BE905C7F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06" y="559138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08456B8-E661-4AD2-BC68-16E46B858015}"/>
              </a:ext>
            </a:extLst>
          </p:cNvPr>
          <p:cNvGrpSpPr/>
          <p:nvPr/>
        </p:nvGrpSpPr>
        <p:grpSpPr>
          <a:xfrm>
            <a:off x="416205" y="300037"/>
            <a:ext cx="4141507" cy="728663"/>
            <a:chOff x="7296858" y="360377"/>
            <a:chExt cx="3266030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DA322BB-F9B4-4E11-9996-3892E01E7942}"/>
                </a:ext>
              </a:extLst>
            </p:cNvPr>
            <p:cNvSpPr/>
            <p:nvPr/>
          </p:nvSpPr>
          <p:spPr>
            <a:xfrm>
              <a:off x="7296858" y="360377"/>
              <a:ext cx="3266030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C04D01F-9BC5-4D9D-87C0-CC19533E8F23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DEE85BC-B6F3-4601-82B0-2C1B9A6CEE44}"/>
              </a:ext>
            </a:extLst>
          </p:cNvPr>
          <p:cNvSpPr txBox="1"/>
          <p:nvPr/>
        </p:nvSpPr>
        <p:spPr>
          <a:xfrm>
            <a:off x="561613" y="342889"/>
            <a:ext cx="722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273EB8-8246-4BE0-9099-288841B06B9D}"/>
              </a:ext>
            </a:extLst>
          </p:cNvPr>
          <p:cNvSpPr txBox="1"/>
          <p:nvPr/>
        </p:nvSpPr>
        <p:spPr>
          <a:xfrm>
            <a:off x="1415686" y="371477"/>
            <a:ext cx="23631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TỔNG KẾT</a:t>
            </a:r>
          </a:p>
        </p:txBody>
      </p:sp>
      <p:sp>
        <p:nvSpPr>
          <p:cNvPr id="2" name="Hexagon 1">
            <a:extLst>
              <a:ext uri="{FF2B5EF4-FFF2-40B4-BE49-F238E27FC236}">
                <a16:creationId xmlns:a16="http://schemas.microsoft.com/office/drawing/2014/main" id="{8A0D6E22-A8EC-4C7E-8FC4-864C91B06976}"/>
              </a:ext>
            </a:extLst>
          </p:cNvPr>
          <p:cNvSpPr/>
          <p:nvPr/>
        </p:nvSpPr>
        <p:spPr>
          <a:xfrm>
            <a:off x="574675" y="1130300"/>
            <a:ext cx="3983037" cy="649565"/>
          </a:xfrm>
          <a:prstGeom prst="hexagon">
            <a:avLst>
              <a:gd name="adj" fmla="val 73216"/>
              <a:gd name="vf" fmla="val 115470"/>
            </a:avLst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NGHỆ THUẬT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B5F142-C56E-41C2-9F51-D5001524A5EB}"/>
              </a:ext>
            </a:extLst>
          </p:cNvPr>
          <p:cNvSpPr/>
          <p:nvPr/>
        </p:nvSpPr>
        <p:spPr>
          <a:xfrm>
            <a:off x="2025650" y="2505426"/>
            <a:ext cx="8128000" cy="788842"/>
          </a:xfrm>
          <a:prstGeom prst="rect">
            <a:avLst/>
          </a:prstGeom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D02B568-0FF7-410B-955E-E1C6868D7452}"/>
              </a:ext>
            </a:extLst>
          </p:cNvPr>
          <p:cNvSpPr/>
          <p:nvPr/>
        </p:nvSpPr>
        <p:spPr>
          <a:xfrm>
            <a:off x="2432049" y="2043390"/>
            <a:ext cx="7248525" cy="924072"/>
          </a:xfrm>
          <a:custGeom>
            <a:avLst/>
            <a:gdLst>
              <a:gd name="connsiteX0" fmla="*/ 0 w 5689600"/>
              <a:gd name="connsiteY0" fmla="*/ 54121 h 324720"/>
              <a:gd name="connsiteX1" fmla="*/ 54121 w 5689600"/>
              <a:gd name="connsiteY1" fmla="*/ 0 h 324720"/>
              <a:gd name="connsiteX2" fmla="*/ 5635479 w 5689600"/>
              <a:gd name="connsiteY2" fmla="*/ 0 h 324720"/>
              <a:gd name="connsiteX3" fmla="*/ 5689600 w 5689600"/>
              <a:gd name="connsiteY3" fmla="*/ 54121 h 324720"/>
              <a:gd name="connsiteX4" fmla="*/ 5689600 w 5689600"/>
              <a:gd name="connsiteY4" fmla="*/ 270599 h 324720"/>
              <a:gd name="connsiteX5" fmla="*/ 5635479 w 5689600"/>
              <a:gd name="connsiteY5" fmla="*/ 324720 h 324720"/>
              <a:gd name="connsiteX6" fmla="*/ 54121 w 5689600"/>
              <a:gd name="connsiteY6" fmla="*/ 324720 h 324720"/>
              <a:gd name="connsiteX7" fmla="*/ 0 w 5689600"/>
              <a:gd name="connsiteY7" fmla="*/ 270599 h 324720"/>
              <a:gd name="connsiteX8" fmla="*/ 0 w 5689600"/>
              <a:gd name="connsiteY8" fmla="*/ 54121 h 324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89600" h="324720">
                <a:moveTo>
                  <a:pt x="0" y="54121"/>
                </a:moveTo>
                <a:cubicBezTo>
                  <a:pt x="0" y="24231"/>
                  <a:pt x="24231" y="0"/>
                  <a:pt x="54121" y="0"/>
                </a:cubicBezTo>
                <a:lnTo>
                  <a:pt x="5635479" y="0"/>
                </a:lnTo>
                <a:cubicBezTo>
                  <a:pt x="5665369" y="0"/>
                  <a:pt x="5689600" y="24231"/>
                  <a:pt x="5689600" y="54121"/>
                </a:cubicBezTo>
                <a:lnTo>
                  <a:pt x="5689600" y="270599"/>
                </a:lnTo>
                <a:cubicBezTo>
                  <a:pt x="5689600" y="300489"/>
                  <a:pt x="5665369" y="324720"/>
                  <a:pt x="5635479" y="324720"/>
                </a:cubicBezTo>
                <a:lnTo>
                  <a:pt x="54121" y="324720"/>
                </a:lnTo>
                <a:cubicBezTo>
                  <a:pt x="24231" y="324720"/>
                  <a:pt x="0" y="300489"/>
                  <a:pt x="0" y="270599"/>
                </a:cubicBezTo>
                <a:lnTo>
                  <a:pt x="0" y="54121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0905" tIns="15852" rIns="230905" bIns="15852" numCol="1" spcCol="1270" anchor="ctr" anchorCtr="0">
            <a:noAutofit/>
          </a:bodyPr>
          <a:lstStyle/>
          <a:p>
            <a:pPr marL="0" lvl="0" indent="0" algn="l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D6ACE86-04EE-4544-9659-24AB16DF9C84}"/>
              </a:ext>
            </a:extLst>
          </p:cNvPr>
          <p:cNvSpPr/>
          <p:nvPr/>
        </p:nvSpPr>
        <p:spPr>
          <a:xfrm>
            <a:off x="2025650" y="3925342"/>
            <a:ext cx="8128000" cy="788842"/>
          </a:xfrm>
          <a:prstGeom prst="rect">
            <a:avLst/>
          </a:prstGeom>
        </p:spPr>
        <p:style>
          <a:lnRef idx="2">
            <a:schemeClr val="accent3">
              <a:hueOff val="1355300"/>
              <a:satOff val="50000"/>
              <a:lumOff val="-7353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5F6005F-BABD-4C83-82B6-796DE5188975}"/>
              </a:ext>
            </a:extLst>
          </p:cNvPr>
          <p:cNvSpPr/>
          <p:nvPr/>
        </p:nvSpPr>
        <p:spPr>
          <a:xfrm>
            <a:off x="2432049" y="3463306"/>
            <a:ext cx="7248525" cy="924072"/>
          </a:xfrm>
          <a:custGeom>
            <a:avLst/>
            <a:gdLst>
              <a:gd name="connsiteX0" fmla="*/ 0 w 5689600"/>
              <a:gd name="connsiteY0" fmla="*/ 54121 h 324720"/>
              <a:gd name="connsiteX1" fmla="*/ 54121 w 5689600"/>
              <a:gd name="connsiteY1" fmla="*/ 0 h 324720"/>
              <a:gd name="connsiteX2" fmla="*/ 5635479 w 5689600"/>
              <a:gd name="connsiteY2" fmla="*/ 0 h 324720"/>
              <a:gd name="connsiteX3" fmla="*/ 5689600 w 5689600"/>
              <a:gd name="connsiteY3" fmla="*/ 54121 h 324720"/>
              <a:gd name="connsiteX4" fmla="*/ 5689600 w 5689600"/>
              <a:gd name="connsiteY4" fmla="*/ 270599 h 324720"/>
              <a:gd name="connsiteX5" fmla="*/ 5635479 w 5689600"/>
              <a:gd name="connsiteY5" fmla="*/ 324720 h 324720"/>
              <a:gd name="connsiteX6" fmla="*/ 54121 w 5689600"/>
              <a:gd name="connsiteY6" fmla="*/ 324720 h 324720"/>
              <a:gd name="connsiteX7" fmla="*/ 0 w 5689600"/>
              <a:gd name="connsiteY7" fmla="*/ 270599 h 324720"/>
              <a:gd name="connsiteX8" fmla="*/ 0 w 5689600"/>
              <a:gd name="connsiteY8" fmla="*/ 54121 h 324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89600" h="324720">
                <a:moveTo>
                  <a:pt x="0" y="54121"/>
                </a:moveTo>
                <a:cubicBezTo>
                  <a:pt x="0" y="24231"/>
                  <a:pt x="24231" y="0"/>
                  <a:pt x="54121" y="0"/>
                </a:cubicBezTo>
                <a:lnTo>
                  <a:pt x="5635479" y="0"/>
                </a:lnTo>
                <a:cubicBezTo>
                  <a:pt x="5665369" y="0"/>
                  <a:pt x="5689600" y="24231"/>
                  <a:pt x="5689600" y="54121"/>
                </a:cubicBezTo>
                <a:lnTo>
                  <a:pt x="5689600" y="270599"/>
                </a:lnTo>
                <a:cubicBezTo>
                  <a:pt x="5689600" y="300489"/>
                  <a:pt x="5665369" y="324720"/>
                  <a:pt x="5635479" y="324720"/>
                </a:cubicBezTo>
                <a:lnTo>
                  <a:pt x="54121" y="324720"/>
                </a:lnTo>
                <a:cubicBezTo>
                  <a:pt x="24231" y="324720"/>
                  <a:pt x="0" y="300489"/>
                  <a:pt x="0" y="270599"/>
                </a:cubicBezTo>
                <a:lnTo>
                  <a:pt x="0" y="54121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1355300"/>
              <a:satOff val="50000"/>
              <a:lumOff val="-7353"/>
              <a:alphaOff val="0"/>
            </a:schemeClr>
          </a:fillRef>
          <a:effectRef idx="0">
            <a:schemeClr val="accent3">
              <a:hueOff val="1355300"/>
              <a:satOff val="50000"/>
              <a:lumOff val="-735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0905" tIns="15852" rIns="230905" bIns="15852" numCol="1" spcCol="1270" anchor="ctr" anchorCtr="0">
            <a:noAutofit/>
          </a:bodyPr>
          <a:lstStyle/>
          <a:p>
            <a:pPr marL="0" lvl="0" indent="0" algn="l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fr-FR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fr-FR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fr-FR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fr-FR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fr-FR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fr-FR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fr-FR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fr-FR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fr-FR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fr-FR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fr-FR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fr-FR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fr-FR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tin. 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120F7A0-4937-4096-8D60-D15B2BB7C38C}"/>
              </a:ext>
            </a:extLst>
          </p:cNvPr>
          <p:cNvSpPr/>
          <p:nvPr/>
        </p:nvSpPr>
        <p:spPr>
          <a:xfrm>
            <a:off x="2025650" y="5345258"/>
            <a:ext cx="8128000" cy="788842"/>
          </a:xfrm>
          <a:prstGeom prst="rect">
            <a:avLst/>
          </a:prstGeom>
        </p:spPr>
        <p:style>
          <a:lnRef idx="2">
            <a:schemeClr val="accent3">
              <a:hueOff val="2710599"/>
              <a:satOff val="100000"/>
              <a:lumOff val="-14706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BF96618-CECD-48E9-8D68-0A761F60A42D}"/>
              </a:ext>
            </a:extLst>
          </p:cNvPr>
          <p:cNvSpPr/>
          <p:nvPr/>
        </p:nvSpPr>
        <p:spPr>
          <a:xfrm>
            <a:off x="2432049" y="4883222"/>
            <a:ext cx="7248525" cy="924072"/>
          </a:xfrm>
          <a:custGeom>
            <a:avLst/>
            <a:gdLst>
              <a:gd name="connsiteX0" fmla="*/ 0 w 5689600"/>
              <a:gd name="connsiteY0" fmla="*/ 54121 h 324720"/>
              <a:gd name="connsiteX1" fmla="*/ 54121 w 5689600"/>
              <a:gd name="connsiteY1" fmla="*/ 0 h 324720"/>
              <a:gd name="connsiteX2" fmla="*/ 5635479 w 5689600"/>
              <a:gd name="connsiteY2" fmla="*/ 0 h 324720"/>
              <a:gd name="connsiteX3" fmla="*/ 5689600 w 5689600"/>
              <a:gd name="connsiteY3" fmla="*/ 54121 h 324720"/>
              <a:gd name="connsiteX4" fmla="*/ 5689600 w 5689600"/>
              <a:gd name="connsiteY4" fmla="*/ 270599 h 324720"/>
              <a:gd name="connsiteX5" fmla="*/ 5635479 w 5689600"/>
              <a:gd name="connsiteY5" fmla="*/ 324720 h 324720"/>
              <a:gd name="connsiteX6" fmla="*/ 54121 w 5689600"/>
              <a:gd name="connsiteY6" fmla="*/ 324720 h 324720"/>
              <a:gd name="connsiteX7" fmla="*/ 0 w 5689600"/>
              <a:gd name="connsiteY7" fmla="*/ 270599 h 324720"/>
              <a:gd name="connsiteX8" fmla="*/ 0 w 5689600"/>
              <a:gd name="connsiteY8" fmla="*/ 54121 h 324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89600" h="324720">
                <a:moveTo>
                  <a:pt x="0" y="54121"/>
                </a:moveTo>
                <a:cubicBezTo>
                  <a:pt x="0" y="24231"/>
                  <a:pt x="24231" y="0"/>
                  <a:pt x="54121" y="0"/>
                </a:cubicBezTo>
                <a:lnTo>
                  <a:pt x="5635479" y="0"/>
                </a:lnTo>
                <a:cubicBezTo>
                  <a:pt x="5665369" y="0"/>
                  <a:pt x="5689600" y="24231"/>
                  <a:pt x="5689600" y="54121"/>
                </a:cubicBezTo>
                <a:lnTo>
                  <a:pt x="5689600" y="270599"/>
                </a:lnTo>
                <a:cubicBezTo>
                  <a:pt x="5689600" y="300489"/>
                  <a:pt x="5665369" y="324720"/>
                  <a:pt x="5635479" y="324720"/>
                </a:cubicBezTo>
                <a:lnTo>
                  <a:pt x="54121" y="324720"/>
                </a:lnTo>
                <a:cubicBezTo>
                  <a:pt x="24231" y="324720"/>
                  <a:pt x="0" y="300489"/>
                  <a:pt x="0" y="270599"/>
                </a:cubicBezTo>
                <a:lnTo>
                  <a:pt x="0" y="54121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2710599"/>
              <a:satOff val="100000"/>
              <a:lumOff val="-14706"/>
              <a:alphaOff val="0"/>
            </a:schemeClr>
          </a:fillRef>
          <a:effectRef idx="0">
            <a:schemeClr val="accent3">
              <a:hueOff val="2710599"/>
              <a:satOff val="100000"/>
              <a:lumOff val="-1470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0905" tIns="15852" rIns="230905" bIns="15852" numCol="1" spcCol="1270" anchor="ctr" anchorCtr="0">
            <a:noAutofit/>
          </a:bodyPr>
          <a:lstStyle/>
          <a:p>
            <a:pPr marL="0" lvl="0" indent="0" algn="l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han đề, số liệu, hình ảnh để truyền tải được nội dung, ý nghĩa đến người đọc…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41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Shape, rectangle&#10;&#10;Description automatically generated">
            <a:extLst>
              <a:ext uri="{FF2B5EF4-FFF2-40B4-BE49-F238E27FC236}">
                <a16:creationId xmlns:a16="http://schemas.microsoft.com/office/drawing/2014/main" id="{678D788C-F7A5-4BF0-90BE-5654810CF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06" y="559138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08456B8-E661-4AD2-BC68-16E46B858015}"/>
              </a:ext>
            </a:extLst>
          </p:cNvPr>
          <p:cNvGrpSpPr/>
          <p:nvPr/>
        </p:nvGrpSpPr>
        <p:grpSpPr>
          <a:xfrm>
            <a:off x="416205" y="300037"/>
            <a:ext cx="4141507" cy="728663"/>
            <a:chOff x="7296858" y="360377"/>
            <a:chExt cx="3266030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DA322BB-F9B4-4E11-9996-3892E01E7942}"/>
                </a:ext>
              </a:extLst>
            </p:cNvPr>
            <p:cNvSpPr/>
            <p:nvPr/>
          </p:nvSpPr>
          <p:spPr>
            <a:xfrm>
              <a:off x="7296858" y="360377"/>
              <a:ext cx="3266030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C04D01F-9BC5-4D9D-87C0-CC19533E8F23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DEE85BC-B6F3-4601-82B0-2C1B9A6CEE44}"/>
              </a:ext>
            </a:extLst>
          </p:cNvPr>
          <p:cNvSpPr txBox="1"/>
          <p:nvPr/>
        </p:nvSpPr>
        <p:spPr>
          <a:xfrm>
            <a:off x="561613" y="342889"/>
            <a:ext cx="722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273EB8-8246-4BE0-9099-288841B06B9D}"/>
              </a:ext>
            </a:extLst>
          </p:cNvPr>
          <p:cNvSpPr txBox="1"/>
          <p:nvPr/>
        </p:nvSpPr>
        <p:spPr>
          <a:xfrm>
            <a:off x="1415686" y="371477"/>
            <a:ext cx="23631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TỔNG KẾT</a:t>
            </a:r>
          </a:p>
        </p:txBody>
      </p:sp>
      <p:sp>
        <p:nvSpPr>
          <p:cNvPr id="2" name="Hexagon 1">
            <a:extLst>
              <a:ext uri="{FF2B5EF4-FFF2-40B4-BE49-F238E27FC236}">
                <a16:creationId xmlns:a16="http://schemas.microsoft.com/office/drawing/2014/main" id="{8A0D6E22-A8EC-4C7E-8FC4-864C91B06976}"/>
              </a:ext>
            </a:extLst>
          </p:cNvPr>
          <p:cNvSpPr/>
          <p:nvPr/>
        </p:nvSpPr>
        <p:spPr>
          <a:xfrm>
            <a:off x="4731696" y="644579"/>
            <a:ext cx="3983037" cy="649565"/>
          </a:xfrm>
          <a:prstGeom prst="hexagon">
            <a:avLst>
              <a:gd name="adj" fmla="val 73216"/>
              <a:gd name="vf" fmla="val 115470"/>
            </a:avLst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NỘI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475062-5E36-423F-8FC6-2FF402303AF9}"/>
              </a:ext>
            </a:extLst>
          </p:cNvPr>
          <p:cNvSpPr/>
          <p:nvPr/>
        </p:nvSpPr>
        <p:spPr>
          <a:xfrm>
            <a:off x="1526381" y="1867914"/>
            <a:ext cx="9126538" cy="659211"/>
          </a:xfrm>
          <a:prstGeom prst="rect">
            <a:avLst/>
          </a:prstGeom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8B8BF80-155F-49FC-B3AD-4211040FE14C}"/>
              </a:ext>
            </a:extLst>
          </p:cNvPr>
          <p:cNvSpPr/>
          <p:nvPr/>
        </p:nvSpPr>
        <p:spPr>
          <a:xfrm>
            <a:off x="1982708" y="1481805"/>
            <a:ext cx="8042762" cy="772218"/>
          </a:xfrm>
          <a:custGeom>
            <a:avLst/>
            <a:gdLst>
              <a:gd name="connsiteX0" fmla="*/ 0 w 5689600"/>
              <a:gd name="connsiteY0" fmla="*/ 88562 h 531360"/>
              <a:gd name="connsiteX1" fmla="*/ 88562 w 5689600"/>
              <a:gd name="connsiteY1" fmla="*/ 0 h 531360"/>
              <a:gd name="connsiteX2" fmla="*/ 5601038 w 5689600"/>
              <a:gd name="connsiteY2" fmla="*/ 0 h 531360"/>
              <a:gd name="connsiteX3" fmla="*/ 5689600 w 5689600"/>
              <a:gd name="connsiteY3" fmla="*/ 88562 h 531360"/>
              <a:gd name="connsiteX4" fmla="*/ 5689600 w 5689600"/>
              <a:gd name="connsiteY4" fmla="*/ 442798 h 531360"/>
              <a:gd name="connsiteX5" fmla="*/ 5601038 w 5689600"/>
              <a:gd name="connsiteY5" fmla="*/ 531360 h 531360"/>
              <a:gd name="connsiteX6" fmla="*/ 88562 w 5689600"/>
              <a:gd name="connsiteY6" fmla="*/ 531360 h 531360"/>
              <a:gd name="connsiteX7" fmla="*/ 0 w 5689600"/>
              <a:gd name="connsiteY7" fmla="*/ 442798 h 531360"/>
              <a:gd name="connsiteX8" fmla="*/ 0 w 5689600"/>
              <a:gd name="connsiteY8" fmla="*/ 88562 h 5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89600" h="531360">
                <a:moveTo>
                  <a:pt x="0" y="88562"/>
                </a:moveTo>
                <a:cubicBezTo>
                  <a:pt x="0" y="39651"/>
                  <a:pt x="39651" y="0"/>
                  <a:pt x="88562" y="0"/>
                </a:cubicBezTo>
                <a:lnTo>
                  <a:pt x="5601038" y="0"/>
                </a:lnTo>
                <a:cubicBezTo>
                  <a:pt x="5649949" y="0"/>
                  <a:pt x="5689600" y="39651"/>
                  <a:pt x="5689600" y="88562"/>
                </a:cubicBezTo>
                <a:lnTo>
                  <a:pt x="5689600" y="442798"/>
                </a:lnTo>
                <a:cubicBezTo>
                  <a:pt x="5689600" y="491709"/>
                  <a:pt x="5649949" y="531360"/>
                  <a:pt x="5601038" y="531360"/>
                </a:cubicBezTo>
                <a:lnTo>
                  <a:pt x="88562" y="531360"/>
                </a:lnTo>
                <a:cubicBezTo>
                  <a:pt x="39651" y="531360"/>
                  <a:pt x="0" y="491709"/>
                  <a:pt x="0" y="442798"/>
                </a:cubicBezTo>
                <a:lnTo>
                  <a:pt x="0" y="88562"/>
                </a:lnTo>
                <a:close/>
              </a:path>
            </a:pathLst>
          </a:cu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0992" tIns="25939" rIns="240992" bIns="25939" numCol="1" spcCol="1270" anchor="ctr" anchorCtr="0">
            <a:noAutofit/>
          </a:bodyPr>
          <a:lstStyle/>
          <a:p>
            <a:pPr marL="0" lvl="0" indent="0" algn="l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fr-FR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fr-FR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A78BF3B-7E7E-450B-9AE5-9760FA005695}"/>
              </a:ext>
            </a:extLst>
          </p:cNvPr>
          <p:cNvSpPr/>
          <p:nvPr/>
        </p:nvSpPr>
        <p:spPr>
          <a:xfrm>
            <a:off x="1526381" y="3054494"/>
            <a:ext cx="9126538" cy="659211"/>
          </a:xfrm>
          <a:prstGeom prst="rect">
            <a:avLst/>
          </a:prstGeom>
        </p:spPr>
        <p:style>
          <a:lnRef idx="2">
            <a:schemeClr val="accent3">
              <a:hueOff val="903533"/>
              <a:satOff val="33333"/>
              <a:lumOff val="-4902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FC20140-B976-4B2F-990E-1A9634D0F80A}"/>
              </a:ext>
            </a:extLst>
          </p:cNvPr>
          <p:cNvSpPr/>
          <p:nvPr/>
        </p:nvSpPr>
        <p:spPr>
          <a:xfrm>
            <a:off x="1982708" y="2668384"/>
            <a:ext cx="8042762" cy="772218"/>
          </a:xfrm>
          <a:custGeom>
            <a:avLst/>
            <a:gdLst>
              <a:gd name="connsiteX0" fmla="*/ 0 w 5689600"/>
              <a:gd name="connsiteY0" fmla="*/ 88562 h 531360"/>
              <a:gd name="connsiteX1" fmla="*/ 88562 w 5689600"/>
              <a:gd name="connsiteY1" fmla="*/ 0 h 531360"/>
              <a:gd name="connsiteX2" fmla="*/ 5601038 w 5689600"/>
              <a:gd name="connsiteY2" fmla="*/ 0 h 531360"/>
              <a:gd name="connsiteX3" fmla="*/ 5689600 w 5689600"/>
              <a:gd name="connsiteY3" fmla="*/ 88562 h 531360"/>
              <a:gd name="connsiteX4" fmla="*/ 5689600 w 5689600"/>
              <a:gd name="connsiteY4" fmla="*/ 442798 h 531360"/>
              <a:gd name="connsiteX5" fmla="*/ 5601038 w 5689600"/>
              <a:gd name="connsiteY5" fmla="*/ 531360 h 531360"/>
              <a:gd name="connsiteX6" fmla="*/ 88562 w 5689600"/>
              <a:gd name="connsiteY6" fmla="*/ 531360 h 531360"/>
              <a:gd name="connsiteX7" fmla="*/ 0 w 5689600"/>
              <a:gd name="connsiteY7" fmla="*/ 442798 h 531360"/>
              <a:gd name="connsiteX8" fmla="*/ 0 w 5689600"/>
              <a:gd name="connsiteY8" fmla="*/ 88562 h 5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89600" h="531360">
                <a:moveTo>
                  <a:pt x="0" y="88562"/>
                </a:moveTo>
                <a:cubicBezTo>
                  <a:pt x="0" y="39651"/>
                  <a:pt x="39651" y="0"/>
                  <a:pt x="88562" y="0"/>
                </a:cubicBezTo>
                <a:lnTo>
                  <a:pt x="5601038" y="0"/>
                </a:lnTo>
                <a:cubicBezTo>
                  <a:pt x="5649949" y="0"/>
                  <a:pt x="5689600" y="39651"/>
                  <a:pt x="5689600" y="88562"/>
                </a:cubicBezTo>
                <a:lnTo>
                  <a:pt x="5689600" y="442798"/>
                </a:lnTo>
                <a:cubicBezTo>
                  <a:pt x="5689600" y="491709"/>
                  <a:pt x="5649949" y="531360"/>
                  <a:pt x="5601038" y="531360"/>
                </a:cubicBezTo>
                <a:lnTo>
                  <a:pt x="88562" y="531360"/>
                </a:lnTo>
                <a:cubicBezTo>
                  <a:pt x="39651" y="531360"/>
                  <a:pt x="0" y="491709"/>
                  <a:pt x="0" y="442798"/>
                </a:cubicBezTo>
                <a:lnTo>
                  <a:pt x="0" y="88562"/>
                </a:lnTo>
                <a:close/>
              </a:path>
            </a:pathLst>
          </a:cu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903533"/>
              <a:satOff val="33333"/>
              <a:lumOff val="-4902"/>
              <a:alphaOff val="0"/>
            </a:schemeClr>
          </a:fillRef>
          <a:effectRef idx="0">
            <a:schemeClr val="accent3">
              <a:hueOff val="903533"/>
              <a:satOff val="33333"/>
              <a:lumOff val="-490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0992" tIns="25939" rIns="240992" bIns="25939" numCol="1" spcCol="1270" anchor="ctr" anchorCtr="0">
            <a:noAutofit/>
          </a:bodyPr>
          <a:lstStyle/>
          <a:p>
            <a:pPr marL="0" lvl="0" indent="0" algn="l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6B234BD-C511-4384-A7B2-13E6D8777F03}"/>
              </a:ext>
            </a:extLst>
          </p:cNvPr>
          <p:cNvSpPr/>
          <p:nvPr/>
        </p:nvSpPr>
        <p:spPr>
          <a:xfrm>
            <a:off x="1526381" y="4241073"/>
            <a:ext cx="9126538" cy="659211"/>
          </a:xfrm>
          <a:prstGeom prst="rect">
            <a:avLst/>
          </a:prstGeom>
        </p:spPr>
        <p:style>
          <a:lnRef idx="2">
            <a:schemeClr val="accent3">
              <a:hueOff val="1807066"/>
              <a:satOff val="66667"/>
              <a:lumOff val="-9804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5F491A97-7EF3-4199-B113-9FAA38E99615}"/>
              </a:ext>
            </a:extLst>
          </p:cNvPr>
          <p:cNvSpPr/>
          <p:nvPr/>
        </p:nvSpPr>
        <p:spPr>
          <a:xfrm>
            <a:off x="1982708" y="3854964"/>
            <a:ext cx="8042762" cy="772218"/>
          </a:xfrm>
          <a:custGeom>
            <a:avLst/>
            <a:gdLst>
              <a:gd name="connsiteX0" fmla="*/ 0 w 5689600"/>
              <a:gd name="connsiteY0" fmla="*/ 88562 h 531360"/>
              <a:gd name="connsiteX1" fmla="*/ 88562 w 5689600"/>
              <a:gd name="connsiteY1" fmla="*/ 0 h 531360"/>
              <a:gd name="connsiteX2" fmla="*/ 5601038 w 5689600"/>
              <a:gd name="connsiteY2" fmla="*/ 0 h 531360"/>
              <a:gd name="connsiteX3" fmla="*/ 5689600 w 5689600"/>
              <a:gd name="connsiteY3" fmla="*/ 88562 h 531360"/>
              <a:gd name="connsiteX4" fmla="*/ 5689600 w 5689600"/>
              <a:gd name="connsiteY4" fmla="*/ 442798 h 531360"/>
              <a:gd name="connsiteX5" fmla="*/ 5601038 w 5689600"/>
              <a:gd name="connsiteY5" fmla="*/ 531360 h 531360"/>
              <a:gd name="connsiteX6" fmla="*/ 88562 w 5689600"/>
              <a:gd name="connsiteY6" fmla="*/ 531360 h 531360"/>
              <a:gd name="connsiteX7" fmla="*/ 0 w 5689600"/>
              <a:gd name="connsiteY7" fmla="*/ 442798 h 531360"/>
              <a:gd name="connsiteX8" fmla="*/ 0 w 5689600"/>
              <a:gd name="connsiteY8" fmla="*/ 88562 h 5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89600" h="531360">
                <a:moveTo>
                  <a:pt x="0" y="88562"/>
                </a:moveTo>
                <a:cubicBezTo>
                  <a:pt x="0" y="39651"/>
                  <a:pt x="39651" y="0"/>
                  <a:pt x="88562" y="0"/>
                </a:cubicBezTo>
                <a:lnTo>
                  <a:pt x="5601038" y="0"/>
                </a:lnTo>
                <a:cubicBezTo>
                  <a:pt x="5649949" y="0"/>
                  <a:pt x="5689600" y="39651"/>
                  <a:pt x="5689600" y="88562"/>
                </a:cubicBezTo>
                <a:lnTo>
                  <a:pt x="5689600" y="442798"/>
                </a:lnTo>
                <a:cubicBezTo>
                  <a:pt x="5689600" y="491709"/>
                  <a:pt x="5649949" y="531360"/>
                  <a:pt x="5601038" y="531360"/>
                </a:cubicBezTo>
                <a:lnTo>
                  <a:pt x="88562" y="531360"/>
                </a:lnTo>
                <a:cubicBezTo>
                  <a:pt x="39651" y="531360"/>
                  <a:pt x="0" y="491709"/>
                  <a:pt x="0" y="442798"/>
                </a:cubicBezTo>
                <a:lnTo>
                  <a:pt x="0" y="88562"/>
                </a:lnTo>
                <a:close/>
              </a:path>
            </a:pathLst>
          </a:cu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1807066"/>
              <a:satOff val="66667"/>
              <a:lumOff val="-9804"/>
              <a:alphaOff val="0"/>
            </a:schemeClr>
          </a:fillRef>
          <a:effectRef idx="0">
            <a:schemeClr val="accent3">
              <a:hueOff val="1807066"/>
              <a:satOff val="66667"/>
              <a:lumOff val="-980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0992" tIns="25939" rIns="240992" bIns="25939" numCol="1" spcCol="1270" anchor="ctr" anchorCtr="0">
            <a:noAutofit/>
          </a:bodyPr>
          <a:lstStyle/>
          <a:p>
            <a:pPr marL="0" lvl="0" indent="0" algn="l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vi-VN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Nhắc </a:t>
            </a:r>
            <a:r>
              <a:rPr lang="fr-FR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nhở</a:t>
            </a:r>
            <a:r>
              <a:rPr lang="fr-FR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fr-FR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fr-FR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fr-FR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fr-FR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fr-FR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fr-FR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fr-FR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fr-FR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fr-FR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fr-FR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fr-FR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fr-FR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fr-FR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fr-FR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fr-FR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fr-FR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fr-FR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fr-FR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endPara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2B63C53-065F-4094-BD4F-3ACD5CA3F76A}"/>
              </a:ext>
            </a:extLst>
          </p:cNvPr>
          <p:cNvSpPr/>
          <p:nvPr/>
        </p:nvSpPr>
        <p:spPr>
          <a:xfrm>
            <a:off x="1526381" y="5427652"/>
            <a:ext cx="9126538" cy="659211"/>
          </a:xfrm>
          <a:prstGeom prst="rect">
            <a:avLst/>
          </a:prstGeom>
        </p:spPr>
        <p:style>
          <a:lnRef idx="2">
            <a:schemeClr val="accent3">
              <a:hueOff val="2710599"/>
              <a:satOff val="100000"/>
              <a:lumOff val="-14706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22A24DCB-4170-42A5-B425-BA172B7CFEF8}"/>
              </a:ext>
            </a:extLst>
          </p:cNvPr>
          <p:cNvSpPr/>
          <p:nvPr/>
        </p:nvSpPr>
        <p:spPr>
          <a:xfrm>
            <a:off x="1982708" y="5041543"/>
            <a:ext cx="8042762" cy="772218"/>
          </a:xfrm>
          <a:custGeom>
            <a:avLst/>
            <a:gdLst>
              <a:gd name="connsiteX0" fmla="*/ 0 w 5689600"/>
              <a:gd name="connsiteY0" fmla="*/ 88562 h 531360"/>
              <a:gd name="connsiteX1" fmla="*/ 88562 w 5689600"/>
              <a:gd name="connsiteY1" fmla="*/ 0 h 531360"/>
              <a:gd name="connsiteX2" fmla="*/ 5601038 w 5689600"/>
              <a:gd name="connsiteY2" fmla="*/ 0 h 531360"/>
              <a:gd name="connsiteX3" fmla="*/ 5689600 w 5689600"/>
              <a:gd name="connsiteY3" fmla="*/ 88562 h 531360"/>
              <a:gd name="connsiteX4" fmla="*/ 5689600 w 5689600"/>
              <a:gd name="connsiteY4" fmla="*/ 442798 h 531360"/>
              <a:gd name="connsiteX5" fmla="*/ 5601038 w 5689600"/>
              <a:gd name="connsiteY5" fmla="*/ 531360 h 531360"/>
              <a:gd name="connsiteX6" fmla="*/ 88562 w 5689600"/>
              <a:gd name="connsiteY6" fmla="*/ 531360 h 531360"/>
              <a:gd name="connsiteX7" fmla="*/ 0 w 5689600"/>
              <a:gd name="connsiteY7" fmla="*/ 442798 h 531360"/>
              <a:gd name="connsiteX8" fmla="*/ 0 w 5689600"/>
              <a:gd name="connsiteY8" fmla="*/ 88562 h 5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89600" h="531360">
                <a:moveTo>
                  <a:pt x="0" y="88562"/>
                </a:moveTo>
                <a:cubicBezTo>
                  <a:pt x="0" y="39651"/>
                  <a:pt x="39651" y="0"/>
                  <a:pt x="88562" y="0"/>
                </a:cubicBezTo>
                <a:lnTo>
                  <a:pt x="5601038" y="0"/>
                </a:lnTo>
                <a:cubicBezTo>
                  <a:pt x="5649949" y="0"/>
                  <a:pt x="5689600" y="39651"/>
                  <a:pt x="5689600" y="88562"/>
                </a:cubicBezTo>
                <a:lnTo>
                  <a:pt x="5689600" y="442798"/>
                </a:lnTo>
                <a:cubicBezTo>
                  <a:pt x="5689600" y="491709"/>
                  <a:pt x="5649949" y="531360"/>
                  <a:pt x="5601038" y="531360"/>
                </a:cubicBezTo>
                <a:lnTo>
                  <a:pt x="88562" y="531360"/>
                </a:lnTo>
                <a:cubicBezTo>
                  <a:pt x="39651" y="531360"/>
                  <a:pt x="0" y="491709"/>
                  <a:pt x="0" y="442798"/>
                </a:cubicBezTo>
                <a:lnTo>
                  <a:pt x="0" y="88562"/>
                </a:lnTo>
                <a:close/>
              </a:path>
            </a:pathLst>
          </a:cu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2710599"/>
              <a:satOff val="100000"/>
              <a:lumOff val="-14706"/>
              <a:alphaOff val="0"/>
            </a:schemeClr>
          </a:fillRef>
          <a:effectRef idx="0">
            <a:schemeClr val="accent3">
              <a:hueOff val="2710599"/>
              <a:satOff val="100000"/>
              <a:lumOff val="-1470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0992" tIns="25939" rIns="240992" bIns="25939" numCol="1" spcCol="1270" anchor="ctr" anchorCtr="0">
            <a:noAutofit/>
          </a:bodyPr>
          <a:lstStyle/>
          <a:p>
            <a:pPr marL="0" lvl="0" indent="0" algn="l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vi-VN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Bồi dưỡng lòng yêu mến, trận trọng, tự hào về một giá trị văn hóa tinh thần của xứ Huế cũng là của dân tộc.</a:t>
            </a:r>
            <a:endPara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37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1" grpId="0" animBg="1"/>
      <p:bldP spid="23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097CB4D-437B-407F-9729-F6927F2608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4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en-US" sz="1600" b="0" i="0" u="none" strike="noStrike" kern="1200" cap="all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4D426998-EB41-45E6-AB91-821D03523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4187">
            <a:off x="6748464" y="653488"/>
            <a:ext cx="2509838" cy="156864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9C8CDE-186E-4234-ADEC-5AFD85866BBB}"/>
              </a:ext>
            </a:extLst>
          </p:cNvPr>
          <p:cNvSpPr txBox="1"/>
          <p:nvPr/>
        </p:nvSpPr>
        <p:spPr>
          <a:xfrm>
            <a:off x="8335227" y="4001219"/>
            <a:ext cx="327621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MỞ ĐẦU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3B7532-CA05-4F89-9E6B-3DFA241833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0331" y="1177178"/>
            <a:ext cx="2351670" cy="1679603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63154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Shape, rectangle&#10;&#10;Description automatically generated">
            <a:extLst>
              <a:ext uri="{FF2B5EF4-FFF2-40B4-BE49-F238E27FC236}">
                <a16:creationId xmlns:a16="http://schemas.microsoft.com/office/drawing/2014/main" id="{678D788C-F7A5-4BF0-90BE-5654810CF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06" y="559138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08456B8-E661-4AD2-BC68-16E46B858015}"/>
              </a:ext>
            </a:extLst>
          </p:cNvPr>
          <p:cNvGrpSpPr/>
          <p:nvPr/>
        </p:nvGrpSpPr>
        <p:grpSpPr>
          <a:xfrm>
            <a:off x="416205" y="300037"/>
            <a:ext cx="4141507" cy="728663"/>
            <a:chOff x="7296858" y="360377"/>
            <a:chExt cx="3266030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DA322BB-F9B4-4E11-9996-3892E01E7942}"/>
                </a:ext>
              </a:extLst>
            </p:cNvPr>
            <p:cNvSpPr/>
            <p:nvPr/>
          </p:nvSpPr>
          <p:spPr>
            <a:xfrm>
              <a:off x="7296858" y="360377"/>
              <a:ext cx="3266030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C04D01F-9BC5-4D9D-87C0-CC19533E8F23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DEE85BC-B6F3-4601-82B0-2C1B9A6CEE44}"/>
              </a:ext>
            </a:extLst>
          </p:cNvPr>
          <p:cNvSpPr txBox="1"/>
          <p:nvPr/>
        </p:nvSpPr>
        <p:spPr>
          <a:xfrm>
            <a:off x="561613" y="342889"/>
            <a:ext cx="722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273EB8-8246-4BE0-9099-288841B06B9D}"/>
              </a:ext>
            </a:extLst>
          </p:cNvPr>
          <p:cNvSpPr txBox="1"/>
          <p:nvPr/>
        </p:nvSpPr>
        <p:spPr>
          <a:xfrm>
            <a:off x="1415686" y="371477"/>
            <a:ext cx="23631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TỔNG KẾT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613CEF5-A537-4659-B239-5258A4094D25}"/>
              </a:ext>
            </a:extLst>
          </p:cNvPr>
          <p:cNvSpPr txBox="1"/>
          <p:nvPr/>
        </p:nvSpPr>
        <p:spPr>
          <a:xfrm>
            <a:off x="660400" y="1287801"/>
            <a:ext cx="10858500" cy="11202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Nội dung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94E2341-32FE-451A-AC20-65FD74F3A300}"/>
              </a:ext>
            </a:extLst>
          </p:cNvPr>
          <p:cNvSpPr/>
          <p:nvPr/>
        </p:nvSpPr>
        <p:spPr>
          <a:xfrm>
            <a:off x="7397348" y="2673137"/>
            <a:ext cx="2453805" cy="2454259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C5AD4B2-6021-43DD-9F02-1FBE92E5D134}"/>
              </a:ext>
            </a:extLst>
          </p:cNvPr>
          <p:cNvSpPr/>
          <p:nvPr/>
        </p:nvSpPr>
        <p:spPr>
          <a:xfrm>
            <a:off x="7478822" y="2754960"/>
            <a:ext cx="2290857" cy="2290613"/>
          </a:xfrm>
          <a:custGeom>
            <a:avLst/>
            <a:gdLst>
              <a:gd name="connsiteX0" fmla="*/ 0 w 2290857"/>
              <a:gd name="connsiteY0" fmla="*/ 1145307 h 2290613"/>
              <a:gd name="connsiteX1" fmla="*/ 1145429 w 2290857"/>
              <a:gd name="connsiteY1" fmla="*/ 0 h 2290613"/>
              <a:gd name="connsiteX2" fmla="*/ 2290858 w 2290857"/>
              <a:gd name="connsiteY2" fmla="*/ 1145307 h 2290613"/>
              <a:gd name="connsiteX3" fmla="*/ 1145429 w 2290857"/>
              <a:gd name="connsiteY3" fmla="*/ 2290614 h 2290613"/>
              <a:gd name="connsiteX4" fmla="*/ 0 w 2290857"/>
              <a:gd name="connsiteY4" fmla="*/ 1145307 h 2290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0857" h="2290613">
                <a:moveTo>
                  <a:pt x="0" y="1145307"/>
                </a:moveTo>
                <a:cubicBezTo>
                  <a:pt x="0" y="512771"/>
                  <a:pt x="512826" y="0"/>
                  <a:pt x="1145429" y="0"/>
                </a:cubicBezTo>
                <a:cubicBezTo>
                  <a:pt x="1778032" y="0"/>
                  <a:pt x="2290858" y="512771"/>
                  <a:pt x="2290858" y="1145307"/>
                </a:cubicBezTo>
                <a:cubicBezTo>
                  <a:pt x="2290858" y="1777843"/>
                  <a:pt x="1778032" y="2290614"/>
                  <a:pt x="1145429" y="2290614"/>
                </a:cubicBezTo>
                <a:cubicBezTo>
                  <a:pt x="512826" y="2290614"/>
                  <a:pt x="0" y="1777843"/>
                  <a:pt x="0" y="1145307"/>
                </a:cubicBezTo>
                <a:close/>
              </a:path>
            </a:pathLst>
          </a:custGeom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3054" tIns="362852" rIns="363053" bIns="362852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6" name="Teardrop 15">
            <a:extLst>
              <a:ext uri="{FF2B5EF4-FFF2-40B4-BE49-F238E27FC236}">
                <a16:creationId xmlns:a16="http://schemas.microsoft.com/office/drawing/2014/main" id="{8615286A-CE08-41B9-872C-D5F465F7CC05}"/>
              </a:ext>
            </a:extLst>
          </p:cNvPr>
          <p:cNvSpPr/>
          <p:nvPr/>
        </p:nvSpPr>
        <p:spPr>
          <a:xfrm rot="2700000">
            <a:off x="4864225" y="2676104"/>
            <a:ext cx="2447894" cy="2447894"/>
          </a:xfrm>
          <a:prstGeom prst="teardrop">
            <a:avLst>
              <a:gd name="adj" fmla="val 10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FAF6BCB-1E12-4E85-A1AC-E084C2565026}"/>
              </a:ext>
            </a:extLst>
          </p:cNvPr>
          <p:cNvSpPr/>
          <p:nvPr/>
        </p:nvSpPr>
        <p:spPr>
          <a:xfrm>
            <a:off x="4942744" y="2754960"/>
            <a:ext cx="2290857" cy="2290613"/>
          </a:xfrm>
          <a:custGeom>
            <a:avLst/>
            <a:gdLst>
              <a:gd name="connsiteX0" fmla="*/ 0 w 2290857"/>
              <a:gd name="connsiteY0" fmla="*/ 1145307 h 2290613"/>
              <a:gd name="connsiteX1" fmla="*/ 1145429 w 2290857"/>
              <a:gd name="connsiteY1" fmla="*/ 0 h 2290613"/>
              <a:gd name="connsiteX2" fmla="*/ 2290858 w 2290857"/>
              <a:gd name="connsiteY2" fmla="*/ 1145307 h 2290613"/>
              <a:gd name="connsiteX3" fmla="*/ 1145429 w 2290857"/>
              <a:gd name="connsiteY3" fmla="*/ 2290614 h 2290613"/>
              <a:gd name="connsiteX4" fmla="*/ 0 w 2290857"/>
              <a:gd name="connsiteY4" fmla="*/ 1145307 h 2290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0857" h="2290613">
                <a:moveTo>
                  <a:pt x="0" y="1145307"/>
                </a:moveTo>
                <a:cubicBezTo>
                  <a:pt x="0" y="512771"/>
                  <a:pt x="512826" y="0"/>
                  <a:pt x="1145429" y="0"/>
                </a:cubicBezTo>
                <a:cubicBezTo>
                  <a:pt x="1778032" y="0"/>
                  <a:pt x="2290858" y="512771"/>
                  <a:pt x="2290858" y="1145307"/>
                </a:cubicBezTo>
                <a:cubicBezTo>
                  <a:pt x="2290858" y="1777843"/>
                  <a:pt x="1778032" y="2290614"/>
                  <a:pt x="1145429" y="2290614"/>
                </a:cubicBezTo>
                <a:cubicBezTo>
                  <a:pt x="512826" y="2290614"/>
                  <a:pt x="0" y="1777843"/>
                  <a:pt x="0" y="1145307"/>
                </a:cubicBezTo>
                <a:close/>
              </a:path>
            </a:pathLst>
          </a:custGeom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3054" tIns="362852" rIns="363053" bIns="362852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8" name="Teardrop 17">
            <a:extLst>
              <a:ext uri="{FF2B5EF4-FFF2-40B4-BE49-F238E27FC236}">
                <a16:creationId xmlns:a16="http://schemas.microsoft.com/office/drawing/2014/main" id="{E4092513-7086-4C43-801F-644383D5291E}"/>
              </a:ext>
            </a:extLst>
          </p:cNvPr>
          <p:cNvSpPr/>
          <p:nvPr/>
        </p:nvSpPr>
        <p:spPr>
          <a:xfrm rot="2700000">
            <a:off x="2328147" y="2676104"/>
            <a:ext cx="2447894" cy="2447894"/>
          </a:xfrm>
          <a:prstGeom prst="teardrop">
            <a:avLst>
              <a:gd name="adj" fmla="val 10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752AA4D4-7CA5-47A3-AE2C-0D7166EA69A8}"/>
              </a:ext>
            </a:extLst>
          </p:cNvPr>
          <p:cNvSpPr/>
          <p:nvPr/>
        </p:nvSpPr>
        <p:spPr>
          <a:xfrm>
            <a:off x="2406666" y="2754960"/>
            <a:ext cx="2290857" cy="2290613"/>
          </a:xfrm>
          <a:custGeom>
            <a:avLst/>
            <a:gdLst>
              <a:gd name="connsiteX0" fmla="*/ 0 w 2290857"/>
              <a:gd name="connsiteY0" fmla="*/ 1145307 h 2290613"/>
              <a:gd name="connsiteX1" fmla="*/ 1145429 w 2290857"/>
              <a:gd name="connsiteY1" fmla="*/ 0 h 2290613"/>
              <a:gd name="connsiteX2" fmla="*/ 2290858 w 2290857"/>
              <a:gd name="connsiteY2" fmla="*/ 1145307 h 2290613"/>
              <a:gd name="connsiteX3" fmla="*/ 1145429 w 2290857"/>
              <a:gd name="connsiteY3" fmla="*/ 2290614 h 2290613"/>
              <a:gd name="connsiteX4" fmla="*/ 0 w 2290857"/>
              <a:gd name="connsiteY4" fmla="*/ 1145307 h 2290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0857" h="2290613">
                <a:moveTo>
                  <a:pt x="0" y="1145307"/>
                </a:moveTo>
                <a:cubicBezTo>
                  <a:pt x="0" y="512771"/>
                  <a:pt x="512826" y="0"/>
                  <a:pt x="1145429" y="0"/>
                </a:cubicBezTo>
                <a:cubicBezTo>
                  <a:pt x="1778032" y="0"/>
                  <a:pt x="2290858" y="512771"/>
                  <a:pt x="2290858" y="1145307"/>
                </a:cubicBezTo>
                <a:cubicBezTo>
                  <a:pt x="2290858" y="1777843"/>
                  <a:pt x="1778032" y="2290614"/>
                  <a:pt x="1145429" y="2290614"/>
                </a:cubicBezTo>
                <a:cubicBezTo>
                  <a:pt x="512826" y="2290614"/>
                  <a:pt x="0" y="1777843"/>
                  <a:pt x="0" y="1145307"/>
                </a:cubicBezTo>
                <a:close/>
              </a:path>
            </a:pathLst>
          </a:custGeom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3054" tIns="362852" rIns="363053" bIns="362852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7563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2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Shape, rectangle&#10;&#10;Description automatically generated">
            <a:extLst>
              <a:ext uri="{FF2B5EF4-FFF2-40B4-BE49-F238E27FC236}">
                <a16:creationId xmlns:a16="http://schemas.microsoft.com/office/drawing/2014/main" id="{678D788C-F7A5-4BF0-90BE-5654810CF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06" y="559138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08456B8-E661-4AD2-BC68-16E46B858015}"/>
              </a:ext>
            </a:extLst>
          </p:cNvPr>
          <p:cNvGrpSpPr/>
          <p:nvPr/>
        </p:nvGrpSpPr>
        <p:grpSpPr>
          <a:xfrm>
            <a:off x="416205" y="300037"/>
            <a:ext cx="4141507" cy="728663"/>
            <a:chOff x="7296858" y="360377"/>
            <a:chExt cx="3266030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DA322BB-F9B4-4E11-9996-3892E01E7942}"/>
                </a:ext>
              </a:extLst>
            </p:cNvPr>
            <p:cNvSpPr/>
            <p:nvPr/>
          </p:nvSpPr>
          <p:spPr>
            <a:xfrm>
              <a:off x="7296858" y="360377"/>
              <a:ext cx="3266030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C04D01F-9BC5-4D9D-87C0-CC19533E8F23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DEE85BC-B6F3-4601-82B0-2C1B9A6CEE44}"/>
              </a:ext>
            </a:extLst>
          </p:cNvPr>
          <p:cNvSpPr txBox="1"/>
          <p:nvPr/>
        </p:nvSpPr>
        <p:spPr>
          <a:xfrm>
            <a:off x="561613" y="342889"/>
            <a:ext cx="722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273EB8-8246-4BE0-9099-288841B06B9D}"/>
              </a:ext>
            </a:extLst>
          </p:cNvPr>
          <p:cNvSpPr txBox="1"/>
          <p:nvPr/>
        </p:nvSpPr>
        <p:spPr>
          <a:xfrm>
            <a:off x="1415686" y="371477"/>
            <a:ext cx="25384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DF0D7B-6197-4D7A-9CFA-D086C3A8DD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243" y="1011726"/>
            <a:ext cx="10628815" cy="52239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5DA315-4610-42BE-9B70-7379F24A79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8144" y="3283638"/>
            <a:ext cx="2862470" cy="28624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3C046EE5-A958-4E1E-934D-6995571A82BF}"/>
              </a:ext>
            </a:extLst>
          </p:cNvPr>
          <p:cNvSpPr/>
          <p:nvPr/>
        </p:nvSpPr>
        <p:spPr>
          <a:xfrm>
            <a:off x="660400" y="2314574"/>
            <a:ext cx="3106665" cy="1114425"/>
          </a:xfrm>
          <a:prstGeom prst="rightArrow">
            <a:avLst>
              <a:gd name="adj1" fmla="val 63725"/>
              <a:gd name="adj2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CẶP ĐÔI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63691C1-60CD-404B-BCF7-82EBFA795A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0353275"/>
              </p:ext>
            </p:extLst>
          </p:nvPr>
        </p:nvGraphicFramePr>
        <p:xfrm>
          <a:off x="3892255" y="2417654"/>
          <a:ext cx="6729928" cy="3445193"/>
        </p:xfrm>
        <a:graphic>
          <a:graphicData uri="http://schemas.openxmlformats.org/drawingml/2006/table">
            <a:tbl>
              <a:tblPr firstRow="1" firstCol="1" bandRow="1">
                <a:tableStyleId>{ED083AE6-46FA-4A59-8FB0-9F97EB10719F}</a:tableStyleId>
              </a:tblPr>
              <a:tblGrid>
                <a:gridCol w="2863668">
                  <a:extLst>
                    <a:ext uri="{9D8B030D-6E8A-4147-A177-3AD203B41FA5}">
                      <a16:colId xmlns:a16="http://schemas.microsoft.com/office/drawing/2014/main" val="1429548846"/>
                    </a:ext>
                  </a:extLst>
                </a:gridCol>
                <a:gridCol w="1731348">
                  <a:extLst>
                    <a:ext uri="{9D8B030D-6E8A-4147-A177-3AD203B41FA5}">
                      <a16:colId xmlns:a16="http://schemas.microsoft.com/office/drawing/2014/main" val="3195905304"/>
                    </a:ext>
                  </a:extLst>
                </a:gridCol>
                <a:gridCol w="2134912">
                  <a:extLst>
                    <a:ext uri="{9D8B030D-6E8A-4147-A177-3AD203B41FA5}">
                      <a16:colId xmlns:a16="http://schemas.microsoft.com/office/drawing/2014/main" val="285122871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b="1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Các phương diện so sánh</a:t>
                      </a:r>
                      <a:endParaRPr lang="en-US" sz="24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b="1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Phong cách truyền thống</a:t>
                      </a:r>
                      <a:endParaRPr lang="en-US" sz="24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b="1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Phong cách phục vụ du khách</a:t>
                      </a:r>
                      <a:endParaRPr lang="en-US" sz="24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871687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b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Quan hệ giữa người biểu diễn và người thưởng thức</a:t>
                      </a:r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.</a:t>
                      </a:r>
                      <a:endParaRPr lang="en-US" sz="2400" b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b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400" b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b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400" b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71366582"/>
                  </a:ext>
                </a:extLst>
              </a:tr>
              <a:tr h="48450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b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Độ am hiểu  của người thưởng thức</a:t>
                      </a:r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.</a:t>
                      </a:r>
                      <a:endParaRPr lang="en-US" sz="2400" b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b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400" b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b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400" b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008712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b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Hoạt động đi kèm</a:t>
                      </a:r>
                      <a:endParaRPr lang="en-US" sz="2400" b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b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400" b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b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47201039"/>
                  </a:ext>
                </a:extLst>
              </a:tr>
            </a:tbl>
          </a:graphicData>
        </a:graphic>
      </p:graphicFrame>
      <p:sp>
        <p:nvSpPr>
          <p:cNvPr id="6" name="Callout: Down Arrow 5">
            <a:extLst>
              <a:ext uri="{FF2B5EF4-FFF2-40B4-BE49-F238E27FC236}">
                <a16:creationId xmlns:a16="http://schemas.microsoft.com/office/drawing/2014/main" id="{831EA2A8-9741-4460-8CAC-7AAA6C86A11A}"/>
              </a:ext>
            </a:extLst>
          </p:cNvPr>
          <p:cNvSpPr/>
          <p:nvPr/>
        </p:nvSpPr>
        <p:spPr>
          <a:xfrm>
            <a:off x="3848917" y="1287801"/>
            <a:ext cx="6773266" cy="1146827"/>
          </a:xfrm>
          <a:prstGeom prst="downArrowCallout">
            <a:avLst>
              <a:gd name="adj1" fmla="val 79446"/>
              <a:gd name="adj2" fmla="val 67984"/>
              <a:gd name="adj3" fmla="val 25000"/>
              <a:gd name="adj4" fmla="val 6497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29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Shape, rectangle&#10;&#10;Description automatically generated">
            <a:extLst>
              <a:ext uri="{FF2B5EF4-FFF2-40B4-BE49-F238E27FC236}">
                <a16:creationId xmlns:a16="http://schemas.microsoft.com/office/drawing/2014/main" id="{678D788C-F7A5-4BF0-90BE-5654810CF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06" y="559138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08456B8-E661-4AD2-BC68-16E46B858015}"/>
              </a:ext>
            </a:extLst>
          </p:cNvPr>
          <p:cNvGrpSpPr/>
          <p:nvPr/>
        </p:nvGrpSpPr>
        <p:grpSpPr>
          <a:xfrm>
            <a:off x="416205" y="300037"/>
            <a:ext cx="4141507" cy="728663"/>
            <a:chOff x="7296858" y="360377"/>
            <a:chExt cx="3266030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DA322BB-F9B4-4E11-9996-3892E01E7942}"/>
                </a:ext>
              </a:extLst>
            </p:cNvPr>
            <p:cNvSpPr/>
            <p:nvPr/>
          </p:nvSpPr>
          <p:spPr>
            <a:xfrm>
              <a:off x="7296858" y="360377"/>
              <a:ext cx="3266030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C04D01F-9BC5-4D9D-87C0-CC19533E8F23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DEE85BC-B6F3-4601-82B0-2C1B9A6CEE44}"/>
              </a:ext>
            </a:extLst>
          </p:cNvPr>
          <p:cNvSpPr txBox="1"/>
          <p:nvPr/>
        </p:nvSpPr>
        <p:spPr>
          <a:xfrm>
            <a:off x="561613" y="342889"/>
            <a:ext cx="722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273EB8-8246-4BE0-9099-288841B06B9D}"/>
              </a:ext>
            </a:extLst>
          </p:cNvPr>
          <p:cNvSpPr txBox="1"/>
          <p:nvPr/>
        </p:nvSpPr>
        <p:spPr>
          <a:xfrm>
            <a:off x="1415686" y="371477"/>
            <a:ext cx="25384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1C9BDD0-D536-4577-9B00-6DB4D564C9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2860601"/>
              </p:ext>
            </p:extLst>
          </p:nvPr>
        </p:nvGraphicFramePr>
        <p:xfrm>
          <a:off x="660400" y="1953800"/>
          <a:ext cx="10858500" cy="3836544"/>
        </p:xfrm>
        <a:graphic>
          <a:graphicData uri="http://schemas.openxmlformats.org/drawingml/2006/table">
            <a:tbl>
              <a:tblPr firstRow="1" firstCol="1" bandRow="1"/>
              <a:tblGrid>
                <a:gridCol w="3630210">
                  <a:extLst>
                    <a:ext uri="{9D8B030D-6E8A-4147-A177-3AD203B41FA5}">
                      <a16:colId xmlns:a16="http://schemas.microsoft.com/office/drawing/2014/main" val="436635213"/>
                    </a:ext>
                  </a:extLst>
                </a:gridCol>
                <a:gridCol w="3081740">
                  <a:extLst>
                    <a:ext uri="{9D8B030D-6E8A-4147-A177-3AD203B41FA5}">
                      <a16:colId xmlns:a16="http://schemas.microsoft.com/office/drawing/2014/main" val="2727458521"/>
                    </a:ext>
                  </a:extLst>
                </a:gridCol>
                <a:gridCol w="4146550">
                  <a:extLst>
                    <a:ext uri="{9D8B030D-6E8A-4147-A177-3AD203B41FA5}">
                      <a16:colId xmlns:a16="http://schemas.microsoft.com/office/drawing/2014/main" val="4099267972"/>
                    </a:ext>
                  </a:extLst>
                </a:gridCol>
              </a:tblGrid>
              <a:tr h="4954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 phương diện so sánh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78" marR="676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Phong cách truyền thống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78" marR="676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Phong cách phục vụ du khách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78" marR="676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378855"/>
                  </a:ext>
                </a:extLst>
              </a:tr>
              <a:tr h="7493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Quan hệ giữa người biểu diễn và người thưởng thức</a:t>
                      </a: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78" marR="676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người diễn và người nghe có quen biết, hoặc biết tiếng</a:t>
                      </a: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78" marR="676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người dẫn chương trình là cầu nối</a:t>
                      </a: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78" marR="676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3220193"/>
                  </a:ext>
                </a:extLst>
              </a:tr>
              <a:tr h="4954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Độ am hiểu  của người thưởng thức</a:t>
                      </a: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78" marR="676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Người nghe am hiểu về ca Huế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78" marR="676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Người nghe không cần có hiểu biết rõ ràng về ca Huế</a:t>
                      </a: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78" marR="676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7715180"/>
                  </a:ext>
                </a:extLst>
              </a:tr>
              <a:tr h="7493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Hoạt động đi kèm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78" marR="676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Hoạt động bình phẩm, đánh giá nghệ thuật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78" marR="676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 kèm lời giới thiệu khái quát về ca Huế của người dẫn chương trình dành cho khán giả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78" marR="676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5675130"/>
                  </a:ext>
                </a:extLst>
              </a:tr>
            </a:tbl>
          </a:graphicData>
        </a:graphic>
      </p:graphicFrame>
      <p:grpSp>
        <p:nvGrpSpPr>
          <p:cNvPr id="23" name="Group 22">
            <a:extLst>
              <a:ext uri="{FF2B5EF4-FFF2-40B4-BE49-F238E27FC236}">
                <a16:creationId xmlns:a16="http://schemas.microsoft.com/office/drawing/2014/main" id="{7374A073-D228-4240-8C70-AF6D37BDE419}"/>
              </a:ext>
            </a:extLst>
          </p:cNvPr>
          <p:cNvGrpSpPr/>
          <p:nvPr/>
        </p:nvGrpSpPr>
        <p:grpSpPr>
          <a:xfrm>
            <a:off x="923090" y="1111170"/>
            <a:ext cx="2405899" cy="728664"/>
            <a:chOff x="2469306" y="2205052"/>
            <a:chExt cx="2566572" cy="2447894"/>
          </a:xfrm>
        </p:grpSpPr>
        <p:sp>
          <p:nvSpPr>
            <p:cNvPr id="21" name="Teardrop 20">
              <a:extLst>
                <a:ext uri="{FF2B5EF4-FFF2-40B4-BE49-F238E27FC236}">
                  <a16:creationId xmlns:a16="http://schemas.microsoft.com/office/drawing/2014/main" id="{EEB8A47A-26E5-4619-AF65-31F9A75145A3}"/>
                </a:ext>
              </a:extLst>
            </p:cNvPr>
            <p:cNvSpPr/>
            <p:nvPr/>
          </p:nvSpPr>
          <p:spPr>
            <a:xfrm rot="5141952">
              <a:off x="2587984" y="2205052"/>
              <a:ext cx="2447894" cy="2447894"/>
            </a:xfrm>
            <a:prstGeom prst="teardrop">
              <a:avLst>
                <a:gd name="adj" fmla="val 10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17C9ECA-E90A-45CB-91EC-B52B3AFF3362}"/>
                </a:ext>
              </a:extLst>
            </p:cNvPr>
            <p:cNvSpPr/>
            <p:nvPr/>
          </p:nvSpPr>
          <p:spPr>
            <a:xfrm>
              <a:off x="2469306" y="2283693"/>
              <a:ext cx="2499294" cy="2290612"/>
            </a:xfrm>
            <a:custGeom>
              <a:avLst/>
              <a:gdLst>
                <a:gd name="connsiteX0" fmla="*/ 0 w 2290857"/>
                <a:gd name="connsiteY0" fmla="*/ 1145307 h 2290613"/>
                <a:gd name="connsiteX1" fmla="*/ 1145429 w 2290857"/>
                <a:gd name="connsiteY1" fmla="*/ 0 h 2290613"/>
                <a:gd name="connsiteX2" fmla="*/ 2290858 w 2290857"/>
                <a:gd name="connsiteY2" fmla="*/ 1145307 h 2290613"/>
                <a:gd name="connsiteX3" fmla="*/ 1145429 w 2290857"/>
                <a:gd name="connsiteY3" fmla="*/ 2290614 h 2290613"/>
                <a:gd name="connsiteX4" fmla="*/ 0 w 2290857"/>
                <a:gd name="connsiteY4" fmla="*/ 1145307 h 2290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0857" h="2290613">
                  <a:moveTo>
                    <a:pt x="0" y="1145307"/>
                  </a:moveTo>
                  <a:cubicBezTo>
                    <a:pt x="0" y="512771"/>
                    <a:pt x="512826" y="0"/>
                    <a:pt x="1145429" y="0"/>
                  </a:cubicBezTo>
                  <a:cubicBezTo>
                    <a:pt x="1778032" y="0"/>
                    <a:pt x="2290858" y="512771"/>
                    <a:pt x="2290858" y="1145307"/>
                  </a:cubicBezTo>
                  <a:cubicBezTo>
                    <a:pt x="2290858" y="1777843"/>
                    <a:pt x="1778032" y="2290614"/>
                    <a:pt x="1145429" y="2290614"/>
                  </a:cubicBezTo>
                  <a:cubicBezTo>
                    <a:pt x="512826" y="2290614"/>
                    <a:pt x="0" y="1777843"/>
                    <a:pt x="0" y="1145307"/>
                  </a:cubicBezTo>
                  <a:close/>
                </a:path>
              </a:pathLst>
            </a:custGeom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93534" tIns="393332" rIns="393533" bIns="393332" numCol="1" spcCol="1270" anchor="ctr" anchorCtr="0">
              <a:noAutofit/>
            </a:bodyPr>
            <a:lstStyle/>
            <a:p>
              <a:pPr marL="0" lvl="0" indent="0" algn="ctr" defTabSz="2311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5200" kern="1200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141C9F30-98F4-4F4D-ABE7-BDEC18B910A5}"/>
              </a:ext>
            </a:extLst>
          </p:cNvPr>
          <p:cNvSpPr txBox="1"/>
          <p:nvPr/>
        </p:nvSpPr>
        <p:spPr>
          <a:xfrm>
            <a:off x="1686573" y="1202397"/>
            <a:ext cx="19966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0938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Shape, rectangle&#10;&#10;Description automatically generated">
            <a:extLst>
              <a:ext uri="{FF2B5EF4-FFF2-40B4-BE49-F238E27FC236}">
                <a16:creationId xmlns:a16="http://schemas.microsoft.com/office/drawing/2014/main" id="{678D788C-F7A5-4BF0-90BE-5654810CF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856" y="465307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08456B8-E661-4AD2-BC68-16E46B858015}"/>
              </a:ext>
            </a:extLst>
          </p:cNvPr>
          <p:cNvGrpSpPr/>
          <p:nvPr/>
        </p:nvGrpSpPr>
        <p:grpSpPr>
          <a:xfrm>
            <a:off x="416205" y="300037"/>
            <a:ext cx="4141507" cy="728663"/>
            <a:chOff x="7296858" y="360377"/>
            <a:chExt cx="3266030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DA322BB-F9B4-4E11-9996-3892E01E7942}"/>
                </a:ext>
              </a:extLst>
            </p:cNvPr>
            <p:cNvSpPr/>
            <p:nvPr/>
          </p:nvSpPr>
          <p:spPr>
            <a:xfrm>
              <a:off x="7296858" y="360377"/>
              <a:ext cx="3266030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C04D01F-9BC5-4D9D-87C0-CC19533E8F23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DEE85BC-B6F3-4601-82B0-2C1B9A6CEE44}"/>
              </a:ext>
            </a:extLst>
          </p:cNvPr>
          <p:cNvSpPr txBox="1"/>
          <p:nvPr/>
        </p:nvSpPr>
        <p:spPr>
          <a:xfrm>
            <a:off x="561613" y="342889"/>
            <a:ext cx="722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273EB8-8246-4BE0-9099-288841B06B9D}"/>
              </a:ext>
            </a:extLst>
          </p:cNvPr>
          <p:cNvSpPr txBox="1"/>
          <p:nvPr/>
        </p:nvSpPr>
        <p:spPr>
          <a:xfrm>
            <a:off x="1415686" y="371477"/>
            <a:ext cx="25384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374A073-D228-4240-8C70-AF6D37BDE419}"/>
              </a:ext>
            </a:extLst>
          </p:cNvPr>
          <p:cNvGrpSpPr/>
          <p:nvPr/>
        </p:nvGrpSpPr>
        <p:grpSpPr>
          <a:xfrm>
            <a:off x="923090" y="1111170"/>
            <a:ext cx="2405899" cy="728664"/>
            <a:chOff x="2469306" y="2205052"/>
            <a:chExt cx="2566572" cy="2447894"/>
          </a:xfrm>
        </p:grpSpPr>
        <p:sp>
          <p:nvSpPr>
            <p:cNvPr id="21" name="Teardrop 20">
              <a:extLst>
                <a:ext uri="{FF2B5EF4-FFF2-40B4-BE49-F238E27FC236}">
                  <a16:creationId xmlns:a16="http://schemas.microsoft.com/office/drawing/2014/main" id="{EEB8A47A-26E5-4619-AF65-31F9A75145A3}"/>
                </a:ext>
              </a:extLst>
            </p:cNvPr>
            <p:cNvSpPr/>
            <p:nvPr/>
          </p:nvSpPr>
          <p:spPr>
            <a:xfrm rot="5141952">
              <a:off x="2587984" y="2205052"/>
              <a:ext cx="2447894" cy="2447894"/>
            </a:xfrm>
            <a:prstGeom prst="teardrop">
              <a:avLst>
                <a:gd name="adj" fmla="val 10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17C9ECA-E90A-45CB-91EC-B52B3AFF3362}"/>
                </a:ext>
              </a:extLst>
            </p:cNvPr>
            <p:cNvSpPr/>
            <p:nvPr/>
          </p:nvSpPr>
          <p:spPr>
            <a:xfrm>
              <a:off x="2469306" y="2283693"/>
              <a:ext cx="2499294" cy="2290612"/>
            </a:xfrm>
            <a:custGeom>
              <a:avLst/>
              <a:gdLst>
                <a:gd name="connsiteX0" fmla="*/ 0 w 2290857"/>
                <a:gd name="connsiteY0" fmla="*/ 1145307 h 2290613"/>
                <a:gd name="connsiteX1" fmla="*/ 1145429 w 2290857"/>
                <a:gd name="connsiteY1" fmla="*/ 0 h 2290613"/>
                <a:gd name="connsiteX2" fmla="*/ 2290858 w 2290857"/>
                <a:gd name="connsiteY2" fmla="*/ 1145307 h 2290613"/>
                <a:gd name="connsiteX3" fmla="*/ 1145429 w 2290857"/>
                <a:gd name="connsiteY3" fmla="*/ 2290614 h 2290613"/>
                <a:gd name="connsiteX4" fmla="*/ 0 w 2290857"/>
                <a:gd name="connsiteY4" fmla="*/ 1145307 h 2290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0857" h="2290613">
                  <a:moveTo>
                    <a:pt x="0" y="1145307"/>
                  </a:moveTo>
                  <a:cubicBezTo>
                    <a:pt x="0" y="512771"/>
                    <a:pt x="512826" y="0"/>
                    <a:pt x="1145429" y="0"/>
                  </a:cubicBezTo>
                  <a:cubicBezTo>
                    <a:pt x="1778032" y="0"/>
                    <a:pt x="2290858" y="512771"/>
                    <a:pt x="2290858" y="1145307"/>
                  </a:cubicBezTo>
                  <a:cubicBezTo>
                    <a:pt x="2290858" y="1777843"/>
                    <a:pt x="1778032" y="2290614"/>
                    <a:pt x="1145429" y="2290614"/>
                  </a:cubicBezTo>
                  <a:cubicBezTo>
                    <a:pt x="512826" y="2290614"/>
                    <a:pt x="0" y="1777843"/>
                    <a:pt x="0" y="1145307"/>
                  </a:cubicBezTo>
                  <a:close/>
                </a:path>
              </a:pathLst>
            </a:custGeom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93534" tIns="393332" rIns="393533" bIns="393332" numCol="1" spcCol="1270" anchor="ctr" anchorCtr="0">
              <a:noAutofit/>
            </a:bodyPr>
            <a:lstStyle/>
            <a:p>
              <a:pPr marL="0" marR="0" lvl="0" indent="0" algn="ctr" defTabSz="2311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141C9F30-98F4-4F4D-ABE7-BDEC18B910A5}"/>
              </a:ext>
            </a:extLst>
          </p:cNvPr>
          <p:cNvSpPr txBox="1"/>
          <p:nvPr/>
        </p:nvSpPr>
        <p:spPr>
          <a:xfrm>
            <a:off x="1686573" y="1202397"/>
            <a:ext cx="19966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57F1E3D-D4A8-4A4E-B9E0-7E8621785772}"/>
              </a:ext>
            </a:extLst>
          </p:cNvPr>
          <p:cNvSpPr/>
          <p:nvPr/>
        </p:nvSpPr>
        <p:spPr>
          <a:xfrm>
            <a:off x="3859965" y="1202397"/>
            <a:ext cx="6762470" cy="89869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Nêu dấu hiệu nhận biết văn bản </a:t>
            </a:r>
            <a:r>
              <a:rPr lang="en-US" sz="2800" b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“C</a:t>
            </a:r>
            <a:r>
              <a:rPr lang="vi-VN" sz="2800" b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 Huế</a:t>
            </a:r>
            <a:r>
              <a:rPr lang="en-US" sz="2800" b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lang="vi-VN" sz="2800" b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là văn bản thông tin</a:t>
            </a:r>
            <a:r>
              <a:rPr lang="en-US" sz="2800" b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>
              <a:latin typeface="+mj-lt"/>
            </a:endParaRPr>
          </a:p>
        </p:txBody>
      </p:sp>
      <p:sp>
        <p:nvSpPr>
          <p:cNvPr id="3" name="Arrow: Chevron 2">
            <a:extLst>
              <a:ext uri="{FF2B5EF4-FFF2-40B4-BE49-F238E27FC236}">
                <a16:creationId xmlns:a16="http://schemas.microsoft.com/office/drawing/2014/main" id="{3B4081E3-09CA-4269-A4DA-DC4DEFCA3341}"/>
              </a:ext>
            </a:extLst>
          </p:cNvPr>
          <p:cNvSpPr/>
          <p:nvPr/>
        </p:nvSpPr>
        <p:spPr>
          <a:xfrm>
            <a:off x="3422011" y="1388004"/>
            <a:ext cx="484632" cy="484632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3C0D9C-57E3-4AD0-993F-D94B32EFA4F7}"/>
              </a:ext>
            </a:extLst>
          </p:cNvPr>
          <p:cNvSpPr/>
          <p:nvPr/>
        </p:nvSpPr>
        <p:spPr>
          <a:xfrm>
            <a:off x="1462088" y="2601979"/>
            <a:ext cx="9255125" cy="558591"/>
          </a:xfrm>
          <a:prstGeom prst="rect">
            <a:avLst/>
          </a:prstGeom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5E17A16-B622-49B2-9FDA-2160D9B12FBE}"/>
              </a:ext>
            </a:extLst>
          </p:cNvPr>
          <p:cNvSpPr/>
          <p:nvPr/>
        </p:nvSpPr>
        <p:spPr>
          <a:xfrm>
            <a:off x="1924844" y="2231943"/>
            <a:ext cx="8351304" cy="780992"/>
          </a:xfrm>
          <a:custGeom>
            <a:avLst/>
            <a:gdLst>
              <a:gd name="connsiteX0" fmla="*/ 0 w 5689600"/>
              <a:gd name="connsiteY0" fmla="*/ 54121 h 324720"/>
              <a:gd name="connsiteX1" fmla="*/ 54121 w 5689600"/>
              <a:gd name="connsiteY1" fmla="*/ 0 h 324720"/>
              <a:gd name="connsiteX2" fmla="*/ 5635479 w 5689600"/>
              <a:gd name="connsiteY2" fmla="*/ 0 h 324720"/>
              <a:gd name="connsiteX3" fmla="*/ 5689600 w 5689600"/>
              <a:gd name="connsiteY3" fmla="*/ 54121 h 324720"/>
              <a:gd name="connsiteX4" fmla="*/ 5689600 w 5689600"/>
              <a:gd name="connsiteY4" fmla="*/ 270599 h 324720"/>
              <a:gd name="connsiteX5" fmla="*/ 5635479 w 5689600"/>
              <a:gd name="connsiteY5" fmla="*/ 324720 h 324720"/>
              <a:gd name="connsiteX6" fmla="*/ 54121 w 5689600"/>
              <a:gd name="connsiteY6" fmla="*/ 324720 h 324720"/>
              <a:gd name="connsiteX7" fmla="*/ 0 w 5689600"/>
              <a:gd name="connsiteY7" fmla="*/ 270599 h 324720"/>
              <a:gd name="connsiteX8" fmla="*/ 0 w 5689600"/>
              <a:gd name="connsiteY8" fmla="*/ 54121 h 324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89600" h="324720">
                <a:moveTo>
                  <a:pt x="0" y="54121"/>
                </a:moveTo>
                <a:cubicBezTo>
                  <a:pt x="0" y="24231"/>
                  <a:pt x="24231" y="0"/>
                  <a:pt x="54121" y="0"/>
                </a:cubicBezTo>
                <a:lnTo>
                  <a:pt x="5635479" y="0"/>
                </a:lnTo>
                <a:cubicBezTo>
                  <a:pt x="5665369" y="0"/>
                  <a:pt x="5689600" y="24231"/>
                  <a:pt x="5689600" y="54121"/>
                </a:cubicBezTo>
                <a:lnTo>
                  <a:pt x="5689600" y="270599"/>
                </a:lnTo>
                <a:cubicBezTo>
                  <a:pt x="5689600" y="300489"/>
                  <a:pt x="5665369" y="324720"/>
                  <a:pt x="5635479" y="324720"/>
                </a:cubicBezTo>
                <a:lnTo>
                  <a:pt x="54121" y="324720"/>
                </a:lnTo>
                <a:cubicBezTo>
                  <a:pt x="24231" y="324720"/>
                  <a:pt x="0" y="300489"/>
                  <a:pt x="0" y="270599"/>
                </a:cubicBezTo>
                <a:lnTo>
                  <a:pt x="0" y="5412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0905" tIns="15852" rIns="230905" bIns="15852" numCol="1" spcCol="1270" anchor="ctr" anchorCtr="0">
            <a:noAutofit/>
          </a:bodyPr>
          <a:lstStyle/>
          <a:p>
            <a:pPr marL="0" lvl="0" indent="0" algn="l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vi-VN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Văn bản có hướng dẫn, đề mục rõ ràng, có hình ảnh minh họa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F8DA04-D3C7-4424-BAC3-195FFE885B9A}"/>
              </a:ext>
            </a:extLst>
          </p:cNvPr>
          <p:cNvSpPr/>
          <p:nvPr/>
        </p:nvSpPr>
        <p:spPr>
          <a:xfrm>
            <a:off x="1462088" y="3607444"/>
            <a:ext cx="9255125" cy="558591"/>
          </a:xfrm>
          <a:prstGeom prst="rect">
            <a:avLst/>
          </a:prstGeom>
        </p:spPr>
        <p:style>
          <a:lnRef idx="2">
            <a:schemeClr val="accent3">
              <a:hueOff val="903533"/>
              <a:satOff val="33333"/>
              <a:lumOff val="-4902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D1DA8E8-D022-403F-B22E-6BDF2BBE2B61}"/>
              </a:ext>
            </a:extLst>
          </p:cNvPr>
          <p:cNvSpPr/>
          <p:nvPr/>
        </p:nvSpPr>
        <p:spPr>
          <a:xfrm>
            <a:off x="1924844" y="3237397"/>
            <a:ext cx="8351304" cy="780992"/>
          </a:xfrm>
          <a:custGeom>
            <a:avLst/>
            <a:gdLst>
              <a:gd name="connsiteX0" fmla="*/ 0 w 5689600"/>
              <a:gd name="connsiteY0" fmla="*/ 54121 h 324720"/>
              <a:gd name="connsiteX1" fmla="*/ 54121 w 5689600"/>
              <a:gd name="connsiteY1" fmla="*/ 0 h 324720"/>
              <a:gd name="connsiteX2" fmla="*/ 5635479 w 5689600"/>
              <a:gd name="connsiteY2" fmla="*/ 0 h 324720"/>
              <a:gd name="connsiteX3" fmla="*/ 5689600 w 5689600"/>
              <a:gd name="connsiteY3" fmla="*/ 54121 h 324720"/>
              <a:gd name="connsiteX4" fmla="*/ 5689600 w 5689600"/>
              <a:gd name="connsiteY4" fmla="*/ 270599 h 324720"/>
              <a:gd name="connsiteX5" fmla="*/ 5635479 w 5689600"/>
              <a:gd name="connsiteY5" fmla="*/ 324720 h 324720"/>
              <a:gd name="connsiteX6" fmla="*/ 54121 w 5689600"/>
              <a:gd name="connsiteY6" fmla="*/ 324720 h 324720"/>
              <a:gd name="connsiteX7" fmla="*/ 0 w 5689600"/>
              <a:gd name="connsiteY7" fmla="*/ 270599 h 324720"/>
              <a:gd name="connsiteX8" fmla="*/ 0 w 5689600"/>
              <a:gd name="connsiteY8" fmla="*/ 54121 h 324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89600" h="324720">
                <a:moveTo>
                  <a:pt x="0" y="54121"/>
                </a:moveTo>
                <a:cubicBezTo>
                  <a:pt x="0" y="24231"/>
                  <a:pt x="24231" y="0"/>
                  <a:pt x="54121" y="0"/>
                </a:cubicBezTo>
                <a:lnTo>
                  <a:pt x="5635479" y="0"/>
                </a:lnTo>
                <a:cubicBezTo>
                  <a:pt x="5665369" y="0"/>
                  <a:pt x="5689600" y="24231"/>
                  <a:pt x="5689600" y="54121"/>
                </a:cubicBezTo>
                <a:lnTo>
                  <a:pt x="5689600" y="270599"/>
                </a:lnTo>
                <a:cubicBezTo>
                  <a:pt x="5689600" y="300489"/>
                  <a:pt x="5665369" y="324720"/>
                  <a:pt x="5635479" y="324720"/>
                </a:cubicBezTo>
                <a:lnTo>
                  <a:pt x="54121" y="324720"/>
                </a:lnTo>
                <a:cubicBezTo>
                  <a:pt x="24231" y="324720"/>
                  <a:pt x="0" y="300489"/>
                  <a:pt x="0" y="270599"/>
                </a:cubicBezTo>
                <a:lnTo>
                  <a:pt x="0" y="5412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903533"/>
              <a:satOff val="33333"/>
              <a:lumOff val="-4902"/>
              <a:alphaOff val="0"/>
            </a:schemeClr>
          </a:fillRef>
          <a:effectRef idx="0">
            <a:schemeClr val="accent3">
              <a:hueOff val="903533"/>
              <a:satOff val="33333"/>
              <a:lumOff val="-490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0905" tIns="15852" rIns="230905" bIns="15852" numCol="1" spcCol="1270" anchor="ctr" anchorCtr="0">
            <a:noAutofit/>
          </a:bodyPr>
          <a:lstStyle/>
          <a:p>
            <a:pPr marL="0" lvl="0" indent="0" algn="l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vi-VN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mẹo đọc liên quan đến hoạt động học tập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01E76CA-F1F7-4ADC-B277-616AB0855599}"/>
              </a:ext>
            </a:extLst>
          </p:cNvPr>
          <p:cNvSpPr/>
          <p:nvPr/>
        </p:nvSpPr>
        <p:spPr>
          <a:xfrm>
            <a:off x="1462088" y="4612908"/>
            <a:ext cx="9255125" cy="558591"/>
          </a:xfrm>
          <a:prstGeom prst="rect">
            <a:avLst/>
          </a:prstGeom>
        </p:spPr>
        <p:style>
          <a:lnRef idx="2">
            <a:schemeClr val="accent3">
              <a:hueOff val="1807066"/>
              <a:satOff val="66667"/>
              <a:lumOff val="-9804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88D5FD7-5CDA-4BB5-9E9A-961CE981E834}"/>
              </a:ext>
            </a:extLst>
          </p:cNvPr>
          <p:cNvSpPr/>
          <p:nvPr/>
        </p:nvSpPr>
        <p:spPr>
          <a:xfrm>
            <a:off x="1924844" y="4242865"/>
            <a:ext cx="8351304" cy="780992"/>
          </a:xfrm>
          <a:custGeom>
            <a:avLst/>
            <a:gdLst>
              <a:gd name="connsiteX0" fmla="*/ 0 w 5689600"/>
              <a:gd name="connsiteY0" fmla="*/ 54121 h 324720"/>
              <a:gd name="connsiteX1" fmla="*/ 54121 w 5689600"/>
              <a:gd name="connsiteY1" fmla="*/ 0 h 324720"/>
              <a:gd name="connsiteX2" fmla="*/ 5635479 w 5689600"/>
              <a:gd name="connsiteY2" fmla="*/ 0 h 324720"/>
              <a:gd name="connsiteX3" fmla="*/ 5689600 w 5689600"/>
              <a:gd name="connsiteY3" fmla="*/ 54121 h 324720"/>
              <a:gd name="connsiteX4" fmla="*/ 5689600 w 5689600"/>
              <a:gd name="connsiteY4" fmla="*/ 270599 h 324720"/>
              <a:gd name="connsiteX5" fmla="*/ 5635479 w 5689600"/>
              <a:gd name="connsiteY5" fmla="*/ 324720 h 324720"/>
              <a:gd name="connsiteX6" fmla="*/ 54121 w 5689600"/>
              <a:gd name="connsiteY6" fmla="*/ 324720 h 324720"/>
              <a:gd name="connsiteX7" fmla="*/ 0 w 5689600"/>
              <a:gd name="connsiteY7" fmla="*/ 270599 h 324720"/>
              <a:gd name="connsiteX8" fmla="*/ 0 w 5689600"/>
              <a:gd name="connsiteY8" fmla="*/ 54121 h 324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89600" h="324720">
                <a:moveTo>
                  <a:pt x="0" y="54121"/>
                </a:moveTo>
                <a:cubicBezTo>
                  <a:pt x="0" y="24231"/>
                  <a:pt x="24231" y="0"/>
                  <a:pt x="54121" y="0"/>
                </a:cubicBezTo>
                <a:lnTo>
                  <a:pt x="5635479" y="0"/>
                </a:lnTo>
                <a:cubicBezTo>
                  <a:pt x="5665369" y="0"/>
                  <a:pt x="5689600" y="24231"/>
                  <a:pt x="5689600" y="54121"/>
                </a:cubicBezTo>
                <a:lnTo>
                  <a:pt x="5689600" y="270599"/>
                </a:lnTo>
                <a:cubicBezTo>
                  <a:pt x="5689600" y="300489"/>
                  <a:pt x="5665369" y="324720"/>
                  <a:pt x="5635479" y="324720"/>
                </a:cubicBezTo>
                <a:lnTo>
                  <a:pt x="54121" y="324720"/>
                </a:lnTo>
                <a:cubicBezTo>
                  <a:pt x="24231" y="324720"/>
                  <a:pt x="0" y="300489"/>
                  <a:pt x="0" y="270599"/>
                </a:cubicBezTo>
                <a:lnTo>
                  <a:pt x="0" y="5412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1807066"/>
              <a:satOff val="66667"/>
              <a:lumOff val="-9804"/>
              <a:alphaOff val="0"/>
            </a:schemeClr>
          </a:fillRef>
          <a:effectRef idx="0">
            <a:schemeClr val="accent3">
              <a:hueOff val="1807066"/>
              <a:satOff val="66667"/>
              <a:lumOff val="-980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0905" tIns="15852" rIns="230905" bIns="15852" numCol="1" spcCol="1270" anchor="ctr" anchorCtr="0">
            <a:noAutofit/>
          </a:bodyPr>
          <a:lstStyle/>
          <a:p>
            <a:pPr marL="0" lvl="0" indent="0" algn="l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vi-VN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Cung cấp thông tin hữu ích, trình bày gọn dễ hiểu.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F37E820-A6E3-47E5-B65B-AE276BC6CEBF}"/>
              </a:ext>
            </a:extLst>
          </p:cNvPr>
          <p:cNvSpPr/>
          <p:nvPr/>
        </p:nvSpPr>
        <p:spPr>
          <a:xfrm>
            <a:off x="1462088" y="5618372"/>
            <a:ext cx="9255125" cy="558591"/>
          </a:xfrm>
          <a:prstGeom prst="rect">
            <a:avLst/>
          </a:prstGeom>
        </p:spPr>
        <p:style>
          <a:lnRef idx="2">
            <a:schemeClr val="accent3">
              <a:hueOff val="2710599"/>
              <a:satOff val="100000"/>
              <a:lumOff val="-14706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2EAE1785-2C1F-4389-A628-33C85E3731BA}"/>
              </a:ext>
            </a:extLst>
          </p:cNvPr>
          <p:cNvSpPr/>
          <p:nvPr/>
        </p:nvSpPr>
        <p:spPr>
          <a:xfrm>
            <a:off x="1924844" y="5248339"/>
            <a:ext cx="8351304" cy="780992"/>
          </a:xfrm>
          <a:custGeom>
            <a:avLst/>
            <a:gdLst>
              <a:gd name="connsiteX0" fmla="*/ 0 w 5689600"/>
              <a:gd name="connsiteY0" fmla="*/ 54121 h 324720"/>
              <a:gd name="connsiteX1" fmla="*/ 54121 w 5689600"/>
              <a:gd name="connsiteY1" fmla="*/ 0 h 324720"/>
              <a:gd name="connsiteX2" fmla="*/ 5635479 w 5689600"/>
              <a:gd name="connsiteY2" fmla="*/ 0 h 324720"/>
              <a:gd name="connsiteX3" fmla="*/ 5689600 w 5689600"/>
              <a:gd name="connsiteY3" fmla="*/ 54121 h 324720"/>
              <a:gd name="connsiteX4" fmla="*/ 5689600 w 5689600"/>
              <a:gd name="connsiteY4" fmla="*/ 270599 h 324720"/>
              <a:gd name="connsiteX5" fmla="*/ 5635479 w 5689600"/>
              <a:gd name="connsiteY5" fmla="*/ 324720 h 324720"/>
              <a:gd name="connsiteX6" fmla="*/ 54121 w 5689600"/>
              <a:gd name="connsiteY6" fmla="*/ 324720 h 324720"/>
              <a:gd name="connsiteX7" fmla="*/ 0 w 5689600"/>
              <a:gd name="connsiteY7" fmla="*/ 270599 h 324720"/>
              <a:gd name="connsiteX8" fmla="*/ 0 w 5689600"/>
              <a:gd name="connsiteY8" fmla="*/ 54121 h 324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89600" h="324720">
                <a:moveTo>
                  <a:pt x="0" y="54121"/>
                </a:moveTo>
                <a:cubicBezTo>
                  <a:pt x="0" y="24231"/>
                  <a:pt x="24231" y="0"/>
                  <a:pt x="54121" y="0"/>
                </a:cubicBezTo>
                <a:lnTo>
                  <a:pt x="5635479" y="0"/>
                </a:lnTo>
                <a:cubicBezTo>
                  <a:pt x="5665369" y="0"/>
                  <a:pt x="5689600" y="24231"/>
                  <a:pt x="5689600" y="54121"/>
                </a:cubicBezTo>
                <a:lnTo>
                  <a:pt x="5689600" y="270599"/>
                </a:lnTo>
                <a:cubicBezTo>
                  <a:pt x="5689600" y="300489"/>
                  <a:pt x="5665369" y="324720"/>
                  <a:pt x="5635479" y="324720"/>
                </a:cubicBezTo>
                <a:lnTo>
                  <a:pt x="54121" y="324720"/>
                </a:lnTo>
                <a:cubicBezTo>
                  <a:pt x="24231" y="324720"/>
                  <a:pt x="0" y="300489"/>
                  <a:pt x="0" y="270599"/>
                </a:cubicBezTo>
                <a:lnTo>
                  <a:pt x="0" y="5412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2710599"/>
              <a:satOff val="100000"/>
              <a:lumOff val="-14706"/>
              <a:alphaOff val="0"/>
            </a:schemeClr>
          </a:fillRef>
          <a:effectRef idx="0">
            <a:schemeClr val="accent3">
              <a:hueOff val="2710599"/>
              <a:satOff val="100000"/>
              <a:lumOff val="-1470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0905" tIns="15852" rIns="230905" bIns="15852" numCol="1" spcCol="1270" anchor="ctr" anchorCtr="0">
            <a:noAutofit/>
          </a:bodyPr>
          <a:lstStyle/>
          <a:p>
            <a:pPr marL="0" lvl="0" indent="0" algn="l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vi-VN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Mục đích văn bản: Hướng dẫn cách ghi chép khoa học để nắm bắt thông tin nhanh nhất.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C642FFD-81E1-46A9-BF7B-6B2AF6657EF5}"/>
              </a:ext>
            </a:extLst>
          </p:cNvPr>
          <p:cNvSpPr/>
          <p:nvPr/>
        </p:nvSpPr>
        <p:spPr>
          <a:xfrm>
            <a:off x="1735113" y="2459352"/>
            <a:ext cx="361477" cy="3429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FCEAE441-5711-4BB5-BAF0-4AB26E137EE6}"/>
              </a:ext>
            </a:extLst>
          </p:cNvPr>
          <p:cNvSpPr/>
          <p:nvPr/>
        </p:nvSpPr>
        <p:spPr>
          <a:xfrm>
            <a:off x="1735113" y="3450057"/>
            <a:ext cx="361477" cy="3429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E52B630F-32BC-43B9-BD55-59DB6EAC6456}"/>
              </a:ext>
            </a:extLst>
          </p:cNvPr>
          <p:cNvSpPr/>
          <p:nvPr/>
        </p:nvSpPr>
        <p:spPr>
          <a:xfrm>
            <a:off x="1735113" y="4440762"/>
            <a:ext cx="361477" cy="3429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742042D1-5DE5-496E-8761-9BD4E3FE5EDC}"/>
              </a:ext>
            </a:extLst>
          </p:cNvPr>
          <p:cNvSpPr/>
          <p:nvPr/>
        </p:nvSpPr>
        <p:spPr>
          <a:xfrm>
            <a:off x="1735113" y="5431466"/>
            <a:ext cx="361477" cy="3429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583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7" grpId="0" animBg="1"/>
      <p:bldP spid="19" grpId="0" animBg="1"/>
      <p:bldP spid="20" grpId="0" animBg="1"/>
      <p:bldP spid="27" grpId="0" animBg="1"/>
      <p:bldP spid="29" grpId="0" animBg="1"/>
      <p:bldP spid="3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Shape, rectangle&#10;&#10;Description automatically generated">
            <a:extLst>
              <a:ext uri="{FF2B5EF4-FFF2-40B4-BE49-F238E27FC236}">
                <a16:creationId xmlns:a16="http://schemas.microsoft.com/office/drawing/2014/main" id="{678D788C-F7A5-4BF0-90BE-5654810CF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856" y="465307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7374A073-D228-4240-8C70-AF6D37BDE419}"/>
              </a:ext>
            </a:extLst>
          </p:cNvPr>
          <p:cNvGrpSpPr/>
          <p:nvPr/>
        </p:nvGrpSpPr>
        <p:grpSpPr>
          <a:xfrm>
            <a:off x="4272339" y="100975"/>
            <a:ext cx="3634622" cy="728664"/>
            <a:chOff x="2469306" y="2205052"/>
            <a:chExt cx="2566572" cy="2447894"/>
          </a:xfrm>
        </p:grpSpPr>
        <p:sp>
          <p:nvSpPr>
            <p:cNvPr id="21" name="Teardrop 20">
              <a:extLst>
                <a:ext uri="{FF2B5EF4-FFF2-40B4-BE49-F238E27FC236}">
                  <a16:creationId xmlns:a16="http://schemas.microsoft.com/office/drawing/2014/main" id="{EEB8A47A-26E5-4619-AF65-31F9A75145A3}"/>
                </a:ext>
              </a:extLst>
            </p:cNvPr>
            <p:cNvSpPr/>
            <p:nvPr/>
          </p:nvSpPr>
          <p:spPr>
            <a:xfrm rot="5141952">
              <a:off x="2587984" y="2205052"/>
              <a:ext cx="2447894" cy="2447894"/>
            </a:xfrm>
            <a:prstGeom prst="teardrop">
              <a:avLst>
                <a:gd name="adj" fmla="val 10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17C9ECA-E90A-45CB-91EC-B52B3AFF3362}"/>
                </a:ext>
              </a:extLst>
            </p:cNvPr>
            <p:cNvSpPr/>
            <p:nvPr/>
          </p:nvSpPr>
          <p:spPr>
            <a:xfrm>
              <a:off x="2469306" y="2283693"/>
              <a:ext cx="2499294" cy="2290612"/>
            </a:xfrm>
            <a:custGeom>
              <a:avLst/>
              <a:gdLst>
                <a:gd name="connsiteX0" fmla="*/ 0 w 2290857"/>
                <a:gd name="connsiteY0" fmla="*/ 1145307 h 2290613"/>
                <a:gd name="connsiteX1" fmla="*/ 1145429 w 2290857"/>
                <a:gd name="connsiteY1" fmla="*/ 0 h 2290613"/>
                <a:gd name="connsiteX2" fmla="*/ 2290858 w 2290857"/>
                <a:gd name="connsiteY2" fmla="*/ 1145307 h 2290613"/>
                <a:gd name="connsiteX3" fmla="*/ 1145429 w 2290857"/>
                <a:gd name="connsiteY3" fmla="*/ 2290614 h 2290613"/>
                <a:gd name="connsiteX4" fmla="*/ 0 w 2290857"/>
                <a:gd name="connsiteY4" fmla="*/ 1145307 h 2290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0857" h="2290613">
                  <a:moveTo>
                    <a:pt x="0" y="1145307"/>
                  </a:moveTo>
                  <a:cubicBezTo>
                    <a:pt x="0" y="512771"/>
                    <a:pt x="512826" y="0"/>
                    <a:pt x="1145429" y="0"/>
                  </a:cubicBezTo>
                  <a:cubicBezTo>
                    <a:pt x="1778032" y="0"/>
                    <a:pt x="2290858" y="512771"/>
                    <a:pt x="2290858" y="1145307"/>
                  </a:cubicBezTo>
                  <a:cubicBezTo>
                    <a:pt x="2290858" y="1777843"/>
                    <a:pt x="1778032" y="2290614"/>
                    <a:pt x="1145429" y="2290614"/>
                  </a:cubicBezTo>
                  <a:cubicBezTo>
                    <a:pt x="512826" y="2290614"/>
                    <a:pt x="0" y="1777843"/>
                    <a:pt x="0" y="1145307"/>
                  </a:cubicBezTo>
                  <a:close/>
                </a:path>
              </a:pathLst>
            </a:custGeom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93534" tIns="393332" rIns="393533" bIns="393332" numCol="1" spcCol="1270" anchor="ctr" anchorCtr="0">
              <a:noAutofit/>
            </a:bodyPr>
            <a:lstStyle/>
            <a:p>
              <a:pPr marL="0" marR="0" lvl="0" indent="0" algn="ctr" defTabSz="2311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6CCF0026-9225-4978-A38E-9E53EF46D020}"/>
              </a:ext>
            </a:extLst>
          </p:cNvPr>
          <p:cNvSpPr txBox="1"/>
          <p:nvPr/>
        </p:nvSpPr>
        <p:spPr>
          <a:xfrm>
            <a:off x="4977809" y="207167"/>
            <a:ext cx="23855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0C448A3-7EF2-4BCC-8E94-89A808C705C0}"/>
              </a:ext>
            </a:extLst>
          </p:cNvPr>
          <p:cNvGrpSpPr/>
          <p:nvPr/>
        </p:nvGrpSpPr>
        <p:grpSpPr>
          <a:xfrm>
            <a:off x="730249" y="1299519"/>
            <a:ext cx="3243263" cy="4303634"/>
            <a:chOff x="660400" y="1764500"/>
            <a:chExt cx="3243263" cy="4303634"/>
          </a:xfrm>
        </p:grpSpPr>
        <p:sp>
          <p:nvSpPr>
            <p:cNvPr id="24" name="Flowchart: Off-page Connector 23">
              <a:extLst>
                <a:ext uri="{FF2B5EF4-FFF2-40B4-BE49-F238E27FC236}">
                  <a16:creationId xmlns:a16="http://schemas.microsoft.com/office/drawing/2014/main" id="{C5B64AF0-C93F-402E-9A54-48C444BD7F5F}"/>
                </a:ext>
              </a:extLst>
            </p:cNvPr>
            <p:cNvSpPr/>
            <p:nvPr/>
          </p:nvSpPr>
          <p:spPr>
            <a:xfrm>
              <a:off x="660400" y="2081922"/>
              <a:ext cx="3243263" cy="3986212"/>
            </a:xfrm>
            <a:prstGeom prst="flowChartOffpageConnector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Arrow: Chevron 31">
              <a:extLst>
                <a:ext uri="{FF2B5EF4-FFF2-40B4-BE49-F238E27FC236}">
                  <a16:creationId xmlns:a16="http://schemas.microsoft.com/office/drawing/2014/main" id="{8A791A13-C085-49E8-AED8-5B0C9F20AF92}"/>
                </a:ext>
              </a:extLst>
            </p:cNvPr>
            <p:cNvSpPr/>
            <p:nvPr/>
          </p:nvSpPr>
          <p:spPr>
            <a:xfrm rot="5400000">
              <a:off x="2039714" y="1561595"/>
              <a:ext cx="484632" cy="890441"/>
            </a:xfrm>
            <a:prstGeom prst="chevron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197DCC1-A6CA-4506-B697-5C720A70EB8A}"/>
              </a:ext>
            </a:extLst>
          </p:cNvPr>
          <p:cNvGrpSpPr/>
          <p:nvPr/>
        </p:nvGrpSpPr>
        <p:grpSpPr>
          <a:xfrm>
            <a:off x="4468017" y="1299519"/>
            <a:ext cx="3243263" cy="4303634"/>
            <a:chOff x="660400" y="1764500"/>
            <a:chExt cx="3243263" cy="4303634"/>
          </a:xfrm>
        </p:grpSpPr>
        <p:sp>
          <p:nvSpPr>
            <p:cNvPr id="35" name="Flowchart: Off-page Connector 34">
              <a:extLst>
                <a:ext uri="{FF2B5EF4-FFF2-40B4-BE49-F238E27FC236}">
                  <a16:creationId xmlns:a16="http://schemas.microsoft.com/office/drawing/2014/main" id="{6FFC235B-80B8-4ABD-8B0A-7D7C4FF7B9B1}"/>
                </a:ext>
              </a:extLst>
            </p:cNvPr>
            <p:cNvSpPr/>
            <p:nvPr/>
          </p:nvSpPr>
          <p:spPr>
            <a:xfrm>
              <a:off x="660400" y="2081922"/>
              <a:ext cx="3243263" cy="3986212"/>
            </a:xfrm>
            <a:prstGeom prst="flowChartOffpageConnector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Arrow: Chevron 35">
              <a:extLst>
                <a:ext uri="{FF2B5EF4-FFF2-40B4-BE49-F238E27FC236}">
                  <a16:creationId xmlns:a16="http://schemas.microsoft.com/office/drawing/2014/main" id="{2ED4C20E-6CE4-40A8-8BA0-A14449B95477}"/>
                </a:ext>
              </a:extLst>
            </p:cNvPr>
            <p:cNvSpPr/>
            <p:nvPr/>
          </p:nvSpPr>
          <p:spPr>
            <a:xfrm rot="5400000">
              <a:off x="2039714" y="1561595"/>
              <a:ext cx="484632" cy="890441"/>
            </a:xfrm>
            <a:prstGeom prst="chevron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A3B861E-EE59-4641-A154-8FB44FA5511E}"/>
              </a:ext>
            </a:extLst>
          </p:cNvPr>
          <p:cNvGrpSpPr/>
          <p:nvPr/>
        </p:nvGrpSpPr>
        <p:grpSpPr>
          <a:xfrm>
            <a:off x="8205788" y="1299519"/>
            <a:ext cx="3243263" cy="4303634"/>
            <a:chOff x="660400" y="1764500"/>
            <a:chExt cx="3243263" cy="4303634"/>
          </a:xfrm>
        </p:grpSpPr>
        <p:sp>
          <p:nvSpPr>
            <p:cNvPr id="38" name="Flowchart: Off-page Connector 37">
              <a:extLst>
                <a:ext uri="{FF2B5EF4-FFF2-40B4-BE49-F238E27FC236}">
                  <a16:creationId xmlns:a16="http://schemas.microsoft.com/office/drawing/2014/main" id="{B4C8F68A-D025-4436-B6EB-57EDB39A3D19}"/>
                </a:ext>
              </a:extLst>
            </p:cNvPr>
            <p:cNvSpPr/>
            <p:nvPr/>
          </p:nvSpPr>
          <p:spPr>
            <a:xfrm>
              <a:off x="660400" y="2081922"/>
              <a:ext cx="3243263" cy="3986212"/>
            </a:xfrm>
            <a:prstGeom prst="flowChartOffpageConnector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Arrow: Chevron 38">
              <a:extLst>
                <a:ext uri="{FF2B5EF4-FFF2-40B4-BE49-F238E27FC236}">
                  <a16:creationId xmlns:a16="http://schemas.microsoft.com/office/drawing/2014/main" id="{88981D4C-ACD8-4643-8273-C445059BD722}"/>
                </a:ext>
              </a:extLst>
            </p:cNvPr>
            <p:cNvSpPr/>
            <p:nvPr/>
          </p:nvSpPr>
          <p:spPr>
            <a:xfrm rot="5400000">
              <a:off x="2039714" y="1561595"/>
              <a:ext cx="484632" cy="890441"/>
            </a:xfrm>
            <a:prstGeom prst="chevron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8A8B3CFA-65C7-4AAE-8653-F786AAA1BC2E}"/>
              </a:ext>
            </a:extLst>
          </p:cNvPr>
          <p:cNvSpPr txBox="1"/>
          <p:nvPr/>
        </p:nvSpPr>
        <p:spPr>
          <a:xfrm>
            <a:off x="979880" y="1889272"/>
            <a:ext cx="2797178" cy="28391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khoảng 6- 8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9664EC3-992A-4F99-9BE7-7C4CF574E4B5}"/>
              </a:ext>
            </a:extLst>
          </p:cNvPr>
          <p:cNvSpPr txBox="1"/>
          <p:nvPr/>
        </p:nvSpPr>
        <p:spPr>
          <a:xfrm>
            <a:off x="4664171" y="1929238"/>
            <a:ext cx="2895380" cy="28391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(2)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10C1C61-F163-4355-B897-35687A62F233}"/>
              </a:ext>
            </a:extLst>
          </p:cNvPr>
          <p:cNvSpPr txBox="1"/>
          <p:nvPr/>
        </p:nvSpPr>
        <p:spPr>
          <a:xfrm>
            <a:off x="8400128" y="1889272"/>
            <a:ext cx="2951689" cy="2835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(3)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cạnh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nôi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ca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Huế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còn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vùng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ca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nổi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ta?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05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3" grpId="0"/>
      <p:bldP spid="4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Shape, rectangle&#10;&#10;Description automatically generated">
            <a:extLst>
              <a:ext uri="{FF2B5EF4-FFF2-40B4-BE49-F238E27FC236}">
                <a16:creationId xmlns:a16="http://schemas.microsoft.com/office/drawing/2014/main" id="{678D788C-F7A5-4BF0-90BE-5654810CF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856" y="465307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7374A073-D228-4240-8C70-AF6D37BDE419}"/>
              </a:ext>
            </a:extLst>
          </p:cNvPr>
          <p:cNvGrpSpPr/>
          <p:nvPr/>
        </p:nvGrpSpPr>
        <p:grpSpPr>
          <a:xfrm>
            <a:off x="4272339" y="100975"/>
            <a:ext cx="3634622" cy="728664"/>
            <a:chOff x="2469306" y="2205052"/>
            <a:chExt cx="2566572" cy="2447894"/>
          </a:xfrm>
        </p:grpSpPr>
        <p:sp>
          <p:nvSpPr>
            <p:cNvPr id="21" name="Teardrop 20">
              <a:extLst>
                <a:ext uri="{FF2B5EF4-FFF2-40B4-BE49-F238E27FC236}">
                  <a16:creationId xmlns:a16="http://schemas.microsoft.com/office/drawing/2014/main" id="{EEB8A47A-26E5-4619-AF65-31F9A75145A3}"/>
                </a:ext>
              </a:extLst>
            </p:cNvPr>
            <p:cNvSpPr/>
            <p:nvPr/>
          </p:nvSpPr>
          <p:spPr>
            <a:xfrm rot="5141952">
              <a:off x="2587984" y="2205052"/>
              <a:ext cx="2447894" cy="2447894"/>
            </a:xfrm>
            <a:prstGeom prst="teardrop">
              <a:avLst>
                <a:gd name="adj" fmla="val 10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17C9ECA-E90A-45CB-91EC-B52B3AFF3362}"/>
                </a:ext>
              </a:extLst>
            </p:cNvPr>
            <p:cNvSpPr/>
            <p:nvPr/>
          </p:nvSpPr>
          <p:spPr>
            <a:xfrm>
              <a:off x="2469306" y="2283693"/>
              <a:ext cx="2499294" cy="2290612"/>
            </a:xfrm>
            <a:custGeom>
              <a:avLst/>
              <a:gdLst>
                <a:gd name="connsiteX0" fmla="*/ 0 w 2290857"/>
                <a:gd name="connsiteY0" fmla="*/ 1145307 h 2290613"/>
                <a:gd name="connsiteX1" fmla="*/ 1145429 w 2290857"/>
                <a:gd name="connsiteY1" fmla="*/ 0 h 2290613"/>
                <a:gd name="connsiteX2" fmla="*/ 2290858 w 2290857"/>
                <a:gd name="connsiteY2" fmla="*/ 1145307 h 2290613"/>
                <a:gd name="connsiteX3" fmla="*/ 1145429 w 2290857"/>
                <a:gd name="connsiteY3" fmla="*/ 2290614 h 2290613"/>
                <a:gd name="connsiteX4" fmla="*/ 0 w 2290857"/>
                <a:gd name="connsiteY4" fmla="*/ 1145307 h 2290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0857" h="2290613">
                  <a:moveTo>
                    <a:pt x="0" y="1145307"/>
                  </a:moveTo>
                  <a:cubicBezTo>
                    <a:pt x="0" y="512771"/>
                    <a:pt x="512826" y="0"/>
                    <a:pt x="1145429" y="0"/>
                  </a:cubicBezTo>
                  <a:cubicBezTo>
                    <a:pt x="1778032" y="0"/>
                    <a:pt x="2290858" y="512771"/>
                    <a:pt x="2290858" y="1145307"/>
                  </a:cubicBezTo>
                  <a:cubicBezTo>
                    <a:pt x="2290858" y="1777843"/>
                    <a:pt x="1778032" y="2290614"/>
                    <a:pt x="1145429" y="2290614"/>
                  </a:cubicBezTo>
                  <a:cubicBezTo>
                    <a:pt x="512826" y="2290614"/>
                    <a:pt x="0" y="1777843"/>
                    <a:pt x="0" y="1145307"/>
                  </a:cubicBezTo>
                  <a:close/>
                </a:path>
              </a:pathLst>
            </a:custGeom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93534" tIns="393332" rIns="393533" bIns="393332" numCol="1" spcCol="1270" anchor="ctr" anchorCtr="0">
              <a:noAutofit/>
            </a:bodyPr>
            <a:lstStyle/>
            <a:p>
              <a:pPr marL="0" marR="0" lvl="0" indent="0" algn="ctr" defTabSz="2311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6CCF0026-9225-4978-A38E-9E53EF46D020}"/>
              </a:ext>
            </a:extLst>
          </p:cNvPr>
          <p:cNvSpPr txBox="1"/>
          <p:nvPr/>
        </p:nvSpPr>
        <p:spPr>
          <a:xfrm>
            <a:off x="4977809" y="207167"/>
            <a:ext cx="23855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6388564-D399-47C0-BB9F-0ECF832CEA14}"/>
              </a:ext>
            </a:extLst>
          </p:cNvPr>
          <p:cNvSpPr txBox="1"/>
          <p:nvPr/>
        </p:nvSpPr>
        <p:spPr>
          <a:xfrm>
            <a:off x="660400" y="889013"/>
            <a:ext cx="60936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Hiểu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ca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Huế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F2DA63F-BC37-4F5E-B0AF-FD2FA30ABF7A}"/>
              </a:ext>
            </a:extLst>
          </p:cNvPr>
          <p:cNvSpPr txBox="1"/>
          <p:nvPr/>
        </p:nvSpPr>
        <p:spPr>
          <a:xfrm>
            <a:off x="660400" y="1382302"/>
            <a:ext cx="1085850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âm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Ca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hẹp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buổi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âm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khoảng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8-10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người.Về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kiểu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quen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thưởng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xét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góp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âm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mãi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tồn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4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Shape, rectangle&#10;&#10;Description automatically generated">
            <a:extLst>
              <a:ext uri="{FF2B5EF4-FFF2-40B4-BE49-F238E27FC236}">
                <a16:creationId xmlns:a16="http://schemas.microsoft.com/office/drawing/2014/main" id="{678D788C-F7A5-4BF0-90BE-5654810CF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856" y="465307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7374A073-D228-4240-8C70-AF6D37BDE419}"/>
              </a:ext>
            </a:extLst>
          </p:cNvPr>
          <p:cNvGrpSpPr/>
          <p:nvPr/>
        </p:nvGrpSpPr>
        <p:grpSpPr>
          <a:xfrm>
            <a:off x="4272339" y="100975"/>
            <a:ext cx="3634622" cy="728664"/>
            <a:chOff x="2469306" y="2205052"/>
            <a:chExt cx="2566572" cy="2447894"/>
          </a:xfrm>
        </p:grpSpPr>
        <p:sp>
          <p:nvSpPr>
            <p:cNvPr id="21" name="Teardrop 20">
              <a:extLst>
                <a:ext uri="{FF2B5EF4-FFF2-40B4-BE49-F238E27FC236}">
                  <a16:creationId xmlns:a16="http://schemas.microsoft.com/office/drawing/2014/main" id="{EEB8A47A-26E5-4619-AF65-31F9A75145A3}"/>
                </a:ext>
              </a:extLst>
            </p:cNvPr>
            <p:cNvSpPr/>
            <p:nvPr/>
          </p:nvSpPr>
          <p:spPr>
            <a:xfrm rot="5141952">
              <a:off x="2587984" y="2205052"/>
              <a:ext cx="2447894" cy="2447894"/>
            </a:xfrm>
            <a:prstGeom prst="teardrop">
              <a:avLst>
                <a:gd name="adj" fmla="val 10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17C9ECA-E90A-45CB-91EC-B52B3AFF3362}"/>
                </a:ext>
              </a:extLst>
            </p:cNvPr>
            <p:cNvSpPr/>
            <p:nvPr/>
          </p:nvSpPr>
          <p:spPr>
            <a:xfrm>
              <a:off x="2469306" y="2283693"/>
              <a:ext cx="2499294" cy="2290612"/>
            </a:xfrm>
            <a:custGeom>
              <a:avLst/>
              <a:gdLst>
                <a:gd name="connsiteX0" fmla="*/ 0 w 2290857"/>
                <a:gd name="connsiteY0" fmla="*/ 1145307 h 2290613"/>
                <a:gd name="connsiteX1" fmla="*/ 1145429 w 2290857"/>
                <a:gd name="connsiteY1" fmla="*/ 0 h 2290613"/>
                <a:gd name="connsiteX2" fmla="*/ 2290858 w 2290857"/>
                <a:gd name="connsiteY2" fmla="*/ 1145307 h 2290613"/>
                <a:gd name="connsiteX3" fmla="*/ 1145429 w 2290857"/>
                <a:gd name="connsiteY3" fmla="*/ 2290614 h 2290613"/>
                <a:gd name="connsiteX4" fmla="*/ 0 w 2290857"/>
                <a:gd name="connsiteY4" fmla="*/ 1145307 h 2290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0857" h="2290613">
                  <a:moveTo>
                    <a:pt x="0" y="1145307"/>
                  </a:moveTo>
                  <a:cubicBezTo>
                    <a:pt x="0" y="512771"/>
                    <a:pt x="512826" y="0"/>
                    <a:pt x="1145429" y="0"/>
                  </a:cubicBezTo>
                  <a:cubicBezTo>
                    <a:pt x="1778032" y="0"/>
                    <a:pt x="2290858" y="512771"/>
                    <a:pt x="2290858" y="1145307"/>
                  </a:cubicBezTo>
                  <a:cubicBezTo>
                    <a:pt x="2290858" y="1777843"/>
                    <a:pt x="1778032" y="2290614"/>
                    <a:pt x="1145429" y="2290614"/>
                  </a:cubicBezTo>
                  <a:cubicBezTo>
                    <a:pt x="512826" y="2290614"/>
                    <a:pt x="0" y="1777843"/>
                    <a:pt x="0" y="1145307"/>
                  </a:cubicBezTo>
                  <a:close/>
                </a:path>
              </a:pathLst>
            </a:custGeom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93534" tIns="393332" rIns="393533" bIns="393332" numCol="1" spcCol="1270" anchor="ctr" anchorCtr="0">
              <a:noAutofit/>
            </a:bodyPr>
            <a:lstStyle/>
            <a:p>
              <a:pPr marL="0" marR="0" lvl="0" indent="0" algn="ctr" defTabSz="2311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6CCF0026-9225-4978-A38E-9E53EF46D020}"/>
              </a:ext>
            </a:extLst>
          </p:cNvPr>
          <p:cNvSpPr txBox="1"/>
          <p:nvPr/>
        </p:nvSpPr>
        <p:spPr>
          <a:xfrm>
            <a:off x="4977809" y="207167"/>
            <a:ext cx="23855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015440-F182-41A2-90B5-6DE3C2B063FA}"/>
              </a:ext>
            </a:extLst>
          </p:cNvPr>
          <p:cNvSpPr txBox="1"/>
          <p:nvPr/>
        </p:nvSpPr>
        <p:spPr>
          <a:xfrm>
            <a:off x="660400" y="1028700"/>
            <a:ext cx="108585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2: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nhạc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tương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Huế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D316B0CE-D99D-451D-8B46-0A6D14A51ED9}"/>
              </a:ext>
            </a:extLst>
          </p:cNvPr>
          <p:cNvSpPr/>
          <p:nvPr/>
        </p:nvSpPr>
        <p:spPr>
          <a:xfrm>
            <a:off x="4908222" y="3386195"/>
            <a:ext cx="2513672" cy="1143413"/>
          </a:xfrm>
          <a:custGeom>
            <a:avLst/>
            <a:gdLst>
              <a:gd name="connsiteX0" fmla="*/ 0 w 1143413"/>
              <a:gd name="connsiteY0" fmla="*/ 571707 h 1143413"/>
              <a:gd name="connsiteX1" fmla="*/ 571707 w 1143413"/>
              <a:gd name="connsiteY1" fmla="*/ 0 h 1143413"/>
              <a:gd name="connsiteX2" fmla="*/ 1143414 w 1143413"/>
              <a:gd name="connsiteY2" fmla="*/ 571707 h 1143413"/>
              <a:gd name="connsiteX3" fmla="*/ 571707 w 1143413"/>
              <a:gd name="connsiteY3" fmla="*/ 1143414 h 1143413"/>
              <a:gd name="connsiteX4" fmla="*/ 0 w 1143413"/>
              <a:gd name="connsiteY4" fmla="*/ 571707 h 1143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413" h="1143413">
                <a:moveTo>
                  <a:pt x="0" y="571707"/>
                </a:moveTo>
                <a:cubicBezTo>
                  <a:pt x="0" y="255962"/>
                  <a:pt x="255962" y="0"/>
                  <a:pt x="571707" y="0"/>
                </a:cubicBezTo>
                <a:cubicBezTo>
                  <a:pt x="887452" y="0"/>
                  <a:pt x="1143414" y="255962"/>
                  <a:pt x="1143414" y="571707"/>
                </a:cubicBezTo>
                <a:cubicBezTo>
                  <a:pt x="1143414" y="887452"/>
                  <a:pt x="887452" y="1143414"/>
                  <a:pt x="571707" y="1143414"/>
                </a:cubicBezTo>
                <a:cubicBezTo>
                  <a:pt x="255962" y="1143414"/>
                  <a:pt x="0" y="887452"/>
                  <a:pt x="0" y="571707"/>
                </a:cubicBez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0309" tIns="190309" rIns="190309" bIns="190309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 </a:t>
            </a:r>
            <a:r>
              <a:rPr lang="en-US" sz="28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endPara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335674A2-43AF-4676-8F5E-85499A94FABA}"/>
              </a:ext>
            </a:extLst>
          </p:cNvPr>
          <p:cNvSpPr/>
          <p:nvPr/>
        </p:nvSpPr>
        <p:spPr>
          <a:xfrm rot="16200000">
            <a:off x="6043471" y="2736345"/>
            <a:ext cx="243172" cy="854648"/>
          </a:xfrm>
          <a:custGeom>
            <a:avLst/>
            <a:gdLst>
              <a:gd name="connsiteX0" fmla="*/ 0 w 243172"/>
              <a:gd name="connsiteY0" fmla="*/ 77752 h 388760"/>
              <a:gd name="connsiteX1" fmla="*/ 121586 w 243172"/>
              <a:gd name="connsiteY1" fmla="*/ 77752 h 388760"/>
              <a:gd name="connsiteX2" fmla="*/ 121586 w 243172"/>
              <a:gd name="connsiteY2" fmla="*/ 0 h 388760"/>
              <a:gd name="connsiteX3" fmla="*/ 243172 w 243172"/>
              <a:gd name="connsiteY3" fmla="*/ 194380 h 388760"/>
              <a:gd name="connsiteX4" fmla="*/ 121586 w 243172"/>
              <a:gd name="connsiteY4" fmla="*/ 388760 h 388760"/>
              <a:gd name="connsiteX5" fmla="*/ 121586 w 243172"/>
              <a:gd name="connsiteY5" fmla="*/ 311008 h 388760"/>
              <a:gd name="connsiteX6" fmla="*/ 0 w 243172"/>
              <a:gd name="connsiteY6" fmla="*/ 311008 h 388760"/>
              <a:gd name="connsiteX7" fmla="*/ 0 w 243172"/>
              <a:gd name="connsiteY7" fmla="*/ 77752 h 388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172" h="388760">
                <a:moveTo>
                  <a:pt x="0" y="77752"/>
                </a:moveTo>
                <a:lnTo>
                  <a:pt x="121586" y="77752"/>
                </a:lnTo>
                <a:lnTo>
                  <a:pt x="121586" y="0"/>
                </a:lnTo>
                <a:lnTo>
                  <a:pt x="243172" y="194380"/>
                </a:lnTo>
                <a:lnTo>
                  <a:pt x="121586" y="388760"/>
                </a:lnTo>
                <a:lnTo>
                  <a:pt x="121586" y="311008"/>
                </a:lnTo>
                <a:lnTo>
                  <a:pt x="0" y="311008"/>
                </a:lnTo>
                <a:lnTo>
                  <a:pt x="0" y="77752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7752" rIns="72952" bIns="77752" numCol="1" spcCol="1270" anchor="ctr" anchorCtr="0">
            <a:no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400" kern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9BF565A8-2B08-4AD0-A431-A35F5A41F82C}"/>
              </a:ext>
            </a:extLst>
          </p:cNvPr>
          <p:cNvSpPr/>
          <p:nvPr/>
        </p:nvSpPr>
        <p:spPr>
          <a:xfrm>
            <a:off x="4908222" y="1783965"/>
            <a:ext cx="2513672" cy="1143413"/>
          </a:xfrm>
          <a:custGeom>
            <a:avLst/>
            <a:gdLst>
              <a:gd name="connsiteX0" fmla="*/ 0 w 1143413"/>
              <a:gd name="connsiteY0" fmla="*/ 571707 h 1143413"/>
              <a:gd name="connsiteX1" fmla="*/ 571707 w 1143413"/>
              <a:gd name="connsiteY1" fmla="*/ 0 h 1143413"/>
              <a:gd name="connsiteX2" fmla="*/ 1143414 w 1143413"/>
              <a:gd name="connsiteY2" fmla="*/ 571707 h 1143413"/>
              <a:gd name="connsiteX3" fmla="*/ 571707 w 1143413"/>
              <a:gd name="connsiteY3" fmla="*/ 1143414 h 1143413"/>
              <a:gd name="connsiteX4" fmla="*/ 0 w 1143413"/>
              <a:gd name="connsiteY4" fmla="*/ 571707 h 1143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413" h="1143413">
                <a:moveTo>
                  <a:pt x="0" y="571707"/>
                </a:moveTo>
                <a:cubicBezTo>
                  <a:pt x="0" y="255962"/>
                  <a:pt x="255962" y="0"/>
                  <a:pt x="571707" y="0"/>
                </a:cubicBezTo>
                <a:cubicBezTo>
                  <a:pt x="887452" y="0"/>
                  <a:pt x="1143414" y="255962"/>
                  <a:pt x="1143414" y="571707"/>
                </a:cubicBezTo>
                <a:cubicBezTo>
                  <a:pt x="1143414" y="887452"/>
                  <a:pt x="887452" y="1143414"/>
                  <a:pt x="571707" y="1143414"/>
                </a:cubicBezTo>
                <a:cubicBezTo>
                  <a:pt x="255962" y="1143414"/>
                  <a:pt x="0" y="887452"/>
                  <a:pt x="0" y="571707"/>
                </a:cubicBez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1419" tIns="181419" rIns="181419" bIns="181419" numCol="1" spcCol="1270" anchor="ctr" anchorCtr="0">
            <a:no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 </a:t>
            </a:r>
            <a:r>
              <a:rPr lang="en-US" sz="28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</a:t>
            </a:r>
            <a:r>
              <a: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Quang)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30E4408-C692-4BE4-A3BB-9ABAC6C8C5F5}"/>
              </a:ext>
            </a:extLst>
          </p:cNvPr>
          <p:cNvSpPr/>
          <p:nvPr/>
        </p:nvSpPr>
        <p:spPr>
          <a:xfrm>
            <a:off x="7643800" y="3763522"/>
            <a:ext cx="534588" cy="388760"/>
          </a:xfrm>
          <a:custGeom>
            <a:avLst/>
            <a:gdLst>
              <a:gd name="connsiteX0" fmla="*/ 0 w 243172"/>
              <a:gd name="connsiteY0" fmla="*/ 77752 h 388760"/>
              <a:gd name="connsiteX1" fmla="*/ 121586 w 243172"/>
              <a:gd name="connsiteY1" fmla="*/ 77752 h 388760"/>
              <a:gd name="connsiteX2" fmla="*/ 121586 w 243172"/>
              <a:gd name="connsiteY2" fmla="*/ 0 h 388760"/>
              <a:gd name="connsiteX3" fmla="*/ 243172 w 243172"/>
              <a:gd name="connsiteY3" fmla="*/ 194380 h 388760"/>
              <a:gd name="connsiteX4" fmla="*/ 121586 w 243172"/>
              <a:gd name="connsiteY4" fmla="*/ 388760 h 388760"/>
              <a:gd name="connsiteX5" fmla="*/ 121586 w 243172"/>
              <a:gd name="connsiteY5" fmla="*/ 311008 h 388760"/>
              <a:gd name="connsiteX6" fmla="*/ 0 w 243172"/>
              <a:gd name="connsiteY6" fmla="*/ 311008 h 388760"/>
              <a:gd name="connsiteX7" fmla="*/ 0 w 243172"/>
              <a:gd name="connsiteY7" fmla="*/ 77752 h 388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172" h="388760">
                <a:moveTo>
                  <a:pt x="0" y="77752"/>
                </a:moveTo>
                <a:lnTo>
                  <a:pt x="121586" y="77752"/>
                </a:lnTo>
                <a:lnTo>
                  <a:pt x="121586" y="0"/>
                </a:lnTo>
                <a:lnTo>
                  <a:pt x="243172" y="194380"/>
                </a:lnTo>
                <a:lnTo>
                  <a:pt x="121586" y="388760"/>
                </a:lnTo>
                <a:lnTo>
                  <a:pt x="121586" y="311008"/>
                </a:lnTo>
                <a:lnTo>
                  <a:pt x="0" y="311008"/>
                </a:lnTo>
                <a:lnTo>
                  <a:pt x="0" y="77752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903533"/>
              <a:satOff val="33333"/>
              <a:lumOff val="-4902"/>
              <a:alphaOff val="0"/>
            </a:schemeClr>
          </a:fillRef>
          <a:effectRef idx="0">
            <a:schemeClr val="accent3">
              <a:hueOff val="903533"/>
              <a:satOff val="33333"/>
              <a:lumOff val="-490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7752" rIns="72952" bIns="77752" numCol="1" spcCol="1270" anchor="ctr" anchorCtr="0">
            <a:no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400" kern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8537BEB-5B7C-430B-8FB6-73875D02E038}"/>
              </a:ext>
            </a:extLst>
          </p:cNvPr>
          <p:cNvSpPr/>
          <p:nvPr/>
        </p:nvSpPr>
        <p:spPr>
          <a:xfrm>
            <a:off x="8430554" y="3386195"/>
            <a:ext cx="2513672" cy="1143413"/>
          </a:xfrm>
          <a:custGeom>
            <a:avLst/>
            <a:gdLst>
              <a:gd name="connsiteX0" fmla="*/ 0 w 1143413"/>
              <a:gd name="connsiteY0" fmla="*/ 571707 h 1143413"/>
              <a:gd name="connsiteX1" fmla="*/ 571707 w 1143413"/>
              <a:gd name="connsiteY1" fmla="*/ 0 h 1143413"/>
              <a:gd name="connsiteX2" fmla="*/ 1143414 w 1143413"/>
              <a:gd name="connsiteY2" fmla="*/ 571707 h 1143413"/>
              <a:gd name="connsiteX3" fmla="*/ 571707 w 1143413"/>
              <a:gd name="connsiteY3" fmla="*/ 1143414 h 1143413"/>
              <a:gd name="connsiteX4" fmla="*/ 0 w 1143413"/>
              <a:gd name="connsiteY4" fmla="*/ 571707 h 1143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413" h="1143413">
                <a:moveTo>
                  <a:pt x="0" y="571707"/>
                </a:moveTo>
                <a:cubicBezTo>
                  <a:pt x="0" y="255962"/>
                  <a:pt x="255962" y="0"/>
                  <a:pt x="571707" y="0"/>
                </a:cubicBezTo>
                <a:cubicBezTo>
                  <a:pt x="887452" y="0"/>
                  <a:pt x="1143414" y="255962"/>
                  <a:pt x="1143414" y="571707"/>
                </a:cubicBezTo>
                <a:cubicBezTo>
                  <a:pt x="1143414" y="887452"/>
                  <a:pt x="887452" y="1143414"/>
                  <a:pt x="571707" y="1143414"/>
                </a:cubicBezTo>
                <a:cubicBezTo>
                  <a:pt x="255962" y="1143414"/>
                  <a:pt x="0" y="887452"/>
                  <a:pt x="0" y="571707"/>
                </a:cubicBez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903533"/>
              <a:satOff val="33333"/>
              <a:lumOff val="-4902"/>
              <a:alphaOff val="0"/>
            </a:schemeClr>
          </a:fillRef>
          <a:effectRef idx="0">
            <a:schemeClr val="accent3">
              <a:hueOff val="903533"/>
              <a:satOff val="33333"/>
              <a:lumOff val="-490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1419" tIns="181419" rIns="181419" bIns="181419" numCol="1" spcCol="1270" anchor="ctr" anchorCtr="0">
            <a:no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xoan</a:t>
            </a:r>
            <a:r>
              <a: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Thọ</a:t>
            </a:r>
            <a:r>
              <a: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882D02B-9A95-456F-A49E-C6DB46226D3D}"/>
              </a:ext>
            </a:extLst>
          </p:cNvPr>
          <p:cNvSpPr/>
          <p:nvPr/>
        </p:nvSpPr>
        <p:spPr>
          <a:xfrm rot="5400000">
            <a:off x="6043471" y="4359284"/>
            <a:ext cx="243172" cy="854648"/>
          </a:xfrm>
          <a:custGeom>
            <a:avLst/>
            <a:gdLst>
              <a:gd name="connsiteX0" fmla="*/ 0 w 243172"/>
              <a:gd name="connsiteY0" fmla="*/ 77752 h 388760"/>
              <a:gd name="connsiteX1" fmla="*/ 121586 w 243172"/>
              <a:gd name="connsiteY1" fmla="*/ 77752 h 388760"/>
              <a:gd name="connsiteX2" fmla="*/ 121586 w 243172"/>
              <a:gd name="connsiteY2" fmla="*/ 0 h 388760"/>
              <a:gd name="connsiteX3" fmla="*/ 243172 w 243172"/>
              <a:gd name="connsiteY3" fmla="*/ 194380 h 388760"/>
              <a:gd name="connsiteX4" fmla="*/ 121586 w 243172"/>
              <a:gd name="connsiteY4" fmla="*/ 388760 h 388760"/>
              <a:gd name="connsiteX5" fmla="*/ 121586 w 243172"/>
              <a:gd name="connsiteY5" fmla="*/ 311008 h 388760"/>
              <a:gd name="connsiteX6" fmla="*/ 0 w 243172"/>
              <a:gd name="connsiteY6" fmla="*/ 311008 h 388760"/>
              <a:gd name="connsiteX7" fmla="*/ 0 w 243172"/>
              <a:gd name="connsiteY7" fmla="*/ 77752 h 388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172" h="388760">
                <a:moveTo>
                  <a:pt x="0" y="77752"/>
                </a:moveTo>
                <a:lnTo>
                  <a:pt x="121586" y="77752"/>
                </a:lnTo>
                <a:lnTo>
                  <a:pt x="121586" y="0"/>
                </a:lnTo>
                <a:lnTo>
                  <a:pt x="243172" y="194380"/>
                </a:lnTo>
                <a:lnTo>
                  <a:pt x="121586" y="388760"/>
                </a:lnTo>
                <a:lnTo>
                  <a:pt x="121586" y="311008"/>
                </a:lnTo>
                <a:lnTo>
                  <a:pt x="0" y="311008"/>
                </a:lnTo>
                <a:lnTo>
                  <a:pt x="0" y="77752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1807066"/>
              <a:satOff val="66667"/>
              <a:lumOff val="-9804"/>
              <a:alphaOff val="0"/>
            </a:schemeClr>
          </a:fillRef>
          <a:effectRef idx="0">
            <a:schemeClr val="accent3">
              <a:hueOff val="1807066"/>
              <a:satOff val="66667"/>
              <a:lumOff val="-980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7752" rIns="72952" bIns="77752" numCol="1" spcCol="1270" anchor="ctr" anchorCtr="0">
            <a:no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400" kern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9EA22FE-AD45-44D3-B16C-DC8032A0B0D1}"/>
              </a:ext>
            </a:extLst>
          </p:cNvPr>
          <p:cNvSpPr/>
          <p:nvPr/>
        </p:nvSpPr>
        <p:spPr>
          <a:xfrm>
            <a:off x="4908222" y="5022898"/>
            <a:ext cx="2513672" cy="1143413"/>
          </a:xfrm>
          <a:custGeom>
            <a:avLst/>
            <a:gdLst>
              <a:gd name="connsiteX0" fmla="*/ 0 w 1143413"/>
              <a:gd name="connsiteY0" fmla="*/ 571707 h 1143413"/>
              <a:gd name="connsiteX1" fmla="*/ 571707 w 1143413"/>
              <a:gd name="connsiteY1" fmla="*/ 0 h 1143413"/>
              <a:gd name="connsiteX2" fmla="*/ 1143414 w 1143413"/>
              <a:gd name="connsiteY2" fmla="*/ 571707 h 1143413"/>
              <a:gd name="connsiteX3" fmla="*/ 571707 w 1143413"/>
              <a:gd name="connsiteY3" fmla="*/ 1143414 h 1143413"/>
              <a:gd name="connsiteX4" fmla="*/ 0 w 1143413"/>
              <a:gd name="connsiteY4" fmla="*/ 571707 h 1143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413" h="1143413">
                <a:moveTo>
                  <a:pt x="0" y="571707"/>
                </a:moveTo>
                <a:cubicBezTo>
                  <a:pt x="0" y="255962"/>
                  <a:pt x="255962" y="0"/>
                  <a:pt x="571707" y="0"/>
                </a:cubicBezTo>
                <a:cubicBezTo>
                  <a:pt x="887452" y="0"/>
                  <a:pt x="1143414" y="255962"/>
                  <a:pt x="1143414" y="571707"/>
                </a:cubicBezTo>
                <a:cubicBezTo>
                  <a:pt x="1143414" y="887452"/>
                  <a:pt x="887452" y="1143414"/>
                  <a:pt x="571707" y="1143414"/>
                </a:cubicBezTo>
                <a:cubicBezTo>
                  <a:pt x="255962" y="1143414"/>
                  <a:pt x="0" y="887452"/>
                  <a:pt x="0" y="571707"/>
                </a:cubicBez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1807066"/>
              <a:satOff val="66667"/>
              <a:lumOff val="-9804"/>
              <a:alphaOff val="0"/>
            </a:schemeClr>
          </a:fillRef>
          <a:effectRef idx="0">
            <a:schemeClr val="accent3">
              <a:hueOff val="1807066"/>
              <a:satOff val="66667"/>
              <a:lumOff val="-980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1419" tIns="181419" rIns="181419" bIns="181419" numCol="1" spcCol="1270" anchor="ctr" anchorCtr="0">
            <a:no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89328A3-4D62-4071-B1C3-41DF8BE3F5A0}"/>
              </a:ext>
            </a:extLst>
          </p:cNvPr>
          <p:cNvSpPr/>
          <p:nvPr/>
        </p:nvSpPr>
        <p:spPr>
          <a:xfrm>
            <a:off x="4151726" y="3763521"/>
            <a:ext cx="534588" cy="388761"/>
          </a:xfrm>
          <a:custGeom>
            <a:avLst/>
            <a:gdLst>
              <a:gd name="connsiteX0" fmla="*/ 0 w 243172"/>
              <a:gd name="connsiteY0" fmla="*/ 77752 h 388760"/>
              <a:gd name="connsiteX1" fmla="*/ 121586 w 243172"/>
              <a:gd name="connsiteY1" fmla="*/ 77752 h 388760"/>
              <a:gd name="connsiteX2" fmla="*/ 121586 w 243172"/>
              <a:gd name="connsiteY2" fmla="*/ 0 h 388760"/>
              <a:gd name="connsiteX3" fmla="*/ 243172 w 243172"/>
              <a:gd name="connsiteY3" fmla="*/ 194380 h 388760"/>
              <a:gd name="connsiteX4" fmla="*/ 121586 w 243172"/>
              <a:gd name="connsiteY4" fmla="*/ 388760 h 388760"/>
              <a:gd name="connsiteX5" fmla="*/ 121586 w 243172"/>
              <a:gd name="connsiteY5" fmla="*/ 311008 h 388760"/>
              <a:gd name="connsiteX6" fmla="*/ 0 w 243172"/>
              <a:gd name="connsiteY6" fmla="*/ 311008 h 388760"/>
              <a:gd name="connsiteX7" fmla="*/ 0 w 243172"/>
              <a:gd name="connsiteY7" fmla="*/ 77752 h 388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172" h="388760">
                <a:moveTo>
                  <a:pt x="243171" y="311008"/>
                </a:moveTo>
                <a:lnTo>
                  <a:pt x="121586" y="311008"/>
                </a:lnTo>
                <a:lnTo>
                  <a:pt x="121586" y="388760"/>
                </a:lnTo>
                <a:lnTo>
                  <a:pt x="1" y="194380"/>
                </a:lnTo>
                <a:lnTo>
                  <a:pt x="121586" y="0"/>
                </a:lnTo>
                <a:lnTo>
                  <a:pt x="121586" y="77752"/>
                </a:lnTo>
                <a:lnTo>
                  <a:pt x="243171" y="77752"/>
                </a:lnTo>
                <a:lnTo>
                  <a:pt x="243171" y="311008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2710599"/>
              <a:satOff val="100000"/>
              <a:lumOff val="-14706"/>
              <a:alphaOff val="0"/>
            </a:schemeClr>
          </a:fillRef>
          <a:effectRef idx="0">
            <a:schemeClr val="accent3">
              <a:hueOff val="2710599"/>
              <a:satOff val="100000"/>
              <a:lumOff val="-1470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952" tIns="77753" rIns="0" bIns="77752" numCol="1" spcCol="1270" anchor="ctr" anchorCtr="0">
            <a:no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400" kern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4694B55-A23F-47BB-B08C-FB8FDB1177F4}"/>
              </a:ext>
            </a:extLst>
          </p:cNvPr>
          <p:cNvSpPr/>
          <p:nvPr/>
        </p:nvSpPr>
        <p:spPr>
          <a:xfrm>
            <a:off x="1143000" y="3386195"/>
            <a:ext cx="2756561" cy="1143413"/>
          </a:xfrm>
          <a:custGeom>
            <a:avLst/>
            <a:gdLst>
              <a:gd name="connsiteX0" fmla="*/ 0 w 1143413"/>
              <a:gd name="connsiteY0" fmla="*/ 571707 h 1143413"/>
              <a:gd name="connsiteX1" fmla="*/ 571707 w 1143413"/>
              <a:gd name="connsiteY1" fmla="*/ 0 h 1143413"/>
              <a:gd name="connsiteX2" fmla="*/ 1143414 w 1143413"/>
              <a:gd name="connsiteY2" fmla="*/ 571707 h 1143413"/>
              <a:gd name="connsiteX3" fmla="*/ 571707 w 1143413"/>
              <a:gd name="connsiteY3" fmla="*/ 1143414 h 1143413"/>
              <a:gd name="connsiteX4" fmla="*/ 0 w 1143413"/>
              <a:gd name="connsiteY4" fmla="*/ 571707 h 1143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413" h="1143413">
                <a:moveTo>
                  <a:pt x="0" y="571707"/>
                </a:moveTo>
                <a:cubicBezTo>
                  <a:pt x="0" y="255962"/>
                  <a:pt x="255962" y="0"/>
                  <a:pt x="571707" y="0"/>
                </a:cubicBezTo>
                <a:cubicBezTo>
                  <a:pt x="887452" y="0"/>
                  <a:pt x="1143414" y="255962"/>
                  <a:pt x="1143414" y="571707"/>
                </a:cubicBezTo>
                <a:cubicBezTo>
                  <a:pt x="1143414" y="887452"/>
                  <a:pt x="887452" y="1143414"/>
                  <a:pt x="571707" y="1143414"/>
                </a:cubicBezTo>
                <a:cubicBezTo>
                  <a:pt x="255962" y="1143414"/>
                  <a:pt x="0" y="887452"/>
                  <a:pt x="0" y="571707"/>
                </a:cubicBez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2710599"/>
              <a:satOff val="100000"/>
              <a:lumOff val="-14706"/>
              <a:alphaOff val="0"/>
            </a:schemeClr>
          </a:fillRef>
          <a:effectRef idx="0">
            <a:schemeClr val="accent3">
              <a:hueOff val="2710599"/>
              <a:satOff val="100000"/>
              <a:lumOff val="-1470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1419" tIns="181419" rIns="181419" bIns="181419" numCol="1" spcCol="1270" anchor="ctr" anchorCtr="0">
            <a:no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vi-VN" sz="24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Hát chèo (</a:t>
            </a:r>
            <a:r>
              <a:rPr lang="en-US" sz="24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4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 Định..) </a:t>
            </a:r>
            <a:endParaRPr lang="en-US" sz="2400" b="1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417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Shape, rectangle&#10;&#10;Description automatically generated">
            <a:extLst>
              <a:ext uri="{FF2B5EF4-FFF2-40B4-BE49-F238E27FC236}">
                <a16:creationId xmlns:a16="http://schemas.microsoft.com/office/drawing/2014/main" id="{678D788C-F7A5-4BF0-90BE-5654810CF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013" y="465307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7374A073-D228-4240-8C70-AF6D37BDE419}"/>
              </a:ext>
            </a:extLst>
          </p:cNvPr>
          <p:cNvGrpSpPr/>
          <p:nvPr/>
        </p:nvGrpSpPr>
        <p:grpSpPr>
          <a:xfrm>
            <a:off x="4272339" y="100975"/>
            <a:ext cx="3634622" cy="728664"/>
            <a:chOff x="2469306" y="2205052"/>
            <a:chExt cx="2566572" cy="2447894"/>
          </a:xfrm>
        </p:grpSpPr>
        <p:sp>
          <p:nvSpPr>
            <p:cNvPr id="21" name="Teardrop 20">
              <a:extLst>
                <a:ext uri="{FF2B5EF4-FFF2-40B4-BE49-F238E27FC236}">
                  <a16:creationId xmlns:a16="http://schemas.microsoft.com/office/drawing/2014/main" id="{EEB8A47A-26E5-4619-AF65-31F9A75145A3}"/>
                </a:ext>
              </a:extLst>
            </p:cNvPr>
            <p:cNvSpPr/>
            <p:nvPr/>
          </p:nvSpPr>
          <p:spPr>
            <a:xfrm rot="5141952">
              <a:off x="2587984" y="2205052"/>
              <a:ext cx="2447894" cy="2447894"/>
            </a:xfrm>
            <a:prstGeom prst="teardrop">
              <a:avLst>
                <a:gd name="adj" fmla="val 10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17C9ECA-E90A-45CB-91EC-B52B3AFF3362}"/>
                </a:ext>
              </a:extLst>
            </p:cNvPr>
            <p:cNvSpPr/>
            <p:nvPr/>
          </p:nvSpPr>
          <p:spPr>
            <a:xfrm>
              <a:off x="2469306" y="2283693"/>
              <a:ext cx="2499294" cy="2290612"/>
            </a:xfrm>
            <a:custGeom>
              <a:avLst/>
              <a:gdLst>
                <a:gd name="connsiteX0" fmla="*/ 0 w 2290857"/>
                <a:gd name="connsiteY0" fmla="*/ 1145307 h 2290613"/>
                <a:gd name="connsiteX1" fmla="*/ 1145429 w 2290857"/>
                <a:gd name="connsiteY1" fmla="*/ 0 h 2290613"/>
                <a:gd name="connsiteX2" fmla="*/ 2290858 w 2290857"/>
                <a:gd name="connsiteY2" fmla="*/ 1145307 h 2290613"/>
                <a:gd name="connsiteX3" fmla="*/ 1145429 w 2290857"/>
                <a:gd name="connsiteY3" fmla="*/ 2290614 h 2290613"/>
                <a:gd name="connsiteX4" fmla="*/ 0 w 2290857"/>
                <a:gd name="connsiteY4" fmla="*/ 1145307 h 2290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0857" h="2290613">
                  <a:moveTo>
                    <a:pt x="0" y="1145307"/>
                  </a:moveTo>
                  <a:cubicBezTo>
                    <a:pt x="0" y="512771"/>
                    <a:pt x="512826" y="0"/>
                    <a:pt x="1145429" y="0"/>
                  </a:cubicBezTo>
                  <a:cubicBezTo>
                    <a:pt x="1778032" y="0"/>
                    <a:pt x="2290858" y="512771"/>
                    <a:pt x="2290858" y="1145307"/>
                  </a:cubicBezTo>
                  <a:cubicBezTo>
                    <a:pt x="2290858" y="1777843"/>
                    <a:pt x="1778032" y="2290614"/>
                    <a:pt x="1145429" y="2290614"/>
                  </a:cubicBezTo>
                  <a:cubicBezTo>
                    <a:pt x="512826" y="2290614"/>
                    <a:pt x="0" y="1777843"/>
                    <a:pt x="0" y="1145307"/>
                  </a:cubicBezTo>
                  <a:close/>
                </a:path>
              </a:pathLst>
            </a:custGeom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93534" tIns="393332" rIns="393533" bIns="393332" numCol="1" spcCol="1270" anchor="ctr" anchorCtr="0">
              <a:noAutofit/>
            </a:bodyPr>
            <a:lstStyle/>
            <a:p>
              <a:pPr marL="0" marR="0" lvl="0" indent="0" algn="ctr" defTabSz="2311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6CCF0026-9225-4978-A38E-9E53EF46D020}"/>
              </a:ext>
            </a:extLst>
          </p:cNvPr>
          <p:cNvSpPr txBox="1"/>
          <p:nvPr/>
        </p:nvSpPr>
        <p:spPr>
          <a:xfrm>
            <a:off x="4977809" y="207167"/>
            <a:ext cx="23855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68293B4-FFB4-424E-8537-DF86DB02C0AB}"/>
              </a:ext>
            </a:extLst>
          </p:cNvPr>
          <p:cNvSpPr txBox="1"/>
          <p:nvPr/>
        </p:nvSpPr>
        <p:spPr>
          <a:xfrm>
            <a:off x="839767" y="1046620"/>
            <a:ext cx="60936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3: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nổi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573205-610E-45B0-9319-4B6978F65F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373" y="2063130"/>
            <a:ext cx="2558300" cy="18054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CA6412-31CC-4581-82C9-B5DAC8A732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7729" y="2063130"/>
            <a:ext cx="2610078" cy="18054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98C79B9-8DAA-4663-9351-8FBACD58C47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101"/>
          <a:stretch/>
        </p:blipFill>
        <p:spPr>
          <a:xfrm>
            <a:off x="6167863" y="2045620"/>
            <a:ext cx="2610077" cy="184048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1C0FAF3-5320-4D85-B87F-1DFCEBA1FE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7997" y="2045620"/>
            <a:ext cx="2491930" cy="182297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40A2FB4-D03A-4AF8-A7EB-43F4E47CAB99}"/>
              </a:ext>
            </a:extLst>
          </p:cNvPr>
          <p:cNvSpPr txBox="1"/>
          <p:nvPr/>
        </p:nvSpPr>
        <p:spPr>
          <a:xfrm>
            <a:off x="609859" y="3983765"/>
            <a:ext cx="2977328" cy="1094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9C66295-6D5D-4932-83BA-BC43613E34B3}"/>
              </a:ext>
            </a:extLst>
          </p:cNvPr>
          <p:cNvSpPr txBox="1"/>
          <p:nvPr/>
        </p:nvSpPr>
        <p:spPr>
          <a:xfrm>
            <a:off x="3799033" y="4053816"/>
            <a:ext cx="221099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Phú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Thọ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algn="ctr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hát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xoan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en-US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038ECAE-88E6-4F74-BB52-FCA7DDF17BB4}"/>
              </a:ext>
            </a:extLst>
          </p:cNvPr>
          <p:cNvSpPr txBox="1"/>
          <p:nvPr/>
        </p:nvSpPr>
        <p:spPr>
          <a:xfrm>
            <a:off x="6313511" y="4002658"/>
            <a:ext cx="221099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Nghệ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Tĩnh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hát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ví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dặm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en-US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36CF565-F9B0-4356-9FB7-204CF6B23953}"/>
              </a:ext>
            </a:extLst>
          </p:cNvPr>
          <p:cNvSpPr txBox="1"/>
          <p:nvPr/>
        </p:nvSpPr>
        <p:spPr>
          <a:xfrm>
            <a:off x="8867997" y="4002658"/>
            <a:ext cx="262310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Sông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Cửu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Long </a:t>
            </a:r>
          </a:p>
          <a:p>
            <a:pPr algn="ctr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đàn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ca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tài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tử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en-US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26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29" grpId="0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Shape, square&#10;&#10;Description automatically generated">
            <a:extLst>
              <a:ext uri="{FF2B5EF4-FFF2-40B4-BE49-F238E27FC236}">
                <a16:creationId xmlns:a16="http://schemas.microsoft.com/office/drawing/2014/main" id="{4602AC0E-8E09-4065-B54C-04766D1FD5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-1524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B1D0D0-6832-4C81-BC9B-1145972B4AD2}"/>
              </a:ext>
            </a:extLst>
          </p:cNvPr>
          <p:cNvSpPr txBox="1"/>
          <p:nvPr/>
        </p:nvSpPr>
        <p:spPr>
          <a:xfrm>
            <a:off x="2206745" y="3048001"/>
            <a:ext cx="777546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 TÀI CỦA BẠN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84E461-A639-42CA-804A-7F8CB37E5E6A}"/>
              </a:ext>
            </a:extLst>
          </p:cNvPr>
          <p:cNvSpPr txBox="1"/>
          <p:nvPr/>
        </p:nvSpPr>
        <p:spPr>
          <a:xfrm>
            <a:off x="4553011" y="1886857"/>
            <a:ext cx="2776703" cy="830997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0300416"/>
              </a:avLst>
            </a:prstTxWarp>
            <a:spAutoFit/>
          </a:bodyPr>
          <a:lstStyle/>
          <a:p>
            <a:r>
              <a:rPr lang="en-US" sz="4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</p:txBody>
      </p:sp>
    </p:spTree>
    <p:extLst>
      <p:ext uri="{BB962C8B-B14F-4D97-AF65-F5344CB8AC3E}">
        <p14:creationId xmlns:p14="http://schemas.microsoft.com/office/powerpoint/2010/main" val="212424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9911D0-0BD3-434E-B372-BCDF86E5FF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58" b="758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1E465A-1B93-4C9E-8F66-C25603EC85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28" t="2742" r="15519" b="68818"/>
          <a:stretch/>
        </p:blipFill>
        <p:spPr>
          <a:xfrm>
            <a:off x="3987473" y="603816"/>
            <a:ext cx="4204355" cy="91065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E9B3B3-B9BF-47F7-B014-249A396916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4431" t="5687" r="36387" b="6872"/>
          <a:stretch/>
        </p:blipFill>
        <p:spPr>
          <a:xfrm>
            <a:off x="9190863" y="2329702"/>
            <a:ext cx="1574946" cy="35147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4C15C3-86D5-4CB3-B887-0CE2E2B6359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2366"/>
          <a:stretch/>
        </p:blipFill>
        <p:spPr>
          <a:xfrm>
            <a:off x="1170623" y="603816"/>
            <a:ext cx="1877405" cy="25725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E1B19F-5F83-4D83-8981-C2AA59266E95}"/>
              </a:ext>
            </a:extLst>
          </p:cNvPr>
          <p:cNvSpPr txBox="1"/>
          <p:nvPr/>
        </p:nvSpPr>
        <p:spPr>
          <a:xfrm>
            <a:off x="3285994" y="2314995"/>
            <a:ext cx="595788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Graphic 8" descr="Apple outline">
            <a:extLst>
              <a:ext uri="{FF2B5EF4-FFF2-40B4-BE49-F238E27FC236}">
                <a16:creationId xmlns:a16="http://schemas.microsoft.com/office/drawing/2014/main" id="{708085A2-D252-41F4-A8F5-F20881CDAF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787490" y="2238648"/>
            <a:ext cx="605469" cy="605469"/>
          </a:xfrm>
          <a:prstGeom prst="rect">
            <a:avLst/>
          </a:prstGeom>
        </p:spPr>
      </p:pic>
      <p:pic>
        <p:nvPicPr>
          <p:cNvPr id="10" name="Graphic 9" descr="Apple outline">
            <a:extLst>
              <a:ext uri="{FF2B5EF4-FFF2-40B4-BE49-F238E27FC236}">
                <a16:creationId xmlns:a16="http://schemas.microsoft.com/office/drawing/2014/main" id="{53BCEDFC-A24D-4600-8AFB-0F33FDEB6C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723315" y="3933384"/>
            <a:ext cx="605469" cy="605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5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E099B799-D012-4440-863F-1BE905C7F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06" y="580570"/>
            <a:ext cx="11359588" cy="5927385"/>
          </a:xfrm>
          <a:prstGeom prst="rect">
            <a:avLst/>
          </a:prstGeom>
        </p:spPr>
      </p:pic>
      <p:sp>
        <p:nvSpPr>
          <p:cNvPr id="2" name="Teardrop 1">
            <a:extLst>
              <a:ext uri="{FF2B5EF4-FFF2-40B4-BE49-F238E27FC236}">
                <a16:creationId xmlns:a16="http://schemas.microsoft.com/office/drawing/2014/main" id="{F6457B14-202D-4ECE-BC58-D932C451BD5D}"/>
              </a:ext>
            </a:extLst>
          </p:cNvPr>
          <p:cNvSpPr/>
          <p:nvPr/>
        </p:nvSpPr>
        <p:spPr>
          <a:xfrm>
            <a:off x="3164114" y="232228"/>
            <a:ext cx="5529943" cy="862691"/>
          </a:xfrm>
          <a:prstGeom prst="teardrop">
            <a:avLst>
              <a:gd name="adj" fmla="val 104487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 hiểu biết về Huế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8D1817-D540-44CF-80D2-A8F3E0C381FE}"/>
              </a:ext>
            </a:extLst>
          </p:cNvPr>
          <p:cNvSpPr txBox="1"/>
          <p:nvPr/>
        </p:nvSpPr>
        <p:spPr>
          <a:xfrm>
            <a:off x="1158140" y="1246891"/>
            <a:ext cx="449384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Huế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miền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Nam,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phía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Nam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Nẵng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phía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bắc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B7D05B-58CE-4769-83BD-B9C5C17A5D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1100" y="3308992"/>
            <a:ext cx="4310608" cy="2825107"/>
          </a:xfrm>
          <a:prstGeom prst="rect">
            <a:avLst/>
          </a:prstGeom>
        </p:spPr>
      </p:pic>
      <p:pic>
        <p:nvPicPr>
          <p:cNvPr id="8" name="Graphic 7" descr="Asian Temple with solid fill">
            <a:extLst>
              <a:ext uri="{FF2B5EF4-FFF2-40B4-BE49-F238E27FC236}">
                <a16:creationId xmlns:a16="http://schemas.microsoft.com/office/drawing/2014/main" id="{EE583141-4F32-42BF-8D3F-9DB6F4E1F9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0940" y="1246891"/>
            <a:ext cx="457200" cy="457200"/>
          </a:xfrm>
          <a:prstGeom prst="rect">
            <a:avLst/>
          </a:prstGeom>
        </p:spPr>
      </p:pic>
      <p:pic>
        <p:nvPicPr>
          <p:cNvPr id="9" name="Graphic 8" descr="Asian Temple with solid fill">
            <a:extLst>
              <a:ext uri="{FF2B5EF4-FFF2-40B4-BE49-F238E27FC236}">
                <a16:creationId xmlns:a16="http://schemas.microsoft.com/office/drawing/2014/main" id="{F5185BD3-DA70-4F19-A2B7-1A766DDB2B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01675" y="1249050"/>
            <a:ext cx="457200" cy="4572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9E7A23C-7EF4-46BF-92E5-FAA918C42415}"/>
              </a:ext>
            </a:extLst>
          </p:cNvPr>
          <p:cNvSpPr txBox="1"/>
          <p:nvPr/>
        </p:nvSpPr>
        <p:spPr>
          <a:xfrm>
            <a:off x="7161100" y="1246890"/>
            <a:ext cx="402771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Ý nghĩa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lịch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sử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Huế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Phú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Xuân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)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kinh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Nguyễn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A6562DD-7604-42A4-BB9F-ACC9F6B86F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6064" y="3402340"/>
            <a:ext cx="4187230" cy="283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72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E099B799-D012-4440-863F-1BE905C7F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290" y="949782"/>
            <a:ext cx="11359588" cy="5927385"/>
          </a:xfrm>
          <a:prstGeom prst="rect">
            <a:avLst/>
          </a:prstGeom>
        </p:spPr>
      </p:pic>
      <p:sp>
        <p:nvSpPr>
          <p:cNvPr id="2" name="Teardrop 1">
            <a:extLst>
              <a:ext uri="{FF2B5EF4-FFF2-40B4-BE49-F238E27FC236}">
                <a16:creationId xmlns:a16="http://schemas.microsoft.com/office/drawing/2014/main" id="{F6457B14-202D-4ECE-BC58-D932C451BD5D}"/>
              </a:ext>
            </a:extLst>
          </p:cNvPr>
          <p:cNvSpPr/>
          <p:nvPr/>
        </p:nvSpPr>
        <p:spPr>
          <a:xfrm>
            <a:off x="3164113" y="87091"/>
            <a:ext cx="5529943" cy="862691"/>
          </a:xfrm>
          <a:prstGeom prst="teardrop">
            <a:avLst>
              <a:gd name="adj" fmla="val 104487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 hiểu biết về Huế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7571CE-996E-492E-8755-AAA277C18D97}"/>
              </a:ext>
            </a:extLst>
          </p:cNvPr>
          <p:cNvSpPr txBox="1"/>
          <p:nvPr/>
        </p:nvSpPr>
        <p:spPr>
          <a:xfrm>
            <a:off x="4280665" y="5115428"/>
            <a:ext cx="28967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i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Thiên nhiên Huế</a:t>
            </a:r>
            <a:endParaRPr lang="en-US" sz="2800" b="1" dirty="0"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395C7C-80D8-456E-9AFC-BFC5862ED9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407" y="1829303"/>
            <a:ext cx="4923034" cy="32861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764BDA3-D5EA-4839-B0E3-902D703C4D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1099" y="1203248"/>
            <a:ext cx="4708995" cy="32061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E8B62BE-2508-42C8-AC02-74C7E6CA96B7}"/>
              </a:ext>
            </a:extLst>
          </p:cNvPr>
          <p:cNvSpPr txBox="1"/>
          <p:nvPr/>
        </p:nvSpPr>
        <p:spPr>
          <a:xfrm>
            <a:off x="2479089" y="6525015"/>
            <a:ext cx="609452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000" dirty="0">
                <a:solidFill>
                  <a:schemeClr val="bg1"/>
                </a:solidFill>
              </a:rPr>
              <a:t>Vũ Thị Thanh Huyền - điện thoại của em: 0384884372. Trường THCS Yên Bài B.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87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A69AAE0-49D5-4C8B-8BA2-55898C00E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C72F0D-362A-40E6-AB02-0643786C6F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11" r="24989"/>
          <a:stretch/>
        </p:blipFill>
        <p:spPr>
          <a:xfrm>
            <a:off x="-4" y="-4"/>
            <a:ext cx="7534640" cy="6857984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83FA048-494D-4E2F-969C-B4AD00382E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76" r="33325" b="2"/>
          <a:stretch/>
        </p:blipFill>
        <p:spPr>
          <a:xfrm>
            <a:off x="7653541" y="6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C5B3C7-57CD-42EB-B61F-AA33EE8F1510}"/>
              </a:ext>
            </a:extLst>
          </p:cNvPr>
          <p:cNvSpPr txBox="1"/>
          <p:nvPr/>
        </p:nvSpPr>
        <p:spPr>
          <a:xfrm>
            <a:off x="6429377" y="4484956"/>
            <a:ext cx="530383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Danh lam, thắng cảnh, di tích lịch sử nổi tiếng của Huế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57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A69AAE0-49D5-4C8B-8BA2-55898C00E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A9A765-13F9-4E23-84A1-6EE3CC50C3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04" r="19734"/>
          <a:stretch/>
        </p:blipFill>
        <p:spPr>
          <a:xfrm>
            <a:off x="-4" y="-4"/>
            <a:ext cx="7534640" cy="6857984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0988CB-D8FC-4AA9-B4AE-E0C3930E67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69" r="8266" b="-3"/>
          <a:stretch/>
        </p:blipFill>
        <p:spPr>
          <a:xfrm>
            <a:off x="7653541" y="6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BAF527B-6913-4949-A9DF-41632CBE82EB}"/>
              </a:ext>
            </a:extLst>
          </p:cNvPr>
          <p:cNvSpPr txBox="1"/>
          <p:nvPr/>
        </p:nvSpPr>
        <p:spPr>
          <a:xfrm>
            <a:off x="6643687" y="4195108"/>
            <a:ext cx="503237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Nét đẹp con người xứ Huế</a:t>
            </a:r>
            <a:r>
              <a:rPr lang="vi-VN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Dịu dàng, nghĩa tình, thủy chung...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95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506</TotalTime>
  <Words>2363</Words>
  <Application>Microsoft Office PowerPoint</Application>
  <PresentationFormat>Widescreen</PresentationFormat>
  <Paragraphs>262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#9Slide03 Bebas Neue ZSmall</vt:lpstr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TBC</cp:lastModifiedBy>
  <cp:revision>157</cp:revision>
  <dcterms:created xsi:type="dcterms:W3CDTF">2022-10-20T03:29:25Z</dcterms:created>
  <dcterms:modified xsi:type="dcterms:W3CDTF">2022-12-01T03:47:21Z</dcterms:modified>
</cp:coreProperties>
</file>