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0" r:id="rId2"/>
    <p:sldId id="275" r:id="rId3"/>
    <p:sldId id="274" r:id="rId4"/>
    <p:sldId id="273" r:id="rId5"/>
    <p:sldId id="272" r:id="rId6"/>
    <p:sldId id="271" r:id="rId7"/>
    <p:sldId id="276" r:id="rId8"/>
    <p:sldId id="256" r:id="rId9"/>
    <p:sldId id="257" r:id="rId10"/>
    <p:sldId id="262" r:id="rId11"/>
    <p:sldId id="277" r:id="rId12"/>
    <p:sldId id="278" r:id="rId13"/>
    <p:sldId id="286" r:id="rId14"/>
    <p:sldId id="279" r:id="rId15"/>
    <p:sldId id="280" r:id="rId16"/>
    <p:sldId id="289" r:id="rId17"/>
    <p:sldId id="290" r:id="rId18"/>
    <p:sldId id="287" r:id="rId19"/>
    <p:sldId id="281" r:id="rId20"/>
    <p:sldId id="288" r:id="rId21"/>
    <p:sldId id="282" r:id="rId22"/>
  </p:sldIdLst>
  <p:sldSz cx="18288000" cy="10287000"/>
  <p:notesSz cx="6858000" cy="9144000"/>
  <p:embeddedFontLst>
    <p:embeddedFont>
      <p:font typeface="#9Slide03 Arima Madurai Bold" panose="00000800000000000000" pitchFamily="2" charset="0"/>
      <p:bold r:id="rId23"/>
    </p:embeddedFont>
    <p:embeddedFont>
      <p:font typeface="#9Slide03 Arima Madurai ExtraBo" panose="00000900000000000000" pitchFamily="2" charset="0"/>
      <p:bold r:id="rId24"/>
    </p:embeddedFont>
    <p:embeddedFont>
      <p:font typeface="#9Slide03 BoosterNextFYBlack" panose="02000A03000000020004" pitchFamily="2" charset="0"/>
      <p:regular r:id="rId25"/>
    </p:embeddedFont>
    <p:embeddedFont>
      <p:font typeface="#9Slide04 Podkova Medium" panose="00000600000000000000" pitchFamily="2" charset="0"/>
      <p:regular r:id="rId26"/>
    </p:embeddedFont>
    <p:embeddedFont>
      <p:font typeface="#9Slide05 Atlantika" pitchFamily="2" charset="0"/>
      <p:regular r:id="rId27"/>
    </p:embeddedFont>
    <p:embeddedFont>
      <p:font typeface="#9Slide05 Braxton Regular" panose="03060000000000000000" pitchFamily="66" charset="0"/>
      <p:regular r:id="rId28"/>
    </p:embeddedFont>
    <p:embeddedFont>
      <p:font typeface="#9Slide05 SVNHollie Script Pro" pitchFamily="2" charset="0"/>
      <p:regular r:id="rId29"/>
    </p:embeddedFont>
    <p:embeddedFont>
      <p:font typeface="#9Slide05 SVNVanilla Daisy Pro" panose="00000500000000000000" pitchFamily="2" charset="0"/>
      <p:regular r:id="rId30"/>
    </p:embeddedFont>
    <p:embeddedFont>
      <p:font typeface="#9Slide07 SVNUT Triumph Press" panose="00000500000000000000" pitchFamily="2" charset="0"/>
      <p:boldItalic r:id="rId31"/>
    </p:embeddedFont>
    <p:embeddedFont>
      <p:font typeface="Calibri" panose="020F0502020204030204" pitchFamily="34" charset="0"/>
      <p:regular r:id="rId32"/>
      <p:bold r:id="rId33"/>
      <p:italic r:id="rId34"/>
      <p:boldItalic r:id="rId35"/>
    </p:embeddedFont>
    <p:embeddedFont>
      <p:font typeface="Josefin Sans Regular"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8" d="100"/>
          <a:sy n="38" d="100"/>
        </p:scale>
        <p:origin x="488"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6.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4.svg"/><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4.sv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4.sv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11.png"/><Relationship Id="rId3" Type="http://schemas.openxmlformats.org/officeDocument/2006/relationships/image" Target="../media/image16.svg"/><Relationship Id="rId21" Type="http://schemas.openxmlformats.org/officeDocument/2006/relationships/image" Target="../media/image28.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10.svg"/><Relationship Id="rId2" Type="http://schemas.openxmlformats.org/officeDocument/2006/relationships/image" Target="../media/image15.png"/><Relationship Id="rId16" Type="http://schemas.openxmlformats.org/officeDocument/2006/relationships/image" Target="../media/image9.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14.svg"/><Relationship Id="rId23" Type="http://schemas.openxmlformats.org/officeDocument/2006/relationships/image" Target="../media/image6.svg"/><Relationship Id="rId10" Type="http://schemas.openxmlformats.org/officeDocument/2006/relationships/image" Target="../media/image23.png"/><Relationship Id="rId19" Type="http://schemas.openxmlformats.org/officeDocument/2006/relationships/image" Target="../media/image1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13.png"/><Relationship Id="rId22"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4.sv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4.sv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4.sv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4.sv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11.png"/><Relationship Id="rId3" Type="http://schemas.openxmlformats.org/officeDocument/2006/relationships/image" Target="../media/image16.svg"/><Relationship Id="rId21" Type="http://schemas.openxmlformats.org/officeDocument/2006/relationships/image" Target="../media/image28.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10.svg"/><Relationship Id="rId2" Type="http://schemas.openxmlformats.org/officeDocument/2006/relationships/image" Target="../media/image15.png"/><Relationship Id="rId16" Type="http://schemas.openxmlformats.org/officeDocument/2006/relationships/image" Target="../media/image9.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14.svg"/><Relationship Id="rId23" Type="http://schemas.openxmlformats.org/officeDocument/2006/relationships/image" Target="../media/image6.svg"/><Relationship Id="rId10" Type="http://schemas.openxmlformats.org/officeDocument/2006/relationships/image" Target="../media/image23.png"/><Relationship Id="rId19" Type="http://schemas.openxmlformats.org/officeDocument/2006/relationships/image" Target="../media/image1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13.png"/><Relationship Id="rId22"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11.png"/><Relationship Id="rId3" Type="http://schemas.openxmlformats.org/officeDocument/2006/relationships/image" Target="../media/image16.svg"/><Relationship Id="rId21" Type="http://schemas.openxmlformats.org/officeDocument/2006/relationships/image" Target="../media/image28.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10.svg"/><Relationship Id="rId2" Type="http://schemas.openxmlformats.org/officeDocument/2006/relationships/image" Target="../media/image15.png"/><Relationship Id="rId16" Type="http://schemas.openxmlformats.org/officeDocument/2006/relationships/image" Target="../media/image9.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14.svg"/><Relationship Id="rId23" Type="http://schemas.openxmlformats.org/officeDocument/2006/relationships/image" Target="../media/image6.svg"/><Relationship Id="rId10" Type="http://schemas.openxmlformats.org/officeDocument/2006/relationships/image" Target="../media/image23.png"/><Relationship Id="rId19" Type="http://schemas.openxmlformats.org/officeDocument/2006/relationships/image" Target="../media/image1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13.png"/><Relationship Id="rId22"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0.jpg"/><Relationship Id="rId5" Type="http://schemas.openxmlformats.org/officeDocument/2006/relationships/image" Target="../media/image6.svg"/><Relationship Id="rId10" Type="http://schemas.openxmlformats.org/officeDocument/2006/relationships/image" Target="../media/image29.jpg"/><Relationship Id="rId4" Type="http://schemas.openxmlformats.org/officeDocument/2006/relationships/image" Target="../media/image5.png"/><Relationship Id="rId9"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svg"/><Relationship Id="rId3" Type="http://schemas.openxmlformats.org/officeDocument/2006/relationships/image" Target="../media/image2.svg"/><Relationship Id="rId7" Type="http://schemas.openxmlformats.org/officeDocument/2006/relationships/image" Target="../media/image8.sv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4.svg"/><Relationship Id="rId15" Type="http://schemas.openxmlformats.org/officeDocument/2006/relationships/image" Target="../media/image10.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11.png"/><Relationship Id="rId3" Type="http://schemas.openxmlformats.org/officeDocument/2006/relationships/image" Target="../media/image16.svg"/><Relationship Id="rId21" Type="http://schemas.openxmlformats.org/officeDocument/2006/relationships/image" Target="../media/image28.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10.svg"/><Relationship Id="rId2" Type="http://schemas.openxmlformats.org/officeDocument/2006/relationships/image" Target="../media/image15.png"/><Relationship Id="rId16" Type="http://schemas.openxmlformats.org/officeDocument/2006/relationships/image" Target="../media/image9.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14.svg"/><Relationship Id="rId23" Type="http://schemas.openxmlformats.org/officeDocument/2006/relationships/image" Target="../media/image6.svg"/><Relationship Id="rId10" Type="http://schemas.openxmlformats.org/officeDocument/2006/relationships/image" Target="../media/image23.png"/><Relationship Id="rId19" Type="http://schemas.openxmlformats.org/officeDocument/2006/relationships/image" Target="../media/image1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13.png"/><Relationship Id="rId2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22F5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154" y="-913673"/>
            <a:ext cx="11113777" cy="1110092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42441" y="-1319539"/>
            <a:ext cx="11113777" cy="111009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8861">
            <a:off x="10755618" y="-7129375"/>
            <a:ext cx="13918397" cy="92114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171075">
            <a:off x="15234902" y="7414862"/>
            <a:ext cx="2539876" cy="146851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07924">
            <a:off x="-692895" y="6429543"/>
            <a:ext cx="6350422" cy="635042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40492">
            <a:off x="386479" y="4815216"/>
            <a:ext cx="1303776" cy="4878075"/>
          </a:xfrm>
          <a:prstGeom prst="rect">
            <a:avLst/>
          </a:prstGeom>
        </p:spPr>
      </p:pic>
      <p:grpSp>
        <p:nvGrpSpPr>
          <p:cNvPr id="9" name="Group 9"/>
          <p:cNvGrpSpPr/>
          <p:nvPr/>
        </p:nvGrpSpPr>
        <p:grpSpPr>
          <a:xfrm>
            <a:off x="2086465" y="2245249"/>
            <a:ext cx="13591010" cy="2436120"/>
            <a:chOff x="147565" y="-271759"/>
            <a:chExt cx="35299130" cy="9859024"/>
          </a:xfrm>
        </p:grpSpPr>
        <p:sp>
          <p:nvSpPr>
            <p:cNvPr id="10" name="Freeform 10"/>
            <p:cNvSpPr/>
            <p:nvPr/>
          </p:nvSpPr>
          <p:spPr>
            <a:xfrm>
              <a:off x="304800" y="304800"/>
              <a:ext cx="35141895" cy="9282465"/>
            </a:xfrm>
            <a:custGeom>
              <a:avLst/>
              <a:gdLst/>
              <a:ahLst/>
              <a:cxnLst/>
              <a:rect l="l" t="t" r="r" b="b"/>
              <a:pathLst>
                <a:path w="35141895" h="9282465">
                  <a:moveTo>
                    <a:pt x="35141895" y="0"/>
                  </a:moveTo>
                  <a:lnTo>
                    <a:pt x="35141895" y="9282465"/>
                  </a:lnTo>
                  <a:lnTo>
                    <a:pt x="0" y="9282465"/>
                  </a:lnTo>
                  <a:lnTo>
                    <a:pt x="0" y="8977665"/>
                  </a:lnTo>
                  <a:lnTo>
                    <a:pt x="34837095" y="8977665"/>
                  </a:lnTo>
                  <a:lnTo>
                    <a:pt x="34837095" y="0"/>
                  </a:lnTo>
                  <a:close/>
                </a:path>
              </a:pathLst>
            </a:custGeom>
            <a:solidFill>
              <a:srgbClr val="1E1C40"/>
            </a:solidFill>
          </p:spPr>
        </p:sp>
        <p:sp>
          <p:nvSpPr>
            <p:cNvPr id="11" name="Freeform 11"/>
            <p:cNvSpPr/>
            <p:nvPr/>
          </p:nvSpPr>
          <p:spPr>
            <a:xfrm>
              <a:off x="147565" y="-271759"/>
              <a:ext cx="35141896" cy="9282465"/>
            </a:xfrm>
            <a:custGeom>
              <a:avLst/>
              <a:gdLst/>
              <a:ahLst/>
              <a:cxnLst/>
              <a:rect l="l" t="t" r="r" b="b"/>
              <a:pathLst>
                <a:path w="35141895" h="9282465">
                  <a:moveTo>
                    <a:pt x="0" y="0"/>
                  </a:moveTo>
                  <a:lnTo>
                    <a:pt x="35141895" y="0"/>
                  </a:lnTo>
                  <a:lnTo>
                    <a:pt x="35141895" y="9282465"/>
                  </a:lnTo>
                  <a:lnTo>
                    <a:pt x="0" y="9282465"/>
                  </a:lnTo>
                  <a:close/>
                </a:path>
              </a:pathLst>
            </a:custGeom>
            <a:solidFill>
              <a:srgbClr val="8B86D6"/>
            </a:solidFill>
          </p:spPr>
          <p:txBody>
            <a:bodyPr anchor="ctr"/>
            <a:lstStyle/>
            <a:p>
              <a:pPr algn="ctr">
                <a:spcBef>
                  <a:spcPts val="600"/>
                </a:spcBef>
              </a:pPr>
              <a:r>
                <a:rPr kumimoji="0" lang="vi-VN" sz="6000" b="1" i="0" u="none" strike="noStrike" kern="1200" cap="none" spc="0" normalizeH="0" baseline="0" noProof="0" dirty="0">
                  <a:ln>
                    <a:noFill/>
                  </a:ln>
                  <a:solidFill>
                    <a:schemeClr val="bg1"/>
                  </a:solidFill>
                  <a:effectLst/>
                  <a:uLnTx/>
                  <a:uFillTx/>
                  <a:latin typeface="#9Slide03 BoosterNextFYBlack" panose="02000A03000000020004" pitchFamily="2" charset="0"/>
                  <a:ea typeface="Times New Roman" panose="02020603050405020304" pitchFamily="18" charset="0"/>
                </a:rPr>
                <a:t>Câu 1:</a:t>
              </a:r>
              <a:r>
                <a:rPr kumimoji="0" lang="vi-VN" sz="6000" b="0" i="0" u="none" strike="noStrike" kern="1200" cap="none" spc="0" normalizeH="0" baseline="0" noProof="0" dirty="0">
                  <a:ln>
                    <a:noFill/>
                  </a:ln>
                  <a:solidFill>
                    <a:schemeClr val="bg1"/>
                  </a:solidFill>
                  <a:effectLst/>
                  <a:uLnTx/>
                  <a:uFillTx/>
                  <a:latin typeface="#9Slide03 BoosterNextFYBlack" panose="02000A03000000020004" pitchFamily="2" charset="0"/>
                  <a:ea typeface="Times New Roman" panose="02020603050405020304" pitchFamily="18" charset="0"/>
                </a:rPr>
                <a:t> </a:t>
              </a:r>
              <a:r>
                <a:rPr kumimoji="0" lang="en-US" sz="6000" b="0" i="0" u="none" strike="noStrike" kern="1200" cap="none" spc="0" normalizeH="0" baseline="0" noProof="0" dirty="0" err="1">
                  <a:ln>
                    <a:noFill/>
                  </a:ln>
                  <a:solidFill>
                    <a:schemeClr val="bg1"/>
                  </a:solidFill>
                  <a:effectLst/>
                  <a:uLnTx/>
                  <a:uFillTx/>
                  <a:latin typeface="#9Slide03 BoosterNextFYBlack" panose="02000A03000000020004" pitchFamily="2" charset="0"/>
                  <a:ea typeface="Times New Roman" panose="02020603050405020304" pitchFamily="18" charset="0"/>
                </a:rPr>
                <a:t>Tác</a:t>
              </a:r>
              <a:r>
                <a:rPr kumimoji="0" lang="en-US" sz="6000" b="0" i="0" u="none" strike="noStrike" kern="1200" cap="none" spc="0" normalizeH="0" baseline="0" noProof="0" dirty="0">
                  <a:ln>
                    <a:noFill/>
                  </a:ln>
                  <a:solidFill>
                    <a:schemeClr val="bg1"/>
                  </a:solidFill>
                  <a:effectLst/>
                  <a:uLnTx/>
                  <a:uFillTx/>
                  <a:latin typeface="#9Slide03 BoosterNextFYBlack" panose="02000A03000000020004" pitchFamily="2" charset="0"/>
                  <a:ea typeface="Times New Roman" panose="02020603050405020304" pitchFamily="18" charset="0"/>
                </a:rPr>
                <a:t> </a:t>
              </a:r>
              <a:r>
                <a:rPr kumimoji="0" lang="en-US" sz="6000" b="0" i="0" u="none" strike="noStrike" kern="1200" cap="none" spc="0" normalizeH="0" baseline="0" noProof="0" dirty="0" err="1">
                  <a:ln>
                    <a:noFill/>
                  </a:ln>
                  <a:solidFill>
                    <a:schemeClr val="bg1"/>
                  </a:solidFill>
                  <a:effectLst/>
                  <a:uLnTx/>
                  <a:uFillTx/>
                  <a:latin typeface="#9Slide03 BoosterNextFYBlack" panose="02000A03000000020004" pitchFamily="2" charset="0"/>
                  <a:ea typeface="Times New Roman" panose="02020603050405020304" pitchFamily="18" charset="0"/>
                </a:rPr>
                <a:t>giả</a:t>
              </a:r>
              <a:r>
                <a:rPr kumimoji="0" lang="en-US" sz="6000" b="0" i="0" u="none" strike="noStrike" kern="1200" cap="none" spc="0" normalizeH="0" baseline="0" noProof="0" dirty="0">
                  <a:ln>
                    <a:noFill/>
                  </a:ln>
                  <a:solidFill>
                    <a:schemeClr val="bg1"/>
                  </a:solidFill>
                  <a:effectLst/>
                  <a:uLnTx/>
                  <a:uFillTx/>
                  <a:latin typeface="#9Slide03 BoosterNextFYBlack" panose="02000A03000000020004" pitchFamily="2" charset="0"/>
                  <a:ea typeface="Times New Roman" panose="02020603050405020304" pitchFamily="18" charset="0"/>
                </a:rPr>
                <a:t> </a:t>
              </a:r>
              <a:r>
                <a:rPr kumimoji="0" lang="en-US" sz="6000" b="0" i="0" u="none" strike="noStrike" kern="1200" cap="none" spc="0" normalizeH="0" baseline="0" noProof="0" dirty="0" err="1">
                  <a:ln>
                    <a:noFill/>
                  </a:ln>
                  <a:solidFill>
                    <a:schemeClr val="bg1"/>
                  </a:solidFill>
                  <a:effectLst/>
                  <a:uLnTx/>
                  <a:uFillTx/>
                  <a:latin typeface="#9Slide03 BoosterNextFYBlack" panose="02000A03000000020004" pitchFamily="2" charset="0"/>
                  <a:ea typeface="Times New Roman" panose="02020603050405020304" pitchFamily="18" charset="0"/>
                </a:rPr>
                <a:t>En-đi</a:t>
              </a:r>
              <a:r>
                <a:rPr kumimoji="0" lang="en-US" sz="6000" b="0" i="0" u="none" strike="noStrike" kern="1200" cap="none" spc="0" normalizeH="0" baseline="0" noProof="0" dirty="0">
                  <a:ln>
                    <a:noFill/>
                  </a:ln>
                  <a:solidFill>
                    <a:schemeClr val="bg1"/>
                  </a:solidFill>
                  <a:effectLst/>
                  <a:uLnTx/>
                  <a:uFillTx/>
                  <a:latin typeface="#9Slide03 BoosterNextFYBlack" panose="02000A03000000020004" pitchFamily="2" charset="0"/>
                  <a:ea typeface="Times New Roman" panose="02020603050405020304" pitchFamily="18" charset="0"/>
                </a:rPr>
                <a:t> </a:t>
              </a:r>
              <a:r>
                <a:rPr lang="en-US" sz="6000" dirty="0">
                  <a:solidFill>
                    <a:schemeClr val="bg1"/>
                  </a:solidFill>
                  <a:latin typeface="#9Slide03 BoosterNextFYBlack" panose="02000A03000000020004" pitchFamily="2" charset="0"/>
                  <a:ea typeface="Times New Roman" panose="02020603050405020304" pitchFamily="18" charset="0"/>
                </a:rPr>
                <a:t>U</a:t>
              </a:r>
              <a:r>
                <a:rPr kumimoji="0" lang="en-US" sz="6000" b="0" i="0" u="none" strike="noStrike" kern="1200" cap="none" spc="0" normalizeH="0" baseline="0" noProof="0" dirty="0" err="1">
                  <a:ln>
                    <a:noFill/>
                  </a:ln>
                  <a:solidFill>
                    <a:schemeClr val="bg1"/>
                  </a:solidFill>
                  <a:effectLst/>
                  <a:uLnTx/>
                  <a:uFillTx/>
                  <a:latin typeface="#9Slide03 BoosterNextFYBlack" panose="02000A03000000020004" pitchFamily="2" charset="0"/>
                  <a:ea typeface="Times New Roman" panose="02020603050405020304" pitchFamily="18" charset="0"/>
                </a:rPr>
                <a:t>ya</a:t>
              </a:r>
              <a:r>
                <a:rPr kumimoji="0" lang="vi-VN" sz="6000" b="0" i="0" u="none" strike="noStrike" kern="1200" cap="none" spc="0" normalizeH="0" baseline="0" noProof="0" dirty="0">
                  <a:ln>
                    <a:noFill/>
                  </a:ln>
                  <a:solidFill>
                    <a:schemeClr val="bg1"/>
                  </a:solidFill>
                  <a:effectLst/>
                  <a:uLnTx/>
                  <a:uFillTx/>
                  <a:latin typeface="#9Slide03 BoosterNextFYBlack" panose="02000A03000000020004" pitchFamily="2" charset="0"/>
                  <a:ea typeface="Times New Roman" panose="02020603050405020304" pitchFamily="18" charset="0"/>
                </a:rPr>
                <a:t> là nhà văn của nước nào</a:t>
              </a:r>
              <a:r>
                <a:rPr kumimoji="0" lang="en-US" sz="6000" b="0" i="0" u="none" strike="noStrike" kern="1200" cap="none" spc="0" normalizeH="0" baseline="0" noProof="0" dirty="0">
                  <a:ln>
                    <a:noFill/>
                  </a:ln>
                  <a:solidFill>
                    <a:schemeClr val="bg1"/>
                  </a:solidFill>
                  <a:effectLst/>
                  <a:uLnTx/>
                  <a:uFillTx/>
                  <a:latin typeface="#9Slide03 BoosterNextFYBlack" panose="02000A03000000020004" pitchFamily="2" charset="0"/>
                  <a:ea typeface="Times New Roman" panose="02020603050405020304" pitchFamily="18" charset="0"/>
                </a:rPr>
                <a:t>?</a:t>
              </a:r>
              <a:endParaRPr kumimoji="0" lang="vi-VN" sz="6000" b="0" i="0" u="none" strike="noStrike" kern="1200" cap="none" spc="0" normalizeH="0" baseline="0" noProof="0" dirty="0">
                <a:ln>
                  <a:noFill/>
                </a:ln>
                <a:solidFill>
                  <a:schemeClr val="bg1"/>
                </a:solidFill>
                <a:effectLst/>
                <a:uLnTx/>
                <a:uFillTx/>
                <a:latin typeface="#9Slide03 BoosterNextFYBlack" panose="02000A03000000020004" pitchFamily="2" charset="0"/>
                <a:ea typeface="Times New Roman" panose="02020603050405020304" pitchFamily="18" charset="0"/>
              </a:endParaRPr>
            </a:p>
          </p:txBody>
        </p:sp>
      </p:gr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90672" y="1362221"/>
            <a:ext cx="2539412" cy="2525561"/>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38367" y="-1137947"/>
            <a:ext cx="2275894" cy="2275894"/>
          </a:xfrm>
          <a:prstGeom prst="rect">
            <a:avLst/>
          </a:prstGeom>
        </p:spPr>
      </p:pic>
      <p:sp>
        <p:nvSpPr>
          <p:cNvPr id="15" name="TextBox 14">
            <a:extLst>
              <a:ext uri="{FF2B5EF4-FFF2-40B4-BE49-F238E27FC236}">
                <a16:creationId xmlns:a16="http://schemas.microsoft.com/office/drawing/2014/main" id="{56935DF4-59CB-FE69-D701-75B9D12A4D2D}"/>
              </a:ext>
            </a:extLst>
          </p:cNvPr>
          <p:cNvSpPr txBox="1"/>
          <p:nvPr/>
        </p:nvSpPr>
        <p:spPr>
          <a:xfrm>
            <a:off x="6034162" y="5327941"/>
            <a:ext cx="5638800" cy="923330"/>
          </a:xfrm>
          <a:prstGeom prst="rect">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0480" marR="30480" indent="457200" algn="ctr">
              <a:spcBef>
                <a:spcPts val="400"/>
              </a:spcBef>
              <a:spcAft>
                <a:spcPts val="400"/>
              </a:spcAft>
            </a:pPr>
            <a:r>
              <a:rPr lang="en-US" sz="5400" b="1" dirty="0">
                <a:effectLst/>
                <a:latin typeface="#9Slide05 Braxton Regular" panose="03060000000000000000" pitchFamily="66" charset="0"/>
                <a:ea typeface="Times New Roman" panose="02020603050405020304" pitchFamily="18" charset="0"/>
              </a:rPr>
              <a:t>ĐA: </a:t>
            </a:r>
            <a:r>
              <a:rPr lang="en-US" sz="5400" b="1" dirty="0" err="1">
                <a:effectLst/>
                <a:latin typeface="#9Slide05 Braxton Regular" panose="03060000000000000000" pitchFamily="66" charset="0"/>
                <a:ea typeface="Times New Roman" panose="02020603050405020304" pitchFamily="18" charset="0"/>
              </a:rPr>
              <a:t>Nước</a:t>
            </a:r>
            <a:r>
              <a:rPr lang="en-US" sz="5400" b="1" dirty="0">
                <a:effectLst/>
                <a:latin typeface="#9Slide05 Braxton Regular" panose="03060000000000000000" pitchFamily="66" charset="0"/>
                <a:ea typeface="Times New Roman" panose="02020603050405020304" pitchFamily="18" charset="0"/>
              </a:rPr>
              <a:t> </a:t>
            </a:r>
            <a:r>
              <a:rPr lang="en-US" sz="5400" b="1" dirty="0" err="1">
                <a:effectLst/>
                <a:latin typeface="#9Slide05 Braxton Regular" panose="03060000000000000000" pitchFamily="66" charset="0"/>
                <a:ea typeface="Times New Roman" panose="02020603050405020304" pitchFamily="18" charset="0"/>
              </a:rPr>
              <a:t>Mỹ</a:t>
            </a:r>
            <a:r>
              <a:rPr lang="en-US" sz="5400" b="1" dirty="0">
                <a:effectLst/>
                <a:latin typeface="#9Slide05 Braxton Regular" panose="03060000000000000000" pitchFamily="66" charset="0"/>
                <a:ea typeface="Times New Roman" panose="02020603050405020304" pitchFamily="18" charset="0"/>
              </a:rPr>
              <a:t>.</a:t>
            </a:r>
            <a:endParaRPr lang="en-US" sz="4800" b="1" dirty="0">
              <a:effectLst/>
              <a:latin typeface="#9Slide05 Braxton Regular" panose="03060000000000000000" pitchFamily="66" charset="0"/>
              <a:ea typeface="Times New Roman" panose="02020603050405020304" pitchFamily="18" charset="0"/>
            </a:endParaRPr>
          </a:p>
        </p:txBody>
      </p:sp>
    </p:spTree>
    <p:extLst>
      <p:ext uri="{BB962C8B-B14F-4D97-AF65-F5344CB8AC3E}">
        <p14:creationId xmlns:p14="http://schemas.microsoft.com/office/powerpoint/2010/main" val="2248142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22F5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154" y="-913673"/>
            <a:ext cx="11113777" cy="1110092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33624" y="-1228424"/>
            <a:ext cx="11113777" cy="111009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97643" y="-3503353"/>
            <a:ext cx="12041426" cy="796923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4213998" y="5691438"/>
            <a:ext cx="9860005" cy="986000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738751">
            <a:off x="9456392" y="-3597766"/>
            <a:ext cx="12326742" cy="8158062"/>
          </a:xfrm>
          <a:prstGeom prst="rect">
            <a:avLst/>
          </a:prstGeom>
        </p:spPr>
      </p:pic>
      <p:sp>
        <p:nvSpPr>
          <p:cNvPr id="7" name="TextBox 7"/>
          <p:cNvSpPr txBox="1"/>
          <p:nvPr/>
        </p:nvSpPr>
        <p:spPr>
          <a:xfrm>
            <a:off x="1801452" y="1387617"/>
            <a:ext cx="14685097" cy="1381125"/>
          </a:xfrm>
          <a:prstGeom prst="rect">
            <a:avLst/>
          </a:prstGeom>
        </p:spPr>
        <p:txBody>
          <a:bodyPr lIns="0" tIns="0" rIns="0" bIns="0" rtlCol="0" anchor="t">
            <a:spAutoFit/>
          </a:bodyPr>
          <a:lstStyle/>
          <a:p>
            <a:pPr marL="0" lvl="0" indent="0" algn="ctr">
              <a:lnSpc>
                <a:spcPts val="10800"/>
              </a:lnSpc>
              <a:spcBef>
                <a:spcPct val="0"/>
              </a:spcBef>
            </a:pPr>
            <a:r>
              <a:rPr lang="en-US" sz="9000" dirty="0">
                <a:solidFill>
                  <a:srgbClr val="F1F1F1"/>
                </a:solidFill>
                <a:latin typeface="Barriecito Bold"/>
              </a:rPr>
              <a:t>Chia </a:t>
            </a:r>
            <a:r>
              <a:rPr lang="en-US" sz="9000" dirty="0" err="1">
                <a:solidFill>
                  <a:srgbClr val="F1F1F1"/>
                </a:solidFill>
                <a:latin typeface="Barriecito Bold"/>
              </a:rPr>
              <a:t>sẻ</a:t>
            </a:r>
            <a:endParaRPr lang="en-US" sz="9000" dirty="0">
              <a:solidFill>
                <a:srgbClr val="F1F1F1"/>
              </a:solidFill>
              <a:latin typeface="Barriecito Bold"/>
            </a:endParaRPr>
          </a:p>
        </p:txBody>
      </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14237" y="7066543"/>
            <a:ext cx="4242858" cy="4242858"/>
          </a:xfrm>
          <a:prstGeom prst="rect">
            <a:avLst/>
          </a:prstGeom>
        </p:spPr>
      </p:pic>
      <p:sp>
        <p:nvSpPr>
          <p:cNvPr id="10" name="AutoShape 10"/>
          <p:cNvSpPr/>
          <p:nvPr/>
        </p:nvSpPr>
        <p:spPr>
          <a:xfrm>
            <a:off x="1809911" y="4412822"/>
            <a:ext cx="4429572" cy="3378536"/>
          </a:xfrm>
          <a:prstGeom prst="rect">
            <a:avLst/>
          </a:prstGeom>
          <a:solidFill>
            <a:srgbClr val="FFFFFF"/>
          </a:solidFill>
        </p:spPr>
      </p:sp>
      <p:sp>
        <p:nvSpPr>
          <p:cNvPr id="12" name="AutoShape 12"/>
          <p:cNvSpPr/>
          <p:nvPr/>
        </p:nvSpPr>
        <p:spPr>
          <a:xfrm>
            <a:off x="6937673" y="4412822"/>
            <a:ext cx="4429572" cy="3378536"/>
          </a:xfrm>
          <a:prstGeom prst="rect">
            <a:avLst/>
          </a:prstGeom>
          <a:solidFill>
            <a:srgbClr val="FFFFFF"/>
          </a:solidFill>
        </p:spPr>
      </p:sp>
      <p:sp>
        <p:nvSpPr>
          <p:cNvPr id="14" name="AutoShape 14"/>
          <p:cNvSpPr/>
          <p:nvPr/>
        </p:nvSpPr>
        <p:spPr>
          <a:xfrm>
            <a:off x="12065435" y="4412822"/>
            <a:ext cx="4429572" cy="3378536"/>
          </a:xfrm>
          <a:prstGeom prst="rect">
            <a:avLst/>
          </a:prstGeom>
          <a:solidFill>
            <a:srgbClr val="FFFFFF"/>
          </a:solidFill>
        </p:spPr>
      </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10675">
            <a:off x="262196" y="3082084"/>
            <a:ext cx="1090747" cy="4081026"/>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320970" y="7396930"/>
            <a:ext cx="2331157" cy="2318441"/>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703934" y="936986"/>
            <a:ext cx="3168132" cy="1831756"/>
          </a:xfrm>
          <a:prstGeom prst="rect">
            <a:avLst/>
          </a:prstGeom>
        </p:spPr>
      </p:pic>
      <p:sp>
        <p:nvSpPr>
          <p:cNvPr id="19" name="TextBox 18">
            <a:extLst>
              <a:ext uri="{FF2B5EF4-FFF2-40B4-BE49-F238E27FC236}">
                <a16:creationId xmlns:a16="http://schemas.microsoft.com/office/drawing/2014/main" id="{57873076-D097-B4D4-87A3-3139177B6E95}"/>
              </a:ext>
            </a:extLst>
          </p:cNvPr>
          <p:cNvSpPr txBox="1"/>
          <p:nvPr/>
        </p:nvSpPr>
        <p:spPr>
          <a:xfrm>
            <a:off x="2235745" y="4717254"/>
            <a:ext cx="3551695" cy="2862322"/>
          </a:xfrm>
          <a:prstGeom prst="rect">
            <a:avLst/>
          </a:prstGeom>
          <a:noFill/>
        </p:spPr>
        <p:txBody>
          <a:bodyPr wrap="square">
            <a:spAutoFit/>
          </a:bodyPr>
          <a:lstStyle/>
          <a:p>
            <a:pPr marL="0" marR="30480" algn="ctr">
              <a:spcBef>
                <a:spcPts val="600"/>
              </a:spcBef>
              <a:spcAft>
                <a:spcPts val="600"/>
              </a:spcAft>
            </a:pPr>
            <a:r>
              <a:rPr lang="nl-NL" sz="3600" dirty="0">
                <a:effectLst/>
                <a:latin typeface="#9Slide05 Atlantika" pitchFamily="2" charset="0"/>
                <a:ea typeface="Times New Roman" panose="02020603050405020304" pitchFamily="18" charset="0"/>
              </a:rPr>
              <a:t>+ Chia sẻ cách em đã vận dụng kĩ năng đọc hiểu truyện KH viễn tưởng để đọc văn bản “Nhật trình Sol 6”.</a:t>
            </a:r>
            <a:endParaRPr lang="en-US" sz="3600" dirty="0">
              <a:effectLst/>
              <a:latin typeface="#9Slide05 Atlantika" pitchFamily="2" charset="0"/>
              <a:ea typeface="Times New Roman" panose="02020603050405020304" pitchFamily="18" charset="0"/>
            </a:endParaRPr>
          </a:p>
        </p:txBody>
      </p:sp>
      <p:sp>
        <p:nvSpPr>
          <p:cNvPr id="21" name="TextBox 20">
            <a:extLst>
              <a:ext uri="{FF2B5EF4-FFF2-40B4-BE49-F238E27FC236}">
                <a16:creationId xmlns:a16="http://schemas.microsoft.com/office/drawing/2014/main" id="{EC73F47A-2762-A87F-FB9D-0988FDD45953}"/>
              </a:ext>
            </a:extLst>
          </p:cNvPr>
          <p:cNvSpPr txBox="1"/>
          <p:nvPr/>
        </p:nvSpPr>
        <p:spPr>
          <a:xfrm>
            <a:off x="7351971" y="4771376"/>
            <a:ext cx="3703916" cy="2308324"/>
          </a:xfrm>
          <a:prstGeom prst="rect">
            <a:avLst/>
          </a:prstGeom>
          <a:noFill/>
        </p:spPr>
        <p:txBody>
          <a:bodyPr wrap="square">
            <a:spAutoFit/>
          </a:bodyPr>
          <a:lstStyle/>
          <a:p>
            <a:pPr marL="0" marR="30480" algn="ctr">
              <a:spcBef>
                <a:spcPts val="600"/>
              </a:spcBef>
              <a:spcAft>
                <a:spcPts val="600"/>
              </a:spcAft>
            </a:pPr>
            <a:r>
              <a:rPr lang="nl-NL" sz="3600" dirty="0">
                <a:effectLst/>
                <a:latin typeface="#9Slide05 Atlantika" pitchFamily="2" charset="0"/>
                <a:ea typeface="Times New Roman" panose="02020603050405020304" pitchFamily="18" charset="0"/>
              </a:rPr>
              <a:t> + Em đã đọc diễn cảm văn bản này như thế nào? Chọn một đoạn văn bản mà em thích nhất để đọc trước lớp.</a:t>
            </a:r>
            <a:endParaRPr lang="en-US" sz="3200" dirty="0">
              <a:effectLst/>
              <a:latin typeface="#9Slide05 Atlantika" pitchFamily="2" charset="0"/>
              <a:ea typeface="Times New Roman" panose="02020603050405020304" pitchFamily="18" charset="0"/>
            </a:endParaRPr>
          </a:p>
        </p:txBody>
      </p:sp>
      <p:sp>
        <p:nvSpPr>
          <p:cNvPr id="23" name="TextBox 22">
            <a:extLst>
              <a:ext uri="{FF2B5EF4-FFF2-40B4-BE49-F238E27FC236}">
                <a16:creationId xmlns:a16="http://schemas.microsoft.com/office/drawing/2014/main" id="{9AB5856A-1028-9BD0-526D-8A02B969F9BB}"/>
              </a:ext>
            </a:extLst>
          </p:cNvPr>
          <p:cNvSpPr txBox="1"/>
          <p:nvPr/>
        </p:nvSpPr>
        <p:spPr>
          <a:xfrm>
            <a:off x="12530135" y="4884709"/>
            <a:ext cx="3349671" cy="1754326"/>
          </a:xfrm>
          <a:prstGeom prst="rect">
            <a:avLst/>
          </a:prstGeom>
          <a:noFill/>
        </p:spPr>
        <p:txBody>
          <a:bodyPr wrap="square">
            <a:spAutoFit/>
          </a:bodyPr>
          <a:lstStyle/>
          <a:p>
            <a:pPr marL="0" marR="30480" algn="ctr"/>
            <a:r>
              <a:rPr lang="nl-NL" sz="3600" dirty="0">
                <a:effectLst/>
                <a:latin typeface="#9Slide05 Atlantika" pitchFamily="2" charset="0"/>
                <a:ea typeface="Times New Roman" panose="02020603050405020304" pitchFamily="18" charset="0"/>
              </a:rPr>
              <a:t>+  Hãy tóm nội dung chính của văn bản bằng </a:t>
            </a:r>
          </a:p>
          <a:p>
            <a:pPr marL="0" marR="30480" algn="ctr"/>
            <a:r>
              <a:rPr lang="nl-NL" sz="3600" dirty="0">
                <a:effectLst/>
                <a:latin typeface="#9Slide05 Atlantika" pitchFamily="2" charset="0"/>
                <a:ea typeface="Times New Roman" panose="02020603050405020304" pitchFamily="18" charset="0"/>
              </a:rPr>
              <a:t>5 – 7 câu văn.</a:t>
            </a:r>
            <a:endParaRPr lang="en-US" sz="3200" dirty="0">
              <a:effectLst/>
              <a:latin typeface="#9Slide05 Atlantika" pitchFamily="2"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out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out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outVertical)">
                                      <p:cBhvr>
                                        <p:cTn id="23" dur="500"/>
                                        <p:tgtEl>
                                          <p:spTgt spid="14"/>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outVertical)">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718" y="6876431"/>
            <a:ext cx="2556697" cy="2542752"/>
          </a:xfrm>
          <a:prstGeom prst="rect">
            <a:avLst/>
          </a:prstGeom>
        </p:spPr>
      </p:pic>
      <p:pic>
        <p:nvPicPr>
          <p:cNvPr id="3" name="Picture 3"/>
          <p:cNvPicPr>
            <a:picLocks noChangeAspect="1"/>
          </p:cNvPicPr>
          <p:nvPr/>
        </p:nvPicPr>
        <p:blipFill>
          <a:blip r:embed="rId4">
            <a:alphaModFix amt="1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3999" y="290078"/>
            <a:ext cx="5530970" cy="3197906"/>
          </a:xfrm>
          <a:prstGeom prst="rect">
            <a:avLst/>
          </a:prstGeom>
        </p:spPr>
      </p:pic>
      <p:sp>
        <p:nvSpPr>
          <p:cNvPr id="4" name="TextBox 4"/>
          <p:cNvSpPr txBox="1"/>
          <p:nvPr/>
        </p:nvSpPr>
        <p:spPr>
          <a:xfrm>
            <a:off x="1692327" y="720984"/>
            <a:ext cx="14903346" cy="1210781"/>
          </a:xfrm>
          <a:prstGeom prst="rect">
            <a:avLst/>
          </a:prstGeom>
        </p:spPr>
        <p:txBody>
          <a:bodyPr lIns="0" tIns="0" rIns="0" bIns="0" rtlCol="0" anchor="t">
            <a:spAutoFit/>
          </a:bodyPr>
          <a:lstStyle/>
          <a:p>
            <a:pPr marL="0" lvl="0" indent="0" algn="ctr">
              <a:lnSpc>
                <a:spcPts val="10620"/>
              </a:lnSpc>
              <a:spcBef>
                <a:spcPct val="0"/>
              </a:spcBef>
            </a:pPr>
            <a:r>
              <a:rPr lang="en-US" sz="6000" dirty="0" err="1">
                <a:solidFill>
                  <a:schemeClr val="accent2">
                    <a:lumMod val="50000"/>
                  </a:schemeClr>
                </a:solidFill>
                <a:latin typeface="#9Slide03 BoosterNextFYBlack" panose="02000A03000000020004" pitchFamily="2" charset="0"/>
              </a:rPr>
              <a:t>Đọc</a:t>
            </a:r>
            <a:r>
              <a:rPr lang="en-US" sz="6000" dirty="0">
                <a:solidFill>
                  <a:schemeClr val="accent2">
                    <a:lumMod val="50000"/>
                  </a:schemeClr>
                </a:solidFill>
                <a:latin typeface="#9Slide03 BoosterNextFYBlack" panose="02000A03000000020004" pitchFamily="2" charset="0"/>
              </a:rPr>
              <a:t> </a:t>
            </a:r>
            <a:r>
              <a:rPr lang="en-US" sz="6000" dirty="0" err="1">
                <a:solidFill>
                  <a:schemeClr val="accent2">
                    <a:lumMod val="50000"/>
                  </a:schemeClr>
                </a:solidFill>
                <a:latin typeface="#9Slide03 BoosterNextFYBlack" panose="02000A03000000020004" pitchFamily="2" charset="0"/>
              </a:rPr>
              <a:t>văn</a:t>
            </a:r>
            <a:r>
              <a:rPr lang="en-US" sz="6000" dirty="0">
                <a:solidFill>
                  <a:schemeClr val="accent2">
                    <a:lumMod val="50000"/>
                  </a:schemeClr>
                </a:solidFill>
                <a:latin typeface="#9Slide03 BoosterNextFYBlack" panose="02000A03000000020004" pitchFamily="2" charset="0"/>
              </a:rPr>
              <a:t> </a:t>
            </a:r>
            <a:r>
              <a:rPr lang="en-US" sz="6000" dirty="0" err="1">
                <a:solidFill>
                  <a:schemeClr val="accent2">
                    <a:lumMod val="50000"/>
                  </a:schemeClr>
                </a:solidFill>
                <a:latin typeface="#9Slide03 BoosterNextFYBlack" panose="02000A03000000020004" pitchFamily="2" charset="0"/>
              </a:rPr>
              <a:t>bản</a:t>
            </a:r>
            <a:endParaRPr lang="en-US" sz="6000" dirty="0">
              <a:solidFill>
                <a:schemeClr val="accent2">
                  <a:lumMod val="50000"/>
                </a:schemeClr>
              </a:solidFill>
              <a:latin typeface="#9Slide03 BoosterNextFYBlack" panose="02000A03000000020004" pitchFamily="2" charset="0"/>
            </a:endParaRPr>
          </a:p>
        </p:txBody>
      </p:sp>
      <p:pic>
        <p:nvPicPr>
          <p:cNvPr id="10" name="Picture 10"/>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12213">
            <a:off x="16681600" y="1989908"/>
            <a:ext cx="1213149" cy="4538993"/>
          </a:xfrm>
          <a:prstGeom prst="rect">
            <a:avLst/>
          </a:prstGeom>
        </p:spPr>
      </p:pic>
      <p:pic>
        <p:nvPicPr>
          <p:cNvPr id="11" name="Picture 11"/>
          <p:cNvPicPr>
            <a:picLocks noChangeAspect="1"/>
          </p:cNvPicPr>
          <p:nvPr/>
        </p:nvPicPr>
        <p:blipFill>
          <a:blip r:embed="rId8">
            <a:alphaModFix amt="19999"/>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73625" y="8248031"/>
            <a:ext cx="3396281" cy="3396281"/>
          </a:xfrm>
          <a:prstGeom prst="rect">
            <a:avLst/>
          </a:prstGeom>
        </p:spPr>
      </p:pic>
      <p:sp>
        <p:nvSpPr>
          <p:cNvPr id="35" name="TextBox 34">
            <a:extLst>
              <a:ext uri="{FF2B5EF4-FFF2-40B4-BE49-F238E27FC236}">
                <a16:creationId xmlns:a16="http://schemas.microsoft.com/office/drawing/2014/main" id="{E673245D-789C-6F0E-23A5-33927F88BFEF}"/>
              </a:ext>
            </a:extLst>
          </p:cNvPr>
          <p:cNvSpPr txBox="1"/>
          <p:nvPr/>
        </p:nvSpPr>
        <p:spPr>
          <a:xfrm>
            <a:off x="2089066" y="2884714"/>
            <a:ext cx="14401800" cy="5552289"/>
          </a:xfrm>
          <a:prstGeom prst="rect">
            <a:avLst/>
          </a:prstGeom>
          <a:noFill/>
        </p:spPr>
        <p:txBody>
          <a:bodyPr wrap="square">
            <a:spAutoFit/>
          </a:bodyPr>
          <a:lstStyle/>
          <a:p>
            <a:pPr marL="0" marR="30480" algn="just">
              <a:lnSpc>
                <a:spcPct val="130000"/>
              </a:lnSpc>
              <a:spcBef>
                <a:spcPts val="1800"/>
              </a:spcBef>
              <a:spcAft>
                <a:spcPts val="1200"/>
              </a:spcAft>
            </a:pPr>
            <a:r>
              <a:rPr lang="pt-BR" sz="2800" dirty="0">
                <a:solidFill>
                  <a:schemeClr val="accent4">
                    <a:lumMod val="50000"/>
                  </a:schemeClr>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Cách đọc:</a:t>
            </a:r>
            <a:r>
              <a:rPr lang="pt-BR" sz="2800" b="1" dirty="0">
                <a:solidFill>
                  <a:schemeClr val="accent4">
                    <a:lumMod val="50000"/>
                  </a:schemeClr>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a:t>
            </a:r>
            <a:r>
              <a:rPr lang="nl-NL" sz="2800" dirty="0">
                <a:solidFill>
                  <a:schemeClr val="accent4">
                    <a:lumMod val="50000"/>
                  </a:schemeClr>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giọng kể chuyện tự nhiên theo ngôi thứ nhất, có sự thay đổi theo diễn biến sự việc, đặc biệt chú ý các từ ngữ phiên âm tiếng nước ngoài và một số từ ngữ chuyên môn.</a:t>
            </a:r>
            <a:endParaRPr lang="en-US" sz="2800" dirty="0">
              <a:solidFill>
                <a:schemeClr val="accent4">
                  <a:lumMod val="50000"/>
                </a:schemeClr>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L="0" marR="0">
              <a:lnSpc>
                <a:spcPct val="130000"/>
              </a:lnSpc>
              <a:spcBef>
                <a:spcPts val="1800"/>
              </a:spcBef>
              <a:spcAft>
                <a:spcPts val="1200"/>
              </a:spcAft>
              <a:tabLst>
                <a:tab pos="1386840" algn="l"/>
              </a:tabLst>
            </a:pPr>
            <a:r>
              <a:rPr lang="pt-BR" sz="2800" dirty="0">
                <a:solidFill>
                  <a:schemeClr val="accent4">
                    <a:lumMod val="50000"/>
                  </a:schemeClr>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Từ khó:</a:t>
            </a:r>
            <a:endParaRPr lang="en-US" sz="2800" dirty="0">
              <a:solidFill>
                <a:schemeClr val="accent4">
                  <a:lumMod val="50000"/>
                </a:schemeClr>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L="0" marR="0" algn="just">
              <a:lnSpc>
                <a:spcPct val="130000"/>
              </a:lnSpc>
              <a:spcBef>
                <a:spcPts val="1800"/>
              </a:spcBef>
              <a:spcAft>
                <a:spcPts val="1200"/>
              </a:spcAft>
              <a:tabLst>
                <a:tab pos="1386840" algn="l"/>
              </a:tabLst>
            </a:pPr>
            <a:r>
              <a:rPr lang="pt-BR" sz="2800" dirty="0">
                <a:solidFill>
                  <a:schemeClr val="accent4">
                    <a:lumMod val="50000"/>
                  </a:schemeClr>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oxi: khí không màu, không mùi, chiếm 1/5 thể tích của không khí, hóa hợp được nhiều chất khác, cần cho sự hô hấp, sự cháy.</a:t>
            </a:r>
            <a:endParaRPr lang="en-US" sz="2800" dirty="0">
              <a:solidFill>
                <a:schemeClr val="accent4">
                  <a:lumMod val="50000"/>
                </a:schemeClr>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L="0" marR="0" algn="just">
              <a:lnSpc>
                <a:spcPct val="130000"/>
              </a:lnSpc>
              <a:spcBef>
                <a:spcPts val="1800"/>
              </a:spcBef>
              <a:spcAft>
                <a:spcPts val="1200"/>
              </a:spcAft>
              <a:tabLst>
                <a:tab pos="1386840" algn="l"/>
              </a:tabLst>
            </a:pPr>
            <a:r>
              <a:rPr lang="pt-BR" sz="2800" dirty="0">
                <a:solidFill>
                  <a:schemeClr val="accent4">
                    <a:lumMod val="50000"/>
                  </a:schemeClr>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áp suất: đại lượng vật lý có trị số bằng áp lực trên một đơn vị diện tích.</a:t>
            </a:r>
            <a:endParaRPr lang="en-US" sz="2800" dirty="0">
              <a:solidFill>
                <a:schemeClr val="accent4">
                  <a:lumMod val="50000"/>
                </a:schemeClr>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L="0" marR="0" algn="just">
              <a:lnSpc>
                <a:spcPct val="130000"/>
              </a:lnSpc>
              <a:spcBef>
                <a:spcPts val="1800"/>
              </a:spcBef>
              <a:spcAft>
                <a:spcPts val="1200"/>
              </a:spcAft>
              <a:tabLst>
                <a:tab pos="1386840" algn="l"/>
              </a:tabLst>
            </a:pPr>
            <a:r>
              <a:rPr lang="pt-BR" sz="2800" dirty="0">
                <a:solidFill>
                  <a:schemeClr val="accent4">
                    <a:lumMod val="50000"/>
                  </a:schemeClr>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 khí quyển: lớp không khí bao quanh trái đất hoặc một thiên thể.</a:t>
            </a:r>
            <a:endParaRPr lang="en-US" sz="2800" dirty="0">
              <a:solidFill>
                <a:schemeClr val="accent4">
                  <a:lumMod val="50000"/>
                </a:schemeClr>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p:txBody>
      </p:sp>
    </p:spTree>
    <p:extLst>
      <p:ext uri="{BB962C8B-B14F-4D97-AF65-F5344CB8AC3E}">
        <p14:creationId xmlns:p14="http://schemas.microsoft.com/office/powerpoint/2010/main" val="1298134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wipe(left)">
                                      <p:cBhvr>
                                        <p:cTn id="7" dur="50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wipe(left)">
                                      <p:cBhvr>
                                        <p:cTn id="12" dur="500"/>
                                        <p:tgtEl>
                                          <p:spTgt spid="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5">
                                            <p:txEl>
                                              <p:pRg st="2" end="2"/>
                                            </p:txEl>
                                          </p:spTgt>
                                        </p:tgtEl>
                                        <p:attrNameLst>
                                          <p:attrName>style.visibility</p:attrName>
                                        </p:attrNameLst>
                                      </p:cBhvr>
                                      <p:to>
                                        <p:strVal val="visible"/>
                                      </p:to>
                                    </p:set>
                                    <p:animEffect transition="in" filter="wipe(left)">
                                      <p:cBhvr>
                                        <p:cTn id="17" dur="500"/>
                                        <p:tgtEl>
                                          <p:spTgt spid="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5">
                                            <p:txEl>
                                              <p:pRg st="3" end="3"/>
                                            </p:txEl>
                                          </p:spTgt>
                                        </p:tgtEl>
                                        <p:attrNameLst>
                                          <p:attrName>style.visibility</p:attrName>
                                        </p:attrNameLst>
                                      </p:cBhvr>
                                      <p:to>
                                        <p:strVal val="visible"/>
                                      </p:to>
                                    </p:set>
                                    <p:animEffect transition="in" filter="wipe(left)">
                                      <p:cBhvr>
                                        <p:cTn id="22" dur="500"/>
                                        <p:tgtEl>
                                          <p:spTgt spid="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5">
                                            <p:txEl>
                                              <p:pRg st="4" end="4"/>
                                            </p:txEl>
                                          </p:spTgt>
                                        </p:tgtEl>
                                        <p:attrNameLst>
                                          <p:attrName>style.visibility</p:attrName>
                                        </p:attrNameLst>
                                      </p:cBhvr>
                                      <p:to>
                                        <p:strVal val="visible"/>
                                      </p:to>
                                    </p:set>
                                    <p:animEffect transition="in" filter="wipe(left)">
                                      <p:cBhvr>
                                        <p:cTn id="27"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718" y="6876431"/>
            <a:ext cx="2556697" cy="2542752"/>
          </a:xfrm>
          <a:prstGeom prst="rect">
            <a:avLst/>
          </a:prstGeom>
        </p:spPr>
      </p:pic>
      <p:pic>
        <p:nvPicPr>
          <p:cNvPr id="3" name="Picture 3"/>
          <p:cNvPicPr>
            <a:picLocks noChangeAspect="1"/>
          </p:cNvPicPr>
          <p:nvPr/>
        </p:nvPicPr>
        <p:blipFill>
          <a:blip r:embed="rId4">
            <a:alphaModFix amt="1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3999" y="290078"/>
            <a:ext cx="5530970" cy="3197906"/>
          </a:xfrm>
          <a:prstGeom prst="rect">
            <a:avLst/>
          </a:prstGeom>
        </p:spPr>
      </p:pic>
      <p:pic>
        <p:nvPicPr>
          <p:cNvPr id="10" name="Picture 10"/>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12213">
            <a:off x="16681600" y="1989908"/>
            <a:ext cx="1213149" cy="4538993"/>
          </a:xfrm>
          <a:prstGeom prst="rect">
            <a:avLst/>
          </a:prstGeom>
        </p:spPr>
      </p:pic>
      <p:pic>
        <p:nvPicPr>
          <p:cNvPr id="11" name="Picture 11"/>
          <p:cNvPicPr>
            <a:picLocks noChangeAspect="1"/>
          </p:cNvPicPr>
          <p:nvPr/>
        </p:nvPicPr>
        <p:blipFill>
          <a:blip r:embed="rId8">
            <a:alphaModFix amt="19999"/>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73625" y="8248031"/>
            <a:ext cx="3396281" cy="3396281"/>
          </a:xfrm>
          <a:prstGeom prst="rect">
            <a:avLst/>
          </a:prstGeom>
        </p:spPr>
      </p:pic>
      <p:sp>
        <p:nvSpPr>
          <p:cNvPr id="9" name="TextBox 8">
            <a:extLst>
              <a:ext uri="{FF2B5EF4-FFF2-40B4-BE49-F238E27FC236}">
                <a16:creationId xmlns:a16="http://schemas.microsoft.com/office/drawing/2014/main" id="{15F5D2F2-53CD-C14F-39DD-B6B521A65D18}"/>
              </a:ext>
            </a:extLst>
          </p:cNvPr>
          <p:cNvSpPr txBox="1"/>
          <p:nvPr/>
        </p:nvSpPr>
        <p:spPr>
          <a:xfrm>
            <a:off x="2057400" y="2933700"/>
            <a:ext cx="14554200" cy="5213735"/>
          </a:xfrm>
          <a:prstGeom prst="rect">
            <a:avLst/>
          </a:prstGeom>
          <a:noFill/>
        </p:spPr>
        <p:txBody>
          <a:bodyPr wrap="square">
            <a:spAutoFit/>
          </a:bodyPr>
          <a:lstStyle/>
          <a:p>
            <a:pPr algn="just">
              <a:lnSpc>
                <a:spcPct val="130000"/>
              </a:lnSpc>
            </a:pPr>
            <a:r>
              <a:rPr lang="nl-NL" sz="3200" b="1" dirty="0">
                <a:solidFill>
                  <a:schemeClr val="accent4">
                    <a:lumMod val="50000"/>
                  </a:schemeClr>
                </a:solidFill>
                <a:latin typeface="#9Slide03 Arima Madurai ExtraBo" panose="00000900000000000000" pitchFamily="2" charset="0"/>
                <a:ea typeface="Times New Roman" panose="02020603050405020304" pitchFamily="18" charset="0"/>
                <a:cs typeface="#9Slide03 Arima Madurai ExtraBo" panose="00000900000000000000" pitchFamily="2" charset="0"/>
              </a:rPr>
              <a:t>N</a:t>
            </a:r>
            <a:r>
              <a:rPr lang="nl-NL" sz="3200" b="1" dirty="0">
                <a:solidFill>
                  <a:schemeClr val="accent4">
                    <a:lumMod val="50000"/>
                  </a:schemeClr>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rPr>
              <a:t>hân vật “tôi” (Mác Oát-ni) bị lạc đồng đội bởi một con bão cát ác liệt trên Sao Hỏa. Anh ngất đi vì bị thương do một chiếc ăng-ten đâm vào người. Sau đó anh tỉnh lại và tự tìm mọi cách sửa lại bộ đồ du hành để tiếp tục di chuyển. Khi trở về căn nhà trên Sao Hỏa, anh rất thất vọng khi phát hiện ra phương tiện để trở về Trái Đất đã biến mất. Anh bước vào nhà và tìm dụng cụ y tế để tự khâu vết thương, tự khởi động lại các thiết bị liên lạc. Nhưng anh đã không có cách nào để liên lạc với đồng đội, anh đã mắc kẹt trên Sao Hỏa và tưởng tượng ra các tình huống xảy ra với bản thân mình.</a:t>
            </a:r>
            <a:endParaRPr lang="en-US" sz="3200" b="1" dirty="0">
              <a:solidFill>
                <a:schemeClr val="accent4">
                  <a:lumMod val="50000"/>
                </a:schemeClr>
              </a:solidFill>
              <a:latin typeface="#9Slide03 Arima Madurai ExtraBo" panose="00000900000000000000" pitchFamily="2" charset="0"/>
              <a:cs typeface="#9Slide03 Arima Madurai ExtraBo" panose="00000900000000000000" pitchFamily="2" charset="0"/>
            </a:endParaRPr>
          </a:p>
        </p:txBody>
      </p:sp>
      <p:sp>
        <p:nvSpPr>
          <p:cNvPr id="12" name="TextBox 11">
            <a:extLst>
              <a:ext uri="{FF2B5EF4-FFF2-40B4-BE49-F238E27FC236}">
                <a16:creationId xmlns:a16="http://schemas.microsoft.com/office/drawing/2014/main" id="{9FB0758C-3FA5-2F1D-1E5C-CA91FABEE269}"/>
              </a:ext>
            </a:extLst>
          </p:cNvPr>
          <p:cNvSpPr txBox="1"/>
          <p:nvPr/>
        </p:nvSpPr>
        <p:spPr>
          <a:xfrm>
            <a:off x="4448175" y="1065250"/>
            <a:ext cx="9772650" cy="1193404"/>
          </a:xfrm>
          <a:prstGeom prst="rect">
            <a:avLst/>
          </a:prstGeom>
        </p:spPr>
        <p:txBody>
          <a:bodyPr lIns="0" tIns="0" rIns="0" bIns="0" rtlCol="0" anchor="t">
            <a:spAutoFit/>
          </a:bodyPr>
          <a:lstStyle>
            <a:defPPr>
              <a:defRPr lang="en-US"/>
            </a:defPPr>
            <a:lvl1pPr lvl="0" indent="0" algn="ctr">
              <a:lnSpc>
                <a:spcPts val="10620"/>
              </a:lnSpc>
              <a:spcBef>
                <a:spcPct val="0"/>
              </a:spcBef>
              <a:defRPr sz="6000">
                <a:solidFill>
                  <a:schemeClr val="accent2">
                    <a:lumMod val="50000"/>
                  </a:schemeClr>
                </a:solidFill>
                <a:latin typeface="#9Slide03 BoosterNextFYBlack" panose="02000A03000000020004" pitchFamily="2" charset="0"/>
              </a:defRPr>
            </a:lvl1pPr>
          </a:lstStyle>
          <a:p>
            <a:r>
              <a:rPr lang="nl-NL" dirty="0"/>
              <a:t>Tóm tắt văn bản</a:t>
            </a:r>
            <a:endParaRPr lang="en-US" dirty="0"/>
          </a:p>
        </p:txBody>
      </p:sp>
    </p:spTree>
    <p:extLst>
      <p:ext uri="{BB962C8B-B14F-4D97-AF65-F5344CB8AC3E}">
        <p14:creationId xmlns:p14="http://schemas.microsoft.com/office/powerpoint/2010/main" val="241320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8891" y="2331979"/>
            <a:ext cx="5382835" cy="348629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50308" y="2366382"/>
            <a:ext cx="5382835" cy="348629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683" t="7913" r="9418" b="8340"/>
          <a:stretch>
            <a:fillRect/>
          </a:stretch>
        </p:blipFill>
        <p:spPr>
          <a:xfrm>
            <a:off x="0" y="-10725"/>
            <a:ext cx="18288000" cy="10295749"/>
          </a:xfrm>
          <a:prstGeom prst="rect">
            <a:avLst/>
          </a:prstGeom>
        </p:spPr>
      </p:pic>
      <p:sp>
        <p:nvSpPr>
          <p:cNvPr id="5" name="AutoShape 5"/>
          <p:cNvSpPr/>
          <p:nvPr/>
        </p:nvSpPr>
        <p:spPr>
          <a:xfrm>
            <a:off x="1999628" y="630334"/>
            <a:ext cx="14516100" cy="6999890"/>
          </a:xfrm>
          <a:prstGeom prst="rect">
            <a:avLst/>
          </a:prstGeom>
          <a:solidFill>
            <a:srgbClr val="322F5D"/>
          </a:solidFill>
        </p:spPr>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88788" y="3180543"/>
            <a:ext cx="1499722" cy="463397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18417" y="6420130"/>
            <a:ext cx="2286519" cy="298006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26836" y="7186152"/>
            <a:ext cx="2599731" cy="14085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8979" y="8594734"/>
            <a:ext cx="3078344" cy="1690291"/>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30214"/>
          <a:stretch>
            <a:fillRect/>
          </a:stretch>
        </p:blipFill>
        <p:spPr>
          <a:xfrm>
            <a:off x="2717376" y="4056075"/>
            <a:ext cx="5230800" cy="3650347"/>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12213">
            <a:off x="12782611" y="4384106"/>
            <a:ext cx="935394" cy="3499772"/>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t="18824"/>
          <a:stretch>
            <a:fillRect/>
          </a:stretch>
        </p:blipFill>
        <p:spPr>
          <a:xfrm>
            <a:off x="9998166" y="675002"/>
            <a:ext cx="2652113" cy="2141127"/>
          </a:xfrm>
          <a:prstGeom prst="rect">
            <a:avLst/>
          </a:prstGeom>
        </p:spPr>
      </p:pic>
      <p:pic>
        <p:nvPicPr>
          <p:cNvPr id="13" name="Picture 13"/>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962523" y="5905976"/>
            <a:ext cx="1436500" cy="2337499"/>
          </a:xfrm>
          <a:prstGeom prst="rect">
            <a:avLst/>
          </a:prstGeom>
        </p:spPr>
      </p:pic>
      <p:pic>
        <p:nvPicPr>
          <p:cNvPr id="14"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940710" y="1344102"/>
            <a:ext cx="1768094" cy="1022280"/>
          </a:xfrm>
          <a:prstGeom prst="rect">
            <a:avLst/>
          </a:prstGeom>
        </p:spPr>
      </p:pic>
      <p:grpSp>
        <p:nvGrpSpPr>
          <p:cNvPr id="15" name="Group 15"/>
          <p:cNvGrpSpPr/>
          <p:nvPr/>
        </p:nvGrpSpPr>
        <p:grpSpPr>
          <a:xfrm>
            <a:off x="4708804" y="2477625"/>
            <a:ext cx="8870392" cy="3402433"/>
            <a:chOff x="0" y="0"/>
            <a:chExt cx="11827190" cy="4536577"/>
          </a:xfrm>
        </p:grpSpPr>
        <p:grpSp>
          <p:nvGrpSpPr>
            <p:cNvPr id="16" name="Group 16"/>
            <p:cNvGrpSpPr/>
            <p:nvPr/>
          </p:nvGrpSpPr>
          <p:grpSpPr>
            <a:xfrm>
              <a:off x="0" y="0"/>
              <a:ext cx="11827190" cy="4536577"/>
              <a:chOff x="0" y="0"/>
              <a:chExt cx="34681739" cy="13302939"/>
            </a:xfrm>
          </p:grpSpPr>
          <p:sp>
            <p:nvSpPr>
              <p:cNvPr id="17" name="Freeform 17"/>
              <p:cNvSpPr/>
              <p:nvPr/>
            </p:nvSpPr>
            <p:spPr>
              <a:xfrm>
                <a:off x="72390" y="72390"/>
                <a:ext cx="34536958" cy="13158159"/>
              </a:xfrm>
              <a:custGeom>
                <a:avLst/>
                <a:gdLst/>
                <a:ahLst/>
                <a:cxnLst/>
                <a:rect l="l" t="t" r="r" b="b"/>
                <a:pathLst>
                  <a:path w="34536958" h="13158159">
                    <a:moveTo>
                      <a:pt x="0" y="0"/>
                    </a:moveTo>
                    <a:lnTo>
                      <a:pt x="34536958" y="0"/>
                    </a:lnTo>
                    <a:lnTo>
                      <a:pt x="34536958" y="13158159"/>
                    </a:lnTo>
                    <a:lnTo>
                      <a:pt x="0" y="13158159"/>
                    </a:lnTo>
                    <a:lnTo>
                      <a:pt x="0" y="0"/>
                    </a:lnTo>
                    <a:close/>
                  </a:path>
                </a:pathLst>
              </a:custGeom>
              <a:solidFill>
                <a:srgbClr val="FFFFFF"/>
              </a:solidFill>
            </p:spPr>
          </p:sp>
          <p:sp>
            <p:nvSpPr>
              <p:cNvPr id="18" name="Freeform 18"/>
              <p:cNvSpPr/>
              <p:nvPr/>
            </p:nvSpPr>
            <p:spPr>
              <a:xfrm>
                <a:off x="0" y="0"/>
                <a:ext cx="34681740" cy="13302940"/>
              </a:xfrm>
              <a:custGeom>
                <a:avLst/>
                <a:gdLst/>
                <a:ahLst/>
                <a:cxnLst/>
                <a:rect l="l" t="t" r="r" b="b"/>
                <a:pathLst>
                  <a:path w="34681740" h="13302940">
                    <a:moveTo>
                      <a:pt x="34536959" y="13158160"/>
                    </a:moveTo>
                    <a:lnTo>
                      <a:pt x="34681740" y="13158160"/>
                    </a:lnTo>
                    <a:lnTo>
                      <a:pt x="34681740" y="13302940"/>
                    </a:lnTo>
                    <a:lnTo>
                      <a:pt x="34536959" y="13302940"/>
                    </a:lnTo>
                    <a:lnTo>
                      <a:pt x="34536959" y="13158160"/>
                    </a:lnTo>
                    <a:close/>
                    <a:moveTo>
                      <a:pt x="0" y="144780"/>
                    </a:moveTo>
                    <a:lnTo>
                      <a:pt x="144780" y="144780"/>
                    </a:lnTo>
                    <a:lnTo>
                      <a:pt x="144780" y="13158160"/>
                    </a:lnTo>
                    <a:lnTo>
                      <a:pt x="0" y="13158160"/>
                    </a:lnTo>
                    <a:lnTo>
                      <a:pt x="0" y="144780"/>
                    </a:lnTo>
                    <a:close/>
                    <a:moveTo>
                      <a:pt x="0" y="13158160"/>
                    </a:moveTo>
                    <a:lnTo>
                      <a:pt x="144780" y="13158160"/>
                    </a:lnTo>
                    <a:lnTo>
                      <a:pt x="144780" y="13302940"/>
                    </a:lnTo>
                    <a:lnTo>
                      <a:pt x="0" y="13302940"/>
                    </a:lnTo>
                    <a:lnTo>
                      <a:pt x="0" y="13158160"/>
                    </a:lnTo>
                    <a:close/>
                    <a:moveTo>
                      <a:pt x="34536959" y="144780"/>
                    </a:moveTo>
                    <a:lnTo>
                      <a:pt x="34681740" y="144780"/>
                    </a:lnTo>
                    <a:lnTo>
                      <a:pt x="34681740" y="13158160"/>
                    </a:lnTo>
                    <a:lnTo>
                      <a:pt x="34536959" y="13158160"/>
                    </a:lnTo>
                    <a:lnTo>
                      <a:pt x="34536959" y="144780"/>
                    </a:lnTo>
                    <a:close/>
                    <a:moveTo>
                      <a:pt x="144780" y="13158160"/>
                    </a:moveTo>
                    <a:lnTo>
                      <a:pt x="34536959" y="13158160"/>
                    </a:lnTo>
                    <a:lnTo>
                      <a:pt x="34536959" y="13302940"/>
                    </a:lnTo>
                    <a:lnTo>
                      <a:pt x="144780" y="13302940"/>
                    </a:lnTo>
                    <a:lnTo>
                      <a:pt x="144780" y="13158160"/>
                    </a:lnTo>
                    <a:close/>
                    <a:moveTo>
                      <a:pt x="34536959" y="0"/>
                    </a:moveTo>
                    <a:lnTo>
                      <a:pt x="34681740" y="0"/>
                    </a:lnTo>
                    <a:lnTo>
                      <a:pt x="34681740" y="144780"/>
                    </a:lnTo>
                    <a:lnTo>
                      <a:pt x="34536959" y="144780"/>
                    </a:lnTo>
                    <a:lnTo>
                      <a:pt x="34536959" y="0"/>
                    </a:lnTo>
                    <a:close/>
                    <a:moveTo>
                      <a:pt x="0" y="0"/>
                    </a:moveTo>
                    <a:lnTo>
                      <a:pt x="144780" y="0"/>
                    </a:lnTo>
                    <a:lnTo>
                      <a:pt x="144780" y="144780"/>
                    </a:lnTo>
                    <a:lnTo>
                      <a:pt x="0" y="144780"/>
                    </a:lnTo>
                    <a:lnTo>
                      <a:pt x="0" y="0"/>
                    </a:lnTo>
                    <a:close/>
                    <a:moveTo>
                      <a:pt x="144780" y="0"/>
                    </a:moveTo>
                    <a:lnTo>
                      <a:pt x="34536959" y="0"/>
                    </a:lnTo>
                    <a:lnTo>
                      <a:pt x="34536959" y="144780"/>
                    </a:lnTo>
                    <a:lnTo>
                      <a:pt x="144780" y="144780"/>
                    </a:lnTo>
                    <a:lnTo>
                      <a:pt x="144780" y="0"/>
                    </a:lnTo>
                    <a:close/>
                  </a:path>
                </a:pathLst>
              </a:custGeom>
              <a:solidFill>
                <a:srgbClr val="59568D"/>
              </a:solidFill>
            </p:spPr>
          </p:sp>
        </p:grpSp>
        <p:sp>
          <p:nvSpPr>
            <p:cNvPr id="19" name="TextBox 19"/>
            <p:cNvSpPr txBox="1"/>
            <p:nvPr/>
          </p:nvSpPr>
          <p:spPr>
            <a:xfrm>
              <a:off x="139191" y="421628"/>
              <a:ext cx="11265690" cy="3693318"/>
            </a:xfrm>
            <a:prstGeom prst="rect">
              <a:avLst/>
            </a:prstGeom>
          </p:spPr>
          <p:txBody>
            <a:bodyPr wrap="square" lIns="0" tIns="0" rIns="0" bIns="0" rtlCol="0" anchor="t">
              <a:spAutoFit/>
            </a:bodyPr>
            <a:lstStyle>
              <a:defPPr>
                <a:defRPr lang="en-US"/>
              </a:defPPr>
              <a:lvl1pPr lvl="0" indent="0" algn="ctr">
                <a:lnSpc>
                  <a:spcPts val="10800"/>
                </a:lnSpc>
                <a:spcBef>
                  <a:spcPct val="0"/>
                </a:spcBef>
                <a:defRPr sz="9600">
                  <a:solidFill>
                    <a:schemeClr val="accent6">
                      <a:lumMod val="50000"/>
                    </a:schemeClr>
                  </a:solidFill>
                  <a:latin typeface="#9Slide05 SVNVanilla Daisy Pro" panose="00000500000000000000" pitchFamily="2" charset="0"/>
                </a:defRPr>
              </a:lvl1pPr>
            </a:lstStyle>
            <a:p>
              <a:r>
                <a:rPr lang="en-US" dirty="0" err="1"/>
                <a:t>Thực</a:t>
              </a:r>
              <a:r>
                <a:rPr lang="en-US" dirty="0"/>
                <a:t> </a:t>
              </a:r>
              <a:r>
                <a:rPr lang="en-US" dirty="0" err="1"/>
                <a:t>hành</a:t>
              </a:r>
              <a:r>
                <a:rPr lang="en-US" dirty="0"/>
                <a:t> </a:t>
              </a:r>
            </a:p>
            <a:p>
              <a:r>
                <a:rPr lang="en-US" dirty="0" err="1"/>
                <a:t>đọc</a:t>
              </a:r>
              <a:r>
                <a:rPr lang="en-US" dirty="0"/>
                <a:t> </a:t>
              </a:r>
              <a:r>
                <a:rPr lang="en-US" dirty="0" err="1"/>
                <a:t>hiểu</a:t>
              </a:r>
              <a:r>
                <a:rPr lang="en-US" dirty="0"/>
                <a:t> </a:t>
              </a:r>
              <a:r>
                <a:rPr lang="en-US" dirty="0" err="1"/>
                <a:t>văn</a:t>
              </a:r>
              <a:r>
                <a:rPr lang="en-US" dirty="0"/>
                <a:t> </a:t>
              </a:r>
              <a:r>
                <a:rPr lang="en-US" dirty="0" err="1"/>
                <a:t>bản</a:t>
              </a:r>
              <a:endParaRPr lang="en-US" dirty="0"/>
            </a:p>
          </p:txBody>
        </p:sp>
      </p:grpSp>
    </p:spTree>
    <p:extLst>
      <p:ext uri="{BB962C8B-B14F-4D97-AF65-F5344CB8AC3E}">
        <p14:creationId xmlns:p14="http://schemas.microsoft.com/office/powerpoint/2010/main" val="1931828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718" y="6876431"/>
            <a:ext cx="2556697" cy="2542752"/>
          </a:xfrm>
          <a:prstGeom prst="rect">
            <a:avLst/>
          </a:prstGeom>
        </p:spPr>
      </p:pic>
      <p:pic>
        <p:nvPicPr>
          <p:cNvPr id="3" name="Picture 3"/>
          <p:cNvPicPr>
            <a:picLocks noChangeAspect="1"/>
          </p:cNvPicPr>
          <p:nvPr/>
        </p:nvPicPr>
        <p:blipFill>
          <a:blip r:embed="rId4">
            <a:alphaModFix amt="1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3999" y="290078"/>
            <a:ext cx="5530970" cy="3197906"/>
          </a:xfrm>
          <a:prstGeom prst="rect">
            <a:avLst/>
          </a:prstGeom>
        </p:spPr>
      </p:pic>
      <p:pic>
        <p:nvPicPr>
          <p:cNvPr id="10" name="Picture 10"/>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12213">
            <a:off x="16681600" y="1989908"/>
            <a:ext cx="1213149" cy="4538993"/>
          </a:xfrm>
          <a:prstGeom prst="rect">
            <a:avLst/>
          </a:prstGeom>
        </p:spPr>
      </p:pic>
      <p:pic>
        <p:nvPicPr>
          <p:cNvPr id="11" name="Picture 11"/>
          <p:cNvPicPr>
            <a:picLocks noChangeAspect="1"/>
          </p:cNvPicPr>
          <p:nvPr/>
        </p:nvPicPr>
        <p:blipFill>
          <a:blip r:embed="rId8">
            <a:alphaModFix amt="19999"/>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73625" y="8248031"/>
            <a:ext cx="3396281" cy="3396281"/>
          </a:xfrm>
          <a:prstGeom prst="rect">
            <a:avLst/>
          </a:prstGeom>
        </p:spPr>
      </p:pic>
      <p:graphicFrame>
        <p:nvGraphicFramePr>
          <p:cNvPr id="4" name="Table 3">
            <a:extLst>
              <a:ext uri="{FF2B5EF4-FFF2-40B4-BE49-F238E27FC236}">
                <a16:creationId xmlns:a16="http://schemas.microsoft.com/office/drawing/2014/main" id="{33CF8D4D-F089-B39C-8BFC-FCEB88A5DFA0}"/>
              </a:ext>
            </a:extLst>
          </p:cNvPr>
          <p:cNvGraphicFramePr>
            <a:graphicFrameLocks noGrp="1"/>
          </p:cNvGraphicFramePr>
          <p:nvPr>
            <p:extLst>
              <p:ext uri="{D42A27DB-BD31-4B8C-83A1-F6EECF244321}">
                <p14:modId xmlns:p14="http://schemas.microsoft.com/office/powerpoint/2010/main" val="1066953350"/>
              </p:ext>
            </p:extLst>
          </p:nvPr>
        </p:nvGraphicFramePr>
        <p:xfrm>
          <a:off x="1371600" y="1122642"/>
          <a:ext cx="15392400" cy="8067182"/>
        </p:xfrm>
        <a:graphic>
          <a:graphicData uri="http://schemas.openxmlformats.org/drawingml/2006/table">
            <a:tbl>
              <a:tblPr firstRow="1" firstCol="1" bandRow="1">
                <a:tableStyleId>{5C22544A-7EE6-4342-B048-85BDC9FD1C3A}</a:tableStyleId>
              </a:tblPr>
              <a:tblGrid>
                <a:gridCol w="7004740">
                  <a:extLst>
                    <a:ext uri="{9D8B030D-6E8A-4147-A177-3AD203B41FA5}">
                      <a16:colId xmlns:a16="http://schemas.microsoft.com/office/drawing/2014/main" val="1063622524"/>
                    </a:ext>
                  </a:extLst>
                </a:gridCol>
                <a:gridCol w="8387660">
                  <a:extLst>
                    <a:ext uri="{9D8B030D-6E8A-4147-A177-3AD203B41FA5}">
                      <a16:colId xmlns:a16="http://schemas.microsoft.com/office/drawing/2014/main" val="3594398526"/>
                    </a:ext>
                  </a:extLst>
                </a:gridCol>
              </a:tblGrid>
              <a:tr h="1201458">
                <a:tc gridSpan="2">
                  <a:txBody>
                    <a:bodyPr/>
                    <a:lstStyle/>
                    <a:p>
                      <a:pPr marL="0" marR="0" algn="ctr">
                        <a:spcBef>
                          <a:spcPts val="600"/>
                        </a:spcBef>
                        <a:spcAft>
                          <a:spcPts val="0"/>
                        </a:spcAft>
                      </a:pPr>
                      <a:r>
                        <a:rPr lang="en-US" sz="2400" dirty="0">
                          <a:solidFill>
                            <a:schemeClr val="bg1"/>
                          </a:solidFill>
                          <a:effectLst/>
                          <a:latin typeface="#9Slide03 BoosterNextFYBlack" panose="02000A03000000020004" pitchFamily="2" charset="0"/>
                          <a:cs typeface="#9Slide03 Arima Madurai ExtraBo" panose="00000900000000000000" pitchFamily="2" charset="0"/>
                        </a:rPr>
                        <a:t>PHIẾU HỌC TẬP SỐ 1</a:t>
                      </a:r>
                    </a:p>
                    <a:p>
                      <a:pPr marL="0" marR="0" algn="ctr">
                        <a:spcBef>
                          <a:spcPts val="0"/>
                        </a:spcBef>
                        <a:spcAft>
                          <a:spcPts val="0"/>
                        </a:spcAft>
                      </a:pPr>
                      <a:r>
                        <a:rPr lang="en-US" sz="2400" dirty="0" err="1">
                          <a:solidFill>
                            <a:schemeClr val="bg1"/>
                          </a:solidFill>
                          <a:effectLst/>
                          <a:latin typeface="#9Slide03 BoosterNextFYBlack" panose="02000A03000000020004" pitchFamily="2" charset="0"/>
                          <a:cs typeface="#9Slide03 Arima Madurai ExtraBo" panose="00000900000000000000" pitchFamily="2" charset="0"/>
                        </a:rPr>
                        <a:t>Thực</a:t>
                      </a:r>
                      <a:r>
                        <a:rPr lang="en-US" sz="2400" dirty="0">
                          <a:solidFill>
                            <a:schemeClr val="bg1"/>
                          </a:solidFill>
                          <a:effectLst/>
                          <a:latin typeface="#9Slide03 BoosterNextFYBlack" panose="02000A03000000020004" pitchFamily="2" charset="0"/>
                          <a:cs typeface="#9Slide03 Arima Madurai ExtraBo" panose="00000900000000000000" pitchFamily="2" charset="0"/>
                        </a:rPr>
                        <a:t> </a:t>
                      </a:r>
                      <a:r>
                        <a:rPr lang="en-US" sz="2400" dirty="0" err="1">
                          <a:solidFill>
                            <a:schemeClr val="bg1"/>
                          </a:solidFill>
                          <a:effectLst/>
                          <a:latin typeface="#9Slide03 BoosterNextFYBlack" panose="02000A03000000020004" pitchFamily="2" charset="0"/>
                          <a:cs typeface="#9Slide03 Arima Madurai ExtraBo" panose="00000900000000000000" pitchFamily="2" charset="0"/>
                        </a:rPr>
                        <a:t>hành</a:t>
                      </a:r>
                      <a:r>
                        <a:rPr lang="en-US" sz="2400" dirty="0">
                          <a:solidFill>
                            <a:schemeClr val="bg1"/>
                          </a:solidFill>
                          <a:effectLst/>
                          <a:latin typeface="#9Slide03 BoosterNextFYBlack" panose="02000A03000000020004" pitchFamily="2" charset="0"/>
                          <a:cs typeface="#9Slide03 Arima Madurai ExtraBo" panose="00000900000000000000" pitchFamily="2" charset="0"/>
                        </a:rPr>
                        <a:t> </a:t>
                      </a:r>
                      <a:r>
                        <a:rPr lang="en-US" sz="2400" dirty="0" err="1">
                          <a:solidFill>
                            <a:schemeClr val="bg1"/>
                          </a:solidFill>
                          <a:effectLst/>
                          <a:latin typeface="#9Slide03 BoosterNextFYBlack" panose="02000A03000000020004" pitchFamily="2" charset="0"/>
                          <a:cs typeface="#9Slide03 Arima Madurai ExtraBo" panose="00000900000000000000" pitchFamily="2" charset="0"/>
                        </a:rPr>
                        <a:t>đọc</a:t>
                      </a:r>
                      <a:r>
                        <a:rPr lang="en-US" sz="2400" dirty="0">
                          <a:solidFill>
                            <a:schemeClr val="bg1"/>
                          </a:solidFill>
                          <a:effectLst/>
                          <a:latin typeface="#9Slide03 BoosterNextFYBlack" panose="02000A03000000020004" pitchFamily="2" charset="0"/>
                          <a:cs typeface="#9Slide03 Arima Madurai ExtraBo" panose="00000900000000000000" pitchFamily="2" charset="0"/>
                        </a:rPr>
                        <a:t> </a:t>
                      </a:r>
                      <a:r>
                        <a:rPr lang="en-US" sz="2400" dirty="0" err="1">
                          <a:solidFill>
                            <a:schemeClr val="bg1"/>
                          </a:solidFill>
                          <a:effectLst/>
                          <a:latin typeface="#9Slide03 BoosterNextFYBlack" panose="02000A03000000020004" pitchFamily="2" charset="0"/>
                          <a:cs typeface="#9Slide03 Arima Madurai ExtraBo" panose="00000900000000000000" pitchFamily="2" charset="0"/>
                        </a:rPr>
                        <a:t>hiểu</a:t>
                      </a:r>
                      <a:r>
                        <a:rPr lang="en-US" sz="2400" dirty="0">
                          <a:solidFill>
                            <a:schemeClr val="bg1"/>
                          </a:solidFill>
                          <a:effectLst/>
                          <a:latin typeface="#9Slide03 BoosterNextFYBlack" panose="02000A03000000020004" pitchFamily="2" charset="0"/>
                          <a:cs typeface="#9Slide03 Arima Madurai ExtraBo" panose="00000900000000000000" pitchFamily="2" charset="0"/>
                        </a:rPr>
                        <a:t> </a:t>
                      </a:r>
                      <a:r>
                        <a:rPr lang="en-US" sz="2400" dirty="0" err="1">
                          <a:solidFill>
                            <a:schemeClr val="bg1"/>
                          </a:solidFill>
                          <a:effectLst/>
                          <a:latin typeface="#9Slide03 BoosterNextFYBlack" panose="02000A03000000020004" pitchFamily="2" charset="0"/>
                          <a:cs typeface="#9Slide03 Arima Madurai ExtraBo" panose="00000900000000000000" pitchFamily="2" charset="0"/>
                        </a:rPr>
                        <a:t>văn</a:t>
                      </a:r>
                      <a:r>
                        <a:rPr lang="en-US" sz="2400" dirty="0">
                          <a:solidFill>
                            <a:schemeClr val="bg1"/>
                          </a:solidFill>
                          <a:effectLst/>
                          <a:latin typeface="#9Slide03 BoosterNextFYBlack" panose="02000A03000000020004" pitchFamily="2" charset="0"/>
                          <a:cs typeface="#9Slide03 Arima Madurai ExtraBo" panose="00000900000000000000" pitchFamily="2" charset="0"/>
                        </a:rPr>
                        <a:t> </a:t>
                      </a:r>
                      <a:r>
                        <a:rPr lang="en-US" sz="2400" dirty="0" err="1">
                          <a:solidFill>
                            <a:schemeClr val="bg1"/>
                          </a:solidFill>
                          <a:effectLst/>
                          <a:latin typeface="#9Slide03 BoosterNextFYBlack" panose="02000A03000000020004" pitchFamily="2" charset="0"/>
                          <a:cs typeface="#9Slide03 Arima Madurai ExtraBo" panose="00000900000000000000" pitchFamily="2" charset="0"/>
                        </a:rPr>
                        <a:t>bản</a:t>
                      </a:r>
                      <a:r>
                        <a:rPr lang="en-US" sz="2400" dirty="0">
                          <a:solidFill>
                            <a:schemeClr val="bg1"/>
                          </a:solidFill>
                          <a:effectLst/>
                          <a:latin typeface="#9Slide03 BoosterNextFYBlack" panose="02000A03000000020004" pitchFamily="2" charset="0"/>
                          <a:cs typeface="#9Slide03 Arima Madurai ExtraBo" panose="00000900000000000000" pitchFamily="2" charset="0"/>
                        </a:rPr>
                        <a:t> "</a:t>
                      </a:r>
                      <a:r>
                        <a:rPr lang="en-US" sz="2400" dirty="0" err="1">
                          <a:solidFill>
                            <a:schemeClr val="bg1"/>
                          </a:solidFill>
                          <a:effectLst/>
                          <a:latin typeface="#9Slide03 BoosterNextFYBlack" panose="02000A03000000020004" pitchFamily="2" charset="0"/>
                          <a:cs typeface="#9Slide03 Arima Madurai ExtraBo" panose="00000900000000000000" pitchFamily="2" charset="0"/>
                        </a:rPr>
                        <a:t>Nhật</a:t>
                      </a:r>
                      <a:r>
                        <a:rPr lang="en-US" sz="2400" dirty="0">
                          <a:solidFill>
                            <a:schemeClr val="bg1"/>
                          </a:solidFill>
                          <a:effectLst/>
                          <a:latin typeface="#9Slide03 BoosterNextFYBlack" panose="02000A03000000020004" pitchFamily="2" charset="0"/>
                          <a:cs typeface="#9Slide03 Arima Madurai ExtraBo" panose="00000900000000000000" pitchFamily="2" charset="0"/>
                        </a:rPr>
                        <a:t> </a:t>
                      </a:r>
                      <a:r>
                        <a:rPr lang="en-US" sz="2400" dirty="0" err="1">
                          <a:solidFill>
                            <a:schemeClr val="bg1"/>
                          </a:solidFill>
                          <a:effectLst/>
                          <a:latin typeface="#9Slide03 BoosterNextFYBlack" panose="02000A03000000020004" pitchFamily="2" charset="0"/>
                          <a:cs typeface="#9Slide03 Arima Madurai ExtraBo" panose="00000900000000000000" pitchFamily="2" charset="0"/>
                        </a:rPr>
                        <a:t>trình</a:t>
                      </a:r>
                      <a:r>
                        <a:rPr lang="en-US" sz="2400" dirty="0">
                          <a:solidFill>
                            <a:schemeClr val="bg1"/>
                          </a:solidFill>
                          <a:effectLst/>
                          <a:latin typeface="#9Slide03 BoosterNextFYBlack" panose="02000A03000000020004" pitchFamily="2" charset="0"/>
                          <a:cs typeface="#9Slide03 Arima Madurai ExtraBo" panose="00000900000000000000" pitchFamily="2" charset="0"/>
                        </a:rPr>
                        <a:t> Sol 6"</a:t>
                      </a:r>
                      <a:endParaRPr lang="en-US" sz="2400" dirty="0">
                        <a:solidFill>
                          <a:schemeClr val="bg1"/>
                        </a:solidFill>
                        <a:effectLst/>
                        <a:latin typeface="#9Slide03 BoosterNextFYBlack" panose="02000A03000000020004" pitchFamily="2" charset="0"/>
                        <a:ea typeface="Times New Roman" panose="02020603050405020304" pitchFamily="18" charset="0"/>
                        <a:cs typeface="#9Slide03 Arima Madurai ExtraBo" panose="00000900000000000000" pitchFamily="2" charset="0"/>
                      </a:endParaRPr>
                    </a:p>
                  </a:txBody>
                  <a:tcPr marL="24598" marR="24598" marT="0" marB="0" anchor="ctr">
                    <a:solidFill>
                      <a:schemeClr val="accent4"/>
                    </a:solidFill>
                  </a:tcPr>
                </a:tc>
                <a:tc hMerge="1">
                  <a:txBody>
                    <a:bodyPr/>
                    <a:lstStyle/>
                    <a:p>
                      <a:endParaRPr lang="en-US"/>
                    </a:p>
                  </a:txBody>
                  <a:tcPr/>
                </a:tc>
                <a:extLst>
                  <a:ext uri="{0D108BD9-81ED-4DB2-BD59-A6C34878D82A}">
                    <a16:rowId xmlns:a16="http://schemas.microsoft.com/office/drawing/2014/main" val="3416426139"/>
                  </a:ext>
                </a:extLst>
              </a:tr>
              <a:tr h="685800">
                <a:tc>
                  <a:txBody>
                    <a:bodyPr/>
                    <a:lstStyle/>
                    <a:p>
                      <a:pPr marL="0" marR="0" algn="ctr">
                        <a:spcBef>
                          <a:spcPts val="600"/>
                        </a:spcBef>
                        <a:spcAft>
                          <a:spcPts val="600"/>
                        </a:spcAft>
                      </a:pPr>
                      <a:r>
                        <a:rPr lang="en-US" sz="2400" dirty="0" err="1">
                          <a:solidFill>
                            <a:schemeClr val="bg1"/>
                          </a:solidFill>
                          <a:effectLst/>
                          <a:latin typeface="#9Slide03 BoosterNextFYBlack" panose="02000A03000000020004" pitchFamily="2" charset="0"/>
                          <a:cs typeface="#9Slide03 Arima Madurai ExtraBo" panose="00000900000000000000" pitchFamily="2" charset="0"/>
                        </a:rPr>
                        <a:t>Yêu</a:t>
                      </a:r>
                      <a:r>
                        <a:rPr lang="en-US" sz="2400" dirty="0">
                          <a:solidFill>
                            <a:schemeClr val="bg1"/>
                          </a:solidFill>
                          <a:effectLst/>
                          <a:latin typeface="#9Slide03 BoosterNextFYBlack" panose="02000A03000000020004" pitchFamily="2" charset="0"/>
                          <a:cs typeface="#9Slide03 Arima Madurai ExtraBo" panose="00000900000000000000" pitchFamily="2" charset="0"/>
                        </a:rPr>
                        <a:t> </a:t>
                      </a:r>
                      <a:r>
                        <a:rPr lang="en-US" sz="2400" dirty="0" err="1">
                          <a:solidFill>
                            <a:schemeClr val="bg1"/>
                          </a:solidFill>
                          <a:effectLst/>
                          <a:latin typeface="#9Slide03 BoosterNextFYBlack" panose="02000A03000000020004" pitchFamily="2" charset="0"/>
                          <a:cs typeface="#9Slide03 Arima Madurai ExtraBo" panose="00000900000000000000" pitchFamily="2" charset="0"/>
                        </a:rPr>
                        <a:t>cầu</a:t>
                      </a:r>
                      <a:endParaRPr lang="en-US" sz="2400" dirty="0">
                        <a:solidFill>
                          <a:schemeClr val="bg1"/>
                        </a:solidFill>
                        <a:effectLst/>
                        <a:latin typeface="#9Slide03 BoosterNextFYBlack" panose="02000A03000000020004" pitchFamily="2" charset="0"/>
                        <a:ea typeface="Times New Roman" panose="02020603050405020304" pitchFamily="18" charset="0"/>
                        <a:cs typeface="#9Slide03 Arima Madurai ExtraBo" panose="00000900000000000000" pitchFamily="2" charset="0"/>
                      </a:endParaRPr>
                    </a:p>
                  </a:txBody>
                  <a:tcPr marL="24598" marR="24598" marT="0" marB="0" anchor="ctr">
                    <a:solidFill>
                      <a:schemeClr val="accent4"/>
                    </a:solidFill>
                  </a:tcPr>
                </a:tc>
                <a:tc>
                  <a:txBody>
                    <a:bodyPr/>
                    <a:lstStyle/>
                    <a:p>
                      <a:pPr marL="0" marR="0" algn="ctr">
                        <a:spcBef>
                          <a:spcPts val="600"/>
                        </a:spcBef>
                        <a:spcAft>
                          <a:spcPts val="600"/>
                        </a:spcAft>
                      </a:pPr>
                      <a:r>
                        <a:rPr lang="en-US" sz="2400" dirty="0" err="1">
                          <a:solidFill>
                            <a:schemeClr val="bg1"/>
                          </a:solidFill>
                          <a:effectLst/>
                          <a:latin typeface="#9Slide03 BoosterNextFYBlack" panose="02000A03000000020004" pitchFamily="2" charset="0"/>
                          <a:cs typeface="#9Slide03 Arima Madurai ExtraBo" panose="00000900000000000000" pitchFamily="2" charset="0"/>
                        </a:rPr>
                        <a:t>Nội</a:t>
                      </a:r>
                      <a:r>
                        <a:rPr lang="en-US" sz="2400" dirty="0">
                          <a:solidFill>
                            <a:schemeClr val="bg1"/>
                          </a:solidFill>
                          <a:effectLst/>
                          <a:latin typeface="#9Slide03 BoosterNextFYBlack" panose="02000A03000000020004" pitchFamily="2" charset="0"/>
                          <a:cs typeface="#9Slide03 Arima Madurai ExtraBo" panose="00000900000000000000" pitchFamily="2" charset="0"/>
                        </a:rPr>
                        <a:t> dung</a:t>
                      </a:r>
                      <a:endParaRPr lang="en-US" sz="2400" dirty="0">
                        <a:solidFill>
                          <a:schemeClr val="bg1"/>
                        </a:solidFill>
                        <a:effectLst/>
                        <a:latin typeface="#9Slide03 BoosterNextFYBlack" panose="02000A03000000020004" pitchFamily="2" charset="0"/>
                        <a:ea typeface="Times New Roman" panose="02020603050405020304" pitchFamily="18" charset="0"/>
                        <a:cs typeface="#9Slide03 Arima Madurai ExtraBo" panose="00000900000000000000" pitchFamily="2" charset="0"/>
                      </a:endParaRPr>
                    </a:p>
                  </a:txBody>
                  <a:tcPr marL="24598" marR="24598" marT="0" marB="0" anchor="ctr">
                    <a:solidFill>
                      <a:schemeClr val="accent4"/>
                    </a:solidFill>
                  </a:tcPr>
                </a:tc>
                <a:extLst>
                  <a:ext uri="{0D108BD9-81ED-4DB2-BD59-A6C34878D82A}">
                    <a16:rowId xmlns:a16="http://schemas.microsoft.com/office/drawing/2014/main" val="2164712859"/>
                  </a:ext>
                </a:extLst>
              </a:tr>
              <a:tr h="939768">
                <a:tc>
                  <a:txBody>
                    <a:bodyPr/>
                    <a:lstStyle/>
                    <a:p>
                      <a:pPr marL="0" marR="0" algn="just">
                        <a:spcBef>
                          <a:spcPts val="600"/>
                        </a:spcBef>
                        <a:spcAft>
                          <a:spcPts val="600"/>
                        </a:spcAft>
                      </a:pPr>
                      <a:r>
                        <a:rPr lang="en-US" sz="2400" dirty="0">
                          <a:effectLst/>
                          <a:latin typeface="#9Slide03 Arima Madurai ExtraBo" panose="00000900000000000000" pitchFamily="2" charset="0"/>
                          <a:cs typeface="#9Slide03 Arima Madurai ExtraBo" panose="00000900000000000000" pitchFamily="2" charset="0"/>
                        </a:rPr>
                        <a:t>1. </a:t>
                      </a:r>
                      <a:r>
                        <a:rPr lang="en-US" sz="2400" dirty="0" err="1">
                          <a:effectLst/>
                          <a:latin typeface="#9Slide03 Arima Madurai ExtraBo" panose="00000900000000000000" pitchFamily="2" charset="0"/>
                          <a:cs typeface="#9Slide03 Arima Madurai ExtraBo" panose="00000900000000000000" pitchFamily="2" charset="0"/>
                        </a:rPr>
                        <a:t>Truyện</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viết</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về</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sự</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kiện</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gì</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Sự</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kiện</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ấy</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thể</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hiện</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tính</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chất</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viễn</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tưởng</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như</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thế</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nào</a:t>
                      </a:r>
                      <a:r>
                        <a:rPr lang="en-US" sz="2400" dirty="0">
                          <a:effectLst/>
                          <a:latin typeface="#9Slide03 Arima Madurai ExtraBo" panose="00000900000000000000" pitchFamily="2" charset="0"/>
                          <a:cs typeface="#9Slide03 Arima Madurai ExtraBo" panose="00000900000000000000" pitchFamily="2" charset="0"/>
                        </a:rPr>
                        <a:t>?</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24598" marR="24598" marT="0" marB="0" anchor="ctr">
                    <a:solidFill>
                      <a:schemeClr val="accent4"/>
                    </a:solidFill>
                  </a:tcPr>
                </a:tc>
                <a:tc>
                  <a:txBody>
                    <a:bodyPr/>
                    <a:lstStyle/>
                    <a:p>
                      <a:pPr marL="0" marR="0" algn="just">
                        <a:spcBef>
                          <a:spcPts val="600"/>
                        </a:spcBef>
                        <a:spcAft>
                          <a:spcPts val="600"/>
                        </a:spcAft>
                      </a:pP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24598" marR="24598" marT="0" marB="0" anchor="ctr"/>
                </a:tc>
                <a:extLst>
                  <a:ext uri="{0D108BD9-81ED-4DB2-BD59-A6C34878D82A}">
                    <a16:rowId xmlns:a16="http://schemas.microsoft.com/office/drawing/2014/main" val="1818193186"/>
                  </a:ext>
                </a:extLst>
              </a:tr>
              <a:tr h="1409651">
                <a:tc>
                  <a:txBody>
                    <a:bodyPr/>
                    <a:lstStyle/>
                    <a:p>
                      <a:pPr marL="0" marR="0" algn="just">
                        <a:spcBef>
                          <a:spcPts val="600"/>
                        </a:spcBef>
                        <a:spcAft>
                          <a:spcPts val="600"/>
                        </a:spcAft>
                      </a:pPr>
                      <a:r>
                        <a:rPr lang="en-US" sz="2400" dirty="0">
                          <a:effectLst/>
                          <a:latin typeface="#9Slide03 Arima Madurai ExtraBo" panose="00000900000000000000" pitchFamily="2" charset="0"/>
                          <a:cs typeface="#9Slide03 Arima Madurai ExtraBo" panose="00000900000000000000" pitchFamily="2" charset="0"/>
                        </a:rPr>
                        <a:t>2. </a:t>
                      </a:r>
                      <a:r>
                        <a:rPr lang="en-US" sz="2400" dirty="0" err="1">
                          <a:effectLst/>
                          <a:latin typeface="#9Slide03 Arima Madurai ExtraBo" panose="00000900000000000000" pitchFamily="2" charset="0"/>
                          <a:cs typeface="#9Slide03 Arima Madurai ExtraBo" panose="00000900000000000000" pitchFamily="2" charset="0"/>
                        </a:rPr>
                        <a:t>Liệt</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kê</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các</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số</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từ</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có</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trong</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phần</a:t>
                      </a:r>
                      <a:r>
                        <a:rPr lang="en-US" sz="2400" dirty="0">
                          <a:effectLst/>
                          <a:latin typeface="#9Slide03 Arima Madurai ExtraBo" panose="00000900000000000000" pitchFamily="2" charset="0"/>
                          <a:cs typeface="#9Slide03 Arima Madurai ExtraBo" panose="00000900000000000000" pitchFamily="2" charset="0"/>
                        </a:rPr>
                        <a:t> 1 </a:t>
                      </a:r>
                      <a:r>
                        <a:rPr lang="en-US" sz="2400" dirty="0" err="1">
                          <a:effectLst/>
                          <a:latin typeface="#9Slide03 Arima Madurai ExtraBo" panose="00000900000000000000" pitchFamily="2" charset="0"/>
                          <a:cs typeface="#9Slide03 Arima Madurai ExtraBo" panose="00000900000000000000" pitchFamily="2" charset="0"/>
                        </a:rPr>
                        <a:t>của</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văn</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bản</a:t>
                      </a:r>
                      <a:r>
                        <a:rPr lang="en-US" sz="2400" dirty="0">
                          <a:effectLst/>
                          <a:latin typeface="#9Slide03 Arima Madurai ExtraBo" panose="00000900000000000000" pitchFamily="2" charset="0"/>
                          <a:cs typeface="#9Slide03 Arima Madurai ExtraBo" panose="00000900000000000000" pitchFamily="2" charset="0"/>
                        </a:rPr>
                        <a:t>. Theo </a:t>
                      </a:r>
                      <a:r>
                        <a:rPr lang="en-US" sz="2400" dirty="0" err="1">
                          <a:effectLst/>
                          <a:latin typeface="#9Slide03 Arima Madurai ExtraBo" panose="00000900000000000000" pitchFamily="2" charset="0"/>
                          <a:cs typeface="#9Slide03 Arima Madurai ExtraBo" panose="00000900000000000000" pitchFamily="2" charset="0"/>
                        </a:rPr>
                        <a:t>em</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việc</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tác</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giả</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sử</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dụng</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nhiều</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số</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từ</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như</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vậy</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có</a:t>
                      </a:r>
                      <a:r>
                        <a:rPr lang="en-US" sz="2400" dirty="0">
                          <a:effectLst/>
                          <a:latin typeface="#9Slide03 Arima Madurai ExtraBo" panose="00000900000000000000" pitchFamily="2" charset="0"/>
                          <a:cs typeface="#9Slide03 Arima Madurai ExtraBo" panose="00000900000000000000" pitchFamily="2" charset="0"/>
                        </a:rPr>
                        <a:t> ý </a:t>
                      </a:r>
                      <a:r>
                        <a:rPr lang="en-US" sz="2400" dirty="0" err="1">
                          <a:effectLst/>
                          <a:latin typeface="#9Slide03 Arima Madurai ExtraBo" panose="00000900000000000000" pitchFamily="2" charset="0"/>
                          <a:cs typeface="#9Slide03 Arima Madurai ExtraBo" panose="00000900000000000000" pitchFamily="2" charset="0"/>
                        </a:rPr>
                        <a:t>nghĩa</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gì</a:t>
                      </a:r>
                      <a:r>
                        <a:rPr lang="en-US" sz="2400" dirty="0">
                          <a:effectLst/>
                          <a:latin typeface="#9Slide03 Arima Madurai ExtraBo" panose="00000900000000000000" pitchFamily="2" charset="0"/>
                          <a:cs typeface="#9Slide03 Arima Madurai ExtraBo" panose="00000900000000000000" pitchFamily="2" charset="0"/>
                        </a:rPr>
                        <a:t>? </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24598" marR="24598" marT="0" marB="0" anchor="ctr">
                    <a:solidFill>
                      <a:schemeClr val="accent4"/>
                    </a:solidFill>
                  </a:tcPr>
                </a:tc>
                <a:tc>
                  <a:txBody>
                    <a:bodyPr/>
                    <a:lstStyle/>
                    <a:p>
                      <a:pPr marL="0" marR="0" algn="just">
                        <a:spcBef>
                          <a:spcPts val="600"/>
                        </a:spcBef>
                        <a:spcAft>
                          <a:spcPts val="600"/>
                        </a:spcAft>
                      </a:pP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24598" marR="24598" marT="0" marB="0" anchor="ctr"/>
                </a:tc>
                <a:extLst>
                  <a:ext uri="{0D108BD9-81ED-4DB2-BD59-A6C34878D82A}">
                    <a16:rowId xmlns:a16="http://schemas.microsoft.com/office/drawing/2014/main" val="4019745826"/>
                  </a:ext>
                </a:extLst>
              </a:tr>
              <a:tr h="939768">
                <a:tc>
                  <a:txBody>
                    <a:bodyPr/>
                    <a:lstStyle/>
                    <a:p>
                      <a:pPr marL="0" marR="0" algn="just">
                        <a:spcBef>
                          <a:spcPts val="600"/>
                        </a:spcBef>
                        <a:spcAft>
                          <a:spcPts val="600"/>
                        </a:spcAft>
                      </a:pPr>
                      <a:r>
                        <a:rPr lang="en-US" sz="2400" dirty="0">
                          <a:effectLst/>
                          <a:latin typeface="#9Slide03 Arima Madurai ExtraBo" panose="00000900000000000000" pitchFamily="2" charset="0"/>
                          <a:cs typeface="#9Slide03 Arima Madurai ExtraBo" panose="00000900000000000000" pitchFamily="2" charset="0"/>
                        </a:rPr>
                        <a:t>3. </a:t>
                      </a:r>
                      <a:r>
                        <a:rPr lang="en-US" sz="2400" dirty="0" err="1">
                          <a:effectLst/>
                          <a:latin typeface="#9Slide03 Arima Madurai ExtraBo" panose="00000900000000000000" pitchFamily="2" charset="0"/>
                          <a:cs typeface="#9Slide03 Arima Madurai ExtraBo" panose="00000900000000000000" pitchFamily="2" charset="0"/>
                        </a:rPr>
                        <a:t>Những</a:t>
                      </a:r>
                      <a:r>
                        <a:rPr lang="en-US" sz="2400" dirty="0">
                          <a:effectLst/>
                          <a:latin typeface="#9Slide03 Arima Madurai ExtraBo" panose="00000900000000000000" pitchFamily="2" charset="0"/>
                          <a:cs typeface="#9Slide03 Arima Madurai ExtraBo" panose="00000900000000000000" pitchFamily="2" charset="0"/>
                        </a:rPr>
                        <a:t> chi </a:t>
                      </a:r>
                      <a:r>
                        <a:rPr lang="en-US" sz="2400" dirty="0" err="1">
                          <a:effectLst/>
                          <a:latin typeface="#9Slide03 Arima Madurai ExtraBo" panose="00000900000000000000" pitchFamily="2" charset="0"/>
                          <a:cs typeface="#9Slide03 Arima Madurai ExtraBo" panose="00000900000000000000" pitchFamily="2" charset="0"/>
                        </a:rPr>
                        <a:t>tiết</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nào</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trong</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văn</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bản</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thể</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hiện</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tác</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giả</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có</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nhiều</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hiểu</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biết</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về</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ngành</a:t>
                      </a:r>
                      <a:r>
                        <a:rPr lang="en-US" sz="2400" dirty="0">
                          <a:effectLst/>
                          <a:latin typeface="#9Slide03 Arima Madurai ExtraBo" panose="00000900000000000000" pitchFamily="2" charset="0"/>
                          <a:cs typeface="#9Slide03 Arima Madurai ExtraBo" panose="00000900000000000000" pitchFamily="2" charset="0"/>
                        </a:rPr>
                        <a:t> khoa </a:t>
                      </a:r>
                      <a:r>
                        <a:rPr lang="en-US" sz="2400" dirty="0" err="1">
                          <a:effectLst/>
                          <a:latin typeface="#9Slide03 Arima Madurai ExtraBo" panose="00000900000000000000" pitchFamily="2" charset="0"/>
                          <a:cs typeface="#9Slide03 Arima Madurai ExtraBo" panose="00000900000000000000" pitchFamily="2" charset="0"/>
                        </a:rPr>
                        <a:t>học</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vũ</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trụ</a:t>
                      </a:r>
                      <a:r>
                        <a:rPr lang="en-US" sz="2400" dirty="0">
                          <a:effectLst/>
                          <a:latin typeface="#9Slide03 Arima Madurai ExtraBo" panose="00000900000000000000" pitchFamily="2" charset="0"/>
                          <a:cs typeface="#9Slide03 Arima Madurai ExtraBo" panose="00000900000000000000" pitchFamily="2" charset="0"/>
                        </a:rPr>
                        <a:t>?</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24598" marR="24598" marT="0" marB="0" anchor="ctr">
                    <a:solidFill>
                      <a:schemeClr val="accent4"/>
                    </a:solidFill>
                  </a:tcPr>
                </a:tc>
                <a:tc>
                  <a:txBody>
                    <a:bodyPr/>
                    <a:lstStyle/>
                    <a:p>
                      <a:pPr marL="0" marR="0" algn="just">
                        <a:spcBef>
                          <a:spcPts val="600"/>
                        </a:spcBef>
                        <a:spcAft>
                          <a:spcPts val="600"/>
                        </a:spcAft>
                      </a:pP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24598" marR="24598" marT="0" marB="0" anchor="ctr"/>
                </a:tc>
                <a:extLst>
                  <a:ext uri="{0D108BD9-81ED-4DB2-BD59-A6C34878D82A}">
                    <a16:rowId xmlns:a16="http://schemas.microsoft.com/office/drawing/2014/main" val="3311680857"/>
                  </a:ext>
                </a:extLst>
              </a:tr>
              <a:tr h="1011201">
                <a:tc>
                  <a:txBody>
                    <a:bodyPr/>
                    <a:lstStyle/>
                    <a:p>
                      <a:pPr marL="0" marR="0" algn="just">
                        <a:spcBef>
                          <a:spcPts val="600"/>
                        </a:spcBef>
                        <a:spcAft>
                          <a:spcPts val="600"/>
                        </a:spcAft>
                      </a:pPr>
                      <a:r>
                        <a:rPr lang="en-US" sz="2400" dirty="0">
                          <a:effectLst/>
                          <a:latin typeface="#9Slide03 Arima Madurai ExtraBo" panose="00000900000000000000" pitchFamily="2" charset="0"/>
                          <a:cs typeface="#9Slide03 Arima Madurai ExtraBo" panose="00000900000000000000" pitchFamily="2" charset="0"/>
                        </a:rPr>
                        <a:t>4. </a:t>
                      </a:r>
                      <a:r>
                        <a:rPr lang="en-US" sz="2400" dirty="0" err="1">
                          <a:effectLst/>
                          <a:latin typeface="#9Slide03 Arima Madurai ExtraBo" panose="00000900000000000000" pitchFamily="2" charset="0"/>
                          <a:cs typeface="#9Slide03 Arima Madurai ExtraBo" panose="00000900000000000000" pitchFamily="2" charset="0"/>
                        </a:rPr>
                        <a:t>Hãy</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tìm</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một</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số</a:t>
                      </a:r>
                      <a:r>
                        <a:rPr lang="en-US" sz="2400" dirty="0">
                          <a:effectLst/>
                          <a:latin typeface="#9Slide03 Arima Madurai ExtraBo" panose="00000900000000000000" pitchFamily="2" charset="0"/>
                          <a:cs typeface="#9Slide03 Arima Madurai ExtraBo" panose="00000900000000000000" pitchFamily="2" charset="0"/>
                        </a:rPr>
                        <a:t> chi </a:t>
                      </a:r>
                      <a:r>
                        <a:rPr lang="en-US" sz="2400" dirty="0" err="1">
                          <a:effectLst/>
                          <a:latin typeface="#9Slide03 Arima Madurai ExtraBo" panose="00000900000000000000" pitchFamily="2" charset="0"/>
                          <a:cs typeface="#9Slide03 Arima Madurai ExtraBo" panose="00000900000000000000" pitchFamily="2" charset="0"/>
                        </a:rPr>
                        <a:t>tiết</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miêu</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tả</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về</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nhân</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vật</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tôi</a:t>
                      </a:r>
                      <a:r>
                        <a:rPr lang="en-US" sz="2400" dirty="0">
                          <a:effectLst/>
                          <a:latin typeface="#9Slide03 Arima Madurai ExtraBo" panose="00000900000000000000" pitchFamily="2" charset="0"/>
                          <a:cs typeface="#9Slide03 Arima Madurai ExtraBo" panose="00000900000000000000" pitchFamily="2" charset="0"/>
                        </a:rPr>
                        <a:t>”, qua </a:t>
                      </a:r>
                      <a:r>
                        <a:rPr lang="en-US" sz="2400" dirty="0" err="1">
                          <a:effectLst/>
                          <a:latin typeface="#9Slide03 Arima Madurai ExtraBo" panose="00000900000000000000" pitchFamily="2" charset="0"/>
                          <a:cs typeface="#9Slide03 Arima Madurai ExtraBo" panose="00000900000000000000" pitchFamily="2" charset="0"/>
                        </a:rPr>
                        <a:t>đó</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nhận</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xét</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về</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nhân</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vật</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tôi</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trong</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đoạn</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trích</a:t>
                      </a:r>
                      <a:r>
                        <a:rPr lang="en-US" sz="2400" dirty="0">
                          <a:effectLst/>
                          <a:latin typeface="#9Slide03 Arima Madurai ExtraBo" panose="00000900000000000000" pitchFamily="2" charset="0"/>
                          <a:cs typeface="#9Slide03 Arima Madurai ExtraBo" panose="00000900000000000000" pitchFamily="2" charset="0"/>
                        </a:rPr>
                        <a:t>.</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24598" marR="24598" marT="0" marB="0" anchor="ctr">
                    <a:solidFill>
                      <a:schemeClr val="accent4"/>
                    </a:solidFill>
                  </a:tcPr>
                </a:tc>
                <a:tc>
                  <a:txBody>
                    <a:bodyPr/>
                    <a:lstStyle/>
                    <a:p>
                      <a:pPr marL="0" marR="0" algn="just">
                        <a:spcBef>
                          <a:spcPts val="600"/>
                        </a:spcBef>
                        <a:spcAft>
                          <a:spcPts val="600"/>
                        </a:spcAft>
                      </a:pP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24598" marR="24598" marT="0" marB="0" anchor="ctr"/>
                </a:tc>
                <a:extLst>
                  <a:ext uri="{0D108BD9-81ED-4DB2-BD59-A6C34878D82A}">
                    <a16:rowId xmlns:a16="http://schemas.microsoft.com/office/drawing/2014/main" val="2706415931"/>
                  </a:ext>
                </a:extLst>
              </a:tr>
              <a:tr h="939768">
                <a:tc>
                  <a:txBody>
                    <a:bodyPr/>
                    <a:lstStyle/>
                    <a:p>
                      <a:pPr marL="0" marR="0" algn="just">
                        <a:spcBef>
                          <a:spcPts val="600"/>
                        </a:spcBef>
                        <a:spcAft>
                          <a:spcPts val="600"/>
                        </a:spcAft>
                      </a:pPr>
                      <a:r>
                        <a:rPr lang="en-US" sz="2400" dirty="0">
                          <a:effectLst/>
                          <a:latin typeface="#9Slide03 Arima Madurai ExtraBo" panose="00000900000000000000" pitchFamily="2" charset="0"/>
                          <a:cs typeface="#9Slide03 Arima Madurai ExtraBo" panose="00000900000000000000" pitchFamily="2" charset="0"/>
                        </a:rPr>
                        <a:t>5. </a:t>
                      </a:r>
                      <a:r>
                        <a:rPr lang="en-US" sz="2400" dirty="0" err="1">
                          <a:effectLst/>
                          <a:latin typeface="#9Slide03 Arima Madurai ExtraBo" panose="00000900000000000000" pitchFamily="2" charset="0"/>
                          <a:cs typeface="#9Slide03 Arima Madurai ExtraBo" panose="00000900000000000000" pitchFamily="2" charset="0"/>
                        </a:rPr>
                        <a:t>Em</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bị</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hấp</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dẫn</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bởi</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điều</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gì</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từ</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nghệ</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thuật</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kể</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chuyện</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của</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tác</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giả</a:t>
                      </a:r>
                      <a:r>
                        <a:rPr lang="en-US" sz="2400" dirty="0">
                          <a:effectLst/>
                          <a:latin typeface="#9Slide03 Arima Madurai ExtraBo" panose="00000900000000000000" pitchFamily="2" charset="0"/>
                          <a:cs typeface="#9Slide03 Arima Madurai ExtraBo" panose="00000900000000000000" pitchFamily="2" charset="0"/>
                        </a:rPr>
                        <a:t>?</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24598" marR="24598" marT="0" marB="0" anchor="ctr">
                    <a:solidFill>
                      <a:schemeClr val="accent4"/>
                    </a:solidFill>
                  </a:tcPr>
                </a:tc>
                <a:tc>
                  <a:txBody>
                    <a:bodyPr/>
                    <a:lstStyle/>
                    <a:p>
                      <a:pPr marL="0" marR="0" algn="just">
                        <a:spcBef>
                          <a:spcPts val="600"/>
                        </a:spcBef>
                        <a:spcAft>
                          <a:spcPts val="600"/>
                        </a:spcAft>
                      </a:pP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24598" marR="24598" marT="0" marB="0" anchor="ctr"/>
                </a:tc>
                <a:extLst>
                  <a:ext uri="{0D108BD9-81ED-4DB2-BD59-A6C34878D82A}">
                    <a16:rowId xmlns:a16="http://schemas.microsoft.com/office/drawing/2014/main" val="103433085"/>
                  </a:ext>
                </a:extLst>
              </a:tr>
              <a:tr h="939768">
                <a:tc>
                  <a:txBody>
                    <a:bodyPr/>
                    <a:lstStyle/>
                    <a:p>
                      <a:pPr marL="0" marR="0" algn="just">
                        <a:spcBef>
                          <a:spcPts val="600"/>
                        </a:spcBef>
                        <a:spcAft>
                          <a:spcPts val="600"/>
                        </a:spcAft>
                      </a:pPr>
                      <a:r>
                        <a:rPr lang="en-US" sz="2400" dirty="0">
                          <a:effectLst/>
                          <a:latin typeface="#9Slide03 Arima Madurai ExtraBo" panose="00000900000000000000" pitchFamily="2" charset="0"/>
                          <a:cs typeface="#9Slide03 Arima Madurai ExtraBo" panose="00000900000000000000" pitchFamily="2" charset="0"/>
                        </a:rPr>
                        <a:t>6. Qua </a:t>
                      </a:r>
                      <a:r>
                        <a:rPr lang="en-US" sz="2400" dirty="0" err="1">
                          <a:effectLst/>
                          <a:latin typeface="#9Slide03 Arima Madurai ExtraBo" panose="00000900000000000000" pitchFamily="2" charset="0"/>
                          <a:cs typeface="#9Slide03 Arima Madurai ExtraBo" panose="00000900000000000000" pitchFamily="2" charset="0"/>
                        </a:rPr>
                        <a:t>câu</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chuyện</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của</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nhân</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vật</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tôi</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em</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rút</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ra</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điều</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bài</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học</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gì</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trong</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cuộc</a:t>
                      </a:r>
                      <a:r>
                        <a:rPr lang="en-US" sz="2400" dirty="0">
                          <a:effectLst/>
                          <a:latin typeface="#9Slide03 Arima Madurai ExtraBo" panose="00000900000000000000" pitchFamily="2" charset="0"/>
                          <a:cs typeface="#9Slide03 Arima Madurai ExtraBo" panose="00000900000000000000" pitchFamily="2" charset="0"/>
                        </a:rPr>
                        <a:t> </a:t>
                      </a:r>
                      <a:r>
                        <a:rPr lang="en-US" sz="2400" dirty="0" err="1">
                          <a:effectLst/>
                          <a:latin typeface="#9Slide03 Arima Madurai ExtraBo" panose="00000900000000000000" pitchFamily="2" charset="0"/>
                          <a:cs typeface="#9Slide03 Arima Madurai ExtraBo" panose="00000900000000000000" pitchFamily="2" charset="0"/>
                        </a:rPr>
                        <a:t>sống</a:t>
                      </a:r>
                      <a:r>
                        <a:rPr lang="en-US" sz="2400" dirty="0">
                          <a:effectLst/>
                          <a:latin typeface="#9Slide03 Arima Madurai ExtraBo" panose="00000900000000000000" pitchFamily="2" charset="0"/>
                          <a:cs typeface="#9Slide03 Arima Madurai ExtraBo" panose="00000900000000000000" pitchFamily="2" charset="0"/>
                        </a:rPr>
                        <a:t>?</a:t>
                      </a: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24598" marR="24598" marT="0" marB="0" anchor="ctr">
                    <a:solidFill>
                      <a:schemeClr val="accent4"/>
                    </a:solidFill>
                  </a:tcPr>
                </a:tc>
                <a:tc>
                  <a:txBody>
                    <a:bodyPr/>
                    <a:lstStyle/>
                    <a:p>
                      <a:pPr marL="0" marR="0" algn="just">
                        <a:spcBef>
                          <a:spcPts val="600"/>
                        </a:spcBef>
                        <a:spcAft>
                          <a:spcPts val="600"/>
                        </a:spcAft>
                      </a:pPr>
                      <a:endParaRPr lang="en-US" sz="2400" dirty="0">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txBody>
                  <a:tcPr marL="24598" marR="24598" marT="0" marB="0" anchor="ctr"/>
                </a:tc>
                <a:extLst>
                  <a:ext uri="{0D108BD9-81ED-4DB2-BD59-A6C34878D82A}">
                    <a16:rowId xmlns:a16="http://schemas.microsoft.com/office/drawing/2014/main" val="2190611384"/>
                  </a:ext>
                </a:extLst>
              </a:tr>
            </a:tbl>
          </a:graphicData>
        </a:graphic>
      </p:graphicFrame>
    </p:spTree>
    <p:extLst>
      <p:ext uri="{BB962C8B-B14F-4D97-AF65-F5344CB8AC3E}">
        <p14:creationId xmlns:p14="http://schemas.microsoft.com/office/powerpoint/2010/main" val="372613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4800" y="7454170"/>
            <a:ext cx="2556697" cy="2542752"/>
          </a:xfrm>
          <a:prstGeom prst="rect">
            <a:avLst/>
          </a:prstGeom>
        </p:spPr>
      </p:pic>
      <p:pic>
        <p:nvPicPr>
          <p:cNvPr id="3" name="Picture 3"/>
          <p:cNvPicPr>
            <a:picLocks noChangeAspect="1"/>
          </p:cNvPicPr>
          <p:nvPr/>
        </p:nvPicPr>
        <p:blipFill>
          <a:blip r:embed="rId4">
            <a:alphaModFix amt="1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0"/>
            <a:ext cx="5530970" cy="3197906"/>
          </a:xfrm>
          <a:prstGeom prst="rect">
            <a:avLst/>
          </a:prstGeom>
        </p:spPr>
      </p:pic>
      <p:pic>
        <p:nvPicPr>
          <p:cNvPr id="10" name="Picture 10"/>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12213">
            <a:off x="16681600" y="1989908"/>
            <a:ext cx="1213149" cy="4538993"/>
          </a:xfrm>
          <a:prstGeom prst="rect">
            <a:avLst/>
          </a:prstGeom>
        </p:spPr>
      </p:pic>
      <p:pic>
        <p:nvPicPr>
          <p:cNvPr id="11" name="Picture 11"/>
          <p:cNvPicPr>
            <a:picLocks noChangeAspect="1"/>
          </p:cNvPicPr>
          <p:nvPr/>
        </p:nvPicPr>
        <p:blipFill>
          <a:blip r:embed="rId8">
            <a:alphaModFix amt="19999"/>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73625" y="8248031"/>
            <a:ext cx="3396281" cy="3396281"/>
          </a:xfrm>
          <a:prstGeom prst="rect">
            <a:avLst/>
          </a:prstGeom>
        </p:spPr>
      </p:pic>
      <p:graphicFrame>
        <p:nvGraphicFramePr>
          <p:cNvPr id="4" name="Table 3">
            <a:extLst>
              <a:ext uri="{FF2B5EF4-FFF2-40B4-BE49-F238E27FC236}">
                <a16:creationId xmlns:a16="http://schemas.microsoft.com/office/drawing/2014/main" id="{C13686FF-38AA-5065-92E8-344976E71D07}"/>
              </a:ext>
            </a:extLst>
          </p:cNvPr>
          <p:cNvGraphicFramePr>
            <a:graphicFrameLocks noGrp="1"/>
          </p:cNvGraphicFramePr>
          <p:nvPr>
            <p:extLst>
              <p:ext uri="{D42A27DB-BD31-4B8C-83A1-F6EECF244321}">
                <p14:modId xmlns:p14="http://schemas.microsoft.com/office/powerpoint/2010/main" val="989537408"/>
              </p:ext>
            </p:extLst>
          </p:nvPr>
        </p:nvGraphicFramePr>
        <p:xfrm>
          <a:off x="914400" y="921442"/>
          <a:ext cx="16459200" cy="8751261"/>
        </p:xfrm>
        <a:graphic>
          <a:graphicData uri="http://schemas.openxmlformats.org/drawingml/2006/table">
            <a:tbl>
              <a:tblPr firstRow="1" firstCol="1" bandRow="1">
                <a:tableStyleId>{5C22544A-7EE6-4342-B048-85BDC9FD1C3A}</a:tableStyleId>
              </a:tblPr>
              <a:tblGrid>
                <a:gridCol w="5201912">
                  <a:extLst>
                    <a:ext uri="{9D8B030D-6E8A-4147-A177-3AD203B41FA5}">
                      <a16:colId xmlns:a16="http://schemas.microsoft.com/office/drawing/2014/main" val="3451106900"/>
                    </a:ext>
                  </a:extLst>
                </a:gridCol>
                <a:gridCol w="11257288">
                  <a:extLst>
                    <a:ext uri="{9D8B030D-6E8A-4147-A177-3AD203B41FA5}">
                      <a16:colId xmlns:a16="http://schemas.microsoft.com/office/drawing/2014/main" val="1124868901"/>
                    </a:ext>
                  </a:extLst>
                </a:gridCol>
              </a:tblGrid>
              <a:tr h="1021239">
                <a:tc gridSpan="2">
                  <a:txBody>
                    <a:bodyPr/>
                    <a:lstStyle/>
                    <a:p>
                      <a:pPr marL="0" marR="0" algn="ctr">
                        <a:spcBef>
                          <a:spcPts val="600"/>
                        </a:spcBef>
                        <a:spcAft>
                          <a:spcPts val="0"/>
                        </a:spcAft>
                      </a:pPr>
                      <a:r>
                        <a:rPr lang="en-US" sz="2400" dirty="0">
                          <a:effectLst/>
                          <a:latin typeface="#9Slide03 BoosterNextFYBlack" panose="02000A03000000020004" pitchFamily="2" charset="0"/>
                          <a:cs typeface="#9Slide03 Arima Madurai Bold" panose="00000800000000000000" pitchFamily="2" charset="0"/>
                        </a:rPr>
                        <a:t>PHIẾU HỌC TẬP SỐ 1</a:t>
                      </a:r>
                    </a:p>
                    <a:p>
                      <a:pPr marL="0" marR="0" algn="ctr">
                        <a:spcBef>
                          <a:spcPts val="0"/>
                        </a:spcBef>
                        <a:spcAft>
                          <a:spcPts val="0"/>
                        </a:spcAft>
                      </a:pPr>
                      <a:r>
                        <a:rPr lang="en-US" sz="2400" dirty="0" err="1">
                          <a:effectLst/>
                          <a:latin typeface="#9Slide03 BoosterNextFYBlack" panose="02000A03000000020004" pitchFamily="2" charset="0"/>
                          <a:cs typeface="#9Slide03 Arima Madurai Bold" panose="00000800000000000000" pitchFamily="2" charset="0"/>
                        </a:rPr>
                        <a:t>Thực</a:t>
                      </a:r>
                      <a:r>
                        <a:rPr lang="en-US" sz="2400" dirty="0">
                          <a:effectLst/>
                          <a:latin typeface="#9Slide03 BoosterNextFYBlack" panose="02000A03000000020004" pitchFamily="2" charset="0"/>
                          <a:cs typeface="#9Slide03 Arima Madurai Bold" panose="00000800000000000000" pitchFamily="2" charset="0"/>
                        </a:rPr>
                        <a:t> </a:t>
                      </a:r>
                      <a:r>
                        <a:rPr lang="en-US" sz="2400" dirty="0" err="1">
                          <a:effectLst/>
                          <a:latin typeface="#9Slide03 BoosterNextFYBlack" panose="02000A03000000020004" pitchFamily="2" charset="0"/>
                          <a:cs typeface="#9Slide03 Arima Madurai Bold" panose="00000800000000000000" pitchFamily="2" charset="0"/>
                        </a:rPr>
                        <a:t>hành</a:t>
                      </a:r>
                      <a:r>
                        <a:rPr lang="en-US" sz="2400" dirty="0">
                          <a:effectLst/>
                          <a:latin typeface="#9Slide03 BoosterNextFYBlack" panose="02000A03000000020004" pitchFamily="2" charset="0"/>
                          <a:cs typeface="#9Slide03 Arima Madurai Bold" panose="00000800000000000000" pitchFamily="2" charset="0"/>
                        </a:rPr>
                        <a:t> </a:t>
                      </a:r>
                      <a:r>
                        <a:rPr lang="en-US" sz="2400" dirty="0" err="1">
                          <a:effectLst/>
                          <a:latin typeface="#9Slide03 BoosterNextFYBlack" panose="02000A03000000020004" pitchFamily="2" charset="0"/>
                          <a:cs typeface="#9Slide03 Arima Madurai Bold" panose="00000800000000000000" pitchFamily="2" charset="0"/>
                        </a:rPr>
                        <a:t>đọc</a:t>
                      </a:r>
                      <a:r>
                        <a:rPr lang="en-US" sz="2400" dirty="0">
                          <a:effectLst/>
                          <a:latin typeface="#9Slide03 BoosterNextFYBlack" panose="02000A03000000020004" pitchFamily="2" charset="0"/>
                          <a:cs typeface="#9Slide03 Arima Madurai Bold" panose="00000800000000000000" pitchFamily="2" charset="0"/>
                        </a:rPr>
                        <a:t> </a:t>
                      </a:r>
                      <a:r>
                        <a:rPr lang="en-US" sz="2400" dirty="0" err="1">
                          <a:effectLst/>
                          <a:latin typeface="#9Slide03 BoosterNextFYBlack" panose="02000A03000000020004" pitchFamily="2" charset="0"/>
                          <a:cs typeface="#9Slide03 Arima Madurai Bold" panose="00000800000000000000" pitchFamily="2" charset="0"/>
                        </a:rPr>
                        <a:t>hiểu</a:t>
                      </a:r>
                      <a:r>
                        <a:rPr lang="en-US" sz="2400" dirty="0">
                          <a:effectLst/>
                          <a:latin typeface="#9Slide03 BoosterNextFYBlack" panose="02000A03000000020004" pitchFamily="2" charset="0"/>
                          <a:cs typeface="#9Slide03 Arima Madurai Bold" panose="00000800000000000000" pitchFamily="2" charset="0"/>
                        </a:rPr>
                        <a:t> </a:t>
                      </a:r>
                      <a:r>
                        <a:rPr lang="en-US" sz="2400" dirty="0" err="1">
                          <a:effectLst/>
                          <a:latin typeface="#9Slide03 BoosterNextFYBlack" panose="02000A03000000020004" pitchFamily="2" charset="0"/>
                          <a:cs typeface="#9Slide03 Arima Madurai Bold" panose="00000800000000000000" pitchFamily="2" charset="0"/>
                        </a:rPr>
                        <a:t>văn</a:t>
                      </a:r>
                      <a:r>
                        <a:rPr lang="en-US" sz="2400" dirty="0">
                          <a:effectLst/>
                          <a:latin typeface="#9Slide03 BoosterNextFYBlack" panose="02000A03000000020004" pitchFamily="2" charset="0"/>
                          <a:cs typeface="#9Slide03 Arima Madurai Bold" panose="00000800000000000000" pitchFamily="2" charset="0"/>
                        </a:rPr>
                        <a:t> </a:t>
                      </a:r>
                      <a:r>
                        <a:rPr lang="en-US" sz="2400" dirty="0" err="1">
                          <a:effectLst/>
                          <a:latin typeface="#9Slide03 BoosterNextFYBlack" panose="02000A03000000020004" pitchFamily="2" charset="0"/>
                          <a:cs typeface="#9Slide03 Arima Madurai Bold" panose="00000800000000000000" pitchFamily="2" charset="0"/>
                        </a:rPr>
                        <a:t>bản</a:t>
                      </a:r>
                      <a:r>
                        <a:rPr lang="en-US" sz="2400" dirty="0">
                          <a:effectLst/>
                          <a:latin typeface="#9Slide03 BoosterNextFYBlack" panose="02000A03000000020004" pitchFamily="2" charset="0"/>
                          <a:cs typeface="#9Slide03 Arima Madurai Bold" panose="00000800000000000000" pitchFamily="2" charset="0"/>
                        </a:rPr>
                        <a:t> "</a:t>
                      </a:r>
                      <a:r>
                        <a:rPr lang="en-US" sz="2400" dirty="0" err="1">
                          <a:effectLst/>
                          <a:latin typeface="#9Slide03 BoosterNextFYBlack" panose="02000A03000000020004" pitchFamily="2" charset="0"/>
                          <a:cs typeface="#9Slide03 Arima Madurai Bold" panose="00000800000000000000" pitchFamily="2" charset="0"/>
                        </a:rPr>
                        <a:t>Nhật</a:t>
                      </a:r>
                      <a:r>
                        <a:rPr lang="en-US" sz="2400" dirty="0">
                          <a:effectLst/>
                          <a:latin typeface="#9Slide03 BoosterNextFYBlack" panose="02000A03000000020004" pitchFamily="2" charset="0"/>
                          <a:cs typeface="#9Slide03 Arima Madurai Bold" panose="00000800000000000000" pitchFamily="2" charset="0"/>
                        </a:rPr>
                        <a:t> </a:t>
                      </a:r>
                      <a:r>
                        <a:rPr lang="en-US" sz="2400" dirty="0" err="1">
                          <a:effectLst/>
                          <a:latin typeface="#9Slide03 BoosterNextFYBlack" panose="02000A03000000020004" pitchFamily="2" charset="0"/>
                          <a:cs typeface="#9Slide03 Arima Madurai Bold" panose="00000800000000000000" pitchFamily="2" charset="0"/>
                        </a:rPr>
                        <a:t>trình</a:t>
                      </a:r>
                      <a:r>
                        <a:rPr lang="en-US" sz="2400" dirty="0">
                          <a:effectLst/>
                          <a:latin typeface="#9Slide03 BoosterNextFYBlack" panose="02000A03000000020004" pitchFamily="2" charset="0"/>
                          <a:cs typeface="#9Slide03 Arima Madurai Bold" panose="00000800000000000000" pitchFamily="2" charset="0"/>
                        </a:rPr>
                        <a:t> Sol 6"</a:t>
                      </a: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1069" marR="11069" marT="0" marB="0" anchor="ctr">
                    <a:solidFill>
                      <a:schemeClr val="accent4"/>
                    </a:solidFill>
                  </a:tcPr>
                </a:tc>
                <a:tc hMerge="1">
                  <a:txBody>
                    <a:bodyPr/>
                    <a:lstStyle/>
                    <a:p>
                      <a:endParaRPr lang="en-US"/>
                    </a:p>
                  </a:txBody>
                  <a:tcPr/>
                </a:tc>
                <a:extLst>
                  <a:ext uri="{0D108BD9-81ED-4DB2-BD59-A6C34878D82A}">
                    <a16:rowId xmlns:a16="http://schemas.microsoft.com/office/drawing/2014/main" val="3623489459"/>
                  </a:ext>
                </a:extLst>
              </a:tr>
              <a:tr h="685800">
                <a:tc>
                  <a:txBody>
                    <a:bodyPr/>
                    <a:lstStyle/>
                    <a:p>
                      <a:pPr marL="0" marR="0" algn="ctr">
                        <a:spcBef>
                          <a:spcPts val="600"/>
                        </a:spcBef>
                        <a:spcAft>
                          <a:spcPts val="600"/>
                        </a:spcAft>
                      </a:pPr>
                      <a:r>
                        <a:rPr lang="en-US" sz="2400" dirty="0" err="1">
                          <a:effectLst/>
                          <a:latin typeface="#9Slide03 BoosterNextFYBlack" panose="02000A03000000020004" pitchFamily="2" charset="0"/>
                          <a:cs typeface="#9Slide03 Arima Madurai Bold" panose="00000800000000000000" pitchFamily="2" charset="0"/>
                        </a:rPr>
                        <a:t>Yêu</a:t>
                      </a:r>
                      <a:r>
                        <a:rPr lang="en-US" sz="2400" dirty="0">
                          <a:effectLst/>
                          <a:latin typeface="#9Slide03 BoosterNextFYBlack" panose="02000A03000000020004" pitchFamily="2" charset="0"/>
                          <a:cs typeface="#9Slide03 Arima Madurai Bold" panose="00000800000000000000" pitchFamily="2" charset="0"/>
                        </a:rPr>
                        <a:t> </a:t>
                      </a:r>
                      <a:r>
                        <a:rPr lang="en-US" sz="2400" dirty="0" err="1">
                          <a:effectLst/>
                          <a:latin typeface="#9Slide03 BoosterNextFYBlack" panose="02000A03000000020004" pitchFamily="2" charset="0"/>
                          <a:cs typeface="#9Slide03 Arima Madurai Bold" panose="00000800000000000000" pitchFamily="2" charset="0"/>
                        </a:rPr>
                        <a:t>cầu</a:t>
                      </a:r>
                      <a:endParaRPr lang="en-US" sz="2400" dirty="0">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1069" marR="11069" marT="0" marB="0" anchor="ctr">
                    <a:solidFill>
                      <a:schemeClr val="accent4"/>
                    </a:solidFill>
                  </a:tcPr>
                </a:tc>
                <a:tc>
                  <a:txBody>
                    <a:bodyPr/>
                    <a:lstStyle/>
                    <a:p>
                      <a:pPr marL="0" marR="0" algn="ctr">
                        <a:spcBef>
                          <a:spcPts val="600"/>
                        </a:spcBef>
                        <a:spcAft>
                          <a:spcPts val="600"/>
                        </a:spcAft>
                      </a:pPr>
                      <a:r>
                        <a:rPr lang="en-US" sz="2400" dirty="0" err="1">
                          <a:solidFill>
                            <a:schemeClr val="bg1"/>
                          </a:solidFill>
                          <a:effectLst/>
                          <a:latin typeface="#9Slide03 BoosterNextFYBlack" panose="02000A03000000020004" pitchFamily="2" charset="0"/>
                          <a:cs typeface="#9Slide03 Arima Madurai Bold" panose="00000800000000000000" pitchFamily="2" charset="0"/>
                        </a:rPr>
                        <a:t>Nội</a:t>
                      </a:r>
                      <a:r>
                        <a:rPr lang="en-US" sz="2400" dirty="0">
                          <a:solidFill>
                            <a:schemeClr val="bg1"/>
                          </a:solidFill>
                          <a:effectLst/>
                          <a:latin typeface="#9Slide03 BoosterNextFYBlack" panose="02000A03000000020004" pitchFamily="2" charset="0"/>
                          <a:cs typeface="#9Slide03 Arima Madurai Bold" panose="00000800000000000000" pitchFamily="2" charset="0"/>
                        </a:rPr>
                        <a:t> dung - </a:t>
                      </a:r>
                      <a:r>
                        <a:rPr lang="en-US" sz="2400" dirty="0" err="1">
                          <a:solidFill>
                            <a:schemeClr val="bg1"/>
                          </a:solidFill>
                          <a:effectLst/>
                          <a:latin typeface="#9Slide03 BoosterNextFYBlack" panose="02000A03000000020004" pitchFamily="2" charset="0"/>
                          <a:cs typeface="#9Slide03 Arima Madurai Bold" panose="00000800000000000000" pitchFamily="2" charset="0"/>
                        </a:rPr>
                        <a:t>Nhận</a:t>
                      </a:r>
                      <a:r>
                        <a:rPr lang="en-US" sz="2400" dirty="0">
                          <a:solidFill>
                            <a:schemeClr val="bg1"/>
                          </a:solidFill>
                          <a:effectLst/>
                          <a:latin typeface="#9Slide03 BoosterNextFYBlack" panose="02000A03000000020004" pitchFamily="2" charset="0"/>
                          <a:cs typeface="#9Slide03 Arima Madurai Bold" panose="00000800000000000000" pitchFamily="2" charset="0"/>
                        </a:rPr>
                        <a:t> </a:t>
                      </a:r>
                      <a:r>
                        <a:rPr lang="en-US" sz="2400" dirty="0" err="1">
                          <a:solidFill>
                            <a:schemeClr val="bg1"/>
                          </a:solidFill>
                          <a:effectLst/>
                          <a:latin typeface="#9Slide03 BoosterNextFYBlack" panose="02000A03000000020004" pitchFamily="2" charset="0"/>
                          <a:cs typeface="#9Slide03 Arima Madurai Bold" panose="00000800000000000000" pitchFamily="2" charset="0"/>
                        </a:rPr>
                        <a:t>xét</a:t>
                      </a:r>
                      <a:endParaRPr lang="en-US" sz="2400" dirty="0">
                        <a:solidFill>
                          <a:schemeClr val="bg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1069" marR="11069" marT="0" marB="0" anchor="ctr">
                    <a:solidFill>
                      <a:schemeClr val="accent4"/>
                    </a:solidFill>
                  </a:tcPr>
                </a:tc>
                <a:extLst>
                  <a:ext uri="{0D108BD9-81ED-4DB2-BD59-A6C34878D82A}">
                    <a16:rowId xmlns:a16="http://schemas.microsoft.com/office/drawing/2014/main" val="3360376917"/>
                  </a:ext>
                </a:extLst>
              </a:tr>
              <a:tr h="2029691">
                <a:tc>
                  <a:txBody>
                    <a:bodyPr/>
                    <a:lstStyle/>
                    <a:p>
                      <a:pPr marL="0" marR="0" algn="ctr">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1. </a:t>
                      </a:r>
                      <a:r>
                        <a:rPr lang="en-US" sz="2400" dirty="0" err="1">
                          <a:effectLst/>
                          <a:latin typeface="#9Slide03 Arima Madurai Bold" panose="00000800000000000000" pitchFamily="2" charset="0"/>
                          <a:cs typeface="#9Slide03 Arima Madurai Bold" panose="00000800000000000000" pitchFamily="2" charset="0"/>
                        </a:rPr>
                        <a:t>Truyện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viết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về</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sự</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kiện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gì</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Sự</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kiện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ấy</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thể</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hiện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tính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chất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viễn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tưởng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như</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thế</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nào</a:t>
                      </a:r>
                      <a:r>
                        <a:rPr lang="en-US" sz="2400" dirty="0">
                          <a:effectLst/>
                          <a:latin typeface="#9Slide03 Arima Madurai Bold" panose="00000800000000000000" pitchFamily="2" charset="0"/>
                          <a:cs typeface="#9Slide03 Arima Madurai Bold" panose="00000800000000000000" pitchFamily="2" charset="0"/>
                        </a:rPr>
                        <a:t>?</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069" marR="11069" marT="0" marB="0" anchor="ctr">
                    <a:solidFill>
                      <a:schemeClr val="accent4"/>
                    </a:solidFill>
                  </a:tcPr>
                </a:tc>
                <a:tc>
                  <a:txBody>
                    <a:bodyPr/>
                    <a:lstStyle/>
                    <a:p>
                      <a:pPr marL="0" marR="0" algn="just">
                        <a:spcBef>
                          <a:spcPts val="600"/>
                        </a:spcBef>
                        <a:spcAft>
                          <a:spcPts val="600"/>
                        </a:spcAft>
                      </a:pP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069" marR="11069" marT="0" marB="0" anchor="ctr"/>
                </a:tc>
                <a:extLst>
                  <a:ext uri="{0D108BD9-81ED-4DB2-BD59-A6C34878D82A}">
                    <a16:rowId xmlns:a16="http://schemas.microsoft.com/office/drawing/2014/main" val="2298169808"/>
                  </a:ext>
                </a:extLst>
              </a:tr>
              <a:tr h="1731207">
                <a:tc>
                  <a:txBody>
                    <a:bodyPr/>
                    <a:lstStyle/>
                    <a:p>
                      <a:pPr marL="0" marR="0" algn="ctr">
                        <a:spcBef>
                          <a:spcPts val="0"/>
                        </a:spcBef>
                        <a:spcAft>
                          <a:spcPts val="0"/>
                        </a:spcAft>
                      </a:pPr>
                      <a:r>
                        <a:rPr lang="en-US" sz="2400" dirty="0">
                          <a:effectLst/>
                          <a:latin typeface="#9Slide03 Arima Madurai Bold" panose="00000800000000000000" pitchFamily="2" charset="0"/>
                          <a:cs typeface="#9Slide03 Arima Madurai Bold" panose="00000800000000000000" pitchFamily="2" charset="0"/>
                        </a:rPr>
                        <a:t>2. </a:t>
                      </a:r>
                      <a:r>
                        <a:rPr lang="en-US" sz="2400" dirty="0" err="1">
                          <a:effectLst/>
                          <a:latin typeface="#9Slide03 Arima Madurai Bold" panose="00000800000000000000" pitchFamily="2" charset="0"/>
                          <a:cs typeface="#9Slide03 Arima Madurai Bold" panose="00000800000000000000" pitchFamily="2" charset="0"/>
                        </a:rPr>
                        <a:t>Liệt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kê</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các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số</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từ</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trong</a:t>
                      </a:r>
                      <a:r>
                        <a:rPr lang="en-US" sz="2400" dirty="0">
                          <a:effectLst/>
                          <a:latin typeface="#9Slide03 Arima Madurai Bold" panose="00000800000000000000" pitchFamily="2" charset="0"/>
                          <a:cs typeface="#9Slide03 Arima Madurai Bold" panose="00000800000000000000" pitchFamily="2" charset="0"/>
                        </a:rPr>
                        <a:t> </a:t>
                      </a:r>
                    </a:p>
                    <a:p>
                      <a:pPr marL="0" marR="0" algn="ctr">
                        <a:spcBef>
                          <a:spcPts val="0"/>
                        </a:spcBef>
                        <a:spcAft>
                          <a:spcPts val="0"/>
                        </a:spcAft>
                      </a:pPr>
                      <a:r>
                        <a:rPr lang="en-US" sz="2400" dirty="0" err="1">
                          <a:effectLst/>
                          <a:latin typeface="#9Slide03 Arima Madurai Bold" panose="00000800000000000000" pitchFamily="2" charset="0"/>
                          <a:cs typeface="#9Slide03 Arima Madurai Bold" panose="00000800000000000000" pitchFamily="2" charset="0"/>
                        </a:rPr>
                        <a:t>phần</a:t>
                      </a:r>
                      <a:r>
                        <a:rPr lang="en-US" sz="2400" dirty="0">
                          <a:effectLst/>
                          <a:latin typeface="#9Slide03 Arima Madurai Bold" panose="00000800000000000000" pitchFamily="2" charset="0"/>
                          <a:cs typeface="#9Slide03 Arima Madurai Bold" panose="00000800000000000000" pitchFamily="2" charset="0"/>
                        </a:rPr>
                        <a:t> 1 </a:t>
                      </a:r>
                      <a:r>
                        <a:rPr lang="en-US" sz="2400" dirty="0" err="1">
                          <a:effectLst/>
                          <a:latin typeface="#9Slide03 Arima Madurai Bold" panose="00000800000000000000" pitchFamily="2" charset="0"/>
                          <a:cs typeface="#9Slide03 Arima Madurai Bold" panose="00000800000000000000" pitchFamily="2" charset="0"/>
                        </a:rPr>
                        <a:t>của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văn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bản</a:t>
                      </a:r>
                      <a:r>
                        <a:rPr lang="en-US" sz="2400" dirty="0">
                          <a:effectLst/>
                          <a:latin typeface="#9Slide03 Arima Madurai Bold" panose="00000800000000000000" pitchFamily="2" charset="0"/>
                          <a:cs typeface="#9Slide03 Arima Madurai Bold" panose="00000800000000000000" pitchFamily="2" charset="0"/>
                        </a:rPr>
                        <a:t>. Theo </a:t>
                      </a:r>
                      <a:r>
                        <a:rPr lang="en-US" sz="2400" dirty="0" err="1">
                          <a:effectLst/>
                          <a:latin typeface="#9Slide03 Arima Madurai Bold" panose="00000800000000000000" pitchFamily="2" charset="0"/>
                          <a:cs typeface="#9Slide03 Arima Madurai Bold" panose="00000800000000000000" pitchFamily="2" charset="0"/>
                        </a:rPr>
                        <a:t>em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việc</a:t>
                      </a:r>
                      <a:r>
                        <a:rPr lang="en-US" sz="2400" dirty="0">
                          <a:effectLst/>
                          <a:latin typeface="#9Slide03 Arima Madurai Bold" panose="00000800000000000000" pitchFamily="2" charset="0"/>
                          <a:cs typeface="#9Slide03 Arima Madurai Bold" panose="00000800000000000000" pitchFamily="2" charset="0"/>
                        </a:rPr>
                        <a:t> </a:t>
                      </a:r>
                    </a:p>
                    <a:p>
                      <a:pPr marL="0" marR="0" algn="ctr">
                        <a:spcBef>
                          <a:spcPts val="0"/>
                        </a:spcBef>
                        <a:spcAft>
                          <a:spcPts val="0"/>
                        </a:spcAft>
                      </a:pPr>
                      <a:r>
                        <a:rPr lang="en-US" sz="2400" dirty="0" err="1">
                          <a:effectLst/>
                          <a:latin typeface="#9Slide03 Arima Madurai Bold" panose="00000800000000000000" pitchFamily="2" charset="0"/>
                          <a:cs typeface="#9Slide03 Arima Madurai Bold" panose="00000800000000000000" pitchFamily="2" charset="0"/>
                        </a:rPr>
                        <a:t>tác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giả</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sử</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dụng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nhiều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số</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từ</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như</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vậy</a:t>
                      </a:r>
                      <a:endParaRPr lang="en-US" sz="2400" dirty="0">
                        <a:effectLst/>
                        <a:latin typeface="#9Slide03 Arima Madurai Bold" panose="00000800000000000000" pitchFamily="2" charset="0"/>
                        <a:cs typeface="#9Slide03 Arima Madurai Bold" panose="00000800000000000000" pitchFamily="2" charset="0"/>
                      </a:endParaRPr>
                    </a:p>
                    <a:p>
                      <a:pPr marL="0" marR="0" algn="ctr">
                        <a:spcBef>
                          <a:spcPts val="0"/>
                        </a:spcBef>
                        <a:spcAft>
                          <a:spcPts val="0"/>
                        </a:spcAft>
                      </a:pPr>
                      <a:r>
                        <a:rPr lang="en-US" sz="2400" dirty="0" err="1">
                          <a:effectLst/>
                          <a:latin typeface="#9Slide03 Arima Madurai Bold" panose="00000800000000000000" pitchFamily="2" charset="0"/>
                          <a:cs typeface="#9Slide03 Arima Madurai Bold" panose="00000800000000000000" pitchFamily="2" charset="0"/>
                        </a:rPr>
                        <a:t>có</a:t>
                      </a:r>
                      <a:r>
                        <a:rPr lang="en-US" sz="2400" dirty="0">
                          <a:effectLst/>
                          <a:latin typeface="#9Slide03 Arima Madurai Bold" panose="00000800000000000000" pitchFamily="2" charset="0"/>
                          <a:cs typeface="#9Slide03 Arima Madurai Bold" panose="00000800000000000000" pitchFamily="2" charset="0"/>
                        </a:rPr>
                        <a:t> ý </a:t>
                      </a:r>
                      <a:r>
                        <a:rPr lang="en-US" sz="2400" dirty="0" err="1">
                          <a:effectLst/>
                          <a:latin typeface="#9Slide03 Arima Madurai Bold" panose="00000800000000000000" pitchFamily="2" charset="0"/>
                          <a:cs typeface="#9Slide03 Arima Madurai Bold" panose="00000800000000000000" pitchFamily="2" charset="0"/>
                        </a:rPr>
                        <a:t>nghĩa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gì</a:t>
                      </a:r>
                      <a:r>
                        <a:rPr lang="en-US" sz="2400" dirty="0">
                          <a:effectLst/>
                          <a:latin typeface="#9Slide03 Arima Madurai Bold" panose="00000800000000000000" pitchFamily="2" charset="0"/>
                          <a:cs typeface="#9Slide03 Arima Madurai Bold" panose="00000800000000000000" pitchFamily="2" charset="0"/>
                        </a:rPr>
                        <a:t>? </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069" marR="11069" marT="0" marB="0" anchor="ctr">
                    <a:solidFill>
                      <a:schemeClr val="accent4"/>
                    </a:solidFill>
                  </a:tcPr>
                </a:tc>
                <a:tc>
                  <a:txBody>
                    <a:bodyPr/>
                    <a:lstStyle/>
                    <a:p>
                      <a:pPr marL="0" marR="0" algn="just">
                        <a:spcBef>
                          <a:spcPts val="600"/>
                        </a:spcBef>
                        <a:spcAft>
                          <a:spcPts val="600"/>
                        </a:spcAft>
                      </a:pP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069" marR="11069" marT="0" marB="0" anchor="ctr"/>
                </a:tc>
                <a:extLst>
                  <a:ext uri="{0D108BD9-81ED-4DB2-BD59-A6C34878D82A}">
                    <a16:rowId xmlns:a16="http://schemas.microsoft.com/office/drawing/2014/main" val="2881206081"/>
                  </a:ext>
                </a:extLst>
              </a:tr>
              <a:tr h="3283324">
                <a:tc>
                  <a:txBody>
                    <a:bodyPr/>
                    <a:lstStyle/>
                    <a:p>
                      <a:pPr marL="0" marR="0" algn="ctr">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3. </a:t>
                      </a:r>
                      <a:r>
                        <a:rPr lang="en-US" sz="2400" dirty="0" err="1">
                          <a:effectLst/>
                          <a:latin typeface="#9Slide03 Arima Madurai Bold" panose="00000800000000000000" pitchFamily="2" charset="0"/>
                          <a:cs typeface="#9Slide03 Arima Madurai Bold" panose="00000800000000000000" pitchFamily="2" charset="0"/>
                        </a:rPr>
                        <a:t>Những</a:t>
                      </a:r>
                      <a:r>
                        <a:rPr lang="en-US" sz="2400" dirty="0">
                          <a:effectLst/>
                          <a:latin typeface="#9Slide03 Arima Madurai Bold" panose="00000800000000000000" pitchFamily="2" charset="0"/>
                          <a:cs typeface="#9Slide03 Arima Madurai Bold" panose="00000800000000000000" pitchFamily="2" charset="0"/>
                        </a:rPr>
                        <a:t> chi </a:t>
                      </a:r>
                      <a:r>
                        <a:rPr lang="en-US" sz="2400" dirty="0" err="1">
                          <a:effectLst/>
                          <a:latin typeface="#9Slide03 Arima Madurai Bold" panose="00000800000000000000" pitchFamily="2" charset="0"/>
                          <a:cs typeface="#9Slide03 Arima Madurai Bold" panose="00000800000000000000" pitchFamily="2" charset="0"/>
                        </a:rPr>
                        <a:t>tiết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nào</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trong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văn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bản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thể</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hiện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tác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giả</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nhiều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hiểu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biết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về</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ngành</a:t>
                      </a:r>
                      <a:r>
                        <a:rPr lang="en-US" sz="2400" dirty="0">
                          <a:effectLst/>
                          <a:latin typeface="#9Slide03 Arima Madurai Bold" panose="00000800000000000000" pitchFamily="2" charset="0"/>
                          <a:cs typeface="#9Slide03 Arima Madurai Bold" panose="00000800000000000000" pitchFamily="2" charset="0"/>
                        </a:rPr>
                        <a:t> khoa </a:t>
                      </a:r>
                      <a:r>
                        <a:rPr lang="en-US" sz="2400" dirty="0" err="1">
                          <a:effectLst/>
                          <a:latin typeface="#9Slide03 Arima Madurai Bold" panose="00000800000000000000" pitchFamily="2" charset="0"/>
                          <a:cs typeface="#9Slide03 Arima Madurai Bold" panose="00000800000000000000" pitchFamily="2" charset="0"/>
                        </a:rPr>
                        <a:t>học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vũ</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trụ</a:t>
                      </a:r>
                      <a:r>
                        <a:rPr lang="en-US" sz="2400" dirty="0">
                          <a:effectLst/>
                          <a:latin typeface="#9Slide03 Arima Madurai Bold" panose="00000800000000000000" pitchFamily="2" charset="0"/>
                          <a:cs typeface="#9Slide03 Arima Madurai Bold" panose="00000800000000000000" pitchFamily="2" charset="0"/>
                        </a:rPr>
                        <a:t>?</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069" marR="11069" marT="0" marB="0" anchor="ctr">
                    <a:solidFill>
                      <a:schemeClr val="accent4"/>
                    </a:solidFill>
                  </a:tcPr>
                </a:tc>
                <a:tc>
                  <a:txBody>
                    <a:bodyPr/>
                    <a:lstStyle/>
                    <a:p>
                      <a:pPr marL="0" marR="0" algn="just">
                        <a:spcBef>
                          <a:spcPts val="600"/>
                        </a:spcBef>
                        <a:spcAft>
                          <a:spcPts val="600"/>
                        </a:spcAft>
                      </a:pP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069" marR="11069" marT="0" marB="0" anchor="ctr"/>
                </a:tc>
                <a:extLst>
                  <a:ext uri="{0D108BD9-81ED-4DB2-BD59-A6C34878D82A}">
                    <a16:rowId xmlns:a16="http://schemas.microsoft.com/office/drawing/2014/main" val="1614744799"/>
                  </a:ext>
                </a:extLst>
              </a:tr>
            </a:tbl>
          </a:graphicData>
        </a:graphic>
      </p:graphicFrame>
      <p:sp>
        <p:nvSpPr>
          <p:cNvPr id="8" name="TextBox 7">
            <a:extLst>
              <a:ext uri="{FF2B5EF4-FFF2-40B4-BE49-F238E27FC236}">
                <a16:creationId xmlns:a16="http://schemas.microsoft.com/office/drawing/2014/main" id="{C27B1D8F-55C7-C5D7-263A-1A5883A21DD8}"/>
              </a:ext>
            </a:extLst>
          </p:cNvPr>
          <p:cNvSpPr txBox="1"/>
          <p:nvPr/>
        </p:nvSpPr>
        <p:spPr>
          <a:xfrm>
            <a:off x="6153664" y="2707299"/>
            <a:ext cx="10916242" cy="1877437"/>
          </a:xfrm>
          <a:prstGeom prst="rect">
            <a:avLst/>
          </a:prstGeom>
          <a:noFill/>
        </p:spPr>
        <p:txBody>
          <a:bodyPr wrap="square">
            <a:spAutoFit/>
          </a:bodyPr>
          <a:lstStyle/>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Câu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chuyện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ngày</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thứ</a:t>
            </a:r>
            <a:r>
              <a:rPr lang="en-US" sz="2400" dirty="0">
                <a:effectLst/>
                <a:latin typeface="#9Slide03 Arima Madurai Bold" panose="00000800000000000000" pitchFamily="2" charset="0"/>
                <a:cs typeface="#9Slide03 Arima Madurai Bold" panose="00000800000000000000" pitchFamily="2" charset="0"/>
              </a:rPr>
              <a:t> 6 </a:t>
            </a:r>
            <a:r>
              <a:rPr lang="en-US" sz="2400" dirty="0" err="1">
                <a:effectLst/>
                <a:latin typeface="#9Slide03 Arima Madurai Bold" panose="00000800000000000000" pitchFamily="2" charset="0"/>
                <a:cs typeface="#9Slide03 Arima Madurai Bold" panose="00000800000000000000" pitchFamily="2" charset="0"/>
              </a:rPr>
              <a:t>trên</a:t>
            </a:r>
            <a:r>
              <a:rPr lang="en-US" sz="2400" dirty="0">
                <a:effectLst/>
                <a:latin typeface="#9Slide03 Arima Madurai Bold" panose="00000800000000000000" pitchFamily="2" charset="0"/>
                <a:cs typeface="#9Slide03 Arima Madurai Bold" panose="00000800000000000000" pitchFamily="2" charset="0"/>
              </a:rPr>
              <a:t> Sao </a:t>
            </a:r>
            <a:r>
              <a:rPr lang="en-US" sz="2400" dirty="0" err="1">
                <a:effectLst/>
                <a:latin typeface="#9Slide03 Arima Madurai Bold" panose="00000800000000000000" pitchFamily="2" charset="0"/>
                <a:cs typeface="#9Slide03 Arima Madurai Bold" panose="00000800000000000000" pitchFamily="2" charset="0"/>
              </a:rPr>
              <a:t>Hỏa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của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nhân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vật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tôi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Mác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Oát-ni</a:t>
            </a:r>
            <a:r>
              <a:rPr lang="en-US" sz="24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Cho </a:t>
            </a:r>
            <a:r>
              <a:rPr lang="en-US" sz="2400" dirty="0" err="1">
                <a:effectLst/>
                <a:latin typeface="#9Slide03 Arima Madurai Bold" panose="00000800000000000000" pitchFamily="2" charset="0"/>
                <a:cs typeface="#9Slide03 Arima Madurai Bold" panose="00000800000000000000" pitchFamily="2" charset="0"/>
              </a:rPr>
              <a:t>đến</a:t>
            </a:r>
            <a:r>
              <a:rPr lang="en-US" sz="2400" dirty="0">
                <a:effectLst/>
                <a:latin typeface="#9Slide03 Arima Madurai Bold" panose="00000800000000000000" pitchFamily="2" charset="0"/>
                <a:cs typeface="#9Slide03 Arima Madurai Bold" panose="00000800000000000000" pitchFamily="2" charset="0"/>
              </a:rPr>
              <a:t> nay, con </a:t>
            </a:r>
            <a:r>
              <a:rPr lang="en-US" sz="2400" dirty="0" err="1">
                <a:effectLst/>
                <a:latin typeface="#9Slide03 Arima Madurai Bold" panose="00000800000000000000" pitchFamily="2" charset="0"/>
                <a:cs typeface="#9Slide03 Arima Madurai Bold" panose="00000800000000000000" pitchFamily="2" charset="0"/>
              </a:rPr>
              <a:t>người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vẫn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chưa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thể</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đặt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chân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lên</a:t>
            </a:r>
            <a:r>
              <a:rPr lang="en-US" sz="2400" dirty="0">
                <a:effectLst/>
                <a:latin typeface="#9Slide03 Arima Madurai Bold" panose="00000800000000000000" pitchFamily="2" charset="0"/>
                <a:cs typeface="#9Slide03 Arima Madurai Bold" panose="00000800000000000000" pitchFamily="2" charset="0"/>
              </a:rPr>
              <a:t> Sao </a:t>
            </a:r>
            <a:r>
              <a:rPr lang="en-US" sz="2400" dirty="0" err="1">
                <a:effectLst/>
                <a:latin typeface="#9Slide03 Arima Madurai Bold" panose="00000800000000000000" pitchFamily="2" charset="0"/>
                <a:cs typeface="#9Slide03 Arima Madurai Bold" panose="00000800000000000000" pitchFamily="2" charset="0"/>
              </a:rPr>
              <a:t>Hỏa</a:t>
            </a:r>
            <a:r>
              <a:rPr lang="en-US" sz="2400" dirty="0">
                <a:effectLst/>
                <a:latin typeface="#9Slide03 Arima Madurai Bold" panose="00000800000000000000" pitchFamily="2" charset="0"/>
                <a:cs typeface="#9Slide03 Arima Madurai Bold" panose="00000800000000000000" pitchFamily="2" charset="0"/>
              </a:rPr>
              <a:t> - </a:t>
            </a:r>
            <a:r>
              <a:rPr lang="en-US" sz="2400" dirty="0" err="1">
                <a:effectLst/>
                <a:latin typeface="#9Slide03 Arima Madurai Bold" panose="00000800000000000000" pitchFamily="2" charset="0"/>
                <a:cs typeface="#9Slide03 Arima Madurai Bold" panose="00000800000000000000" pitchFamily="2" charset="0"/>
              </a:rPr>
              <a:t>ngôi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sao</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cách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Trái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Đất</a:t>
            </a:r>
            <a:r>
              <a:rPr lang="en-US" sz="2400" dirty="0">
                <a:effectLst/>
                <a:latin typeface="#9Slide03 Arima Madurai Bold" panose="00000800000000000000" pitchFamily="2" charset="0"/>
                <a:cs typeface="#9Slide03 Arima Madurai Bold" panose="00000800000000000000" pitchFamily="2" charset="0"/>
              </a:rPr>
              <a:t> 225 </a:t>
            </a:r>
            <a:r>
              <a:rPr lang="en-US" sz="2400" dirty="0" err="1">
                <a:effectLst/>
                <a:latin typeface="#9Slide03 Arima Madurai Bold" panose="00000800000000000000" pitchFamily="2" charset="0"/>
                <a:cs typeface="#9Slide03 Arima Madurai Bold" panose="00000800000000000000" pitchFamily="2" charset="0"/>
              </a:rPr>
              <a:t>triệu</a:t>
            </a:r>
            <a:r>
              <a:rPr lang="en-US" sz="2400" dirty="0">
                <a:effectLst/>
                <a:latin typeface="#9Slide03 Arima Madurai Bold" panose="00000800000000000000" pitchFamily="2" charset="0"/>
                <a:cs typeface="#9Slide03 Arima Madurai Bold" panose="00000800000000000000" pitchFamily="2" charset="0"/>
              </a:rPr>
              <a:t> km.</a:t>
            </a:r>
          </a:p>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sym typeface="Wingdings" panose="05000000000000000000" pitchFamily="2" charset="2"/>
              </a:rPr>
              <a: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Đây</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chính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là</a:t>
            </a:r>
            <a:r>
              <a:rPr lang="en-US" sz="2400" dirty="0">
                <a:effectLst/>
                <a:latin typeface="#9Slide03 Arima Madurai Bold" panose="00000800000000000000" pitchFamily="2" charset="0"/>
                <a:cs typeface="#9Slide03 Arima Madurai Bold" panose="00000800000000000000" pitchFamily="2" charset="0"/>
              </a:rPr>
              <a:t> chi </a:t>
            </a:r>
            <a:r>
              <a:rPr lang="en-US" sz="2400" dirty="0" err="1">
                <a:effectLst/>
                <a:latin typeface="#9Slide03 Arima Madurai Bold" panose="00000800000000000000" pitchFamily="2" charset="0"/>
                <a:cs typeface="#9Slide03 Arima Madurai Bold" panose="00000800000000000000" pitchFamily="2" charset="0"/>
              </a:rPr>
              <a:t>tiết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tính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chất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viễn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tưởng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trong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văn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bản</a:t>
            </a:r>
            <a:r>
              <a:rPr lang="en-US" sz="2400" dirty="0">
                <a:effectLst/>
                <a:latin typeface="#9Slide03 Arima Madurai Bold" panose="00000800000000000000" pitchFamily="2" charset="0"/>
                <a:cs typeface="#9Slide03 Arima Madurai Bold" panose="00000800000000000000" pitchFamily="2" charset="0"/>
              </a:rPr>
              <a:t>.</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2" name="TextBox 11">
            <a:extLst>
              <a:ext uri="{FF2B5EF4-FFF2-40B4-BE49-F238E27FC236}">
                <a16:creationId xmlns:a16="http://schemas.microsoft.com/office/drawing/2014/main" id="{AFD45C7A-D07F-BDCF-6DBD-DE9F84E281FE}"/>
              </a:ext>
            </a:extLst>
          </p:cNvPr>
          <p:cNvSpPr txBox="1"/>
          <p:nvPr/>
        </p:nvSpPr>
        <p:spPr>
          <a:xfrm>
            <a:off x="6153664" y="4800556"/>
            <a:ext cx="11067536" cy="1354217"/>
          </a:xfrm>
          <a:prstGeom prst="rect">
            <a:avLst/>
          </a:prstGeom>
          <a:noFill/>
        </p:spPr>
        <p:txBody>
          <a:bodyPr wrap="square">
            <a:spAutoFit/>
          </a:bodyPr>
          <a:lstStyle/>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sức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tận</a:t>
            </a:r>
            <a:r>
              <a:rPr lang="en-US" sz="2400" dirty="0">
                <a:effectLst/>
                <a:latin typeface="#9Slide03 Arima Madurai Bold" panose="00000800000000000000" pitchFamily="2" charset="0"/>
                <a:cs typeface="#9Slide03 Arima Madurai Bold" panose="00000800000000000000" pitchFamily="2" charset="0"/>
              </a:rPr>
              <a:t> 150 km/h, </a:t>
            </a:r>
            <a:r>
              <a:rPr lang="en-US" sz="2400" dirty="0" err="1">
                <a:effectLst/>
                <a:latin typeface="#9Slide03 Arima Madurai Bold" panose="00000800000000000000" pitchFamily="2" charset="0"/>
                <a:cs typeface="#9Slide03 Arima Madurai Bold" panose="00000800000000000000" pitchFamily="2" charset="0"/>
              </a:rPr>
              <a:t>một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cơn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với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vận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tốc</a:t>
            </a:r>
            <a:r>
              <a:rPr lang="en-US" sz="2400" dirty="0">
                <a:effectLst/>
                <a:latin typeface="#9Slide03 Arima Madurai Bold" panose="00000800000000000000" pitchFamily="2" charset="0"/>
                <a:cs typeface="#9Slide03 Arima Madurai Bold" panose="00000800000000000000" pitchFamily="2" charset="0"/>
              </a:rPr>
              <a:t> 175 km/h, </a:t>
            </a:r>
            <a:r>
              <a:rPr lang="en-US" sz="2400" dirty="0" err="1">
                <a:effectLst/>
                <a:latin typeface="#9Slide03 Arima Madurai Bold" panose="00000800000000000000" pitchFamily="2" charset="0"/>
                <a:cs typeface="#9Slide03 Arima Madurai Bold" panose="00000800000000000000" pitchFamily="2" charset="0"/>
              </a:rPr>
              <a:t>sau</a:t>
            </a:r>
            <a:r>
              <a:rPr lang="en-US" sz="2400" dirty="0">
                <a:effectLst/>
                <a:latin typeface="#9Slide03 Arima Madurai Bold" panose="00000800000000000000" pitchFamily="2" charset="0"/>
                <a:cs typeface="#9Slide03 Arima Madurai Bold" panose="00000800000000000000" pitchFamily="2" charset="0"/>
              </a:rPr>
              <a:t> 1h30p </a:t>
            </a:r>
            <a:r>
              <a:rPr lang="en-US" sz="2400" dirty="0" err="1">
                <a:effectLst/>
                <a:latin typeface="#9Slide03 Arima Madurai Bold" panose="00000800000000000000" pitchFamily="2" charset="0"/>
                <a:cs typeface="#9Slide03 Arima Madurai Bold" panose="00000800000000000000" pitchFamily="2" charset="0"/>
              </a:rPr>
              <a:t>chịu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trận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bộ</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áo</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hiện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đã</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có</a:t>
            </a:r>
            <a:r>
              <a:rPr lang="en-US" sz="2400" dirty="0">
                <a:effectLst/>
                <a:latin typeface="#9Slide03 Arima Madurai Bold" panose="00000800000000000000" pitchFamily="2" charset="0"/>
                <a:cs typeface="#9Slide03 Arima Madurai Bold" panose="00000800000000000000" pitchFamily="2" charset="0"/>
              </a:rPr>
              <a:t> 85% </a:t>
            </a:r>
            <a:r>
              <a:rPr lang="en-US" sz="2400" dirty="0" err="1">
                <a:effectLst/>
                <a:latin typeface="#9Slide03 Arima Madurai Bold" panose="00000800000000000000" pitchFamily="2" charset="0"/>
                <a:cs typeface="#9Slide03 Arima Madurai Bold" panose="00000800000000000000" pitchFamily="2" charset="0"/>
              </a:rPr>
              <a:t>là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khí</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oxi</a:t>
            </a:r>
            <a:r>
              <a:rPr lang="en-US" sz="2400" dirty="0">
                <a:effectLst/>
                <a:latin typeface="#9Slide03 Arima Madurai Bold" panose="00000800000000000000" pitchFamily="2" charset="0"/>
                <a:cs typeface="#9Slide03 Arima Madurai Bold" panose="00000800000000000000" pitchFamily="2" charset="0"/>
              </a:rPr>
              <a:t>, so </a:t>
            </a:r>
            <a:r>
              <a:rPr lang="en-US" sz="2400" dirty="0" err="1">
                <a:effectLst/>
                <a:latin typeface="#9Slide03 Arima Madurai Bold" panose="00000800000000000000" pitchFamily="2" charset="0"/>
                <a:cs typeface="#9Slide03 Arima Madurai Bold" panose="00000800000000000000" pitchFamily="2" charset="0"/>
              </a:rPr>
              <a:t>với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tỉ</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lệ</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khí</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quyển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trái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đất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khoảng</a:t>
            </a:r>
            <a:r>
              <a:rPr lang="en-US" sz="2400" dirty="0">
                <a:effectLst/>
                <a:latin typeface="#9Slide03 Arima Madurai Bold" panose="00000800000000000000" pitchFamily="2" charset="0"/>
                <a:cs typeface="#9Slide03 Arima Madurai Bold" panose="00000800000000000000" pitchFamily="2" charset="0"/>
              </a:rPr>
              <a:t> 21%...</a:t>
            </a:r>
          </a:p>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sym typeface="Wingdings" panose="05000000000000000000" pitchFamily="2" charset="2"/>
              </a:rPr>
              <a: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sử</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dụng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nhiều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số</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từ</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làm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tăng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tính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chất</a:t>
            </a:r>
            <a:r>
              <a:rPr lang="en-US" sz="2400" dirty="0">
                <a:effectLst/>
                <a:latin typeface="#9Slide03 Arima Madurai Bold" panose="00000800000000000000" pitchFamily="2" charset="0"/>
                <a:cs typeface="#9Slide03 Arima Madurai Bold" panose="00000800000000000000" pitchFamily="2" charset="0"/>
              </a:rPr>
              <a:t> khoa </a:t>
            </a:r>
            <a:r>
              <a:rPr lang="en-US" sz="2400" dirty="0" err="1">
                <a:effectLst/>
                <a:latin typeface="#9Slide03 Arima Madurai Bold" panose="00000800000000000000" pitchFamily="2" charset="0"/>
                <a:cs typeface="#9Slide03 Arima Madurai Bold" panose="00000800000000000000" pitchFamily="2" charset="0"/>
              </a:rPr>
              <a:t>học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tính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chính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xác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của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sự</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kiện</a:t>
            </a:r>
            <a:r>
              <a:rPr lang="en-US" sz="2400" dirty="0">
                <a:effectLst/>
                <a:latin typeface="#9Slide03 Arima Madurai Bold" panose="00000800000000000000" pitchFamily="2" charset="0"/>
                <a:cs typeface="#9Slide03 Arima Madurai Bold" panose="00000800000000000000" pitchFamily="2" charset="0"/>
              </a:rPr>
              <a:t>.</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3" name="TextBox 12">
            <a:extLst>
              <a:ext uri="{FF2B5EF4-FFF2-40B4-BE49-F238E27FC236}">
                <a16:creationId xmlns:a16="http://schemas.microsoft.com/office/drawing/2014/main" id="{BBD9816F-DD17-F7EC-B2B0-6B6C9DA1BD30}"/>
              </a:ext>
            </a:extLst>
          </p:cNvPr>
          <p:cNvSpPr txBox="1"/>
          <p:nvPr/>
        </p:nvSpPr>
        <p:spPr>
          <a:xfrm>
            <a:off x="6153664" y="6468007"/>
            <a:ext cx="11067536" cy="3139321"/>
          </a:xfrm>
          <a:prstGeom prst="rect">
            <a:avLst/>
          </a:prstGeom>
          <a:noFill/>
        </p:spPr>
        <p:txBody>
          <a:bodyPr wrap="square">
            <a:spAutoFit/>
          </a:bodyPr>
          <a:lstStyle/>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Chiếc</a:t>
            </a:r>
            <a:r>
              <a:rPr lang="en-US" sz="2400" dirty="0">
                <a:effectLst/>
                <a:latin typeface="#9Slide03 Arima Madurai Bold" panose="00000800000000000000" pitchFamily="2" charset="0"/>
                <a:cs typeface="#9Slide03 Arima Madurai Bold" panose="00000800000000000000" pitchFamily="2" charset="0"/>
              </a:rPr>
              <a:t> MAV, Nasa, </a:t>
            </a:r>
            <a:r>
              <a:rPr lang="en-US" sz="2400" dirty="0" err="1">
                <a:effectLst/>
                <a:latin typeface="#9Slide03 Arima Madurai Bold" panose="00000800000000000000" pitchFamily="2" charset="0"/>
                <a:cs typeface="#9Slide03 Arima Madurai Bold" panose="00000800000000000000" pitchFamily="2" charset="0"/>
              </a:rPr>
              <a:t>căn</a:t>
            </a:r>
            <a:r>
              <a:rPr lang="en-US" sz="2400" dirty="0">
                <a:effectLst/>
                <a:latin typeface="#9Slide03 Arima Madurai Bold" panose="00000800000000000000" pitchFamily="2" charset="0"/>
                <a:cs typeface="#9Slide03 Arima Madurai Bold" panose="00000800000000000000" pitchFamily="2" charset="0"/>
              </a:rPr>
              <a:t> Hap</a:t>
            </a:r>
          </a:p>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Bộ</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đồ</a:t>
            </a:r>
            <a:r>
              <a:rPr lang="en-US" sz="2400" dirty="0">
                <a:effectLst/>
                <a:latin typeface="#9Slide03 Arima Madurai Bold" panose="00000800000000000000" pitchFamily="2" charset="0"/>
                <a:cs typeface="#9Slide03 Arima Madurai Bold" panose="00000800000000000000" pitchFamily="2" charset="0"/>
              </a:rPr>
              <a:t> du </a:t>
            </a:r>
            <a:r>
              <a:rPr lang="en-US" sz="2400" dirty="0" err="1">
                <a:effectLst/>
                <a:latin typeface="#9Slide03 Arima Madurai Bold" panose="00000800000000000000" pitchFamily="2" charset="0"/>
                <a:cs typeface="#9Slide03 Arima Madurai Bold" panose="00000800000000000000" pitchFamily="2" charset="0"/>
              </a:rPr>
              <a:t>hành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hoàn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thành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xuất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sắc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nhiệm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vụ</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của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nó</a:t>
            </a:r>
            <a:r>
              <a:rPr lang="en-US" sz="2400" dirty="0">
                <a:effectLst/>
                <a:latin typeface="#9Slide03 Arima Madurai Bold" panose="00000800000000000000" pitchFamily="2" charset="0"/>
                <a:cs typeface="#9Slide03 Arima Madurai Bold" panose="00000800000000000000" pitchFamily="2" charset="0"/>
              </a:rPr>
              <a:t>. Khi </a:t>
            </a:r>
            <a:r>
              <a:rPr lang="en-US" sz="2400" dirty="0" err="1">
                <a:effectLst/>
                <a:latin typeface="#9Slide03 Arima Madurai Bold" panose="00000800000000000000" pitchFamily="2" charset="0"/>
                <a:cs typeface="#9Slide03 Arima Madurai Bold" panose="00000800000000000000" pitchFamily="2" charset="0"/>
              </a:rPr>
              <a:t>áp</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suất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bị</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giảm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liên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tục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tự</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làm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đầy</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bằng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khí</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lấy</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từ</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bình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Nitơ</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của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tôi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để</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cân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bằng</a:t>
            </a:r>
            <a:r>
              <a:rPr lang="en-US" sz="24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Một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lỗ</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ri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thể</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tự</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cầm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cự</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được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chỉ</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phải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chầm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chậm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nhỏ</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giọt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trong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không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khí</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mới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để</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bù</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vào</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lượng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khí</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đã</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mất</a:t>
            </a:r>
            <a:r>
              <a:rPr lang="en-US" sz="24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Máu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chảy</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ra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ngoài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nhanh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chóng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bị</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bốc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hơi</a:t>
            </a:r>
            <a:r>
              <a:rPr lang="en-US" sz="2400" dirty="0">
                <a:effectLst/>
                <a:latin typeface="#9Slide03 Arima Madurai Bold" panose="00000800000000000000" pitchFamily="2" charset="0"/>
                <a:cs typeface="#9Slide03 Arima Madurai Bold" panose="00000800000000000000" pitchFamily="2" charset="0"/>
              </a:rPr>
              <a:t> do </a:t>
            </a:r>
            <a:r>
              <a:rPr lang="en-US" sz="2400" dirty="0" err="1">
                <a:effectLst/>
                <a:latin typeface="#9Slide03 Arima Madurai Bold" panose="00000800000000000000" pitchFamily="2" charset="0"/>
                <a:cs typeface="#9Slide03 Arima Madurai Bold" panose="00000800000000000000" pitchFamily="2" charset="0"/>
              </a:rPr>
              <a:t>dòng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khí</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lưu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thông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áp</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suất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thấp</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để</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lại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một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đống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cặn</a:t>
            </a:r>
            <a:r>
              <a:rPr lang="en-US" sz="2400" dirty="0">
                <a:effectLst/>
                <a:latin typeface="#9Slide03 Arima Madurai Bold" panose="00000800000000000000" pitchFamily="2" charset="0"/>
                <a:cs typeface="#9Slide03 Arima Madurai Bold" panose="00000800000000000000" pitchFamily="2" charset="0"/>
              </a:rPr>
              <a:t>.</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1798839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fade">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fade">
                                      <p:cBhvr>
                                        <p:cTn id="37" dur="500"/>
                                        <p:tgtEl>
                                          <p:spTgt spid="1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xEl>
                                              <p:pRg st="2" end="2"/>
                                            </p:txEl>
                                          </p:spTgt>
                                        </p:tgtEl>
                                        <p:attrNameLst>
                                          <p:attrName>style.visibility</p:attrName>
                                        </p:attrNameLst>
                                      </p:cBhvr>
                                      <p:to>
                                        <p:strVal val="visible"/>
                                      </p:to>
                                    </p:set>
                                    <p:animEffect transition="in" filter="fade">
                                      <p:cBhvr>
                                        <p:cTn id="42" dur="500"/>
                                        <p:tgtEl>
                                          <p:spTgt spid="1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xEl>
                                              <p:pRg st="3" end="3"/>
                                            </p:txEl>
                                          </p:spTgt>
                                        </p:tgtEl>
                                        <p:attrNameLst>
                                          <p:attrName>style.visibility</p:attrName>
                                        </p:attrNameLst>
                                      </p:cBhvr>
                                      <p:to>
                                        <p:strVal val="visible"/>
                                      </p:to>
                                    </p:set>
                                    <p:animEffect transition="in" filter="fade">
                                      <p:cBhvr>
                                        <p:cTn id="4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718" y="6876431"/>
            <a:ext cx="2556697" cy="2542752"/>
          </a:xfrm>
          <a:prstGeom prst="rect">
            <a:avLst/>
          </a:prstGeom>
        </p:spPr>
      </p:pic>
      <p:pic>
        <p:nvPicPr>
          <p:cNvPr id="3" name="Picture 3"/>
          <p:cNvPicPr>
            <a:picLocks noChangeAspect="1"/>
          </p:cNvPicPr>
          <p:nvPr/>
        </p:nvPicPr>
        <p:blipFill>
          <a:blip r:embed="rId4">
            <a:alphaModFix amt="1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7142" y="-16329"/>
            <a:ext cx="5530970" cy="3197906"/>
          </a:xfrm>
          <a:prstGeom prst="rect">
            <a:avLst/>
          </a:prstGeom>
        </p:spPr>
      </p:pic>
      <p:pic>
        <p:nvPicPr>
          <p:cNvPr id="10" name="Picture 10"/>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12213">
            <a:off x="16681600" y="1989908"/>
            <a:ext cx="1213149" cy="4538993"/>
          </a:xfrm>
          <a:prstGeom prst="rect">
            <a:avLst/>
          </a:prstGeom>
        </p:spPr>
      </p:pic>
      <p:pic>
        <p:nvPicPr>
          <p:cNvPr id="11" name="Picture 11"/>
          <p:cNvPicPr>
            <a:picLocks noChangeAspect="1"/>
          </p:cNvPicPr>
          <p:nvPr/>
        </p:nvPicPr>
        <p:blipFill>
          <a:blip r:embed="rId8">
            <a:alphaModFix amt="19999"/>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73625" y="8248031"/>
            <a:ext cx="3396281" cy="3396281"/>
          </a:xfrm>
          <a:prstGeom prst="rect">
            <a:avLst/>
          </a:prstGeom>
        </p:spPr>
      </p:pic>
      <p:graphicFrame>
        <p:nvGraphicFramePr>
          <p:cNvPr id="4" name="Table 3">
            <a:extLst>
              <a:ext uri="{FF2B5EF4-FFF2-40B4-BE49-F238E27FC236}">
                <a16:creationId xmlns:a16="http://schemas.microsoft.com/office/drawing/2014/main" id="{C13686FF-38AA-5065-92E8-344976E71D07}"/>
              </a:ext>
            </a:extLst>
          </p:cNvPr>
          <p:cNvGraphicFramePr>
            <a:graphicFrameLocks noGrp="1"/>
          </p:cNvGraphicFramePr>
          <p:nvPr>
            <p:extLst>
              <p:ext uri="{D42A27DB-BD31-4B8C-83A1-F6EECF244321}">
                <p14:modId xmlns:p14="http://schemas.microsoft.com/office/powerpoint/2010/main" val="2237202301"/>
              </p:ext>
            </p:extLst>
          </p:nvPr>
        </p:nvGraphicFramePr>
        <p:xfrm>
          <a:off x="1179994" y="873260"/>
          <a:ext cx="15889912" cy="8545923"/>
        </p:xfrm>
        <a:graphic>
          <a:graphicData uri="http://schemas.openxmlformats.org/drawingml/2006/table">
            <a:tbl>
              <a:tblPr firstRow="1" firstCol="1" bandRow="1">
                <a:tableStyleId>{5C22544A-7EE6-4342-B048-85BDC9FD1C3A}</a:tableStyleId>
              </a:tblPr>
              <a:tblGrid>
                <a:gridCol w="5021988">
                  <a:extLst>
                    <a:ext uri="{9D8B030D-6E8A-4147-A177-3AD203B41FA5}">
                      <a16:colId xmlns:a16="http://schemas.microsoft.com/office/drawing/2014/main" val="3451106900"/>
                    </a:ext>
                  </a:extLst>
                </a:gridCol>
                <a:gridCol w="10867924">
                  <a:extLst>
                    <a:ext uri="{9D8B030D-6E8A-4147-A177-3AD203B41FA5}">
                      <a16:colId xmlns:a16="http://schemas.microsoft.com/office/drawing/2014/main" val="1124868901"/>
                    </a:ext>
                  </a:extLst>
                </a:gridCol>
              </a:tblGrid>
              <a:tr h="1422752">
                <a:tc gridSpan="2">
                  <a:txBody>
                    <a:bodyPr/>
                    <a:lstStyle/>
                    <a:p>
                      <a:pPr marL="0" marR="0" algn="ctr">
                        <a:spcBef>
                          <a:spcPts val="600"/>
                        </a:spcBef>
                        <a:spcAft>
                          <a:spcPts val="0"/>
                        </a:spcAft>
                      </a:pPr>
                      <a:r>
                        <a:rPr lang="en-US" sz="2400" dirty="0">
                          <a:solidFill>
                            <a:schemeClr val="bg1"/>
                          </a:solidFill>
                          <a:effectLst/>
                          <a:latin typeface="#9Slide03 BoosterNextFYBlack" panose="02000A03000000020004" pitchFamily="2" charset="0"/>
                          <a:cs typeface="#9Slide03 Arima Madurai Bold" panose="00000800000000000000" pitchFamily="2" charset="0"/>
                        </a:rPr>
                        <a:t>PHIẾU HỌC TẬP SỐ 1</a:t>
                      </a:r>
                    </a:p>
                    <a:p>
                      <a:pPr marL="0" marR="0" algn="ctr">
                        <a:spcBef>
                          <a:spcPts val="0"/>
                        </a:spcBef>
                        <a:spcAft>
                          <a:spcPts val="0"/>
                        </a:spcAft>
                      </a:pPr>
                      <a:r>
                        <a:rPr lang="en-US" sz="2400" dirty="0" err="1">
                          <a:solidFill>
                            <a:schemeClr val="bg1"/>
                          </a:solidFill>
                          <a:effectLst/>
                          <a:latin typeface="#9Slide03 BoosterNextFYBlack" panose="02000A03000000020004" pitchFamily="2" charset="0"/>
                          <a:cs typeface="#9Slide03 Arima Madurai Bold" panose="00000800000000000000" pitchFamily="2" charset="0"/>
                        </a:rPr>
                        <a:t>Thực</a:t>
                      </a:r>
                      <a:r>
                        <a:rPr lang="en-US" sz="2400" dirty="0">
                          <a:solidFill>
                            <a:schemeClr val="bg1"/>
                          </a:solidFill>
                          <a:effectLst/>
                          <a:latin typeface="#9Slide03 BoosterNextFYBlack" panose="02000A03000000020004" pitchFamily="2" charset="0"/>
                          <a:cs typeface="#9Slide03 Arima Madurai Bold" panose="00000800000000000000" pitchFamily="2" charset="0"/>
                        </a:rPr>
                        <a:t> </a:t>
                      </a:r>
                      <a:r>
                        <a:rPr lang="en-US" sz="2400" dirty="0" err="1">
                          <a:solidFill>
                            <a:schemeClr val="bg1"/>
                          </a:solidFill>
                          <a:effectLst/>
                          <a:latin typeface="#9Slide03 BoosterNextFYBlack" panose="02000A03000000020004" pitchFamily="2" charset="0"/>
                          <a:cs typeface="#9Slide03 Arima Madurai Bold" panose="00000800000000000000" pitchFamily="2" charset="0"/>
                        </a:rPr>
                        <a:t>hành</a:t>
                      </a:r>
                      <a:r>
                        <a:rPr lang="en-US" sz="2400" dirty="0">
                          <a:solidFill>
                            <a:schemeClr val="bg1"/>
                          </a:solidFill>
                          <a:effectLst/>
                          <a:latin typeface="#9Slide03 BoosterNextFYBlack" panose="02000A03000000020004" pitchFamily="2" charset="0"/>
                          <a:cs typeface="#9Slide03 Arima Madurai Bold" panose="00000800000000000000" pitchFamily="2" charset="0"/>
                        </a:rPr>
                        <a:t> </a:t>
                      </a:r>
                      <a:r>
                        <a:rPr lang="en-US" sz="2400" dirty="0" err="1">
                          <a:solidFill>
                            <a:schemeClr val="bg1"/>
                          </a:solidFill>
                          <a:effectLst/>
                          <a:latin typeface="#9Slide03 BoosterNextFYBlack" panose="02000A03000000020004" pitchFamily="2" charset="0"/>
                          <a:cs typeface="#9Slide03 Arima Madurai Bold" panose="00000800000000000000" pitchFamily="2" charset="0"/>
                        </a:rPr>
                        <a:t>đọc</a:t>
                      </a:r>
                      <a:r>
                        <a:rPr lang="en-US" sz="2400" dirty="0">
                          <a:solidFill>
                            <a:schemeClr val="bg1"/>
                          </a:solidFill>
                          <a:effectLst/>
                          <a:latin typeface="#9Slide03 BoosterNextFYBlack" panose="02000A03000000020004" pitchFamily="2" charset="0"/>
                          <a:cs typeface="#9Slide03 Arima Madurai Bold" panose="00000800000000000000" pitchFamily="2" charset="0"/>
                        </a:rPr>
                        <a:t> </a:t>
                      </a:r>
                      <a:r>
                        <a:rPr lang="en-US" sz="2400" dirty="0" err="1">
                          <a:solidFill>
                            <a:schemeClr val="bg1"/>
                          </a:solidFill>
                          <a:effectLst/>
                          <a:latin typeface="#9Slide03 BoosterNextFYBlack" panose="02000A03000000020004" pitchFamily="2" charset="0"/>
                          <a:cs typeface="#9Slide03 Arima Madurai Bold" panose="00000800000000000000" pitchFamily="2" charset="0"/>
                        </a:rPr>
                        <a:t>hiểu</a:t>
                      </a:r>
                      <a:r>
                        <a:rPr lang="en-US" sz="2400" dirty="0">
                          <a:solidFill>
                            <a:schemeClr val="bg1"/>
                          </a:solidFill>
                          <a:effectLst/>
                          <a:latin typeface="#9Slide03 BoosterNextFYBlack" panose="02000A03000000020004" pitchFamily="2" charset="0"/>
                          <a:cs typeface="#9Slide03 Arima Madurai Bold" panose="00000800000000000000" pitchFamily="2" charset="0"/>
                        </a:rPr>
                        <a:t> </a:t>
                      </a:r>
                      <a:r>
                        <a:rPr lang="en-US" sz="2400" dirty="0" err="1">
                          <a:solidFill>
                            <a:schemeClr val="bg1"/>
                          </a:solidFill>
                          <a:effectLst/>
                          <a:latin typeface="#9Slide03 BoosterNextFYBlack" panose="02000A03000000020004" pitchFamily="2" charset="0"/>
                          <a:cs typeface="#9Slide03 Arima Madurai Bold" panose="00000800000000000000" pitchFamily="2" charset="0"/>
                        </a:rPr>
                        <a:t>văn</a:t>
                      </a:r>
                      <a:r>
                        <a:rPr lang="en-US" sz="2400" dirty="0">
                          <a:solidFill>
                            <a:schemeClr val="bg1"/>
                          </a:solidFill>
                          <a:effectLst/>
                          <a:latin typeface="#9Slide03 BoosterNextFYBlack" panose="02000A03000000020004" pitchFamily="2" charset="0"/>
                          <a:cs typeface="#9Slide03 Arima Madurai Bold" panose="00000800000000000000" pitchFamily="2" charset="0"/>
                        </a:rPr>
                        <a:t> </a:t>
                      </a:r>
                      <a:r>
                        <a:rPr lang="en-US" sz="2400" dirty="0" err="1">
                          <a:solidFill>
                            <a:schemeClr val="bg1"/>
                          </a:solidFill>
                          <a:effectLst/>
                          <a:latin typeface="#9Slide03 BoosterNextFYBlack" panose="02000A03000000020004" pitchFamily="2" charset="0"/>
                          <a:cs typeface="#9Slide03 Arima Madurai Bold" panose="00000800000000000000" pitchFamily="2" charset="0"/>
                        </a:rPr>
                        <a:t>bản</a:t>
                      </a:r>
                      <a:r>
                        <a:rPr lang="en-US" sz="2400" dirty="0">
                          <a:solidFill>
                            <a:schemeClr val="bg1"/>
                          </a:solidFill>
                          <a:effectLst/>
                          <a:latin typeface="#9Slide03 BoosterNextFYBlack" panose="02000A03000000020004" pitchFamily="2" charset="0"/>
                          <a:cs typeface="#9Slide03 Arima Madurai Bold" panose="00000800000000000000" pitchFamily="2" charset="0"/>
                        </a:rPr>
                        <a:t> "</a:t>
                      </a:r>
                      <a:r>
                        <a:rPr lang="en-US" sz="2400" dirty="0" err="1">
                          <a:solidFill>
                            <a:schemeClr val="bg1"/>
                          </a:solidFill>
                          <a:effectLst/>
                          <a:latin typeface="#9Slide03 BoosterNextFYBlack" panose="02000A03000000020004" pitchFamily="2" charset="0"/>
                          <a:cs typeface="#9Slide03 Arima Madurai Bold" panose="00000800000000000000" pitchFamily="2" charset="0"/>
                        </a:rPr>
                        <a:t>Nhật</a:t>
                      </a:r>
                      <a:r>
                        <a:rPr lang="en-US" sz="2400" dirty="0">
                          <a:solidFill>
                            <a:schemeClr val="bg1"/>
                          </a:solidFill>
                          <a:effectLst/>
                          <a:latin typeface="#9Slide03 BoosterNextFYBlack" panose="02000A03000000020004" pitchFamily="2" charset="0"/>
                          <a:cs typeface="#9Slide03 Arima Madurai Bold" panose="00000800000000000000" pitchFamily="2" charset="0"/>
                        </a:rPr>
                        <a:t> </a:t>
                      </a:r>
                      <a:r>
                        <a:rPr lang="en-US" sz="2400" dirty="0" err="1">
                          <a:solidFill>
                            <a:schemeClr val="bg1"/>
                          </a:solidFill>
                          <a:effectLst/>
                          <a:latin typeface="#9Slide03 BoosterNextFYBlack" panose="02000A03000000020004" pitchFamily="2" charset="0"/>
                          <a:cs typeface="#9Slide03 Arima Madurai Bold" panose="00000800000000000000" pitchFamily="2" charset="0"/>
                        </a:rPr>
                        <a:t>trình</a:t>
                      </a:r>
                      <a:r>
                        <a:rPr lang="en-US" sz="2400" dirty="0">
                          <a:solidFill>
                            <a:schemeClr val="bg1"/>
                          </a:solidFill>
                          <a:effectLst/>
                          <a:latin typeface="#9Slide03 BoosterNextFYBlack" panose="02000A03000000020004" pitchFamily="2" charset="0"/>
                          <a:cs typeface="#9Slide03 Arima Madurai Bold" panose="00000800000000000000" pitchFamily="2" charset="0"/>
                        </a:rPr>
                        <a:t> Sol 6"</a:t>
                      </a:r>
                      <a:endParaRPr lang="en-US" sz="2400" dirty="0">
                        <a:solidFill>
                          <a:schemeClr val="bg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1069" marR="11069" marT="0" marB="0" anchor="ctr">
                    <a:solidFill>
                      <a:schemeClr val="accent4"/>
                    </a:solidFill>
                  </a:tcPr>
                </a:tc>
                <a:tc hMerge="1">
                  <a:txBody>
                    <a:bodyPr/>
                    <a:lstStyle/>
                    <a:p>
                      <a:endParaRPr lang="en-US"/>
                    </a:p>
                  </a:txBody>
                  <a:tcPr/>
                </a:tc>
                <a:extLst>
                  <a:ext uri="{0D108BD9-81ED-4DB2-BD59-A6C34878D82A}">
                    <a16:rowId xmlns:a16="http://schemas.microsoft.com/office/drawing/2014/main" val="3623489459"/>
                  </a:ext>
                </a:extLst>
              </a:tr>
              <a:tr h="912434">
                <a:tc>
                  <a:txBody>
                    <a:bodyPr/>
                    <a:lstStyle/>
                    <a:p>
                      <a:pPr marL="0" marR="0" algn="ctr">
                        <a:spcBef>
                          <a:spcPts val="600"/>
                        </a:spcBef>
                        <a:spcAft>
                          <a:spcPts val="600"/>
                        </a:spcAft>
                      </a:pPr>
                      <a:r>
                        <a:rPr lang="en-US" sz="2400" dirty="0" err="1">
                          <a:solidFill>
                            <a:schemeClr val="bg1"/>
                          </a:solidFill>
                          <a:effectLst/>
                          <a:latin typeface="#9Slide03 BoosterNextFYBlack" panose="02000A03000000020004" pitchFamily="2" charset="0"/>
                          <a:cs typeface="#9Slide03 Arima Madurai Bold" panose="00000800000000000000" pitchFamily="2" charset="0"/>
                        </a:rPr>
                        <a:t>Yêu</a:t>
                      </a:r>
                      <a:r>
                        <a:rPr lang="en-US" sz="2400" dirty="0">
                          <a:solidFill>
                            <a:schemeClr val="bg1"/>
                          </a:solidFill>
                          <a:effectLst/>
                          <a:latin typeface="#9Slide03 BoosterNextFYBlack" panose="02000A03000000020004" pitchFamily="2" charset="0"/>
                          <a:cs typeface="#9Slide03 Arima Madurai Bold" panose="00000800000000000000" pitchFamily="2" charset="0"/>
                        </a:rPr>
                        <a:t> </a:t>
                      </a:r>
                      <a:r>
                        <a:rPr lang="en-US" sz="2400" dirty="0" err="1">
                          <a:solidFill>
                            <a:schemeClr val="bg1"/>
                          </a:solidFill>
                          <a:effectLst/>
                          <a:latin typeface="#9Slide03 BoosterNextFYBlack" panose="02000A03000000020004" pitchFamily="2" charset="0"/>
                          <a:cs typeface="#9Slide03 Arima Madurai Bold" panose="00000800000000000000" pitchFamily="2" charset="0"/>
                        </a:rPr>
                        <a:t>cầu</a:t>
                      </a:r>
                      <a:endParaRPr lang="en-US" sz="2400" dirty="0">
                        <a:solidFill>
                          <a:schemeClr val="bg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1069" marR="11069" marT="0" marB="0" anchor="ctr">
                    <a:solidFill>
                      <a:schemeClr val="accent4"/>
                    </a:solidFill>
                  </a:tcPr>
                </a:tc>
                <a:tc>
                  <a:txBody>
                    <a:bodyPr/>
                    <a:lstStyle/>
                    <a:p>
                      <a:pPr marL="0" marR="0" algn="ctr">
                        <a:spcBef>
                          <a:spcPts val="600"/>
                        </a:spcBef>
                        <a:spcAft>
                          <a:spcPts val="600"/>
                        </a:spcAft>
                      </a:pPr>
                      <a:r>
                        <a:rPr lang="en-US" sz="2400" dirty="0" err="1">
                          <a:solidFill>
                            <a:schemeClr val="bg1"/>
                          </a:solidFill>
                          <a:effectLst/>
                          <a:latin typeface="#9Slide03 BoosterNextFYBlack" panose="02000A03000000020004" pitchFamily="2" charset="0"/>
                          <a:cs typeface="#9Slide03 Arima Madurai Bold" panose="00000800000000000000" pitchFamily="2" charset="0"/>
                        </a:rPr>
                        <a:t>Nội</a:t>
                      </a:r>
                      <a:r>
                        <a:rPr lang="en-US" sz="2400" dirty="0">
                          <a:solidFill>
                            <a:schemeClr val="bg1"/>
                          </a:solidFill>
                          <a:effectLst/>
                          <a:latin typeface="#9Slide03 BoosterNextFYBlack" panose="02000A03000000020004" pitchFamily="2" charset="0"/>
                          <a:cs typeface="#9Slide03 Arima Madurai Bold" panose="00000800000000000000" pitchFamily="2" charset="0"/>
                        </a:rPr>
                        <a:t> dung - </a:t>
                      </a:r>
                      <a:r>
                        <a:rPr lang="en-US" sz="2400" dirty="0" err="1">
                          <a:solidFill>
                            <a:schemeClr val="bg1"/>
                          </a:solidFill>
                          <a:effectLst/>
                          <a:latin typeface="#9Slide03 BoosterNextFYBlack" panose="02000A03000000020004" pitchFamily="2" charset="0"/>
                          <a:cs typeface="#9Slide03 Arima Madurai Bold" panose="00000800000000000000" pitchFamily="2" charset="0"/>
                        </a:rPr>
                        <a:t>Nhận</a:t>
                      </a:r>
                      <a:r>
                        <a:rPr lang="en-US" sz="2400" dirty="0">
                          <a:solidFill>
                            <a:schemeClr val="bg1"/>
                          </a:solidFill>
                          <a:effectLst/>
                          <a:latin typeface="#9Slide03 BoosterNextFYBlack" panose="02000A03000000020004" pitchFamily="2" charset="0"/>
                          <a:cs typeface="#9Slide03 Arima Madurai Bold" panose="00000800000000000000" pitchFamily="2" charset="0"/>
                        </a:rPr>
                        <a:t> </a:t>
                      </a:r>
                      <a:r>
                        <a:rPr lang="en-US" sz="2400" dirty="0" err="1">
                          <a:solidFill>
                            <a:schemeClr val="bg1"/>
                          </a:solidFill>
                          <a:effectLst/>
                          <a:latin typeface="#9Slide03 BoosterNextFYBlack" panose="02000A03000000020004" pitchFamily="2" charset="0"/>
                          <a:cs typeface="#9Slide03 Arima Madurai Bold" panose="00000800000000000000" pitchFamily="2" charset="0"/>
                        </a:rPr>
                        <a:t>xét</a:t>
                      </a:r>
                      <a:endParaRPr lang="en-US" sz="2400" dirty="0">
                        <a:solidFill>
                          <a:schemeClr val="bg1"/>
                        </a:solidFill>
                        <a:effectLst/>
                        <a:latin typeface="#9Slide03 BoosterNextFYBlack" panose="02000A03000000020004" pitchFamily="2" charset="0"/>
                        <a:ea typeface="Times New Roman" panose="02020603050405020304" pitchFamily="18" charset="0"/>
                        <a:cs typeface="#9Slide03 Arima Madurai Bold" panose="00000800000000000000" pitchFamily="2" charset="0"/>
                      </a:endParaRPr>
                    </a:p>
                  </a:txBody>
                  <a:tcPr marL="11069" marR="11069" marT="0" marB="0" anchor="ctr">
                    <a:solidFill>
                      <a:schemeClr val="accent4"/>
                    </a:solidFill>
                  </a:tcPr>
                </a:tc>
                <a:extLst>
                  <a:ext uri="{0D108BD9-81ED-4DB2-BD59-A6C34878D82A}">
                    <a16:rowId xmlns:a16="http://schemas.microsoft.com/office/drawing/2014/main" val="3360376917"/>
                  </a:ext>
                </a:extLst>
              </a:tr>
              <a:tr h="6210737">
                <a:tc>
                  <a:txBody>
                    <a:bodyPr/>
                    <a:lstStyle/>
                    <a:p>
                      <a:pPr marL="0" marR="0" algn="ctr">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4. </a:t>
                      </a:r>
                      <a:r>
                        <a:rPr lang="en-US" sz="2400" dirty="0" err="1">
                          <a:effectLst/>
                          <a:latin typeface="#9Slide03 Arima Madurai Bold" panose="00000800000000000000" pitchFamily="2" charset="0"/>
                          <a:cs typeface="#9Slide03 Arima Madurai Bold" panose="00000800000000000000" pitchFamily="2" charset="0"/>
                        </a:rPr>
                        <a:t>Tìm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một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số</a:t>
                      </a:r>
                      <a:r>
                        <a:rPr lang="en-US" sz="2400" dirty="0">
                          <a:effectLst/>
                          <a:latin typeface="#9Slide03 Arima Madurai Bold" panose="00000800000000000000" pitchFamily="2" charset="0"/>
                          <a:cs typeface="#9Slide03 Arima Madurai Bold" panose="00000800000000000000" pitchFamily="2" charset="0"/>
                        </a:rPr>
                        <a:t> chi </a:t>
                      </a:r>
                      <a:r>
                        <a:rPr lang="en-US" sz="2400" dirty="0" err="1">
                          <a:effectLst/>
                          <a:latin typeface="#9Slide03 Arima Madurai Bold" panose="00000800000000000000" pitchFamily="2" charset="0"/>
                          <a:cs typeface="#9Slide03 Arima Madurai Bold" panose="00000800000000000000" pitchFamily="2" charset="0"/>
                        </a:rPr>
                        <a:t>tiết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miêu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tả</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về</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nhân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vật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tôi</a:t>
                      </a:r>
                      <a:r>
                        <a:rPr lang="en-US" sz="2400" dirty="0">
                          <a:effectLst/>
                          <a:latin typeface="#9Slide03 Arima Madurai Bold" panose="00000800000000000000" pitchFamily="2" charset="0"/>
                          <a:cs typeface="#9Slide03 Arima Madurai Bold" panose="00000800000000000000" pitchFamily="2" charset="0"/>
                        </a:rPr>
                        <a:t>", qua </a:t>
                      </a:r>
                      <a:r>
                        <a:rPr lang="en-US" sz="2400" dirty="0" err="1">
                          <a:effectLst/>
                          <a:latin typeface="#9Slide03 Arima Madurai Bold" panose="00000800000000000000" pitchFamily="2" charset="0"/>
                          <a:cs typeface="#9Slide03 Arima Madurai Bold" panose="00000800000000000000" pitchFamily="2" charset="0"/>
                        </a:rPr>
                        <a:t>đó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nhận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xét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về</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nhân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vật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tôi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trong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đoạn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trích</a:t>
                      </a:r>
                      <a:r>
                        <a:rPr lang="en-US" sz="2400" dirty="0">
                          <a:effectLst/>
                          <a:latin typeface="#9Slide03 Arima Madurai Bold" panose="00000800000000000000" pitchFamily="2" charset="0"/>
                          <a:cs typeface="#9Slide03 Arima Madurai Bold" panose="00000800000000000000" pitchFamily="2" charset="0"/>
                        </a:rPr>
                        <a:t>.</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069" marR="11069" marT="0" marB="0" anchor="ctr">
                    <a:solidFill>
                      <a:schemeClr val="accent4"/>
                    </a:solidFill>
                  </a:tcPr>
                </a:tc>
                <a:tc>
                  <a:txBody>
                    <a:bodyPr/>
                    <a:lstStyle/>
                    <a:p>
                      <a:pPr marL="0" marR="0" algn="just">
                        <a:spcBef>
                          <a:spcPts val="600"/>
                        </a:spcBef>
                        <a:spcAft>
                          <a:spcPts val="600"/>
                        </a:spcAft>
                      </a:pP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069" marR="11069" marT="0" marB="0" anchor="ctr"/>
                </a:tc>
                <a:extLst>
                  <a:ext uri="{0D108BD9-81ED-4DB2-BD59-A6C34878D82A}">
                    <a16:rowId xmlns:a16="http://schemas.microsoft.com/office/drawing/2014/main" val="1349444137"/>
                  </a:ext>
                </a:extLst>
              </a:tr>
            </a:tbl>
          </a:graphicData>
        </a:graphic>
      </p:graphicFrame>
      <p:sp>
        <p:nvSpPr>
          <p:cNvPr id="8" name="TextBox 7">
            <a:extLst>
              <a:ext uri="{FF2B5EF4-FFF2-40B4-BE49-F238E27FC236}">
                <a16:creationId xmlns:a16="http://schemas.microsoft.com/office/drawing/2014/main" id="{5A1C7784-4FBD-9F58-01DB-91F243073D3F}"/>
              </a:ext>
            </a:extLst>
          </p:cNvPr>
          <p:cNvSpPr txBox="1"/>
          <p:nvPr/>
        </p:nvSpPr>
        <p:spPr>
          <a:xfrm>
            <a:off x="6324600" y="3429010"/>
            <a:ext cx="10591800" cy="5601533"/>
          </a:xfrm>
          <a:prstGeom prst="rect">
            <a:avLst/>
          </a:prstGeom>
          <a:noFill/>
        </p:spPr>
        <p:txBody>
          <a:bodyPr wrap="square">
            <a:spAutoFit/>
          </a:bodyPr>
          <a:lstStyle/>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Tôi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nằm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sấp</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gần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như</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bị</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chôn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vùi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trong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cát</a:t>
            </a:r>
            <a:r>
              <a:rPr lang="en-US" sz="2400" dirty="0">
                <a:effectLst/>
                <a:latin typeface="#9Slide03 Arima Madurai Bold" panose="00000800000000000000" pitchFamily="2" charset="0"/>
                <a:cs typeface="#9Slide03 Arima Madurai Bold" panose="00000800000000000000" pitchFamily="2" charset="0"/>
              </a:rPr>
              <a:t>. Khi </a:t>
            </a:r>
            <a:r>
              <a:rPr lang="en-US" sz="2400" dirty="0" err="1">
                <a:effectLst/>
                <a:latin typeface="#9Slide03 Arima Madurai Bold" panose="00000800000000000000" pitchFamily="2" charset="0"/>
                <a:cs typeface="#9Slide03 Arima Madurai Bold" panose="00000800000000000000" pitchFamily="2" charset="0"/>
              </a:rPr>
              <a:t>tôi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chuyến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choáng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đứng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lên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tự</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hỏi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vì</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sao</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chưa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chết</a:t>
            </a:r>
            <a:r>
              <a:rPr lang="en-US" sz="24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Cẩn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thận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xem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lại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bên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hông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mũ</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áo</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tôi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lấy</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bộ</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đồ</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nghề</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sửa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lỗ</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thủng</a:t>
            </a:r>
            <a:r>
              <a:rPr lang="en-US" sz="24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Ngay</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lúc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tôi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biết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mình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đã</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tàn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đời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nhưng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tôi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không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muốn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chết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ngay</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trên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bề</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mặt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này</a:t>
            </a:r>
            <a:r>
              <a:rPr lang="en-US" sz="24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Một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mũi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tiêm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nhanh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để</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gây</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tê</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lau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chùi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sạch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sẽ</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chín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mũi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khâu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thế</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xong</a:t>
            </a:r>
            <a:r>
              <a:rPr lang="en-US" sz="24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Tôi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biết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vô</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vọng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nhưng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tôi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vẫn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cố</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khởi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động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thiết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bị</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liên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lạc</a:t>
            </a:r>
            <a:r>
              <a:rPr lang="en-US" sz="24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Tình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hình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vậy</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tôi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mắc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kẹt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trên</a:t>
            </a:r>
            <a:r>
              <a:rPr lang="en-US" sz="2400" dirty="0">
                <a:effectLst/>
                <a:latin typeface="#9Slide03 Arima Madurai Bold" panose="00000800000000000000" pitchFamily="2" charset="0"/>
                <a:cs typeface="#9Slide03 Arima Madurai Bold" panose="00000800000000000000" pitchFamily="2" charset="0"/>
              </a:rPr>
              <a:t> Sao </a:t>
            </a:r>
            <a:r>
              <a:rPr lang="en-US" sz="2400" dirty="0" err="1">
                <a:effectLst/>
                <a:latin typeface="#9Slide03 Arima Madurai Bold" panose="00000800000000000000" pitchFamily="2" charset="0"/>
                <a:cs typeface="#9Slide03 Arima Madurai Bold" panose="00000800000000000000" pitchFamily="2" charset="0"/>
              </a:rPr>
              <a:t>Hỏa</a:t>
            </a:r>
            <a:r>
              <a:rPr lang="en-US" sz="24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Nếu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máy</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tạo</a:t>
            </a:r>
            <a:r>
              <a:rPr lang="en-US" sz="2400" dirty="0">
                <a:effectLst/>
                <a:latin typeface="#9Slide03 Arima Madurai Bold" panose="00000800000000000000" pitchFamily="2" charset="0"/>
                <a:cs typeface="#9Slide03 Arima Madurai Bold" panose="00000800000000000000" pitchFamily="2" charset="0"/>
              </a:rPr>
              <a:t> oxy </a:t>
            </a:r>
            <a:r>
              <a:rPr lang="en-US" sz="2400" dirty="0" err="1">
                <a:effectLst/>
                <a:latin typeface="#9Slide03 Arima Madurai Bold" panose="00000800000000000000" pitchFamily="2" charset="0"/>
                <a:cs typeface="#9Slide03 Arima Madurai Bold" panose="00000800000000000000" pitchFamily="2" charset="0"/>
              </a:rPr>
              <a:t>bị</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hỏng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tôi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sẽ</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chết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ngộp</a:t>
            </a:r>
            <a:r>
              <a:rPr lang="en-US" sz="2400" dirty="0">
                <a:effectLst/>
                <a:latin typeface="#9Slide03 Arima Madurai Bold" panose="00000800000000000000" pitchFamily="2" charset="0"/>
                <a:cs typeface="#9Slide03 Arima Madurai Bold" panose="00000800000000000000" pitchFamily="2" charset="0"/>
              </a:rPr>
              <a:t>...</a:t>
            </a:r>
            <a:r>
              <a:rPr lang="en-US" sz="2400" dirty="0" err="1">
                <a:effectLst/>
                <a:latin typeface="#9Slide03 Arima Madurai Bold" panose="00000800000000000000" pitchFamily="2" charset="0"/>
                <a:cs typeface="#9Slide03 Arima Madurai Bold" panose="00000800000000000000" pitchFamily="2" charset="0"/>
              </a:rPr>
              <a:t>Vâng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thế</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đấy</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Chết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tôi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rùi</a:t>
            </a:r>
            <a:r>
              <a:rPr lang="en-US" sz="24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sym typeface="Wingdings" panose="05000000000000000000" pitchFamily="2" charset="2"/>
              </a:rPr>
              <a: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người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kiến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thức</a:t>
            </a:r>
            <a:r>
              <a:rPr lang="en-US" sz="2400" dirty="0">
                <a:effectLst/>
                <a:latin typeface="#9Slide03 Arima Madurai Bold" panose="00000800000000000000" pitchFamily="2" charset="0"/>
                <a:cs typeface="#9Slide03 Arima Madurai Bold" panose="00000800000000000000" pitchFamily="2" charset="0"/>
              </a:rPr>
              <a:t> khoa </a:t>
            </a:r>
            <a:r>
              <a:rPr lang="en-US" sz="2400" dirty="0" err="1">
                <a:effectLst/>
                <a:latin typeface="#9Slide03 Arima Madurai Bold" panose="00000800000000000000" pitchFamily="2" charset="0"/>
                <a:cs typeface="#9Slide03 Arima Madurai Bold" panose="00000800000000000000" pitchFamily="2" charset="0"/>
              </a:rPr>
              <a:t>học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kĩ</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năng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sinh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tồn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rất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tốt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Không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những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thế</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anh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còn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người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biết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phán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đoán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tình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hình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giàu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kinh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nghiệm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xử</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lý</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tình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huống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Đặc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biệt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anh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cũng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người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rất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bản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lĩnh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giàu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óc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sáng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tạo</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hài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hước</a:t>
            </a:r>
            <a:r>
              <a:rPr lang="en-US" sz="2400" dirty="0">
                <a:effectLst/>
                <a:latin typeface="#9Slide03 Arima Madurai Bold" panose="00000800000000000000" pitchFamily="2" charset="0"/>
                <a:cs typeface="#9Slide03 Arima Madurai Bold" panose="00000800000000000000" pitchFamily="2" charset="0"/>
              </a:rPr>
              <a:t>.</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2895629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718" y="6876431"/>
            <a:ext cx="2556697" cy="2542752"/>
          </a:xfrm>
          <a:prstGeom prst="rect">
            <a:avLst/>
          </a:prstGeom>
        </p:spPr>
      </p:pic>
      <p:pic>
        <p:nvPicPr>
          <p:cNvPr id="3" name="Picture 3"/>
          <p:cNvPicPr>
            <a:picLocks noChangeAspect="1"/>
          </p:cNvPicPr>
          <p:nvPr/>
        </p:nvPicPr>
        <p:blipFill>
          <a:blip r:embed="rId4">
            <a:alphaModFix amt="1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3999" y="290078"/>
            <a:ext cx="5530970" cy="3197906"/>
          </a:xfrm>
          <a:prstGeom prst="rect">
            <a:avLst/>
          </a:prstGeom>
        </p:spPr>
      </p:pic>
      <p:pic>
        <p:nvPicPr>
          <p:cNvPr id="10" name="Picture 10"/>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12213">
            <a:off x="16681600" y="1989908"/>
            <a:ext cx="1213149" cy="4538993"/>
          </a:xfrm>
          <a:prstGeom prst="rect">
            <a:avLst/>
          </a:prstGeom>
        </p:spPr>
      </p:pic>
      <p:pic>
        <p:nvPicPr>
          <p:cNvPr id="11" name="Picture 11"/>
          <p:cNvPicPr>
            <a:picLocks noChangeAspect="1"/>
          </p:cNvPicPr>
          <p:nvPr/>
        </p:nvPicPr>
        <p:blipFill>
          <a:blip r:embed="rId8">
            <a:alphaModFix amt="19999"/>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73625" y="8248031"/>
            <a:ext cx="3396281" cy="3396281"/>
          </a:xfrm>
          <a:prstGeom prst="rect">
            <a:avLst/>
          </a:prstGeom>
        </p:spPr>
      </p:pic>
      <p:graphicFrame>
        <p:nvGraphicFramePr>
          <p:cNvPr id="4" name="Table 3">
            <a:extLst>
              <a:ext uri="{FF2B5EF4-FFF2-40B4-BE49-F238E27FC236}">
                <a16:creationId xmlns:a16="http://schemas.microsoft.com/office/drawing/2014/main" id="{C13686FF-38AA-5065-92E8-344976E71D07}"/>
              </a:ext>
            </a:extLst>
          </p:cNvPr>
          <p:cNvGraphicFramePr>
            <a:graphicFrameLocks noGrp="1"/>
          </p:cNvGraphicFramePr>
          <p:nvPr>
            <p:extLst>
              <p:ext uri="{D42A27DB-BD31-4B8C-83A1-F6EECF244321}">
                <p14:modId xmlns:p14="http://schemas.microsoft.com/office/powerpoint/2010/main" val="3622737328"/>
              </p:ext>
            </p:extLst>
          </p:nvPr>
        </p:nvGraphicFramePr>
        <p:xfrm>
          <a:off x="1142999" y="1251815"/>
          <a:ext cx="15926907" cy="7736575"/>
        </p:xfrm>
        <a:graphic>
          <a:graphicData uri="http://schemas.openxmlformats.org/drawingml/2006/table">
            <a:tbl>
              <a:tblPr firstRow="1" firstCol="1" bandRow="1">
                <a:tableStyleId>{5C22544A-7EE6-4342-B048-85BDC9FD1C3A}</a:tableStyleId>
              </a:tblPr>
              <a:tblGrid>
                <a:gridCol w="5033681">
                  <a:extLst>
                    <a:ext uri="{9D8B030D-6E8A-4147-A177-3AD203B41FA5}">
                      <a16:colId xmlns:a16="http://schemas.microsoft.com/office/drawing/2014/main" val="3451106900"/>
                    </a:ext>
                  </a:extLst>
                </a:gridCol>
                <a:gridCol w="10893226">
                  <a:extLst>
                    <a:ext uri="{9D8B030D-6E8A-4147-A177-3AD203B41FA5}">
                      <a16:colId xmlns:a16="http://schemas.microsoft.com/office/drawing/2014/main" val="1124868901"/>
                    </a:ext>
                  </a:extLst>
                </a:gridCol>
              </a:tblGrid>
              <a:tr h="1529485">
                <a:tc gridSpan="2">
                  <a:txBody>
                    <a:bodyPr/>
                    <a:lstStyle/>
                    <a:p>
                      <a:pPr marL="0" marR="0" algn="ctr">
                        <a:spcBef>
                          <a:spcPts val="600"/>
                        </a:spcBef>
                        <a:spcAft>
                          <a:spcPts val="0"/>
                        </a:spcAft>
                      </a:pPr>
                      <a:r>
                        <a:rPr lang="en-US" sz="2400" dirty="0">
                          <a:effectLst/>
                          <a:latin typeface="#9Slide03 BoosterNextFYBlack" panose="02000A03000000020004" pitchFamily="2" charset="0"/>
                        </a:rPr>
                        <a:t>PHIẾU HỌC TẬP SỐ 1</a:t>
                      </a:r>
                    </a:p>
                    <a:p>
                      <a:pPr marL="0" marR="0" algn="ctr">
                        <a:spcBef>
                          <a:spcPts val="0"/>
                        </a:spcBef>
                        <a:spcAft>
                          <a:spcPts val="0"/>
                        </a:spcAft>
                      </a:pPr>
                      <a:r>
                        <a:rPr lang="en-US" sz="2400" dirty="0" err="1">
                          <a:effectLst/>
                          <a:latin typeface="#9Slide03 BoosterNextFYBlack" panose="02000A03000000020004" pitchFamily="2" charset="0"/>
                        </a:rPr>
                        <a:t>Thực</a:t>
                      </a:r>
                      <a:r>
                        <a:rPr lang="en-US" sz="2400" dirty="0">
                          <a:effectLst/>
                          <a:latin typeface="#9Slide03 BoosterNextFYBlack" panose="02000A03000000020004" pitchFamily="2" charset="0"/>
                        </a:rPr>
                        <a:t> </a:t>
                      </a:r>
                      <a:r>
                        <a:rPr lang="en-US" sz="2400" dirty="0" err="1">
                          <a:effectLst/>
                          <a:latin typeface="#9Slide03 BoosterNextFYBlack" panose="02000A03000000020004" pitchFamily="2" charset="0"/>
                        </a:rPr>
                        <a:t>hành</a:t>
                      </a:r>
                      <a:r>
                        <a:rPr lang="en-US" sz="2400" dirty="0">
                          <a:effectLst/>
                          <a:latin typeface="#9Slide03 BoosterNextFYBlack" panose="02000A03000000020004" pitchFamily="2" charset="0"/>
                        </a:rPr>
                        <a:t> </a:t>
                      </a:r>
                      <a:r>
                        <a:rPr lang="en-US" sz="2400" dirty="0" err="1">
                          <a:effectLst/>
                          <a:latin typeface="#9Slide03 BoosterNextFYBlack" panose="02000A03000000020004" pitchFamily="2" charset="0"/>
                        </a:rPr>
                        <a:t>đọc</a:t>
                      </a:r>
                      <a:r>
                        <a:rPr lang="en-US" sz="2400" dirty="0">
                          <a:effectLst/>
                          <a:latin typeface="#9Slide03 BoosterNextFYBlack" panose="02000A03000000020004" pitchFamily="2" charset="0"/>
                        </a:rPr>
                        <a:t> </a:t>
                      </a:r>
                      <a:r>
                        <a:rPr lang="en-US" sz="2400" dirty="0" err="1">
                          <a:effectLst/>
                          <a:latin typeface="#9Slide03 BoosterNextFYBlack" panose="02000A03000000020004" pitchFamily="2" charset="0"/>
                        </a:rPr>
                        <a:t>hiểu</a:t>
                      </a:r>
                      <a:r>
                        <a:rPr lang="en-US" sz="2400" dirty="0">
                          <a:effectLst/>
                          <a:latin typeface="#9Slide03 BoosterNextFYBlack" panose="02000A03000000020004" pitchFamily="2" charset="0"/>
                        </a:rPr>
                        <a:t> </a:t>
                      </a:r>
                      <a:r>
                        <a:rPr lang="en-US" sz="2400" dirty="0" err="1">
                          <a:effectLst/>
                          <a:latin typeface="#9Slide03 BoosterNextFYBlack" panose="02000A03000000020004" pitchFamily="2" charset="0"/>
                        </a:rPr>
                        <a:t>văn</a:t>
                      </a:r>
                      <a:r>
                        <a:rPr lang="en-US" sz="2400" dirty="0">
                          <a:effectLst/>
                          <a:latin typeface="#9Slide03 BoosterNextFYBlack" panose="02000A03000000020004" pitchFamily="2" charset="0"/>
                        </a:rPr>
                        <a:t> </a:t>
                      </a:r>
                      <a:r>
                        <a:rPr lang="en-US" sz="2400" dirty="0" err="1">
                          <a:effectLst/>
                          <a:latin typeface="#9Slide03 BoosterNextFYBlack" panose="02000A03000000020004" pitchFamily="2" charset="0"/>
                        </a:rPr>
                        <a:t>bản</a:t>
                      </a:r>
                      <a:r>
                        <a:rPr lang="en-US" sz="2400" dirty="0">
                          <a:effectLst/>
                          <a:latin typeface="#9Slide03 BoosterNextFYBlack" panose="02000A03000000020004" pitchFamily="2" charset="0"/>
                        </a:rPr>
                        <a:t> "</a:t>
                      </a:r>
                      <a:r>
                        <a:rPr lang="en-US" sz="2400" dirty="0" err="1">
                          <a:effectLst/>
                          <a:latin typeface="#9Slide03 BoosterNextFYBlack" panose="02000A03000000020004" pitchFamily="2" charset="0"/>
                        </a:rPr>
                        <a:t>Nhật</a:t>
                      </a:r>
                      <a:r>
                        <a:rPr lang="en-US" sz="2400" dirty="0">
                          <a:effectLst/>
                          <a:latin typeface="#9Slide03 BoosterNextFYBlack" panose="02000A03000000020004" pitchFamily="2" charset="0"/>
                        </a:rPr>
                        <a:t> </a:t>
                      </a:r>
                      <a:r>
                        <a:rPr lang="en-US" sz="2400" dirty="0" err="1">
                          <a:effectLst/>
                          <a:latin typeface="#9Slide03 BoosterNextFYBlack" panose="02000A03000000020004" pitchFamily="2" charset="0"/>
                        </a:rPr>
                        <a:t>trình</a:t>
                      </a:r>
                      <a:r>
                        <a:rPr lang="en-US" sz="2400" dirty="0">
                          <a:effectLst/>
                          <a:latin typeface="#9Slide03 BoosterNextFYBlack" panose="02000A03000000020004" pitchFamily="2" charset="0"/>
                        </a:rPr>
                        <a:t> Sol 6"</a:t>
                      </a:r>
                      <a:endParaRPr lang="en-US" sz="24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11069" marR="11069" marT="0" marB="0" anchor="ctr">
                    <a:solidFill>
                      <a:schemeClr val="accent4"/>
                    </a:solidFill>
                  </a:tcPr>
                </a:tc>
                <a:tc hMerge="1">
                  <a:txBody>
                    <a:bodyPr/>
                    <a:lstStyle/>
                    <a:p>
                      <a:endParaRPr lang="en-US"/>
                    </a:p>
                  </a:txBody>
                  <a:tcPr/>
                </a:tc>
                <a:extLst>
                  <a:ext uri="{0D108BD9-81ED-4DB2-BD59-A6C34878D82A}">
                    <a16:rowId xmlns:a16="http://schemas.microsoft.com/office/drawing/2014/main" val="3623489459"/>
                  </a:ext>
                </a:extLst>
              </a:tr>
              <a:tr h="914400">
                <a:tc>
                  <a:txBody>
                    <a:bodyPr/>
                    <a:lstStyle/>
                    <a:p>
                      <a:pPr marL="0" marR="0" algn="ctr">
                        <a:spcBef>
                          <a:spcPts val="600"/>
                        </a:spcBef>
                        <a:spcAft>
                          <a:spcPts val="600"/>
                        </a:spcAft>
                      </a:pPr>
                      <a:r>
                        <a:rPr lang="en-US" sz="2400" dirty="0" err="1">
                          <a:effectLst/>
                          <a:latin typeface="#9Slide03 BoosterNextFYBlack" panose="02000A03000000020004" pitchFamily="2" charset="0"/>
                        </a:rPr>
                        <a:t>Yêu</a:t>
                      </a:r>
                      <a:r>
                        <a:rPr lang="en-US" sz="2400" dirty="0">
                          <a:effectLst/>
                          <a:latin typeface="#9Slide03 BoosterNextFYBlack" panose="02000A03000000020004" pitchFamily="2" charset="0"/>
                        </a:rPr>
                        <a:t> </a:t>
                      </a:r>
                      <a:r>
                        <a:rPr lang="en-US" sz="2400" dirty="0" err="1">
                          <a:effectLst/>
                          <a:latin typeface="#9Slide03 BoosterNextFYBlack" panose="02000A03000000020004" pitchFamily="2" charset="0"/>
                        </a:rPr>
                        <a:t>cầu</a:t>
                      </a:r>
                      <a:endParaRPr lang="en-US" sz="2400" dirty="0">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11069" marR="11069" marT="0" marB="0" anchor="ctr">
                    <a:solidFill>
                      <a:schemeClr val="accent4"/>
                    </a:solidFill>
                  </a:tcPr>
                </a:tc>
                <a:tc>
                  <a:txBody>
                    <a:bodyPr/>
                    <a:lstStyle/>
                    <a:p>
                      <a:pPr marL="0" marR="0" algn="ctr">
                        <a:spcBef>
                          <a:spcPts val="600"/>
                        </a:spcBef>
                        <a:spcAft>
                          <a:spcPts val="600"/>
                        </a:spcAft>
                      </a:pPr>
                      <a:r>
                        <a:rPr lang="en-US" sz="2400" dirty="0" err="1">
                          <a:solidFill>
                            <a:schemeClr val="bg1"/>
                          </a:solidFill>
                          <a:effectLst/>
                          <a:latin typeface="#9Slide03 BoosterNextFYBlack" panose="02000A03000000020004" pitchFamily="2" charset="0"/>
                        </a:rPr>
                        <a:t>Nội</a:t>
                      </a:r>
                      <a:r>
                        <a:rPr lang="en-US" sz="2400" dirty="0">
                          <a:solidFill>
                            <a:schemeClr val="bg1"/>
                          </a:solidFill>
                          <a:effectLst/>
                          <a:latin typeface="#9Slide03 BoosterNextFYBlack" panose="02000A03000000020004" pitchFamily="2" charset="0"/>
                        </a:rPr>
                        <a:t> dung - </a:t>
                      </a:r>
                      <a:r>
                        <a:rPr lang="en-US" sz="2400" dirty="0" err="1">
                          <a:solidFill>
                            <a:schemeClr val="bg1"/>
                          </a:solidFill>
                          <a:effectLst/>
                          <a:latin typeface="#9Slide03 BoosterNextFYBlack" panose="02000A03000000020004" pitchFamily="2" charset="0"/>
                        </a:rPr>
                        <a:t>Nhận</a:t>
                      </a:r>
                      <a:r>
                        <a:rPr lang="en-US" sz="2400" dirty="0">
                          <a:solidFill>
                            <a:schemeClr val="bg1"/>
                          </a:solidFill>
                          <a:effectLst/>
                          <a:latin typeface="#9Slide03 BoosterNextFYBlack" panose="02000A03000000020004" pitchFamily="2" charset="0"/>
                        </a:rPr>
                        <a:t> </a:t>
                      </a:r>
                      <a:r>
                        <a:rPr lang="en-US" sz="2400" dirty="0" err="1">
                          <a:solidFill>
                            <a:schemeClr val="bg1"/>
                          </a:solidFill>
                          <a:effectLst/>
                          <a:latin typeface="#9Slide03 BoosterNextFYBlack" panose="02000A03000000020004" pitchFamily="2" charset="0"/>
                        </a:rPr>
                        <a:t>xét</a:t>
                      </a:r>
                      <a:endParaRPr lang="en-US" sz="2400" dirty="0">
                        <a:solidFill>
                          <a:schemeClr val="bg1"/>
                        </a:solidFill>
                        <a:effectLst/>
                        <a:latin typeface="#9Slide03 BoosterNextFYBlack" panose="02000A03000000020004" pitchFamily="2" charset="0"/>
                        <a:ea typeface="Times New Roman" panose="02020603050405020304" pitchFamily="18" charset="0"/>
                        <a:cs typeface="Times New Roman" panose="02020603050405020304" pitchFamily="18" charset="0"/>
                      </a:endParaRPr>
                    </a:p>
                  </a:txBody>
                  <a:tcPr marL="11069" marR="11069" marT="0" marB="0" anchor="ctr">
                    <a:solidFill>
                      <a:schemeClr val="accent4"/>
                    </a:solidFill>
                  </a:tcPr>
                </a:tc>
                <a:extLst>
                  <a:ext uri="{0D108BD9-81ED-4DB2-BD59-A6C34878D82A}">
                    <a16:rowId xmlns:a16="http://schemas.microsoft.com/office/drawing/2014/main" val="3360376917"/>
                  </a:ext>
                </a:extLst>
              </a:tr>
              <a:tr h="2646345">
                <a:tc>
                  <a:txBody>
                    <a:bodyPr/>
                    <a:lstStyle/>
                    <a:p>
                      <a:pPr marL="0" marR="0" algn="ctr">
                        <a:spcBef>
                          <a:spcPts val="0"/>
                        </a:spcBef>
                        <a:spcAft>
                          <a:spcPts val="0"/>
                        </a:spcAft>
                      </a:pPr>
                      <a:r>
                        <a:rPr lang="en-US" sz="2400" dirty="0">
                          <a:effectLst/>
                          <a:latin typeface="#9Slide03 Arima Madurai Bold" panose="00000800000000000000" pitchFamily="2" charset="0"/>
                          <a:cs typeface="#9Slide03 Arima Madurai Bold" panose="00000800000000000000" pitchFamily="2" charset="0"/>
                        </a:rPr>
                        <a:t>5. </a:t>
                      </a:r>
                      <a:r>
                        <a:rPr lang="en-US" sz="2400" dirty="0" err="1">
                          <a:effectLst/>
                          <a:latin typeface="#9Slide03 Arima Madurai Bold" panose="00000800000000000000" pitchFamily="2" charset="0"/>
                          <a:cs typeface="#9Slide03 Arima Madurai Bold" panose="00000800000000000000" pitchFamily="2" charset="0"/>
                        </a:rPr>
                        <a:t>Em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bị</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hấp</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dẫn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bởi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điều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gì</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từ</a:t>
                      </a:r>
                      <a:r>
                        <a:rPr lang="en-US" sz="2400" dirty="0">
                          <a:effectLst/>
                          <a:latin typeface="#9Slide03 Arima Madurai Bold" panose="00000800000000000000" pitchFamily="2" charset="0"/>
                          <a:cs typeface="#9Slide03 Arima Madurai Bold" panose="00000800000000000000" pitchFamily="2" charset="0"/>
                        </a:rPr>
                        <a:t> </a:t>
                      </a:r>
                    </a:p>
                    <a:p>
                      <a:pPr marL="0" marR="0" algn="ctr">
                        <a:spcBef>
                          <a:spcPts val="0"/>
                        </a:spcBef>
                        <a:spcAft>
                          <a:spcPts val="0"/>
                        </a:spcAft>
                      </a:pPr>
                      <a:r>
                        <a:rPr lang="en-US" sz="2400" dirty="0" err="1">
                          <a:effectLst/>
                          <a:latin typeface="#9Slide03 Arima Madurai Bold" panose="00000800000000000000" pitchFamily="2" charset="0"/>
                          <a:cs typeface="#9Slide03 Arima Madurai Bold" panose="00000800000000000000" pitchFamily="2" charset="0"/>
                        </a:rPr>
                        <a:t>nghệ</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thuật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kể</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chuyện</a:t>
                      </a:r>
                      <a:r>
                        <a:rPr lang="en-US" sz="2400" dirty="0">
                          <a:effectLst/>
                          <a:latin typeface="#9Slide03 Arima Madurai Bold" panose="00000800000000000000" pitchFamily="2" charset="0"/>
                          <a:cs typeface="#9Slide03 Arima Madurai Bold" panose="00000800000000000000" pitchFamily="2" charset="0"/>
                        </a:rPr>
                        <a:t> </a:t>
                      </a:r>
                    </a:p>
                    <a:p>
                      <a:pPr marL="0" marR="0" algn="ctr">
                        <a:spcBef>
                          <a:spcPts val="0"/>
                        </a:spcBef>
                        <a:spcAft>
                          <a:spcPts val="0"/>
                        </a:spcAft>
                      </a:pPr>
                      <a:r>
                        <a:rPr lang="en-US" sz="2400" dirty="0" err="1">
                          <a:effectLst/>
                          <a:latin typeface="#9Slide03 Arima Madurai Bold" panose="00000800000000000000" pitchFamily="2" charset="0"/>
                          <a:cs typeface="#9Slide03 Arima Madurai Bold" panose="00000800000000000000" pitchFamily="2" charset="0"/>
                        </a:rPr>
                        <a:t>của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tác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giả</a:t>
                      </a:r>
                      <a:r>
                        <a:rPr lang="en-US" sz="2400" dirty="0">
                          <a:effectLst/>
                          <a:latin typeface="#9Slide03 Arima Madurai Bold" panose="00000800000000000000" pitchFamily="2" charset="0"/>
                          <a:cs typeface="#9Slide03 Arima Madurai Bold" panose="00000800000000000000" pitchFamily="2" charset="0"/>
                        </a:rPr>
                        <a:t>?</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069" marR="11069" marT="0" marB="0" anchor="ctr">
                    <a:solidFill>
                      <a:schemeClr val="accent4"/>
                    </a:solidFill>
                  </a:tcPr>
                </a:tc>
                <a:tc>
                  <a:txBody>
                    <a:bodyPr/>
                    <a:lstStyle/>
                    <a:p>
                      <a:pPr marL="0" marR="0" algn="just">
                        <a:spcBef>
                          <a:spcPts val="600"/>
                        </a:spcBef>
                        <a:spcAft>
                          <a:spcPts val="600"/>
                        </a:spcAft>
                      </a:pP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069" marR="11069" marT="0" marB="0" anchor="ctr"/>
                </a:tc>
                <a:extLst>
                  <a:ext uri="{0D108BD9-81ED-4DB2-BD59-A6C34878D82A}">
                    <a16:rowId xmlns:a16="http://schemas.microsoft.com/office/drawing/2014/main" val="2256324549"/>
                  </a:ext>
                </a:extLst>
              </a:tr>
              <a:tr h="2646345">
                <a:tc>
                  <a:txBody>
                    <a:bodyPr/>
                    <a:lstStyle/>
                    <a:p>
                      <a:pPr marL="0" marR="0" algn="ctr">
                        <a:spcBef>
                          <a:spcPts val="0"/>
                        </a:spcBef>
                        <a:spcAft>
                          <a:spcPts val="0"/>
                        </a:spcAft>
                      </a:pPr>
                      <a:r>
                        <a:rPr lang="en-US" sz="2400" dirty="0">
                          <a:effectLst/>
                          <a:latin typeface="#9Slide03 Arima Madurai Bold" panose="00000800000000000000" pitchFamily="2" charset="0"/>
                          <a:cs typeface="#9Slide03 Arima Madurai Bold" panose="00000800000000000000" pitchFamily="2" charset="0"/>
                        </a:rPr>
                        <a:t>6. Qua </a:t>
                      </a:r>
                      <a:r>
                        <a:rPr lang="en-US" sz="2400" dirty="0" err="1">
                          <a:effectLst/>
                          <a:latin typeface="#9Slide03 Arima Madurai Bold" panose="00000800000000000000" pitchFamily="2" charset="0"/>
                          <a:cs typeface="#9Slide03 Arima Madurai Bold" panose="00000800000000000000" pitchFamily="2" charset="0"/>
                        </a:rPr>
                        <a:t>câu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chuyện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của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nhân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vật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tôi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em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rút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ra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bài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học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gì</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trong</a:t>
                      </a:r>
                      <a:r>
                        <a:rPr lang="en-US" sz="2400" dirty="0">
                          <a:effectLst/>
                          <a:latin typeface="#9Slide03 Arima Madurai Bold" panose="00000800000000000000" pitchFamily="2" charset="0"/>
                          <a:cs typeface="#9Slide03 Arima Madurai Bold" panose="00000800000000000000" pitchFamily="2" charset="0"/>
                        </a:rPr>
                        <a:t> </a:t>
                      </a:r>
                    </a:p>
                    <a:p>
                      <a:pPr marL="0" marR="0" algn="ctr">
                        <a:spcBef>
                          <a:spcPts val="0"/>
                        </a:spcBef>
                        <a:spcAft>
                          <a:spcPts val="0"/>
                        </a:spcAft>
                      </a:pPr>
                      <a:r>
                        <a:rPr lang="en-US" sz="2400" dirty="0" err="1">
                          <a:effectLst/>
                          <a:latin typeface="#9Slide03 Arima Madurai Bold" panose="00000800000000000000" pitchFamily="2" charset="0"/>
                          <a:cs typeface="#9Slide03 Arima Madurai Bold" panose="00000800000000000000" pitchFamily="2" charset="0"/>
                        </a:rPr>
                        <a:t>cuộc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sống</a:t>
                      </a:r>
                      <a:r>
                        <a:rPr lang="en-US" sz="2400" dirty="0">
                          <a:effectLst/>
                          <a:latin typeface="#9Slide03 Arima Madurai Bold" panose="00000800000000000000" pitchFamily="2" charset="0"/>
                          <a:cs typeface="#9Slide03 Arima Madurai Bold" panose="00000800000000000000" pitchFamily="2" charset="0"/>
                        </a:rPr>
                        <a:t>?</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069" marR="11069" marT="0" marB="0" anchor="ctr">
                    <a:solidFill>
                      <a:schemeClr val="accent4"/>
                    </a:solidFill>
                  </a:tcPr>
                </a:tc>
                <a:tc>
                  <a:txBody>
                    <a:bodyPr/>
                    <a:lstStyle/>
                    <a:p>
                      <a:pPr marL="0" marR="0" algn="just">
                        <a:spcBef>
                          <a:spcPts val="600"/>
                        </a:spcBef>
                        <a:spcAft>
                          <a:spcPts val="600"/>
                        </a:spcAft>
                      </a:pP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a:txBody>
                  <a:tcPr marL="11069" marR="11069" marT="0" marB="0" anchor="ctr"/>
                </a:tc>
                <a:extLst>
                  <a:ext uri="{0D108BD9-81ED-4DB2-BD59-A6C34878D82A}">
                    <a16:rowId xmlns:a16="http://schemas.microsoft.com/office/drawing/2014/main" val="1210967079"/>
                  </a:ext>
                </a:extLst>
              </a:tr>
            </a:tbl>
          </a:graphicData>
        </a:graphic>
      </p:graphicFrame>
      <p:sp>
        <p:nvSpPr>
          <p:cNvPr id="8" name="TextBox 7">
            <a:extLst>
              <a:ext uri="{FF2B5EF4-FFF2-40B4-BE49-F238E27FC236}">
                <a16:creationId xmlns:a16="http://schemas.microsoft.com/office/drawing/2014/main" id="{266FA05E-5871-0E2F-EC32-F63B457C857B}"/>
              </a:ext>
            </a:extLst>
          </p:cNvPr>
          <p:cNvSpPr txBox="1"/>
          <p:nvPr/>
        </p:nvSpPr>
        <p:spPr>
          <a:xfrm>
            <a:off x="6248400" y="4281175"/>
            <a:ext cx="10515600" cy="1508105"/>
          </a:xfrm>
          <a:prstGeom prst="rect">
            <a:avLst/>
          </a:prstGeom>
          <a:noFill/>
        </p:spPr>
        <p:txBody>
          <a:bodyPr wrap="square">
            <a:spAutoFit/>
          </a:bodyPr>
          <a:lstStyle/>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Kể</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chuyện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theo</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ngôi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thứ</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nhất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rất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chân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thật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sinh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động</a:t>
            </a:r>
            <a:r>
              <a:rPr lang="en-US" sz="2400" dirty="0">
                <a:effectLst/>
                <a:latin typeface="#9Slide03 Arima Madurai Bold" panose="00000800000000000000" pitchFamily="2" charset="0"/>
                <a:cs typeface="#9Slide03 Arima Madurai Bold" panose="00000800000000000000" pitchFamily="2" charset="0"/>
              </a:rPr>
              <a:t>; </a:t>
            </a:r>
          </a:p>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Các</a:t>
            </a:r>
            <a:r>
              <a:rPr lang="en-US" sz="2400" dirty="0">
                <a:effectLst/>
                <a:latin typeface="#9Slide03 Arima Madurai Bold" panose="00000800000000000000" pitchFamily="2" charset="0"/>
                <a:cs typeface="#9Slide03 Arima Madurai Bold" panose="00000800000000000000" pitchFamily="2" charset="0"/>
              </a:rPr>
              <a:t> chi </a:t>
            </a:r>
            <a:r>
              <a:rPr lang="en-US" sz="2400" dirty="0" err="1">
                <a:effectLst/>
                <a:latin typeface="#9Slide03 Arima Madurai Bold" panose="00000800000000000000" pitchFamily="2" charset="0"/>
                <a:cs typeface="#9Slide03 Arima Madurai Bold" panose="00000800000000000000" pitchFamily="2" charset="0"/>
              </a:rPr>
              <a:t>tiết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chuyên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ngành</a:t>
            </a:r>
            <a:r>
              <a:rPr lang="en-US" sz="2400" dirty="0">
                <a:effectLst/>
                <a:latin typeface="#9Slide03 Arima Madurai Bold" panose="00000800000000000000" pitchFamily="2" charset="0"/>
                <a:cs typeface="#9Slide03 Arima Madurai Bold" panose="00000800000000000000" pitchFamily="2" charset="0"/>
              </a:rPr>
              <a:t> khoa </a:t>
            </a:r>
            <a:r>
              <a:rPr lang="en-US" sz="2400" dirty="0" err="1">
                <a:effectLst/>
                <a:latin typeface="#9Slide03 Arima Madurai Bold" panose="00000800000000000000" pitchFamily="2" charset="0"/>
                <a:cs typeface="#9Slide03 Arima Madurai Bold" panose="00000800000000000000" pitchFamily="2" charset="0"/>
              </a:rPr>
              <a:t>học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được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kể</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tạo</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sự</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hấp</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dẫn</a:t>
            </a:r>
            <a:r>
              <a:rPr lang="en-US" sz="2400" dirty="0">
                <a:effectLst/>
                <a:latin typeface="#9Slide03 Arima Madurai Bold" panose="00000800000000000000" pitchFamily="2" charset="0"/>
                <a:cs typeface="#9Slide03 Arima Madurai Bold" panose="00000800000000000000" pitchFamily="2" charset="0"/>
              </a:rPr>
              <a:t>, tin </a:t>
            </a:r>
            <a:r>
              <a:rPr lang="en-US" sz="2400" dirty="0" err="1">
                <a:effectLst/>
                <a:latin typeface="#9Slide03 Arima Madurai Bold" panose="00000800000000000000" pitchFamily="2" charset="0"/>
                <a:cs typeface="#9Slide03 Arima Madurai Bold" panose="00000800000000000000" pitchFamily="2" charset="0"/>
              </a:rPr>
              <a:t>cậy</a:t>
            </a:r>
            <a:r>
              <a:rPr lang="en-US" sz="24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Giọng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kể</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tự</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nhiên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pha</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chút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hài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hước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dí</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dỏm</a:t>
            </a:r>
            <a:r>
              <a:rPr lang="en-US" sz="2400" dirty="0">
                <a:effectLst/>
                <a:latin typeface="#9Slide03 Arima Madurai Bold" panose="00000800000000000000" pitchFamily="2" charset="0"/>
                <a:cs typeface="#9Slide03 Arima Madurai Bold" panose="00000800000000000000" pitchFamily="2" charset="0"/>
              </a:rPr>
              <a:t>.</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
        <p:nvSpPr>
          <p:cNvPr id="12" name="TextBox 11">
            <a:extLst>
              <a:ext uri="{FF2B5EF4-FFF2-40B4-BE49-F238E27FC236}">
                <a16:creationId xmlns:a16="http://schemas.microsoft.com/office/drawing/2014/main" id="{F5FF14B6-7F93-BC4C-7CF3-DF09189DC06E}"/>
              </a:ext>
            </a:extLst>
          </p:cNvPr>
          <p:cNvSpPr txBox="1"/>
          <p:nvPr/>
        </p:nvSpPr>
        <p:spPr>
          <a:xfrm>
            <a:off x="6275614" y="6751017"/>
            <a:ext cx="10515600" cy="1877437"/>
          </a:xfrm>
          <a:prstGeom prst="rect">
            <a:avLst/>
          </a:prstGeom>
          <a:noFill/>
        </p:spPr>
        <p:txBody>
          <a:bodyPr wrap="square">
            <a:spAutoFit/>
          </a:bodyPr>
          <a:lstStyle/>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Cần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hiểu</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biết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kiến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thức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về</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các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lĩnh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vực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bản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thân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muốn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khám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phá</a:t>
            </a:r>
            <a:r>
              <a:rPr lang="en-US" sz="24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Cần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rèn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kĩ</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năng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ứng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phó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xử</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lý</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tình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huống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khăn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hoặc</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phát</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sinh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ngoài</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mong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muốn</a:t>
            </a:r>
            <a:r>
              <a:rPr lang="en-US" sz="2400" dirty="0">
                <a:effectLst/>
                <a:latin typeface="#9Slide03 Arima Madurai Bold" panose="00000800000000000000" pitchFamily="2" charset="0"/>
                <a:cs typeface="#9Slide03 Arima Madurai Bold" panose="00000800000000000000" pitchFamily="2" charset="0"/>
              </a:rPr>
              <a:t>.</a:t>
            </a:r>
          </a:p>
          <a:p>
            <a:pPr marL="0" marR="0" algn="just">
              <a:spcBef>
                <a:spcPts val="600"/>
              </a:spcBef>
              <a:spcAft>
                <a:spcPts val="600"/>
              </a:spcAft>
            </a:pP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Cần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có</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tinh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thần</a:t>
            </a:r>
            <a:r>
              <a:rPr lang="en-US" sz="2400" dirty="0">
                <a:effectLst/>
                <a:latin typeface="#9Slide03 Arima Madurai Bold" panose="00000800000000000000" pitchFamily="2" charset="0"/>
                <a:cs typeface="#9Slide03 Arima Madurai Bold" panose="00000800000000000000" pitchFamily="2" charset="0"/>
              </a:rPr>
              <a:t>, ý </a:t>
            </a:r>
            <a:r>
              <a:rPr lang="en-US" sz="2400" dirty="0" err="1">
                <a:effectLst/>
                <a:latin typeface="#9Slide03 Arima Madurai Bold" panose="00000800000000000000" pitchFamily="2" charset="0"/>
                <a:cs typeface="#9Slide03 Arima Madurai Bold" panose="00000800000000000000" pitchFamily="2" charset="0"/>
              </a:rPr>
              <a:t>chí</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và</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bản</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lĩnh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ngay</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cả</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trong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tình</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huống</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hiểm</a:t>
            </a:r>
            <a:r>
              <a:rPr lang="en-US" sz="2400" dirty="0">
                <a:effectLst/>
                <a:latin typeface="#9Slide03 Arima Madurai Bold" panose="00000800000000000000" pitchFamily="2" charset="0"/>
                <a:cs typeface="#9Slide03 Arima Madurai Bold" panose="00000800000000000000" pitchFamily="2" charset="0"/>
              </a:rPr>
              <a:t> </a:t>
            </a:r>
            <a:r>
              <a:rPr lang="en-US" sz="2400" dirty="0" err="1">
                <a:effectLst/>
                <a:latin typeface="#9Slide03 Arima Madurai Bold" panose="00000800000000000000" pitchFamily="2" charset="0"/>
                <a:cs typeface="#9Slide03 Arima Madurai Bold" panose="00000800000000000000" pitchFamily="2" charset="0"/>
              </a:rPr>
              <a:t>nghèo</a:t>
            </a:r>
            <a:r>
              <a:rPr lang="en-US" sz="2400" dirty="0">
                <a:effectLst/>
                <a:latin typeface="#9Slide03 Arima Madurai Bold" panose="00000800000000000000" pitchFamily="2" charset="0"/>
                <a:cs typeface="#9Slide03 Arima Madurai Bold" panose="00000800000000000000" pitchFamily="2" charset="0"/>
              </a:rPr>
              <a:t>.</a:t>
            </a:r>
            <a:endParaRPr lang="en-US" sz="2400" dirty="0">
              <a:effectLst/>
              <a:latin typeface="#9Slide03 Arima Madurai Bold" panose="00000800000000000000" pitchFamily="2" charset="0"/>
              <a:ea typeface="Times New Roman" panose="02020603050405020304" pitchFamily="18" charset="0"/>
              <a:cs typeface="#9Slide03 Arima Madurai Bold" panose="00000800000000000000" pitchFamily="2" charset="0"/>
            </a:endParaRPr>
          </a:p>
        </p:txBody>
      </p:sp>
    </p:spTree>
    <p:extLst>
      <p:ext uri="{BB962C8B-B14F-4D97-AF65-F5344CB8AC3E}">
        <p14:creationId xmlns:p14="http://schemas.microsoft.com/office/powerpoint/2010/main" val="4033368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fade">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Effect transition="in" filter="fade">
                                      <p:cBhvr>
                                        <p:cTn id="3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8891" y="2331979"/>
            <a:ext cx="5382835" cy="348629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50308" y="2366382"/>
            <a:ext cx="5382835" cy="348629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683" t="7913" r="9418" b="8340"/>
          <a:stretch>
            <a:fillRect/>
          </a:stretch>
        </p:blipFill>
        <p:spPr>
          <a:xfrm>
            <a:off x="0" y="-10725"/>
            <a:ext cx="18288000" cy="10295749"/>
          </a:xfrm>
          <a:prstGeom prst="rect">
            <a:avLst/>
          </a:prstGeom>
        </p:spPr>
      </p:pic>
      <p:sp>
        <p:nvSpPr>
          <p:cNvPr id="5" name="AutoShape 5"/>
          <p:cNvSpPr/>
          <p:nvPr/>
        </p:nvSpPr>
        <p:spPr>
          <a:xfrm>
            <a:off x="2045576" y="685800"/>
            <a:ext cx="14516100" cy="6999890"/>
          </a:xfrm>
          <a:prstGeom prst="rect">
            <a:avLst/>
          </a:prstGeom>
          <a:solidFill>
            <a:srgbClr val="322F5D"/>
          </a:solidFill>
        </p:spPr>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88788" y="3180543"/>
            <a:ext cx="1499722" cy="463397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18417" y="6420130"/>
            <a:ext cx="2286519" cy="298006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26836" y="7186152"/>
            <a:ext cx="2599731" cy="14085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8979" y="8594734"/>
            <a:ext cx="3078344" cy="1690291"/>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30214"/>
          <a:stretch>
            <a:fillRect/>
          </a:stretch>
        </p:blipFill>
        <p:spPr>
          <a:xfrm>
            <a:off x="2717376" y="4056075"/>
            <a:ext cx="5230800" cy="3650347"/>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12213">
            <a:off x="12782611" y="4384106"/>
            <a:ext cx="935394" cy="3499772"/>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t="18824"/>
          <a:stretch>
            <a:fillRect/>
          </a:stretch>
        </p:blipFill>
        <p:spPr>
          <a:xfrm>
            <a:off x="9998166" y="675002"/>
            <a:ext cx="2652113" cy="2141127"/>
          </a:xfrm>
          <a:prstGeom prst="rect">
            <a:avLst/>
          </a:prstGeom>
        </p:spPr>
      </p:pic>
      <p:pic>
        <p:nvPicPr>
          <p:cNvPr id="13" name="Picture 13"/>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962523" y="5905976"/>
            <a:ext cx="1436500" cy="2337499"/>
          </a:xfrm>
          <a:prstGeom prst="rect">
            <a:avLst/>
          </a:prstGeom>
        </p:spPr>
      </p:pic>
      <p:pic>
        <p:nvPicPr>
          <p:cNvPr id="14"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940710" y="1344102"/>
            <a:ext cx="1768094" cy="1022280"/>
          </a:xfrm>
          <a:prstGeom prst="rect">
            <a:avLst/>
          </a:prstGeom>
        </p:spPr>
      </p:pic>
      <p:grpSp>
        <p:nvGrpSpPr>
          <p:cNvPr id="15" name="Group 15"/>
          <p:cNvGrpSpPr/>
          <p:nvPr/>
        </p:nvGrpSpPr>
        <p:grpSpPr>
          <a:xfrm>
            <a:off x="4708804" y="2477625"/>
            <a:ext cx="8870392" cy="3402433"/>
            <a:chOff x="0" y="0"/>
            <a:chExt cx="11827190" cy="4536577"/>
          </a:xfrm>
        </p:grpSpPr>
        <p:grpSp>
          <p:nvGrpSpPr>
            <p:cNvPr id="16" name="Group 16"/>
            <p:cNvGrpSpPr/>
            <p:nvPr/>
          </p:nvGrpSpPr>
          <p:grpSpPr>
            <a:xfrm>
              <a:off x="0" y="0"/>
              <a:ext cx="11827190" cy="4536577"/>
              <a:chOff x="0" y="0"/>
              <a:chExt cx="34681739" cy="13302939"/>
            </a:xfrm>
          </p:grpSpPr>
          <p:sp>
            <p:nvSpPr>
              <p:cNvPr id="17" name="Freeform 17"/>
              <p:cNvSpPr/>
              <p:nvPr/>
            </p:nvSpPr>
            <p:spPr>
              <a:xfrm>
                <a:off x="72390" y="72390"/>
                <a:ext cx="34536958" cy="13158159"/>
              </a:xfrm>
              <a:custGeom>
                <a:avLst/>
                <a:gdLst/>
                <a:ahLst/>
                <a:cxnLst/>
                <a:rect l="l" t="t" r="r" b="b"/>
                <a:pathLst>
                  <a:path w="34536958" h="13158159">
                    <a:moveTo>
                      <a:pt x="0" y="0"/>
                    </a:moveTo>
                    <a:lnTo>
                      <a:pt x="34536958" y="0"/>
                    </a:lnTo>
                    <a:lnTo>
                      <a:pt x="34536958" y="13158159"/>
                    </a:lnTo>
                    <a:lnTo>
                      <a:pt x="0" y="13158159"/>
                    </a:lnTo>
                    <a:lnTo>
                      <a:pt x="0" y="0"/>
                    </a:lnTo>
                    <a:close/>
                  </a:path>
                </a:pathLst>
              </a:custGeom>
              <a:solidFill>
                <a:srgbClr val="FFFFFF"/>
              </a:solidFill>
            </p:spPr>
          </p:sp>
          <p:sp>
            <p:nvSpPr>
              <p:cNvPr id="18" name="Freeform 18"/>
              <p:cNvSpPr/>
              <p:nvPr/>
            </p:nvSpPr>
            <p:spPr>
              <a:xfrm>
                <a:off x="0" y="0"/>
                <a:ext cx="34681740" cy="13302940"/>
              </a:xfrm>
              <a:custGeom>
                <a:avLst/>
                <a:gdLst/>
                <a:ahLst/>
                <a:cxnLst/>
                <a:rect l="l" t="t" r="r" b="b"/>
                <a:pathLst>
                  <a:path w="34681740" h="13302940">
                    <a:moveTo>
                      <a:pt x="34536959" y="13158160"/>
                    </a:moveTo>
                    <a:lnTo>
                      <a:pt x="34681740" y="13158160"/>
                    </a:lnTo>
                    <a:lnTo>
                      <a:pt x="34681740" y="13302940"/>
                    </a:lnTo>
                    <a:lnTo>
                      <a:pt x="34536959" y="13302940"/>
                    </a:lnTo>
                    <a:lnTo>
                      <a:pt x="34536959" y="13158160"/>
                    </a:lnTo>
                    <a:close/>
                    <a:moveTo>
                      <a:pt x="0" y="144780"/>
                    </a:moveTo>
                    <a:lnTo>
                      <a:pt x="144780" y="144780"/>
                    </a:lnTo>
                    <a:lnTo>
                      <a:pt x="144780" y="13158160"/>
                    </a:lnTo>
                    <a:lnTo>
                      <a:pt x="0" y="13158160"/>
                    </a:lnTo>
                    <a:lnTo>
                      <a:pt x="0" y="144780"/>
                    </a:lnTo>
                    <a:close/>
                    <a:moveTo>
                      <a:pt x="0" y="13158160"/>
                    </a:moveTo>
                    <a:lnTo>
                      <a:pt x="144780" y="13158160"/>
                    </a:lnTo>
                    <a:lnTo>
                      <a:pt x="144780" y="13302940"/>
                    </a:lnTo>
                    <a:lnTo>
                      <a:pt x="0" y="13302940"/>
                    </a:lnTo>
                    <a:lnTo>
                      <a:pt x="0" y="13158160"/>
                    </a:lnTo>
                    <a:close/>
                    <a:moveTo>
                      <a:pt x="34536959" y="144780"/>
                    </a:moveTo>
                    <a:lnTo>
                      <a:pt x="34681740" y="144780"/>
                    </a:lnTo>
                    <a:lnTo>
                      <a:pt x="34681740" y="13158160"/>
                    </a:lnTo>
                    <a:lnTo>
                      <a:pt x="34536959" y="13158160"/>
                    </a:lnTo>
                    <a:lnTo>
                      <a:pt x="34536959" y="144780"/>
                    </a:lnTo>
                    <a:close/>
                    <a:moveTo>
                      <a:pt x="144780" y="13158160"/>
                    </a:moveTo>
                    <a:lnTo>
                      <a:pt x="34536959" y="13158160"/>
                    </a:lnTo>
                    <a:lnTo>
                      <a:pt x="34536959" y="13302940"/>
                    </a:lnTo>
                    <a:lnTo>
                      <a:pt x="144780" y="13302940"/>
                    </a:lnTo>
                    <a:lnTo>
                      <a:pt x="144780" y="13158160"/>
                    </a:lnTo>
                    <a:close/>
                    <a:moveTo>
                      <a:pt x="34536959" y="0"/>
                    </a:moveTo>
                    <a:lnTo>
                      <a:pt x="34681740" y="0"/>
                    </a:lnTo>
                    <a:lnTo>
                      <a:pt x="34681740" y="144780"/>
                    </a:lnTo>
                    <a:lnTo>
                      <a:pt x="34536959" y="144780"/>
                    </a:lnTo>
                    <a:lnTo>
                      <a:pt x="34536959" y="0"/>
                    </a:lnTo>
                    <a:close/>
                    <a:moveTo>
                      <a:pt x="0" y="0"/>
                    </a:moveTo>
                    <a:lnTo>
                      <a:pt x="144780" y="0"/>
                    </a:lnTo>
                    <a:lnTo>
                      <a:pt x="144780" y="144780"/>
                    </a:lnTo>
                    <a:lnTo>
                      <a:pt x="0" y="144780"/>
                    </a:lnTo>
                    <a:lnTo>
                      <a:pt x="0" y="0"/>
                    </a:lnTo>
                    <a:close/>
                    <a:moveTo>
                      <a:pt x="144780" y="0"/>
                    </a:moveTo>
                    <a:lnTo>
                      <a:pt x="34536959" y="0"/>
                    </a:lnTo>
                    <a:lnTo>
                      <a:pt x="34536959" y="144780"/>
                    </a:lnTo>
                    <a:lnTo>
                      <a:pt x="144780" y="144780"/>
                    </a:lnTo>
                    <a:lnTo>
                      <a:pt x="144780" y="0"/>
                    </a:lnTo>
                    <a:close/>
                  </a:path>
                </a:pathLst>
              </a:custGeom>
              <a:solidFill>
                <a:srgbClr val="59568D"/>
              </a:solidFill>
            </p:spPr>
          </p:sp>
        </p:grpSp>
        <p:sp>
          <p:nvSpPr>
            <p:cNvPr id="19" name="TextBox 19"/>
            <p:cNvSpPr txBox="1"/>
            <p:nvPr/>
          </p:nvSpPr>
          <p:spPr>
            <a:xfrm>
              <a:off x="819055" y="451339"/>
              <a:ext cx="10189081" cy="3498906"/>
            </a:xfrm>
            <a:prstGeom prst="rect">
              <a:avLst/>
            </a:prstGeom>
          </p:spPr>
          <p:txBody>
            <a:bodyPr wrap="square" lIns="0" tIns="0" rIns="0" bIns="0" rtlCol="0" anchor="t">
              <a:spAutoFit/>
            </a:bodyPr>
            <a:lstStyle>
              <a:defPPr>
                <a:defRPr lang="en-US"/>
              </a:defPPr>
              <a:lvl1pPr lvl="0" indent="0" algn="ctr">
                <a:lnSpc>
                  <a:spcPts val="10800"/>
                </a:lnSpc>
                <a:spcBef>
                  <a:spcPct val="0"/>
                </a:spcBef>
                <a:defRPr sz="9600">
                  <a:solidFill>
                    <a:schemeClr val="accent6">
                      <a:lumMod val="50000"/>
                    </a:schemeClr>
                  </a:solidFill>
                  <a:latin typeface="#9Slide05 SVNVanilla Daisy Pro" panose="00000500000000000000" pitchFamily="2" charset="0"/>
                </a:defRPr>
              </a:lvl1pPr>
            </a:lstStyle>
            <a:p>
              <a:r>
                <a:rPr lang="en-US" sz="6600" dirty="0" err="1"/>
                <a:t>Chiến</a:t>
              </a:r>
              <a:r>
                <a:rPr lang="en-US" sz="6600" dirty="0"/>
                <a:t> </a:t>
              </a:r>
              <a:r>
                <a:rPr lang="en-US" sz="6600" dirty="0" err="1"/>
                <a:t>lược</a:t>
              </a:r>
              <a:r>
                <a:rPr lang="en-US" sz="6600" dirty="0"/>
                <a:t> </a:t>
              </a:r>
              <a:r>
                <a:rPr lang="en-US" sz="6600" dirty="0" err="1"/>
                <a:t>đọc</a:t>
              </a:r>
              <a:r>
                <a:rPr lang="en-US" sz="6600" dirty="0"/>
                <a:t> </a:t>
              </a:r>
              <a:r>
                <a:rPr lang="en-US" sz="6600" dirty="0" err="1"/>
                <a:t>hiểu</a:t>
              </a:r>
              <a:r>
                <a:rPr lang="en-US" sz="6600" dirty="0"/>
                <a:t> </a:t>
              </a:r>
              <a:r>
                <a:rPr lang="en-US" sz="6600" dirty="0" err="1"/>
                <a:t>văn</a:t>
              </a:r>
              <a:r>
                <a:rPr lang="en-US" sz="6600" dirty="0"/>
                <a:t> </a:t>
              </a:r>
              <a:r>
                <a:rPr lang="en-US" sz="6600" dirty="0" err="1"/>
                <a:t>bản</a:t>
              </a:r>
              <a:r>
                <a:rPr lang="en-US" sz="6600" dirty="0"/>
                <a:t> </a:t>
              </a:r>
              <a:r>
                <a:rPr lang="en-US" sz="6600" dirty="0" err="1"/>
                <a:t>truyện</a:t>
              </a:r>
              <a:r>
                <a:rPr lang="en-US" sz="6600" dirty="0"/>
                <a:t> KHVT</a:t>
              </a:r>
            </a:p>
          </p:txBody>
        </p:sp>
      </p:grpSp>
    </p:spTree>
    <p:extLst>
      <p:ext uri="{BB962C8B-B14F-4D97-AF65-F5344CB8AC3E}">
        <p14:creationId xmlns:p14="http://schemas.microsoft.com/office/powerpoint/2010/main" val="1638784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0718" y="6876431"/>
            <a:ext cx="2556697" cy="2542752"/>
          </a:xfrm>
          <a:prstGeom prst="rect">
            <a:avLst/>
          </a:prstGeom>
        </p:spPr>
      </p:pic>
      <p:pic>
        <p:nvPicPr>
          <p:cNvPr id="3" name="Picture 3"/>
          <p:cNvPicPr>
            <a:picLocks noChangeAspect="1"/>
          </p:cNvPicPr>
          <p:nvPr/>
        </p:nvPicPr>
        <p:blipFill>
          <a:blip r:embed="rId4">
            <a:alphaModFix amt="1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3999" y="290078"/>
            <a:ext cx="5530970" cy="3197906"/>
          </a:xfrm>
          <a:prstGeom prst="rect">
            <a:avLst/>
          </a:prstGeom>
        </p:spPr>
      </p:pic>
      <p:pic>
        <p:nvPicPr>
          <p:cNvPr id="10" name="Picture 10"/>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12213">
            <a:off x="16681600" y="1989908"/>
            <a:ext cx="1213149" cy="4538993"/>
          </a:xfrm>
          <a:prstGeom prst="rect">
            <a:avLst/>
          </a:prstGeom>
        </p:spPr>
      </p:pic>
      <p:pic>
        <p:nvPicPr>
          <p:cNvPr id="11" name="Picture 11"/>
          <p:cNvPicPr>
            <a:picLocks noChangeAspect="1"/>
          </p:cNvPicPr>
          <p:nvPr/>
        </p:nvPicPr>
        <p:blipFill>
          <a:blip r:embed="rId8">
            <a:alphaModFix amt="19999"/>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73625" y="8248031"/>
            <a:ext cx="3396281" cy="3396281"/>
          </a:xfrm>
          <a:prstGeom prst="rect">
            <a:avLst/>
          </a:prstGeom>
        </p:spPr>
      </p:pic>
      <p:sp>
        <p:nvSpPr>
          <p:cNvPr id="7" name="TextBox 6">
            <a:extLst>
              <a:ext uri="{FF2B5EF4-FFF2-40B4-BE49-F238E27FC236}">
                <a16:creationId xmlns:a16="http://schemas.microsoft.com/office/drawing/2014/main" id="{B29B10DB-4C5A-111A-B28C-7CE826DF50FC}"/>
              </a:ext>
            </a:extLst>
          </p:cNvPr>
          <p:cNvSpPr txBox="1"/>
          <p:nvPr/>
        </p:nvSpPr>
        <p:spPr>
          <a:xfrm>
            <a:off x="1438574" y="2781300"/>
            <a:ext cx="15849600" cy="6063198"/>
          </a:xfrm>
          <a:prstGeom prst="rect">
            <a:avLst/>
          </a:prstGeom>
          <a:noFill/>
        </p:spPr>
        <p:txBody>
          <a:bodyPr wrap="square">
            <a:spAutoFit/>
          </a:bodyPr>
          <a:lstStyle/>
          <a:p>
            <a:pPr marL="0" marR="0" algn="just">
              <a:spcBef>
                <a:spcPts val="1200"/>
              </a:spcBef>
              <a:spcAft>
                <a:spcPts val="1200"/>
              </a:spcAft>
            </a:pP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Tóm</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tắt</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được</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cốt</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truyện</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qua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đó</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thấy</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được</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sự</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ly</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kỳ</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cuốn</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hút</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của</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tác</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phẩm</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a:t>
            </a:r>
            <a:endParaRPr lang="en-US" sz="2800" dirty="0">
              <a:solidFill>
                <a:schemeClr val="accent4">
                  <a:lumMod val="50000"/>
                </a:schemeClr>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L="0" marR="0" algn="just">
              <a:spcBef>
                <a:spcPts val="1200"/>
              </a:spcBef>
              <a:spcAft>
                <a:spcPts val="1200"/>
              </a:spcAft>
            </a:pP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Phân</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tích</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được</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nhân</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vật</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đặc</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biệt</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là</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nhân</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vật</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chính</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của</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tác</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phẩm</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a:t>
            </a:r>
            <a:endParaRPr lang="en-US" sz="2800" dirty="0">
              <a:solidFill>
                <a:schemeClr val="accent4">
                  <a:lumMod val="50000"/>
                </a:schemeClr>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L="0" marR="0" algn="just">
              <a:spcBef>
                <a:spcPts val="1200"/>
              </a:spcBef>
              <a:spcAft>
                <a:spcPts val="1200"/>
              </a:spcAft>
            </a:pP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Tìm</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hiểu</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sự</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kiện</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tại</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thời</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điểm</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nhà</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văn</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viết</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tác</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phẩm</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đã</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có</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hay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chưa</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Sự</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kiện</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đó</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có</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khả</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năng</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đúng</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với</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hiện</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thực</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sau</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này</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hay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không</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a:t>
            </a:r>
            <a:endParaRPr lang="en-US" sz="2800" dirty="0">
              <a:solidFill>
                <a:schemeClr val="accent4">
                  <a:lumMod val="50000"/>
                </a:schemeClr>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L="0" marR="0" algn="just">
              <a:spcBef>
                <a:spcPts val="1200"/>
              </a:spcBef>
              <a:spcAft>
                <a:spcPts val="1200"/>
              </a:spcAft>
            </a:pP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Hiểu</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được</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các</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chi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tiết</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được</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nhà</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văn</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sử</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dụng</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để</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mô</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tả</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nhân</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vật</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hay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sự</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kiện</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kỳ</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lạ</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trong</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tác</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phẩm</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a:t>
            </a:r>
            <a:endParaRPr lang="en-US" sz="2800" dirty="0">
              <a:solidFill>
                <a:schemeClr val="accent4">
                  <a:lumMod val="50000"/>
                </a:schemeClr>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marL="0" marR="0" algn="just">
              <a:spcBef>
                <a:spcPts val="1200"/>
              </a:spcBef>
              <a:spcAft>
                <a:spcPts val="1200"/>
              </a:spcAft>
            </a:pP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Chỉ</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ra</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được</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sự</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hài</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hòa</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giữa</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yếu</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tố</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khoa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học</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và</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nghệ</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thuật</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trong</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truyện</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khoa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học</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viễn</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tưởng</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a:t>
            </a:r>
            <a:endParaRPr lang="en-US" sz="2800" dirty="0">
              <a:solidFill>
                <a:schemeClr val="accent4">
                  <a:lumMod val="50000"/>
                </a:schemeClr>
              </a:solidFill>
              <a:effectLst/>
              <a:latin typeface="#9Slide03 Arima Madurai ExtraBo" panose="00000900000000000000" pitchFamily="2" charset="0"/>
              <a:ea typeface="Times New Roman" panose="02020603050405020304" pitchFamily="18" charset="0"/>
              <a:cs typeface="#9Slide03 Arima Madurai ExtraBo" panose="00000900000000000000" pitchFamily="2" charset="0"/>
            </a:endParaRPr>
          </a:p>
          <a:p>
            <a:pPr>
              <a:spcBef>
                <a:spcPts val="1200"/>
              </a:spcBef>
              <a:spcAft>
                <a:spcPts val="1200"/>
              </a:spcAft>
            </a:pP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Đánh</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giá</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những</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giá</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trị</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mà</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truyện</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khoa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học</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viễn</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tưởng</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đó</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mang</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lại</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cho</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người</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 </a:t>
            </a:r>
            <a:r>
              <a:rPr lang="en-US" sz="3200" kern="100" dirty="0" err="1">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đọc</a:t>
            </a:r>
            <a:r>
              <a:rPr lang="en-US" sz="3200" kern="100" dirty="0">
                <a:solidFill>
                  <a:schemeClr val="accent4">
                    <a:lumMod val="50000"/>
                  </a:schemeClr>
                </a:solidFill>
                <a:effectLst/>
                <a:latin typeface="#9Slide03 Arima Madurai ExtraBo" panose="00000900000000000000" pitchFamily="2" charset="0"/>
                <a:ea typeface="SimSun" panose="02010600030101010101" pitchFamily="2" charset="-122"/>
                <a:cs typeface="#9Slide03 Arima Madurai ExtraBo" panose="00000900000000000000" pitchFamily="2" charset="0"/>
              </a:rPr>
              <a:t>.</a:t>
            </a:r>
            <a:endParaRPr lang="en-US" sz="3200" dirty="0">
              <a:solidFill>
                <a:schemeClr val="accent4">
                  <a:lumMod val="50000"/>
                </a:schemeClr>
              </a:solidFill>
              <a:latin typeface="#9Slide03 Arima Madurai ExtraBo" panose="00000900000000000000" pitchFamily="2" charset="0"/>
              <a:cs typeface="#9Slide03 Arima Madurai ExtraBo" panose="00000900000000000000" pitchFamily="2" charset="0"/>
            </a:endParaRPr>
          </a:p>
        </p:txBody>
      </p:sp>
      <p:sp>
        <p:nvSpPr>
          <p:cNvPr id="8" name="TextBox 7">
            <a:extLst>
              <a:ext uri="{FF2B5EF4-FFF2-40B4-BE49-F238E27FC236}">
                <a16:creationId xmlns:a16="http://schemas.microsoft.com/office/drawing/2014/main" id="{45909927-0F56-E362-3FD2-2728D9F5DECD}"/>
              </a:ext>
            </a:extLst>
          </p:cNvPr>
          <p:cNvSpPr txBox="1"/>
          <p:nvPr/>
        </p:nvSpPr>
        <p:spPr>
          <a:xfrm>
            <a:off x="2971800" y="738334"/>
            <a:ext cx="13030200" cy="1146981"/>
          </a:xfrm>
          <a:prstGeom prst="rect">
            <a:avLst/>
          </a:prstGeom>
        </p:spPr>
        <p:txBody>
          <a:bodyPr wrap="square" lIns="0" tIns="0" rIns="0" bIns="0" rtlCol="0" anchor="t">
            <a:spAutoFit/>
          </a:bodyPr>
          <a:lstStyle>
            <a:defPPr>
              <a:defRPr lang="en-US"/>
            </a:defPPr>
            <a:lvl1pPr lvl="0" indent="0" algn="ctr">
              <a:lnSpc>
                <a:spcPts val="10620"/>
              </a:lnSpc>
              <a:spcBef>
                <a:spcPct val="0"/>
              </a:spcBef>
              <a:defRPr sz="6000">
                <a:solidFill>
                  <a:schemeClr val="accent2">
                    <a:lumMod val="50000"/>
                  </a:schemeClr>
                </a:solidFill>
                <a:latin typeface="#9Slide03 BoosterNextFYBlack" panose="02000A03000000020004" pitchFamily="2" charset="0"/>
              </a:defRPr>
            </a:lvl1pPr>
          </a:lstStyle>
          <a:p>
            <a:r>
              <a:rPr lang="en-US" sz="4400" dirty="0" err="1"/>
              <a:t>Chiến</a:t>
            </a:r>
            <a:r>
              <a:rPr lang="en-US" sz="4400" dirty="0"/>
              <a:t> </a:t>
            </a:r>
            <a:r>
              <a:rPr lang="en-US" sz="4400" dirty="0" err="1"/>
              <a:t>lược</a:t>
            </a:r>
            <a:r>
              <a:rPr lang="en-US" sz="4400" dirty="0"/>
              <a:t> </a:t>
            </a:r>
            <a:r>
              <a:rPr lang="en-US" sz="4400" dirty="0" err="1"/>
              <a:t>đọc</a:t>
            </a:r>
            <a:r>
              <a:rPr lang="en-US" sz="4400" dirty="0"/>
              <a:t> </a:t>
            </a:r>
            <a:r>
              <a:rPr lang="en-US" sz="4400" dirty="0" err="1"/>
              <a:t>hiểu</a:t>
            </a:r>
            <a:r>
              <a:rPr lang="en-US" sz="4400" dirty="0"/>
              <a:t> </a:t>
            </a:r>
            <a:r>
              <a:rPr lang="en-US" sz="4400" dirty="0" err="1"/>
              <a:t>truyện</a:t>
            </a:r>
            <a:r>
              <a:rPr lang="en-US" sz="4400" dirty="0"/>
              <a:t> khoa </a:t>
            </a:r>
            <a:r>
              <a:rPr lang="en-US" sz="4400" dirty="0" err="1"/>
              <a:t>học</a:t>
            </a:r>
            <a:r>
              <a:rPr lang="en-US" sz="4400" dirty="0"/>
              <a:t> </a:t>
            </a:r>
            <a:r>
              <a:rPr lang="en-US" sz="4400" dirty="0" err="1"/>
              <a:t>viễn</a:t>
            </a:r>
            <a:r>
              <a:rPr lang="en-US" sz="4400" dirty="0"/>
              <a:t> </a:t>
            </a:r>
            <a:r>
              <a:rPr lang="en-US" sz="4400" dirty="0" err="1"/>
              <a:t>tưởng</a:t>
            </a:r>
            <a:endParaRPr lang="en-US" sz="4400" dirty="0"/>
          </a:p>
        </p:txBody>
      </p:sp>
    </p:spTree>
    <p:extLst>
      <p:ext uri="{BB962C8B-B14F-4D97-AF65-F5344CB8AC3E}">
        <p14:creationId xmlns:p14="http://schemas.microsoft.com/office/powerpoint/2010/main" val="1951470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22F5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154" y="-913673"/>
            <a:ext cx="11113777" cy="1110092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42441" y="-1319539"/>
            <a:ext cx="11113777" cy="111009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8861">
            <a:off x="10755618" y="-7129375"/>
            <a:ext cx="13918397" cy="92114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171075">
            <a:off x="15234902" y="7414862"/>
            <a:ext cx="2539876" cy="146851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07924">
            <a:off x="-692895" y="6429543"/>
            <a:ext cx="6350422" cy="635042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40492">
            <a:off x="386479" y="4815216"/>
            <a:ext cx="1303776" cy="4878075"/>
          </a:xfrm>
          <a:prstGeom prst="rect">
            <a:avLst/>
          </a:prstGeom>
        </p:spPr>
      </p:pic>
      <p:grpSp>
        <p:nvGrpSpPr>
          <p:cNvPr id="9" name="Group 9"/>
          <p:cNvGrpSpPr/>
          <p:nvPr/>
        </p:nvGrpSpPr>
        <p:grpSpPr>
          <a:xfrm>
            <a:off x="1905000" y="2261512"/>
            <a:ext cx="13647826" cy="2368970"/>
            <a:chOff x="0" y="0"/>
            <a:chExt cx="35446694" cy="9587265"/>
          </a:xfrm>
        </p:grpSpPr>
        <p:sp>
          <p:nvSpPr>
            <p:cNvPr id="10" name="Freeform 10"/>
            <p:cNvSpPr/>
            <p:nvPr/>
          </p:nvSpPr>
          <p:spPr>
            <a:xfrm>
              <a:off x="304800" y="304800"/>
              <a:ext cx="35141895" cy="9282465"/>
            </a:xfrm>
            <a:custGeom>
              <a:avLst/>
              <a:gdLst/>
              <a:ahLst/>
              <a:cxnLst/>
              <a:rect l="l" t="t" r="r" b="b"/>
              <a:pathLst>
                <a:path w="35141895" h="9282465">
                  <a:moveTo>
                    <a:pt x="35141895" y="0"/>
                  </a:moveTo>
                  <a:lnTo>
                    <a:pt x="35141895" y="9282465"/>
                  </a:lnTo>
                  <a:lnTo>
                    <a:pt x="0" y="9282465"/>
                  </a:lnTo>
                  <a:lnTo>
                    <a:pt x="0" y="8977665"/>
                  </a:lnTo>
                  <a:lnTo>
                    <a:pt x="34837095" y="8977665"/>
                  </a:lnTo>
                  <a:lnTo>
                    <a:pt x="34837095" y="0"/>
                  </a:lnTo>
                  <a:close/>
                </a:path>
              </a:pathLst>
            </a:custGeom>
            <a:solidFill>
              <a:srgbClr val="1E1C40"/>
            </a:solidFill>
          </p:spPr>
        </p:sp>
        <p:sp>
          <p:nvSpPr>
            <p:cNvPr id="11" name="Freeform 11"/>
            <p:cNvSpPr/>
            <p:nvPr/>
          </p:nvSpPr>
          <p:spPr>
            <a:xfrm>
              <a:off x="0" y="0"/>
              <a:ext cx="35141895" cy="9282465"/>
            </a:xfrm>
            <a:custGeom>
              <a:avLst/>
              <a:gdLst/>
              <a:ahLst/>
              <a:cxnLst/>
              <a:rect l="l" t="t" r="r" b="b"/>
              <a:pathLst>
                <a:path w="35141895" h="9282465">
                  <a:moveTo>
                    <a:pt x="0" y="0"/>
                  </a:moveTo>
                  <a:lnTo>
                    <a:pt x="35141895" y="0"/>
                  </a:lnTo>
                  <a:lnTo>
                    <a:pt x="35141895" y="9282465"/>
                  </a:lnTo>
                  <a:lnTo>
                    <a:pt x="0" y="9282465"/>
                  </a:lnTo>
                  <a:close/>
                </a:path>
              </a:pathLst>
            </a:custGeom>
            <a:solidFill>
              <a:srgbClr val="8B86D6"/>
            </a:solidFill>
          </p:spPr>
          <p:txBody>
            <a:bodyPr anchor="ctr"/>
            <a:lstStyle/>
            <a:p>
              <a:pPr algn="ctr">
                <a:spcBef>
                  <a:spcPts val="600"/>
                </a:spcBef>
              </a:pPr>
              <a:r>
                <a:rPr lang="vi-VN" sz="5400" b="1" dirty="0">
                  <a:solidFill>
                    <a:schemeClr val="bg1"/>
                  </a:solidFill>
                  <a:latin typeface="#9Slide03 BoosterNextFYBlack" panose="02000A03000000020004" pitchFamily="2" charset="0"/>
                </a:rPr>
                <a:t>Câu 2: </a:t>
              </a:r>
              <a:r>
                <a:rPr lang="en-US" sz="5400" b="1" dirty="0" err="1">
                  <a:solidFill>
                    <a:schemeClr val="bg1"/>
                  </a:solidFill>
                  <a:latin typeface="#9Slide03 BoosterNextFYBlack" panose="02000A03000000020004" pitchFamily="2" charset="0"/>
                </a:rPr>
                <a:t>Đề</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tài</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của</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tiểu</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thuyết</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Người</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về</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từ</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sao</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hỏa</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gắn</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với</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lĩnh</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vực</a:t>
              </a:r>
              <a:r>
                <a:rPr lang="en-US" sz="5400" b="1" dirty="0">
                  <a:solidFill>
                    <a:schemeClr val="bg1"/>
                  </a:solidFill>
                  <a:latin typeface="#9Slide03 BoosterNextFYBlack" panose="02000A03000000020004" pitchFamily="2" charset="0"/>
                </a:rPr>
                <a:t> khoa </a:t>
              </a:r>
              <a:r>
                <a:rPr lang="en-US" sz="5400" b="1" dirty="0" err="1">
                  <a:solidFill>
                    <a:schemeClr val="bg1"/>
                  </a:solidFill>
                  <a:latin typeface="#9Slide03 BoosterNextFYBlack" panose="02000A03000000020004" pitchFamily="2" charset="0"/>
                </a:rPr>
                <a:t>học</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nào</a:t>
              </a:r>
              <a:r>
                <a:rPr lang="en-US" sz="5400" b="1" dirty="0">
                  <a:solidFill>
                    <a:schemeClr val="bg1"/>
                  </a:solidFill>
                  <a:latin typeface="#9Slide03 BoosterNextFYBlack" panose="02000A03000000020004" pitchFamily="2" charset="0"/>
                </a:rPr>
                <a:t>?</a:t>
              </a:r>
            </a:p>
          </p:txBody>
        </p:sp>
      </p:gr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90672" y="1362221"/>
            <a:ext cx="2539412" cy="2525561"/>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38367" y="-1137947"/>
            <a:ext cx="2275894" cy="2275894"/>
          </a:xfrm>
          <a:prstGeom prst="rect">
            <a:avLst/>
          </a:prstGeom>
        </p:spPr>
      </p:pic>
      <p:sp>
        <p:nvSpPr>
          <p:cNvPr id="15" name="TextBox 14">
            <a:extLst>
              <a:ext uri="{FF2B5EF4-FFF2-40B4-BE49-F238E27FC236}">
                <a16:creationId xmlns:a16="http://schemas.microsoft.com/office/drawing/2014/main" id="{56935DF4-59CB-FE69-D701-75B9D12A4D2D}"/>
              </a:ext>
            </a:extLst>
          </p:cNvPr>
          <p:cNvSpPr txBox="1"/>
          <p:nvPr/>
        </p:nvSpPr>
        <p:spPr>
          <a:xfrm>
            <a:off x="5965609" y="5298308"/>
            <a:ext cx="6615038" cy="923330"/>
          </a:xfrm>
          <a:prstGeom prst="rect">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0480" marR="30480" indent="457200" algn="ctr">
              <a:spcBef>
                <a:spcPts val="400"/>
              </a:spcBef>
              <a:spcAft>
                <a:spcPts val="400"/>
              </a:spcAft>
            </a:pPr>
            <a:r>
              <a:rPr lang="en-US" sz="5400" b="1" dirty="0">
                <a:effectLst/>
                <a:latin typeface="#9Slide05 Braxton Regular" panose="03060000000000000000" pitchFamily="66" charset="0"/>
                <a:ea typeface="Times New Roman" panose="02020603050405020304" pitchFamily="18" charset="0"/>
              </a:rPr>
              <a:t> ĐA: Du </a:t>
            </a:r>
            <a:r>
              <a:rPr lang="en-US" sz="5400" b="1" dirty="0" err="1">
                <a:effectLst/>
                <a:latin typeface="#9Slide05 Braxton Regular" panose="03060000000000000000" pitchFamily="66" charset="0"/>
                <a:ea typeface="Times New Roman" panose="02020603050405020304" pitchFamily="18" charset="0"/>
              </a:rPr>
              <a:t>hành</a:t>
            </a:r>
            <a:r>
              <a:rPr lang="en-US" sz="5400" b="1" dirty="0">
                <a:effectLst/>
                <a:latin typeface="#9Slide05 Braxton Regular" panose="03060000000000000000" pitchFamily="66" charset="0"/>
                <a:ea typeface="Times New Roman" panose="02020603050405020304" pitchFamily="18" charset="0"/>
              </a:rPr>
              <a:t> </a:t>
            </a:r>
            <a:r>
              <a:rPr lang="en-US" sz="5400" b="1" dirty="0" err="1">
                <a:effectLst/>
                <a:latin typeface="#9Slide05 Braxton Regular" panose="03060000000000000000" pitchFamily="66" charset="0"/>
                <a:ea typeface="Times New Roman" panose="02020603050405020304" pitchFamily="18" charset="0"/>
              </a:rPr>
              <a:t>vũ</a:t>
            </a:r>
            <a:r>
              <a:rPr lang="en-US" sz="5400" b="1" dirty="0">
                <a:effectLst/>
                <a:latin typeface="#9Slide05 Braxton Regular" panose="03060000000000000000" pitchFamily="66" charset="0"/>
                <a:ea typeface="Times New Roman" panose="02020603050405020304" pitchFamily="18" charset="0"/>
              </a:rPr>
              <a:t> </a:t>
            </a:r>
            <a:r>
              <a:rPr lang="en-US" sz="5400" b="1" dirty="0" err="1">
                <a:effectLst/>
                <a:latin typeface="#9Slide05 Braxton Regular" panose="03060000000000000000" pitchFamily="66" charset="0"/>
                <a:ea typeface="Times New Roman" panose="02020603050405020304" pitchFamily="18" charset="0"/>
              </a:rPr>
              <a:t>trụ</a:t>
            </a:r>
            <a:r>
              <a:rPr lang="en-US" sz="5400" b="1" dirty="0">
                <a:effectLst/>
                <a:latin typeface="#9Slide05 Braxton Regular" panose="03060000000000000000" pitchFamily="66" charset="0"/>
                <a:ea typeface="Times New Roman" panose="02020603050405020304" pitchFamily="18" charset="0"/>
              </a:rPr>
              <a:t>.</a:t>
            </a:r>
          </a:p>
        </p:txBody>
      </p:sp>
    </p:spTree>
    <p:extLst>
      <p:ext uri="{BB962C8B-B14F-4D97-AF65-F5344CB8AC3E}">
        <p14:creationId xmlns:p14="http://schemas.microsoft.com/office/powerpoint/2010/main" val="1513029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8891" y="2331979"/>
            <a:ext cx="5382835" cy="348629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50308" y="2366382"/>
            <a:ext cx="5382835" cy="348629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683" t="7913" r="9418" b="8340"/>
          <a:stretch>
            <a:fillRect/>
          </a:stretch>
        </p:blipFill>
        <p:spPr>
          <a:xfrm>
            <a:off x="0" y="-10725"/>
            <a:ext cx="18288000" cy="10295749"/>
          </a:xfrm>
          <a:prstGeom prst="rect">
            <a:avLst/>
          </a:prstGeom>
        </p:spPr>
      </p:pic>
      <p:sp>
        <p:nvSpPr>
          <p:cNvPr id="5" name="AutoShape 5"/>
          <p:cNvSpPr/>
          <p:nvPr/>
        </p:nvSpPr>
        <p:spPr>
          <a:xfrm>
            <a:off x="2045576" y="685800"/>
            <a:ext cx="14516100" cy="6999890"/>
          </a:xfrm>
          <a:prstGeom prst="rect">
            <a:avLst/>
          </a:prstGeom>
          <a:solidFill>
            <a:srgbClr val="322F5D"/>
          </a:solidFill>
        </p:spPr>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88788" y="3180543"/>
            <a:ext cx="1499722" cy="463397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18417" y="6420130"/>
            <a:ext cx="2286519" cy="298006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26836" y="7186152"/>
            <a:ext cx="2599731" cy="14085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8979" y="8594734"/>
            <a:ext cx="3078344" cy="1690291"/>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30214"/>
          <a:stretch>
            <a:fillRect/>
          </a:stretch>
        </p:blipFill>
        <p:spPr>
          <a:xfrm>
            <a:off x="2717376" y="4056075"/>
            <a:ext cx="5230800" cy="3650347"/>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12213">
            <a:off x="12782611" y="4384106"/>
            <a:ext cx="935394" cy="3499772"/>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t="18824"/>
          <a:stretch>
            <a:fillRect/>
          </a:stretch>
        </p:blipFill>
        <p:spPr>
          <a:xfrm>
            <a:off x="9998166" y="675002"/>
            <a:ext cx="2652113" cy="2141127"/>
          </a:xfrm>
          <a:prstGeom prst="rect">
            <a:avLst/>
          </a:prstGeom>
        </p:spPr>
      </p:pic>
      <p:pic>
        <p:nvPicPr>
          <p:cNvPr id="13" name="Picture 13"/>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962523" y="5905976"/>
            <a:ext cx="1436500" cy="2337499"/>
          </a:xfrm>
          <a:prstGeom prst="rect">
            <a:avLst/>
          </a:prstGeom>
        </p:spPr>
      </p:pic>
      <p:pic>
        <p:nvPicPr>
          <p:cNvPr id="14"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940710" y="1344102"/>
            <a:ext cx="1768094" cy="1022280"/>
          </a:xfrm>
          <a:prstGeom prst="rect">
            <a:avLst/>
          </a:prstGeom>
        </p:spPr>
      </p:pic>
      <p:grpSp>
        <p:nvGrpSpPr>
          <p:cNvPr id="15" name="Group 15"/>
          <p:cNvGrpSpPr/>
          <p:nvPr/>
        </p:nvGrpSpPr>
        <p:grpSpPr>
          <a:xfrm>
            <a:off x="4708804" y="2477625"/>
            <a:ext cx="8870392" cy="3402433"/>
            <a:chOff x="0" y="0"/>
            <a:chExt cx="11827190" cy="4536577"/>
          </a:xfrm>
        </p:grpSpPr>
        <p:grpSp>
          <p:nvGrpSpPr>
            <p:cNvPr id="16" name="Group 16"/>
            <p:cNvGrpSpPr/>
            <p:nvPr/>
          </p:nvGrpSpPr>
          <p:grpSpPr>
            <a:xfrm>
              <a:off x="0" y="0"/>
              <a:ext cx="11827190" cy="4536577"/>
              <a:chOff x="0" y="0"/>
              <a:chExt cx="34681739" cy="13302939"/>
            </a:xfrm>
          </p:grpSpPr>
          <p:sp>
            <p:nvSpPr>
              <p:cNvPr id="17" name="Freeform 17"/>
              <p:cNvSpPr/>
              <p:nvPr/>
            </p:nvSpPr>
            <p:spPr>
              <a:xfrm>
                <a:off x="72390" y="72390"/>
                <a:ext cx="34536958" cy="13158159"/>
              </a:xfrm>
              <a:custGeom>
                <a:avLst/>
                <a:gdLst/>
                <a:ahLst/>
                <a:cxnLst/>
                <a:rect l="l" t="t" r="r" b="b"/>
                <a:pathLst>
                  <a:path w="34536958" h="13158159">
                    <a:moveTo>
                      <a:pt x="0" y="0"/>
                    </a:moveTo>
                    <a:lnTo>
                      <a:pt x="34536958" y="0"/>
                    </a:lnTo>
                    <a:lnTo>
                      <a:pt x="34536958" y="13158159"/>
                    </a:lnTo>
                    <a:lnTo>
                      <a:pt x="0" y="13158159"/>
                    </a:lnTo>
                    <a:lnTo>
                      <a:pt x="0" y="0"/>
                    </a:lnTo>
                    <a:close/>
                  </a:path>
                </a:pathLst>
              </a:custGeom>
              <a:solidFill>
                <a:srgbClr val="FFFFFF"/>
              </a:solidFill>
            </p:spPr>
          </p:sp>
          <p:sp>
            <p:nvSpPr>
              <p:cNvPr id="18" name="Freeform 18"/>
              <p:cNvSpPr/>
              <p:nvPr/>
            </p:nvSpPr>
            <p:spPr>
              <a:xfrm>
                <a:off x="0" y="0"/>
                <a:ext cx="34681740" cy="13302940"/>
              </a:xfrm>
              <a:custGeom>
                <a:avLst/>
                <a:gdLst/>
                <a:ahLst/>
                <a:cxnLst/>
                <a:rect l="l" t="t" r="r" b="b"/>
                <a:pathLst>
                  <a:path w="34681740" h="13302940">
                    <a:moveTo>
                      <a:pt x="34536959" y="13158160"/>
                    </a:moveTo>
                    <a:lnTo>
                      <a:pt x="34681740" y="13158160"/>
                    </a:lnTo>
                    <a:lnTo>
                      <a:pt x="34681740" y="13302940"/>
                    </a:lnTo>
                    <a:lnTo>
                      <a:pt x="34536959" y="13302940"/>
                    </a:lnTo>
                    <a:lnTo>
                      <a:pt x="34536959" y="13158160"/>
                    </a:lnTo>
                    <a:close/>
                    <a:moveTo>
                      <a:pt x="0" y="144780"/>
                    </a:moveTo>
                    <a:lnTo>
                      <a:pt x="144780" y="144780"/>
                    </a:lnTo>
                    <a:lnTo>
                      <a:pt x="144780" y="13158160"/>
                    </a:lnTo>
                    <a:lnTo>
                      <a:pt x="0" y="13158160"/>
                    </a:lnTo>
                    <a:lnTo>
                      <a:pt x="0" y="144780"/>
                    </a:lnTo>
                    <a:close/>
                    <a:moveTo>
                      <a:pt x="0" y="13158160"/>
                    </a:moveTo>
                    <a:lnTo>
                      <a:pt x="144780" y="13158160"/>
                    </a:lnTo>
                    <a:lnTo>
                      <a:pt x="144780" y="13302940"/>
                    </a:lnTo>
                    <a:lnTo>
                      <a:pt x="0" y="13302940"/>
                    </a:lnTo>
                    <a:lnTo>
                      <a:pt x="0" y="13158160"/>
                    </a:lnTo>
                    <a:close/>
                    <a:moveTo>
                      <a:pt x="34536959" y="144780"/>
                    </a:moveTo>
                    <a:lnTo>
                      <a:pt x="34681740" y="144780"/>
                    </a:lnTo>
                    <a:lnTo>
                      <a:pt x="34681740" y="13158160"/>
                    </a:lnTo>
                    <a:lnTo>
                      <a:pt x="34536959" y="13158160"/>
                    </a:lnTo>
                    <a:lnTo>
                      <a:pt x="34536959" y="144780"/>
                    </a:lnTo>
                    <a:close/>
                    <a:moveTo>
                      <a:pt x="144780" y="13158160"/>
                    </a:moveTo>
                    <a:lnTo>
                      <a:pt x="34536959" y="13158160"/>
                    </a:lnTo>
                    <a:lnTo>
                      <a:pt x="34536959" y="13302940"/>
                    </a:lnTo>
                    <a:lnTo>
                      <a:pt x="144780" y="13302940"/>
                    </a:lnTo>
                    <a:lnTo>
                      <a:pt x="144780" y="13158160"/>
                    </a:lnTo>
                    <a:close/>
                    <a:moveTo>
                      <a:pt x="34536959" y="0"/>
                    </a:moveTo>
                    <a:lnTo>
                      <a:pt x="34681740" y="0"/>
                    </a:lnTo>
                    <a:lnTo>
                      <a:pt x="34681740" y="144780"/>
                    </a:lnTo>
                    <a:lnTo>
                      <a:pt x="34536959" y="144780"/>
                    </a:lnTo>
                    <a:lnTo>
                      <a:pt x="34536959" y="0"/>
                    </a:lnTo>
                    <a:close/>
                    <a:moveTo>
                      <a:pt x="0" y="0"/>
                    </a:moveTo>
                    <a:lnTo>
                      <a:pt x="144780" y="0"/>
                    </a:lnTo>
                    <a:lnTo>
                      <a:pt x="144780" y="144780"/>
                    </a:lnTo>
                    <a:lnTo>
                      <a:pt x="0" y="144780"/>
                    </a:lnTo>
                    <a:lnTo>
                      <a:pt x="0" y="0"/>
                    </a:lnTo>
                    <a:close/>
                    <a:moveTo>
                      <a:pt x="144780" y="0"/>
                    </a:moveTo>
                    <a:lnTo>
                      <a:pt x="34536959" y="0"/>
                    </a:lnTo>
                    <a:lnTo>
                      <a:pt x="34536959" y="144780"/>
                    </a:lnTo>
                    <a:lnTo>
                      <a:pt x="144780" y="144780"/>
                    </a:lnTo>
                    <a:lnTo>
                      <a:pt x="144780" y="0"/>
                    </a:lnTo>
                    <a:close/>
                  </a:path>
                </a:pathLst>
              </a:custGeom>
              <a:solidFill>
                <a:srgbClr val="59568D"/>
              </a:solidFill>
            </p:spPr>
          </p:sp>
        </p:grpSp>
        <p:sp>
          <p:nvSpPr>
            <p:cNvPr id="19" name="TextBox 19"/>
            <p:cNvSpPr txBox="1"/>
            <p:nvPr/>
          </p:nvSpPr>
          <p:spPr>
            <a:xfrm>
              <a:off x="850048" y="1551027"/>
              <a:ext cx="10189081" cy="1943867"/>
            </a:xfrm>
            <a:prstGeom prst="rect">
              <a:avLst/>
            </a:prstGeom>
          </p:spPr>
          <p:txBody>
            <a:bodyPr wrap="square" lIns="0" tIns="0" rIns="0" bIns="0" rtlCol="0" anchor="t">
              <a:spAutoFit/>
            </a:bodyPr>
            <a:lstStyle>
              <a:defPPr>
                <a:defRPr lang="en-US"/>
              </a:defPPr>
              <a:lvl1pPr lvl="0" indent="0" algn="ctr">
                <a:lnSpc>
                  <a:spcPts val="10800"/>
                </a:lnSpc>
                <a:spcBef>
                  <a:spcPct val="0"/>
                </a:spcBef>
                <a:defRPr sz="9600">
                  <a:solidFill>
                    <a:schemeClr val="accent6">
                      <a:lumMod val="50000"/>
                    </a:schemeClr>
                  </a:solidFill>
                  <a:latin typeface="#9Slide05 SVNVanilla Daisy Pro" panose="00000500000000000000" pitchFamily="2" charset="0"/>
                </a:defRPr>
              </a:lvl1pPr>
            </a:lstStyle>
            <a:p>
              <a:r>
                <a:rPr lang="en-US" sz="13800" dirty="0" err="1"/>
                <a:t>Vận</a:t>
              </a:r>
              <a:r>
                <a:rPr lang="en-US" sz="13800" dirty="0"/>
                <a:t> </a:t>
              </a:r>
              <a:r>
                <a:rPr lang="en-US" sz="13800" dirty="0" err="1"/>
                <a:t>dụng</a:t>
              </a:r>
              <a:endParaRPr lang="en-US" sz="13800" dirty="0"/>
            </a:p>
          </p:txBody>
        </p:sp>
      </p:grpSp>
    </p:spTree>
    <p:extLst>
      <p:ext uri="{BB962C8B-B14F-4D97-AF65-F5344CB8AC3E}">
        <p14:creationId xmlns:p14="http://schemas.microsoft.com/office/powerpoint/2010/main" val="3418211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7744248"/>
            <a:ext cx="2556697" cy="2542752"/>
          </a:xfrm>
          <a:prstGeom prst="rect">
            <a:avLst/>
          </a:prstGeom>
        </p:spPr>
      </p:pic>
      <p:pic>
        <p:nvPicPr>
          <p:cNvPr id="3" name="Picture 3"/>
          <p:cNvPicPr>
            <a:picLocks noChangeAspect="1"/>
          </p:cNvPicPr>
          <p:nvPr/>
        </p:nvPicPr>
        <p:blipFill>
          <a:blip r:embed="rId4">
            <a:alphaModFix amt="19999"/>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556956"/>
            <a:ext cx="3962400" cy="2290987"/>
          </a:xfrm>
          <a:prstGeom prst="rect">
            <a:avLst/>
          </a:prstGeom>
        </p:spPr>
      </p:pic>
      <p:pic>
        <p:nvPicPr>
          <p:cNvPr id="10" name="Picture 10"/>
          <p:cNvPicPr>
            <a:picLocks noChangeAspect="1"/>
          </p:cNvPicPr>
          <p:nvPr/>
        </p:nvPicPr>
        <p:blipFill>
          <a:blip r:embed="rId6">
            <a:alphaModFix amt="19999"/>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12213">
            <a:off x="16681600" y="1989908"/>
            <a:ext cx="1213149" cy="4538993"/>
          </a:xfrm>
          <a:prstGeom prst="rect">
            <a:avLst/>
          </a:prstGeom>
        </p:spPr>
      </p:pic>
      <p:pic>
        <p:nvPicPr>
          <p:cNvPr id="11" name="Picture 11"/>
          <p:cNvPicPr>
            <a:picLocks noChangeAspect="1"/>
          </p:cNvPicPr>
          <p:nvPr/>
        </p:nvPicPr>
        <p:blipFill>
          <a:blip r:embed="rId8">
            <a:alphaModFix amt="19999"/>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73625" y="8248031"/>
            <a:ext cx="3396281" cy="3396281"/>
          </a:xfrm>
          <a:prstGeom prst="rect">
            <a:avLst/>
          </a:prstGeom>
        </p:spPr>
      </p:pic>
      <p:sp>
        <p:nvSpPr>
          <p:cNvPr id="5" name="Rectangle: Rounded Corners 4">
            <a:extLst>
              <a:ext uri="{FF2B5EF4-FFF2-40B4-BE49-F238E27FC236}">
                <a16:creationId xmlns:a16="http://schemas.microsoft.com/office/drawing/2014/main" id="{8CA837BC-A565-2F04-45A5-F2B0AE51443C}"/>
              </a:ext>
            </a:extLst>
          </p:cNvPr>
          <p:cNvSpPr/>
          <p:nvPr/>
        </p:nvSpPr>
        <p:spPr>
          <a:xfrm>
            <a:off x="4398934" y="3156049"/>
            <a:ext cx="12692743" cy="1987451"/>
          </a:xfrm>
          <a:prstGeom prst="roundRect">
            <a:avLst/>
          </a:prstGeom>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BAC60ED-B3F6-0D20-E024-D944445C4C54}"/>
              </a:ext>
            </a:extLst>
          </p:cNvPr>
          <p:cNvSpPr txBox="1"/>
          <p:nvPr/>
        </p:nvSpPr>
        <p:spPr>
          <a:xfrm>
            <a:off x="5333999" y="3426499"/>
            <a:ext cx="11354721" cy="1446550"/>
          </a:xfrm>
          <a:prstGeom prst="rect">
            <a:avLst/>
          </a:prstGeom>
          <a:noFill/>
        </p:spPr>
        <p:txBody>
          <a:bodyPr wrap="square">
            <a:spAutoFit/>
          </a:bodyPr>
          <a:lstStyle/>
          <a:p>
            <a:pPr marR="30480" algn="just">
              <a:spcBef>
                <a:spcPts val="600"/>
              </a:spcBef>
              <a:spcAft>
                <a:spcPts val="600"/>
              </a:spcAft>
            </a:pPr>
            <a:r>
              <a:rPr lang="en-US" sz="4400" i="1" dirty="0" err="1">
                <a:solidFill>
                  <a:srgbClr val="002060"/>
                </a:solidFill>
                <a:effectLst/>
                <a:latin typeface="#9Slide05 SVNHollie Script Pro" pitchFamily="2" charset="0"/>
                <a:ea typeface="Times New Roman" panose="02020603050405020304" pitchFamily="18" charset="0"/>
              </a:rPr>
              <a:t>Giả</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sử</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em</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bị</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lạc</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trong</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một</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khu</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rừng</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rậm</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và</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không</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có</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cách</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nào</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để</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liên</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lạc</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với</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mọi</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người</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em</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sẽ</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làm</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gì</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trong</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hoàn</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cảnh</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đó</a:t>
            </a:r>
            <a:r>
              <a:rPr lang="en-US" sz="4400" i="1" dirty="0">
                <a:solidFill>
                  <a:srgbClr val="002060"/>
                </a:solidFill>
                <a:effectLst/>
                <a:latin typeface="#9Slide05 SVNHollie Script Pro" pitchFamily="2" charset="0"/>
                <a:ea typeface="Times New Roman" panose="02020603050405020304" pitchFamily="18" charset="0"/>
              </a:rPr>
              <a:t>?</a:t>
            </a:r>
            <a:endParaRPr lang="en-US" sz="4400" dirty="0">
              <a:solidFill>
                <a:srgbClr val="002060"/>
              </a:solidFill>
              <a:effectLst/>
              <a:latin typeface="#9Slide05 SVNHollie Script Pro" pitchFamily="2" charset="0"/>
              <a:ea typeface="Times New Roman" panose="02020603050405020304" pitchFamily="18" charset="0"/>
            </a:endParaRPr>
          </a:p>
        </p:txBody>
      </p:sp>
      <p:sp>
        <p:nvSpPr>
          <p:cNvPr id="12" name="Rectangle: Rounded Corners 11">
            <a:extLst>
              <a:ext uri="{FF2B5EF4-FFF2-40B4-BE49-F238E27FC236}">
                <a16:creationId xmlns:a16="http://schemas.microsoft.com/office/drawing/2014/main" id="{0B26A3B9-CBDE-8A95-3630-CAB856A33586}"/>
              </a:ext>
            </a:extLst>
          </p:cNvPr>
          <p:cNvSpPr/>
          <p:nvPr/>
        </p:nvSpPr>
        <p:spPr>
          <a:xfrm>
            <a:off x="4398934" y="6983854"/>
            <a:ext cx="12692743" cy="1987451"/>
          </a:xfrm>
          <a:prstGeom prst="roundRect">
            <a:avLst/>
          </a:prstGeom>
          <a:solidFill>
            <a:schemeClr val="accent6">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AC39E7-E30E-E7C4-0FEA-EFFCDACAEC09}"/>
              </a:ext>
            </a:extLst>
          </p:cNvPr>
          <p:cNvSpPr txBox="1"/>
          <p:nvPr/>
        </p:nvSpPr>
        <p:spPr>
          <a:xfrm>
            <a:off x="5333998" y="7307729"/>
            <a:ext cx="11112611" cy="1446550"/>
          </a:xfrm>
          <a:prstGeom prst="rect">
            <a:avLst/>
          </a:prstGeom>
          <a:noFill/>
        </p:spPr>
        <p:txBody>
          <a:bodyPr wrap="square">
            <a:spAutoFit/>
          </a:bodyPr>
          <a:lstStyle/>
          <a:p>
            <a:pPr marR="30480" algn="just">
              <a:spcBef>
                <a:spcPts val="600"/>
              </a:spcBef>
              <a:spcAft>
                <a:spcPts val="600"/>
              </a:spcAft>
            </a:pPr>
            <a:r>
              <a:rPr lang="en-US" sz="4400" i="1" dirty="0" err="1">
                <a:solidFill>
                  <a:srgbClr val="002060"/>
                </a:solidFill>
                <a:effectLst/>
                <a:latin typeface="#9Slide05 SVNHollie Script Pro" pitchFamily="2" charset="0"/>
                <a:ea typeface="Times New Roman" panose="02020603050405020304" pitchFamily="18" charset="0"/>
              </a:rPr>
              <a:t>Tìm</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hiểu</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những</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thành</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công</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của</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loài</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người</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trong</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việc</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nghiên</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cứu</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khám</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phá</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hành</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tinh</a:t>
            </a:r>
            <a:r>
              <a:rPr lang="en-US" sz="4400" i="1" dirty="0">
                <a:solidFill>
                  <a:srgbClr val="002060"/>
                </a:solidFill>
                <a:effectLst/>
                <a:latin typeface="#9Slide05 SVNHollie Script Pro" pitchFamily="2" charset="0"/>
                <a:ea typeface="Times New Roman" panose="02020603050405020304" pitchFamily="18" charset="0"/>
              </a:rPr>
              <a:t> Sao </a:t>
            </a:r>
            <a:r>
              <a:rPr lang="en-US" sz="4400" i="1" dirty="0" err="1">
                <a:solidFill>
                  <a:srgbClr val="002060"/>
                </a:solidFill>
                <a:effectLst/>
                <a:latin typeface="#9Slide05 SVNHollie Script Pro" pitchFamily="2" charset="0"/>
                <a:ea typeface="Times New Roman" panose="02020603050405020304" pitchFamily="18" charset="0"/>
              </a:rPr>
              <a:t>Hỏa</a:t>
            </a:r>
            <a:r>
              <a:rPr lang="en-US" sz="4400" i="1" dirty="0">
                <a:solidFill>
                  <a:srgbClr val="002060"/>
                </a:solidFill>
                <a:effectLst/>
                <a:latin typeface="#9Slide05 SVNHollie Script Pro" pitchFamily="2" charset="0"/>
                <a:ea typeface="Times New Roman" panose="02020603050405020304" pitchFamily="18" charset="0"/>
              </a:rPr>
              <a:t>. (BT </a:t>
            </a:r>
            <a:r>
              <a:rPr lang="en-US" sz="4400" i="1" dirty="0" err="1">
                <a:solidFill>
                  <a:srgbClr val="002060"/>
                </a:solidFill>
                <a:effectLst/>
                <a:latin typeface="#9Slide05 SVNHollie Script Pro" pitchFamily="2" charset="0"/>
                <a:ea typeface="Times New Roman" panose="02020603050405020304" pitchFamily="18" charset="0"/>
              </a:rPr>
              <a:t>về</a:t>
            </a:r>
            <a:r>
              <a:rPr lang="en-US" sz="4400" i="1" dirty="0">
                <a:solidFill>
                  <a:srgbClr val="002060"/>
                </a:solidFill>
                <a:effectLst/>
                <a:latin typeface="#9Slide05 SVNHollie Script Pro" pitchFamily="2" charset="0"/>
                <a:ea typeface="Times New Roman" panose="02020603050405020304" pitchFamily="18" charset="0"/>
              </a:rPr>
              <a:t> </a:t>
            </a:r>
            <a:r>
              <a:rPr lang="en-US" sz="4400" i="1" dirty="0" err="1">
                <a:solidFill>
                  <a:srgbClr val="002060"/>
                </a:solidFill>
                <a:effectLst/>
                <a:latin typeface="#9Slide05 SVNHollie Script Pro" pitchFamily="2" charset="0"/>
                <a:ea typeface="Times New Roman" panose="02020603050405020304" pitchFamily="18" charset="0"/>
              </a:rPr>
              <a:t>nhà</a:t>
            </a:r>
            <a:r>
              <a:rPr lang="en-US" sz="4400" i="1" dirty="0">
                <a:solidFill>
                  <a:srgbClr val="002060"/>
                </a:solidFill>
                <a:effectLst/>
                <a:latin typeface="#9Slide05 SVNHollie Script Pro" pitchFamily="2" charset="0"/>
                <a:ea typeface="Times New Roman" panose="02020603050405020304" pitchFamily="18" charset="0"/>
              </a:rPr>
              <a:t>)</a:t>
            </a:r>
            <a:endParaRPr lang="en-US" sz="4400" dirty="0">
              <a:solidFill>
                <a:srgbClr val="002060"/>
              </a:solidFill>
              <a:effectLst/>
              <a:latin typeface="#9Slide05 SVNHollie Script Pro" pitchFamily="2" charset="0"/>
              <a:ea typeface="Times New Roman" panose="02020603050405020304" pitchFamily="18" charset="0"/>
            </a:endParaRPr>
          </a:p>
        </p:txBody>
      </p:sp>
      <p:sp>
        <p:nvSpPr>
          <p:cNvPr id="13" name="TextBox 12">
            <a:extLst>
              <a:ext uri="{FF2B5EF4-FFF2-40B4-BE49-F238E27FC236}">
                <a16:creationId xmlns:a16="http://schemas.microsoft.com/office/drawing/2014/main" id="{11E6F5C2-6C38-8A09-187D-CCBF3ED4E5D2}"/>
              </a:ext>
            </a:extLst>
          </p:cNvPr>
          <p:cNvSpPr txBox="1"/>
          <p:nvPr/>
        </p:nvSpPr>
        <p:spPr>
          <a:xfrm>
            <a:off x="5765960" y="529742"/>
            <a:ext cx="6756080" cy="1446550"/>
          </a:xfrm>
          <a:prstGeom prst="rect">
            <a:avLst/>
          </a:prstGeom>
          <a:noFill/>
        </p:spPr>
        <p:txBody>
          <a:bodyPr wrap="square">
            <a:spAutoFit/>
          </a:bodyPr>
          <a:lstStyle/>
          <a:p>
            <a:pPr algn="ctr"/>
            <a:r>
              <a:rPr lang="en-US" sz="8800" dirty="0" err="1">
                <a:solidFill>
                  <a:schemeClr val="accent5">
                    <a:lumMod val="50000"/>
                  </a:schemeClr>
                </a:solidFill>
                <a:latin typeface="#9Slide03 BoosterNextFYBlack" panose="02000A03000000020004" pitchFamily="2" charset="0"/>
              </a:rPr>
              <a:t>Vận</a:t>
            </a:r>
            <a:r>
              <a:rPr lang="en-US" sz="8800" dirty="0">
                <a:solidFill>
                  <a:schemeClr val="accent5">
                    <a:lumMod val="50000"/>
                  </a:schemeClr>
                </a:solidFill>
                <a:latin typeface="#9Slide03 BoosterNextFYBlack" panose="02000A03000000020004" pitchFamily="2" charset="0"/>
              </a:rPr>
              <a:t> </a:t>
            </a:r>
            <a:r>
              <a:rPr lang="en-US" sz="8800" dirty="0" err="1">
                <a:solidFill>
                  <a:schemeClr val="accent5">
                    <a:lumMod val="50000"/>
                  </a:schemeClr>
                </a:solidFill>
                <a:latin typeface="#9Slide03 BoosterNextFYBlack" panose="02000A03000000020004" pitchFamily="2" charset="0"/>
              </a:rPr>
              <a:t>dụng</a:t>
            </a:r>
            <a:endParaRPr lang="en-US" sz="8800" dirty="0">
              <a:solidFill>
                <a:schemeClr val="accent5">
                  <a:lumMod val="50000"/>
                </a:schemeClr>
              </a:solidFill>
              <a:latin typeface="#9Slide03 BoosterNextFYBlack" panose="02000A03000000020004" pitchFamily="2" charset="0"/>
            </a:endParaRPr>
          </a:p>
        </p:txBody>
      </p:sp>
      <p:pic>
        <p:nvPicPr>
          <p:cNvPr id="20" name="Picture 19">
            <a:extLst>
              <a:ext uri="{FF2B5EF4-FFF2-40B4-BE49-F238E27FC236}">
                <a16:creationId xmlns:a16="http://schemas.microsoft.com/office/drawing/2014/main" id="{F5BE7EE0-B871-794A-7000-64067275AD73}"/>
              </a:ext>
            </a:extLst>
          </p:cNvPr>
          <p:cNvPicPr>
            <a:picLocks noChangeAspect="1"/>
          </p:cNvPicPr>
          <p:nvPr/>
        </p:nvPicPr>
        <p:blipFill>
          <a:blip r:embed="rId10">
            <a:extLst>
              <a:ext uri="{28A0092B-C50C-407E-A947-70E740481C1C}">
                <a14:useLocalDpi xmlns:a14="http://schemas.microsoft.com/office/drawing/2010/main" val="0"/>
              </a:ext>
            </a:extLst>
          </a:blip>
          <a:srcRect l="15336" t="6475" r="16001" b="6475"/>
          <a:stretch>
            <a:fillRect/>
          </a:stretch>
        </p:blipFill>
        <p:spPr>
          <a:xfrm rot="17808753">
            <a:off x="2521370" y="6668475"/>
            <a:ext cx="2677659" cy="2542751"/>
          </a:xfrm>
          <a:custGeom>
            <a:avLst/>
            <a:gdLst>
              <a:gd name="connsiteX0" fmla="*/ 846939 w 1693878"/>
              <a:gd name="connsiteY0" fmla="*/ 0 h 1608536"/>
              <a:gd name="connsiteX1" fmla="*/ 1693878 w 1693878"/>
              <a:gd name="connsiteY1" fmla="*/ 804268 h 1608536"/>
              <a:gd name="connsiteX2" fmla="*/ 846939 w 1693878"/>
              <a:gd name="connsiteY2" fmla="*/ 1608536 h 1608536"/>
              <a:gd name="connsiteX3" fmla="*/ 0 w 1693878"/>
              <a:gd name="connsiteY3" fmla="*/ 804268 h 1608536"/>
              <a:gd name="connsiteX4" fmla="*/ 846939 w 1693878"/>
              <a:gd name="connsiteY4" fmla="*/ 0 h 1608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878" h="1608536">
                <a:moveTo>
                  <a:pt x="846939" y="0"/>
                </a:moveTo>
                <a:cubicBezTo>
                  <a:pt x="1314690" y="0"/>
                  <a:pt x="1693878" y="360083"/>
                  <a:pt x="1693878" y="804268"/>
                </a:cubicBezTo>
                <a:cubicBezTo>
                  <a:pt x="1693878" y="1248453"/>
                  <a:pt x="1314690" y="1608536"/>
                  <a:pt x="846939" y="1608536"/>
                </a:cubicBezTo>
                <a:cubicBezTo>
                  <a:pt x="379188" y="1608536"/>
                  <a:pt x="0" y="1248453"/>
                  <a:pt x="0" y="804268"/>
                </a:cubicBezTo>
                <a:cubicBezTo>
                  <a:pt x="0" y="360083"/>
                  <a:pt x="379188" y="0"/>
                  <a:pt x="846939" y="0"/>
                </a:cubicBezTo>
                <a:close/>
              </a:path>
            </a:pathLst>
          </a:custGeom>
        </p:spPr>
      </p:pic>
      <p:pic>
        <p:nvPicPr>
          <p:cNvPr id="18" name="Picture 17">
            <a:extLst>
              <a:ext uri="{FF2B5EF4-FFF2-40B4-BE49-F238E27FC236}">
                <a16:creationId xmlns:a16="http://schemas.microsoft.com/office/drawing/2014/main" id="{027F2ADD-5E39-9D04-9F76-60985886D7B2}"/>
              </a:ext>
            </a:extLst>
          </p:cNvPr>
          <p:cNvPicPr>
            <a:picLocks noChangeAspect="1"/>
          </p:cNvPicPr>
          <p:nvPr/>
        </p:nvPicPr>
        <p:blipFill>
          <a:blip r:embed="rId11">
            <a:extLst>
              <a:ext uri="{28A0092B-C50C-407E-A947-70E740481C1C}">
                <a14:useLocalDpi xmlns:a14="http://schemas.microsoft.com/office/drawing/2010/main" val="0"/>
              </a:ext>
            </a:extLst>
          </a:blip>
          <a:srcRect l="11243" t="589" r="11069"/>
          <a:stretch>
            <a:fillRect/>
          </a:stretch>
        </p:blipFill>
        <p:spPr>
          <a:xfrm>
            <a:off x="2533759" y="2988028"/>
            <a:ext cx="2652880" cy="2542752"/>
          </a:xfrm>
          <a:custGeom>
            <a:avLst/>
            <a:gdLst>
              <a:gd name="connsiteX0" fmla="*/ 958262 w 1916524"/>
              <a:gd name="connsiteY0" fmla="*/ 0 h 1836964"/>
              <a:gd name="connsiteX1" fmla="*/ 1916524 w 1916524"/>
              <a:gd name="connsiteY1" fmla="*/ 923925 h 1836964"/>
              <a:gd name="connsiteX2" fmla="*/ 1151385 w 1916524"/>
              <a:gd name="connsiteY2" fmla="*/ 1829079 h 1836964"/>
              <a:gd name="connsiteX3" fmla="*/ 1097801 w 1916524"/>
              <a:gd name="connsiteY3" fmla="*/ 1836964 h 1836964"/>
              <a:gd name="connsiteX4" fmla="*/ 818723 w 1916524"/>
              <a:gd name="connsiteY4" fmla="*/ 1836964 h 1836964"/>
              <a:gd name="connsiteX5" fmla="*/ 765139 w 1916524"/>
              <a:gd name="connsiteY5" fmla="*/ 1829079 h 1836964"/>
              <a:gd name="connsiteX6" fmla="*/ 0 w 1916524"/>
              <a:gd name="connsiteY6" fmla="*/ 923925 h 1836964"/>
              <a:gd name="connsiteX7" fmla="*/ 958262 w 1916524"/>
              <a:gd name="connsiteY7" fmla="*/ 0 h 183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524" h="1836964">
                <a:moveTo>
                  <a:pt x="958262" y="0"/>
                </a:moveTo>
                <a:cubicBezTo>
                  <a:pt x="1487495" y="0"/>
                  <a:pt x="1916524" y="413655"/>
                  <a:pt x="1916524" y="923925"/>
                </a:cubicBezTo>
                <a:cubicBezTo>
                  <a:pt x="1916524" y="1370411"/>
                  <a:pt x="1588049" y="1742927"/>
                  <a:pt x="1151385" y="1829079"/>
                </a:cubicBezTo>
                <a:lnTo>
                  <a:pt x="1097801" y="1836964"/>
                </a:lnTo>
                <a:lnTo>
                  <a:pt x="818723" y="1836964"/>
                </a:lnTo>
                <a:lnTo>
                  <a:pt x="765139" y="1829079"/>
                </a:lnTo>
                <a:cubicBezTo>
                  <a:pt x="328475" y="1742927"/>
                  <a:pt x="0" y="1370411"/>
                  <a:pt x="0" y="923925"/>
                </a:cubicBezTo>
                <a:cubicBezTo>
                  <a:pt x="0" y="413655"/>
                  <a:pt x="429029" y="0"/>
                  <a:pt x="958262" y="0"/>
                </a:cubicBezTo>
                <a:close/>
              </a:path>
            </a:pathLst>
          </a:custGeom>
        </p:spPr>
      </p:pic>
    </p:spTree>
    <p:extLst>
      <p:ext uri="{BB962C8B-B14F-4D97-AF65-F5344CB8AC3E}">
        <p14:creationId xmlns:p14="http://schemas.microsoft.com/office/powerpoint/2010/main" val="157638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ppt_x</p:attrName>
                                        </p:attrNameLst>
                                      </p:cBhvr>
                                      <p:tavLst>
                                        <p:tav tm="0">
                                          <p:val>
                                            <p:strVal val="#ppt_x"/>
                                          </p:val>
                                        </p:tav>
                                        <p:tav tm="100000">
                                          <p:val>
                                            <p:strVal val="#ppt_x"/>
                                          </p:val>
                                        </p:tav>
                                      </p:tavLst>
                                    </p:anim>
                                    <p:anim calcmode="lin" valueType="num">
                                      <p:cBhvr>
                                        <p:cTn id="31" dur="1000" fill="hold"/>
                                        <p:tgtEl>
                                          <p:spTgt spid="12"/>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2"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22F5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154" y="-913673"/>
            <a:ext cx="11113777" cy="1110092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42441" y="-1319539"/>
            <a:ext cx="11113777" cy="111009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8861">
            <a:off x="10755618" y="-7129375"/>
            <a:ext cx="13918397" cy="92114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171075">
            <a:off x="15234902" y="7414862"/>
            <a:ext cx="2539876" cy="146851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07924">
            <a:off x="-692895" y="6429543"/>
            <a:ext cx="6350422" cy="635042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40492">
            <a:off x="386479" y="4815216"/>
            <a:ext cx="1303776" cy="4878075"/>
          </a:xfrm>
          <a:prstGeom prst="rect">
            <a:avLst/>
          </a:prstGeom>
        </p:spPr>
      </p:pic>
      <p:grpSp>
        <p:nvGrpSpPr>
          <p:cNvPr id="9" name="Group 9"/>
          <p:cNvGrpSpPr/>
          <p:nvPr/>
        </p:nvGrpSpPr>
        <p:grpSpPr>
          <a:xfrm>
            <a:off x="1905000" y="2261512"/>
            <a:ext cx="13647826" cy="2705352"/>
            <a:chOff x="0" y="0"/>
            <a:chExt cx="35446694" cy="9587265"/>
          </a:xfrm>
        </p:grpSpPr>
        <p:sp>
          <p:nvSpPr>
            <p:cNvPr id="10" name="Freeform 10"/>
            <p:cNvSpPr/>
            <p:nvPr/>
          </p:nvSpPr>
          <p:spPr>
            <a:xfrm>
              <a:off x="304800" y="304800"/>
              <a:ext cx="35141895" cy="9282465"/>
            </a:xfrm>
            <a:custGeom>
              <a:avLst/>
              <a:gdLst/>
              <a:ahLst/>
              <a:cxnLst/>
              <a:rect l="l" t="t" r="r" b="b"/>
              <a:pathLst>
                <a:path w="35141895" h="9282465">
                  <a:moveTo>
                    <a:pt x="35141895" y="0"/>
                  </a:moveTo>
                  <a:lnTo>
                    <a:pt x="35141895" y="9282465"/>
                  </a:lnTo>
                  <a:lnTo>
                    <a:pt x="0" y="9282465"/>
                  </a:lnTo>
                  <a:lnTo>
                    <a:pt x="0" y="8977665"/>
                  </a:lnTo>
                  <a:lnTo>
                    <a:pt x="34837095" y="8977665"/>
                  </a:lnTo>
                  <a:lnTo>
                    <a:pt x="34837095" y="0"/>
                  </a:lnTo>
                  <a:close/>
                </a:path>
              </a:pathLst>
            </a:custGeom>
            <a:solidFill>
              <a:srgbClr val="8B86D6"/>
            </a:solidFill>
          </p:spPr>
          <p:txBody>
            <a:bodyPr/>
            <a:lstStyle/>
            <a:p>
              <a:endParaRPr lang="en-US"/>
            </a:p>
          </p:txBody>
        </p:sp>
        <p:sp>
          <p:nvSpPr>
            <p:cNvPr id="11" name="Freeform 11"/>
            <p:cNvSpPr/>
            <p:nvPr/>
          </p:nvSpPr>
          <p:spPr>
            <a:xfrm>
              <a:off x="0" y="0"/>
              <a:ext cx="35141895" cy="9282465"/>
            </a:xfrm>
            <a:custGeom>
              <a:avLst/>
              <a:gdLst/>
              <a:ahLst/>
              <a:cxnLst/>
              <a:rect l="l" t="t" r="r" b="b"/>
              <a:pathLst>
                <a:path w="35141895" h="9282465">
                  <a:moveTo>
                    <a:pt x="0" y="0"/>
                  </a:moveTo>
                  <a:lnTo>
                    <a:pt x="35141895" y="0"/>
                  </a:lnTo>
                  <a:lnTo>
                    <a:pt x="35141895" y="9282465"/>
                  </a:lnTo>
                  <a:lnTo>
                    <a:pt x="0" y="9282465"/>
                  </a:lnTo>
                  <a:close/>
                </a:path>
              </a:pathLst>
            </a:custGeom>
            <a:solidFill>
              <a:srgbClr val="8B86D6"/>
            </a:solidFill>
          </p:spPr>
          <p:txBody>
            <a:bodyPr anchor="ctr"/>
            <a:lstStyle/>
            <a:p>
              <a:pPr algn="ctr">
                <a:spcBef>
                  <a:spcPts val="600"/>
                </a:spcBef>
              </a:pP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Câu</a:t>
              </a:r>
              <a:r>
                <a:rPr lang="en-US" sz="5400" b="1" dirty="0">
                  <a:solidFill>
                    <a:schemeClr val="bg1"/>
                  </a:solidFill>
                  <a:latin typeface="#9Slide03 BoosterNextFYBlack" panose="02000A03000000020004" pitchFamily="2" charset="0"/>
                </a:rPr>
                <a:t> 3: </a:t>
              </a:r>
              <a:r>
                <a:rPr lang="en-US" sz="5400" b="1" dirty="0" err="1">
                  <a:solidFill>
                    <a:schemeClr val="bg1"/>
                  </a:solidFill>
                  <a:latin typeface="#9Slide03 BoosterNextFYBlack" panose="02000A03000000020004" pitchFamily="2" charset="0"/>
                </a:rPr>
                <a:t>Tên</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của</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nhân</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vật</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chính</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trong</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cuốn</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tiểu</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thuyết</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Người</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về</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từ</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sao</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hỏa</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và</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trong</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văn</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bản</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Nhật</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trình</a:t>
              </a:r>
              <a:r>
                <a:rPr lang="en-US" sz="5400" b="1" dirty="0">
                  <a:solidFill>
                    <a:schemeClr val="bg1"/>
                  </a:solidFill>
                  <a:latin typeface="#9Slide03 BoosterNextFYBlack" panose="02000A03000000020004" pitchFamily="2" charset="0"/>
                </a:rPr>
                <a:t> Sol 6”?</a:t>
              </a:r>
            </a:p>
          </p:txBody>
        </p:sp>
      </p:gr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90672" y="1362221"/>
            <a:ext cx="2539412" cy="2525561"/>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38367" y="-1137947"/>
            <a:ext cx="2275894" cy="2275894"/>
          </a:xfrm>
          <a:prstGeom prst="rect">
            <a:avLst/>
          </a:prstGeom>
        </p:spPr>
      </p:pic>
      <p:sp>
        <p:nvSpPr>
          <p:cNvPr id="15" name="TextBox 14">
            <a:extLst>
              <a:ext uri="{FF2B5EF4-FFF2-40B4-BE49-F238E27FC236}">
                <a16:creationId xmlns:a16="http://schemas.microsoft.com/office/drawing/2014/main" id="{56935DF4-59CB-FE69-D701-75B9D12A4D2D}"/>
              </a:ext>
            </a:extLst>
          </p:cNvPr>
          <p:cNvSpPr txBox="1"/>
          <p:nvPr/>
        </p:nvSpPr>
        <p:spPr>
          <a:xfrm>
            <a:off x="6177447" y="5789606"/>
            <a:ext cx="5638800" cy="923330"/>
          </a:xfrm>
          <a:prstGeom prst="rect">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0480" marR="30480" indent="457200" algn="ctr">
              <a:spcBef>
                <a:spcPts val="400"/>
              </a:spcBef>
              <a:spcAft>
                <a:spcPts val="400"/>
              </a:spcAft>
            </a:pPr>
            <a:r>
              <a:rPr lang="en-US" sz="5400" b="1" dirty="0">
                <a:effectLst/>
                <a:latin typeface="#9Slide05 Braxton Regular" panose="03060000000000000000" pitchFamily="66" charset="0"/>
                <a:ea typeface="Times New Roman" panose="02020603050405020304" pitchFamily="18" charset="0"/>
              </a:rPr>
              <a:t>ĐA: </a:t>
            </a:r>
            <a:r>
              <a:rPr lang="en-US" sz="5400" b="1" dirty="0" err="1">
                <a:effectLst/>
                <a:latin typeface="#9Slide05 Braxton Regular" panose="03060000000000000000" pitchFamily="66" charset="0"/>
                <a:ea typeface="Times New Roman" panose="02020603050405020304" pitchFamily="18" charset="0"/>
              </a:rPr>
              <a:t>Mác</a:t>
            </a:r>
            <a:r>
              <a:rPr lang="en-US" sz="5400" b="1" dirty="0">
                <a:effectLst/>
                <a:latin typeface="#9Slide05 Braxton Regular" panose="03060000000000000000" pitchFamily="66" charset="0"/>
                <a:ea typeface="Times New Roman" panose="02020603050405020304" pitchFamily="18" charset="0"/>
              </a:rPr>
              <a:t> </a:t>
            </a:r>
            <a:r>
              <a:rPr lang="en-US" sz="5400" b="1" dirty="0" err="1">
                <a:effectLst/>
                <a:latin typeface="#9Slide05 Braxton Regular" panose="03060000000000000000" pitchFamily="66" charset="0"/>
                <a:ea typeface="Times New Roman" panose="02020603050405020304" pitchFamily="18" charset="0"/>
              </a:rPr>
              <a:t>Oát-ni</a:t>
            </a:r>
            <a:r>
              <a:rPr lang="en-US" sz="5400" b="1" dirty="0">
                <a:effectLst/>
                <a:latin typeface="#9Slide05 Braxton Regular" panose="03060000000000000000" pitchFamily="66" charset="0"/>
                <a:ea typeface="Times New Roman" panose="02020603050405020304" pitchFamily="18" charset="0"/>
              </a:rPr>
              <a:t>.</a:t>
            </a:r>
          </a:p>
        </p:txBody>
      </p:sp>
    </p:spTree>
    <p:extLst>
      <p:ext uri="{BB962C8B-B14F-4D97-AF65-F5344CB8AC3E}">
        <p14:creationId xmlns:p14="http://schemas.microsoft.com/office/powerpoint/2010/main" val="3622787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22F5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154" y="-913673"/>
            <a:ext cx="11113777" cy="1110092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42441" y="-1319539"/>
            <a:ext cx="11113777" cy="111009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8861">
            <a:off x="10755618" y="-7129375"/>
            <a:ext cx="13918397" cy="92114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171075">
            <a:off x="15234902" y="7414862"/>
            <a:ext cx="2539876" cy="146851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07924">
            <a:off x="-692895" y="6429543"/>
            <a:ext cx="6350422" cy="635042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40492">
            <a:off x="386479" y="4815216"/>
            <a:ext cx="1303776" cy="4878075"/>
          </a:xfrm>
          <a:prstGeom prst="rect">
            <a:avLst/>
          </a:prstGeom>
        </p:spPr>
      </p:pic>
      <p:grpSp>
        <p:nvGrpSpPr>
          <p:cNvPr id="9" name="Group 9"/>
          <p:cNvGrpSpPr/>
          <p:nvPr/>
        </p:nvGrpSpPr>
        <p:grpSpPr>
          <a:xfrm>
            <a:off x="1992300" y="2273234"/>
            <a:ext cx="13019100" cy="2357248"/>
            <a:chOff x="236106" y="47439"/>
            <a:chExt cx="35210589" cy="9539826"/>
          </a:xfrm>
        </p:grpSpPr>
        <p:sp>
          <p:nvSpPr>
            <p:cNvPr id="10" name="Freeform 10"/>
            <p:cNvSpPr/>
            <p:nvPr/>
          </p:nvSpPr>
          <p:spPr>
            <a:xfrm>
              <a:off x="304800" y="304800"/>
              <a:ext cx="35141895" cy="9282465"/>
            </a:xfrm>
            <a:custGeom>
              <a:avLst/>
              <a:gdLst/>
              <a:ahLst/>
              <a:cxnLst/>
              <a:rect l="l" t="t" r="r" b="b"/>
              <a:pathLst>
                <a:path w="35141895" h="9282465">
                  <a:moveTo>
                    <a:pt x="35141895" y="0"/>
                  </a:moveTo>
                  <a:lnTo>
                    <a:pt x="35141895" y="9282465"/>
                  </a:lnTo>
                  <a:lnTo>
                    <a:pt x="0" y="9282465"/>
                  </a:lnTo>
                  <a:lnTo>
                    <a:pt x="0" y="8977665"/>
                  </a:lnTo>
                  <a:lnTo>
                    <a:pt x="34837095" y="8977665"/>
                  </a:lnTo>
                  <a:lnTo>
                    <a:pt x="34837095" y="0"/>
                  </a:lnTo>
                  <a:close/>
                </a:path>
              </a:pathLst>
            </a:custGeom>
            <a:solidFill>
              <a:srgbClr val="8B86D6"/>
            </a:solidFill>
          </p:spPr>
          <p:txBody>
            <a:bodyPr/>
            <a:lstStyle/>
            <a:p>
              <a:endParaRPr lang="en-US"/>
            </a:p>
          </p:txBody>
        </p:sp>
        <p:sp>
          <p:nvSpPr>
            <p:cNvPr id="11" name="Freeform 11"/>
            <p:cNvSpPr/>
            <p:nvPr/>
          </p:nvSpPr>
          <p:spPr>
            <a:xfrm>
              <a:off x="236106" y="47439"/>
              <a:ext cx="35141896" cy="9282464"/>
            </a:xfrm>
            <a:custGeom>
              <a:avLst/>
              <a:gdLst/>
              <a:ahLst/>
              <a:cxnLst/>
              <a:rect l="l" t="t" r="r" b="b"/>
              <a:pathLst>
                <a:path w="35141895" h="9282465">
                  <a:moveTo>
                    <a:pt x="0" y="0"/>
                  </a:moveTo>
                  <a:lnTo>
                    <a:pt x="35141895" y="0"/>
                  </a:lnTo>
                  <a:lnTo>
                    <a:pt x="35141895" y="9282465"/>
                  </a:lnTo>
                  <a:lnTo>
                    <a:pt x="0" y="9282465"/>
                  </a:lnTo>
                  <a:close/>
                </a:path>
              </a:pathLst>
            </a:custGeom>
            <a:solidFill>
              <a:srgbClr val="8B86D6"/>
            </a:solidFill>
          </p:spPr>
          <p:txBody>
            <a:bodyPr anchor="ctr"/>
            <a:lstStyle/>
            <a:p>
              <a:pPr algn="ctr">
                <a:spcBef>
                  <a:spcPts val="600"/>
                </a:spcBef>
              </a:pPr>
              <a:r>
                <a:rPr lang="vi-VN" sz="5400" b="1" dirty="0">
                  <a:solidFill>
                    <a:schemeClr val="bg1"/>
                  </a:solidFill>
                  <a:latin typeface="#9Slide03 BoosterNextFYBlack" panose="02000A03000000020004" pitchFamily="2" charset="0"/>
                </a:rPr>
                <a:t>Câu </a:t>
              </a:r>
              <a:r>
                <a:rPr lang="en-US" sz="5400" b="1" dirty="0">
                  <a:solidFill>
                    <a:schemeClr val="bg1"/>
                  </a:solidFill>
                  <a:latin typeface="#9Slide03 BoosterNextFYBlack" panose="02000A03000000020004" pitchFamily="2" charset="0"/>
                </a:rPr>
                <a:t>4</a:t>
              </a:r>
              <a:r>
                <a:rPr lang="vi-VN"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Câu</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chuyện</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được</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kể</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theo</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ngôi</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thứ</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mấy</a:t>
              </a:r>
              <a:r>
                <a:rPr lang="vi-VN" sz="5400" b="1" dirty="0">
                  <a:solidFill>
                    <a:schemeClr val="bg1"/>
                  </a:solidFill>
                  <a:latin typeface="#9Slide03 BoosterNextFYBlack" panose="02000A03000000020004" pitchFamily="2" charset="0"/>
                </a:rPr>
                <a:t>?</a:t>
              </a:r>
              <a:endParaRPr lang="en-US" sz="5400" b="1" dirty="0">
                <a:solidFill>
                  <a:schemeClr val="bg1"/>
                </a:solidFill>
                <a:latin typeface="#9Slide03 BoosterNextFYBlack" panose="02000A03000000020004" pitchFamily="2" charset="0"/>
              </a:endParaRPr>
            </a:p>
          </p:txBody>
        </p:sp>
      </p:gr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90672" y="1362221"/>
            <a:ext cx="2539412" cy="2525561"/>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38367" y="-1137947"/>
            <a:ext cx="2275894" cy="2275894"/>
          </a:xfrm>
          <a:prstGeom prst="rect">
            <a:avLst/>
          </a:prstGeom>
        </p:spPr>
      </p:pic>
      <p:sp>
        <p:nvSpPr>
          <p:cNvPr id="15" name="TextBox 14">
            <a:extLst>
              <a:ext uri="{FF2B5EF4-FFF2-40B4-BE49-F238E27FC236}">
                <a16:creationId xmlns:a16="http://schemas.microsoft.com/office/drawing/2014/main" id="{56935DF4-59CB-FE69-D701-75B9D12A4D2D}"/>
              </a:ext>
            </a:extLst>
          </p:cNvPr>
          <p:cNvSpPr txBox="1"/>
          <p:nvPr/>
        </p:nvSpPr>
        <p:spPr>
          <a:xfrm>
            <a:off x="6034162" y="5327941"/>
            <a:ext cx="5638800" cy="923330"/>
          </a:xfrm>
          <a:prstGeom prst="rect">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0480" marR="30480" indent="457200" algn="just">
              <a:spcBef>
                <a:spcPts val="400"/>
              </a:spcBef>
              <a:spcAft>
                <a:spcPts val="400"/>
              </a:spcAft>
            </a:pPr>
            <a:r>
              <a:rPr lang="en-US" sz="5400" b="1" dirty="0">
                <a:effectLst/>
                <a:latin typeface="#9Slide05 Braxton Regular" panose="03060000000000000000" pitchFamily="66" charset="0"/>
                <a:ea typeface="Times New Roman" panose="02020603050405020304" pitchFamily="18" charset="0"/>
              </a:rPr>
              <a:t>ĐA: </a:t>
            </a:r>
            <a:r>
              <a:rPr lang="en-US" sz="5400" b="1" dirty="0" err="1">
                <a:effectLst/>
                <a:latin typeface="#9Slide05 Braxton Regular" panose="03060000000000000000" pitchFamily="66" charset="0"/>
                <a:ea typeface="Times New Roman" panose="02020603050405020304" pitchFamily="18" charset="0"/>
              </a:rPr>
              <a:t>Ngôi</a:t>
            </a:r>
            <a:r>
              <a:rPr lang="en-US" sz="5400" b="1" dirty="0">
                <a:effectLst/>
                <a:latin typeface="#9Slide05 Braxton Regular" panose="03060000000000000000" pitchFamily="66" charset="0"/>
                <a:ea typeface="Times New Roman" panose="02020603050405020304" pitchFamily="18" charset="0"/>
              </a:rPr>
              <a:t> </a:t>
            </a:r>
            <a:r>
              <a:rPr lang="en-US" sz="5400" b="1" dirty="0" err="1">
                <a:effectLst/>
                <a:latin typeface="#9Slide05 Braxton Regular" panose="03060000000000000000" pitchFamily="66" charset="0"/>
                <a:ea typeface="Times New Roman" panose="02020603050405020304" pitchFamily="18" charset="0"/>
              </a:rPr>
              <a:t>thứ</a:t>
            </a:r>
            <a:r>
              <a:rPr lang="en-US" sz="5400" b="1" dirty="0">
                <a:effectLst/>
                <a:latin typeface="#9Slide05 Braxton Regular" panose="03060000000000000000" pitchFamily="66" charset="0"/>
                <a:ea typeface="Times New Roman" panose="02020603050405020304" pitchFamily="18" charset="0"/>
              </a:rPr>
              <a:t> </a:t>
            </a:r>
            <a:r>
              <a:rPr lang="en-US" sz="5400" b="1" dirty="0" err="1">
                <a:effectLst/>
                <a:latin typeface="#9Slide05 Braxton Regular" panose="03060000000000000000" pitchFamily="66" charset="0"/>
                <a:ea typeface="Times New Roman" panose="02020603050405020304" pitchFamily="18" charset="0"/>
              </a:rPr>
              <a:t>nhất</a:t>
            </a:r>
            <a:r>
              <a:rPr lang="en-US" sz="5400" b="1" dirty="0">
                <a:effectLst/>
                <a:latin typeface="#9Slide05 Braxton Regular" panose="03060000000000000000" pitchFamily="66" charset="0"/>
                <a:ea typeface="Times New Roman" panose="02020603050405020304" pitchFamily="18" charset="0"/>
              </a:rPr>
              <a:t>.</a:t>
            </a:r>
          </a:p>
        </p:txBody>
      </p:sp>
    </p:spTree>
    <p:extLst>
      <p:ext uri="{BB962C8B-B14F-4D97-AF65-F5344CB8AC3E}">
        <p14:creationId xmlns:p14="http://schemas.microsoft.com/office/powerpoint/2010/main" val="506741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22F5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154" y="-913673"/>
            <a:ext cx="11113777" cy="1110092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42441" y="-1319539"/>
            <a:ext cx="11113777" cy="111009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8861">
            <a:off x="10755618" y="-7129375"/>
            <a:ext cx="13918397" cy="92114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171075">
            <a:off x="15234902" y="7414862"/>
            <a:ext cx="2539876" cy="146851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07924">
            <a:off x="-692895" y="6429543"/>
            <a:ext cx="6350422" cy="635042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40492">
            <a:off x="386479" y="4815216"/>
            <a:ext cx="1303776" cy="4878075"/>
          </a:xfrm>
          <a:prstGeom prst="rect">
            <a:avLst/>
          </a:prstGeom>
        </p:spPr>
      </p:pic>
      <p:grpSp>
        <p:nvGrpSpPr>
          <p:cNvPr id="9" name="Group 9"/>
          <p:cNvGrpSpPr/>
          <p:nvPr/>
        </p:nvGrpSpPr>
        <p:grpSpPr>
          <a:xfrm>
            <a:off x="1905000" y="2261512"/>
            <a:ext cx="13647826" cy="2368970"/>
            <a:chOff x="0" y="0"/>
            <a:chExt cx="35446694" cy="9587265"/>
          </a:xfrm>
        </p:grpSpPr>
        <p:sp>
          <p:nvSpPr>
            <p:cNvPr id="10" name="Freeform 10"/>
            <p:cNvSpPr/>
            <p:nvPr/>
          </p:nvSpPr>
          <p:spPr>
            <a:xfrm>
              <a:off x="304800" y="304800"/>
              <a:ext cx="35141895" cy="9282465"/>
            </a:xfrm>
            <a:custGeom>
              <a:avLst/>
              <a:gdLst/>
              <a:ahLst/>
              <a:cxnLst/>
              <a:rect l="l" t="t" r="r" b="b"/>
              <a:pathLst>
                <a:path w="35141895" h="9282465">
                  <a:moveTo>
                    <a:pt x="35141895" y="0"/>
                  </a:moveTo>
                  <a:lnTo>
                    <a:pt x="35141895" y="9282465"/>
                  </a:lnTo>
                  <a:lnTo>
                    <a:pt x="0" y="9282465"/>
                  </a:lnTo>
                  <a:lnTo>
                    <a:pt x="0" y="8977665"/>
                  </a:lnTo>
                  <a:lnTo>
                    <a:pt x="34837095" y="8977665"/>
                  </a:lnTo>
                  <a:lnTo>
                    <a:pt x="34837095" y="0"/>
                  </a:lnTo>
                  <a:close/>
                </a:path>
              </a:pathLst>
            </a:custGeom>
            <a:solidFill>
              <a:srgbClr val="8B86D6"/>
            </a:solidFill>
          </p:spPr>
          <p:txBody>
            <a:bodyPr/>
            <a:lstStyle/>
            <a:p>
              <a:endParaRPr lang="en-US"/>
            </a:p>
          </p:txBody>
        </p:sp>
        <p:sp>
          <p:nvSpPr>
            <p:cNvPr id="11" name="Freeform 11"/>
            <p:cNvSpPr/>
            <p:nvPr/>
          </p:nvSpPr>
          <p:spPr>
            <a:xfrm>
              <a:off x="0" y="0"/>
              <a:ext cx="35141895" cy="9282465"/>
            </a:xfrm>
            <a:custGeom>
              <a:avLst/>
              <a:gdLst/>
              <a:ahLst/>
              <a:cxnLst/>
              <a:rect l="l" t="t" r="r" b="b"/>
              <a:pathLst>
                <a:path w="35141895" h="9282465">
                  <a:moveTo>
                    <a:pt x="0" y="0"/>
                  </a:moveTo>
                  <a:lnTo>
                    <a:pt x="35141895" y="0"/>
                  </a:lnTo>
                  <a:lnTo>
                    <a:pt x="35141895" y="9282465"/>
                  </a:lnTo>
                  <a:lnTo>
                    <a:pt x="0" y="9282465"/>
                  </a:lnTo>
                  <a:close/>
                </a:path>
              </a:pathLst>
            </a:custGeom>
            <a:solidFill>
              <a:srgbClr val="8B86D6"/>
            </a:solidFill>
          </p:spPr>
          <p:txBody>
            <a:bodyPr anchor="ctr"/>
            <a:lstStyle/>
            <a:p>
              <a:pPr algn="ctr">
                <a:spcBef>
                  <a:spcPts val="600"/>
                </a:spcBef>
              </a:pPr>
              <a:r>
                <a:rPr lang="vi-VN" sz="5400" b="1" dirty="0">
                  <a:solidFill>
                    <a:schemeClr val="bg1"/>
                  </a:solidFill>
                  <a:latin typeface="#9Slide03 BoosterNextFYBlack" panose="02000A03000000020004" pitchFamily="2" charset="0"/>
                </a:rPr>
                <a:t>Câu </a:t>
              </a:r>
              <a:r>
                <a:rPr lang="en-US" sz="5400" b="1" dirty="0">
                  <a:solidFill>
                    <a:schemeClr val="bg1"/>
                  </a:solidFill>
                  <a:latin typeface="#9Slide03 BoosterNextFYBlack" panose="02000A03000000020004" pitchFamily="2" charset="0"/>
                </a:rPr>
                <a:t>5</a:t>
              </a:r>
              <a:r>
                <a:rPr lang="vi-VN"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Câu</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chuyện</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mà</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nhân</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vật</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tôi</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kể</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lại</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diễn</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ra</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chủ</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yếu</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trong</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bối</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cảnh</a:t>
              </a:r>
              <a:r>
                <a:rPr lang="en-US" sz="5400" b="1" dirty="0">
                  <a:solidFill>
                    <a:schemeClr val="bg1"/>
                  </a:solidFill>
                  <a:latin typeface="#9Slide03 BoosterNextFYBlack" panose="02000A03000000020004" pitchFamily="2" charset="0"/>
                </a:rPr>
                <a:t> </a:t>
              </a:r>
              <a:r>
                <a:rPr lang="en-US" sz="5400" b="1" dirty="0" err="1">
                  <a:solidFill>
                    <a:schemeClr val="bg1"/>
                  </a:solidFill>
                  <a:latin typeface="#9Slide03 BoosterNextFYBlack" panose="02000A03000000020004" pitchFamily="2" charset="0"/>
                </a:rPr>
                <a:t>nào</a:t>
              </a:r>
              <a:r>
                <a:rPr lang="en-US" sz="5400" b="1" dirty="0">
                  <a:solidFill>
                    <a:schemeClr val="bg1"/>
                  </a:solidFill>
                  <a:latin typeface="#9Slide03 BoosterNextFYBlack" panose="02000A03000000020004" pitchFamily="2" charset="0"/>
                </a:rPr>
                <a:t>?</a:t>
              </a:r>
            </a:p>
          </p:txBody>
        </p:sp>
      </p:gr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90672" y="1362221"/>
            <a:ext cx="2539412" cy="2525561"/>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38367" y="-1137947"/>
            <a:ext cx="2275894" cy="2275894"/>
          </a:xfrm>
          <a:prstGeom prst="rect">
            <a:avLst/>
          </a:prstGeom>
        </p:spPr>
      </p:pic>
      <p:sp>
        <p:nvSpPr>
          <p:cNvPr id="15" name="TextBox 14">
            <a:extLst>
              <a:ext uri="{FF2B5EF4-FFF2-40B4-BE49-F238E27FC236}">
                <a16:creationId xmlns:a16="http://schemas.microsoft.com/office/drawing/2014/main" id="{56935DF4-59CB-FE69-D701-75B9D12A4D2D}"/>
              </a:ext>
            </a:extLst>
          </p:cNvPr>
          <p:cNvSpPr txBox="1"/>
          <p:nvPr/>
        </p:nvSpPr>
        <p:spPr>
          <a:xfrm>
            <a:off x="6034162" y="5327941"/>
            <a:ext cx="5638800" cy="923330"/>
          </a:xfrm>
          <a:prstGeom prst="rect">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0480" marR="30480" indent="457200" algn="ctr">
              <a:spcBef>
                <a:spcPts val="400"/>
              </a:spcBef>
              <a:spcAft>
                <a:spcPts val="400"/>
              </a:spcAft>
            </a:pPr>
            <a:r>
              <a:rPr lang="en-US" sz="5400" b="1" dirty="0">
                <a:effectLst/>
                <a:latin typeface="#9Slide05 Braxton Regular" panose="03060000000000000000" pitchFamily="66" charset="0"/>
                <a:ea typeface="Times New Roman" panose="02020603050405020304" pitchFamily="18" charset="0"/>
              </a:rPr>
              <a:t>ĐA: Sao </a:t>
            </a:r>
            <a:r>
              <a:rPr lang="en-US" sz="5400" b="1" dirty="0" err="1">
                <a:effectLst/>
                <a:latin typeface="#9Slide05 Braxton Regular" panose="03060000000000000000" pitchFamily="66" charset="0"/>
                <a:ea typeface="Times New Roman" panose="02020603050405020304" pitchFamily="18" charset="0"/>
              </a:rPr>
              <a:t>Hỏa</a:t>
            </a:r>
            <a:endParaRPr lang="en-US" sz="5400" b="1" dirty="0">
              <a:effectLst/>
              <a:latin typeface="#9Slide05 Braxton Regular" panose="03060000000000000000" pitchFamily="66" charset="0"/>
              <a:ea typeface="Times New Roman" panose="02020603050405020304" pitchFamily="18" charset="0"/>
            </a:endParaRPr>
          </a:p>
        </p:txBody>
      </p:sp>
    </p:spTree>
    <p:extLst>
      <p:ext uri="{BB962C8B-B14F-4D97-AF65-F5344CB8AC3E}">
        <p14:creationId xmlns:p14="http://schemas.microsoft.com/office/powerpoint/2010/main" val="3616425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22F5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154" y="-913673"/>
            <a:ext cx="11113777" cy="1110092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42441" y="-1319539"/>
            <a:ext cx="11113777" cy="111009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8861">
            <a:off x="10755618" y="-7129375"/>
            <a:ext cx="13918397" cy="92114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171075">
            <a:off x="15234902" y="7414862"/>
            <a:ext cx="2539876" cy="146851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07924">
            <a:off x="-692895" y="6429543"/>
            <a:ext cx="6350422" cy="635042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40492">
            <a:off x="386479" y="4815216"/>
            <a:ext cx="1303776" cy="4878075"/>
          </a:xfrm>
          <a:prstGeom prst="rect">
            <a:avLst/>
          </a:prstGeom>
        </p:spPr>
      </p:pic>
      <p:grpSp>
        <p:nvGrpSpPr>
          <p:cNvPr id="9" name="Group 9"/>
          <p:cNvGrpSpPr/>
          <p:nvPr/>
        </p:nvGrpSpPr>
        <p:grpSpPr>
          <a:xfrm>
            <a:off x="1905000" y="2261511"/>
            <a:ext cx="13647826" cy="2697547"/>
            <a:chOff x="0" y="0"/>
            <a:chExt cx="35446694" cy="9587265"/>
          </a:xfrm>
        </p:grpSpPr>
        <p:sp>
          <p:nvSpPr>
            <p:cNvPr id="10" name="Freeform 10"/>
            <p:cNvSpPr/>
            <p:nvPr/>
          </p:nvSpPr>
          <p:spPr>
            <a:xfrm>
              <a:off x="304800" y="304800"/>
              <a:ext cx="35141895" cy="9282465"/>
            </a:xfrm>
            <a:custGeom>
              <a:avLst/>
              <a:gdLst/>
              <a:ahLst/>
              <a:cxnLst/>
              <a:rect l="l" t="t" r="r" b="b"/>
              <a:pathLst>
                <a:path w="35141895" h="9282465">
                  <a:moveTo>
                    <a:pt x="35141895" y="0"/>
                  </a:moveTo>
                  <a:lnTo>
                    <a:pt x="35141895" y="9282465"/>
                  </a:lnTo>
                  <a:lnTo>
                    <a:pt x="0" y="9282465"/>
                  </a:lnTo>
                  <a:lnTo>
                    <a:pt x="0" y="8977665"/>
                  </a:lnTo>
                  <a:lnTo>
                    <a:pt x="34837095" y="8977665"/>
                  </a:lnTo>
                  <a:lnTo>
                    <a:pt x="34837095" y="0"/>
                  </a:lnTo>
                  <a:close/>
                </a:path>
              </a:pathLst>
            </a:custGeom>
            <a:solidFill>
              <a:srgbClr val="8B86D6"/>
            </a:solidFill>
          </p:spPr>
          <p:txBody>
            <a:bodyPr/>
            <a:lstStyle/>
            <a:p>
              <a:endParaRPr lang="en-US"/>
            </a:p>
          </p:txBody>
        </p:sp>
        <p:sp>
          <p:nvSpPr>
            <p:cNvPr id="11" name="Freeform 11"/>
            <p:cNvSpPr/>
            <p:nvPr/>
          </p:nvSpPr>
          <p:spPr>
            <a:xfrm>
              <a:off x="0" y="0"/>
              <a:ext cx="35141895" cy="9282465"/>
            </a:xfrm>
            <a:custGeom>
              <a:avLst/>
              <a:gdLst/>
              <a:ahLst/>
              <a:cxnLst/>
              <a:rect l="l" t="t" r="r" b="b"/>
              <a:pathLst>
                <a:path w="35141895" h="9282465">
                  <a:moveTo>
                    <a:pt x="0" y="0"/>
                  </a:moveTo>
                  <a:lnTo>
                    <a:pt x="35141895" y="0"/>
                  </a:lnTo>
                  <a:lnTo>
                    <a:pt x="35141895" y="9282465"/>
                  </a:lnTo>
                  <a:lnTo>
                    <a:pt x="0" y="9282465"/>
                  </a:lnTo>
                  <a:close/>
                </a:path>
              </a:pathLst>
            </a:custGeom>
            <a:solidFill>
              <a:srgbClr val="8B86D6"/>
            </a:solidFill>
          </p:spPr>
          <p:txBody>
            <a:bodyPr anchor="ctr"/>
            <a:lstStyle/>
            <a:p>
              <a:pPr algn="ctr">
                <a:spcBef>
                  <a:spcPts val="600"/>
                </a:spcBef>
              </a:pPr>
              <a:r>
                <a:rPr lang="vi-VN" sz="4400" b="1" dirty="0">
                  <a:solidFill>
                    <a:schemeClr val="bg1"/>
                  </a:solidFill>
                  <a:latin typeface="#9Slide03 BoosterNextFYBlack" panose="02000A03000000020004" pitchFamily="2" charset="0"/>
                </a:rPr>
                <a:t>Câu </a:t>
              </a:r>
              <a:r>
                <a:rPr lang="en-US" sz="4400" b="1" dirty="0">
                  <a:solidFill>
                    <a:schemeClr val="bg1"/>
                  </a:solidFill>
                  <a:latin typeface="#9Slide03 BoosterNextFYBlack" panose="02000A03000000020004" pitchFamily="2" charset="0"/>
                </a:rPr>
                <a:t>6</a:t>
              </a:r>
              <a:r>
                <a:rPr lang="vi-VN"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Sự</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kiện</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nhân</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vật</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tôi</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suýt</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mất</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mạng</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và</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lạc</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đồng</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đội</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sau</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một</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trận</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bão</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cát</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ác</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liệt</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trên</a:t>
              </a:r>
              <a:r>
                <a:rPr lang="en-US" sz="4400" b="1" dirty="0">
                  <a:solidFill>
                    <a:schemeClr val="bg1"/>
                  </a:solidFill>
                  <a:latin typeface="#9Slide03 BoosterNextFYBlack" panose="02000A03000000020004" pitchFamily="2" charset="0"/>
                </a:rPr>
                <a:t> Sao </a:t>
              </a:r>
              <a:r>
                <a:rPr lang="en-US" sz="4400" b="1" dirty="0" err="1">
                  <a:solidFill>
                    <a:schemeClr val="bg1"/>
                  </a:solidFill>
                  <a:latin typeface="#9Slide03 BoosterNextFYBlack" panose="02000A03000000020004" pitchFamily="2" charset="0"/>
                </a:rPr>
                <a:t>Hỏa</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là</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tình</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huống</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truyện</a:t>
              </a:r>
              <a:r>
                <a:rPr lang="en-US" sz="4400" b="1" dirty="0">
                  <a:solidFill>
                    <a:schemeClr val="bg1"/>
                  </a:solidFill>
                  <a:latin typeface="#9Slide03 BoosterNextFYBlack" panose="02000A03000000020004" pitchFamily="2" charset="0"/>
                </a:rPr>
                <a:t>. </a:t>
              </a:r>
              <a:r>
                <a:rPr lang="en-US" sz="4400" b="1" dirty="0" err="1">
                  <a:solidFill>
                    <a:schemeClr val="bg1"/>
                  </a:solidFill>
                  <a:latin typeface="#9Slide03 BoosterNextFYBlack" panose="02000A03000000020004" pitchFamily="2" charset="0"/>
                </a:rPr>
                <a:t>Đúng</a:t>
              </a:r>
              <a:r>
                <a:rPr lang="en-US" sz="4400" b="1" dirty="0">
                  <a:solidFill>
                    <a:schemeClr val="bg1"/>
                  </a:solidFill>
                  <a:latin typeface="#9Slide03 BoosterNextFYBlack" panose="02000A03000000020004" pitchFamily="2" charset="0"/>
                </a:rPr>
                <a:t> hay </a:t>
              </a:r>
              <a:r>
                <a:rPr lang="en-US" sz="4400" b="1" dirty="0" err="1">
                  <a:solidFill>
                    <a:schemeClr val="bg1"/>
                  </a:solidFill>
                  <a:latin typeface="#9Slide03 BoosterNextFYBlack" panose="02000A03000000020004" pitchFamily="2" charset="0"/>
                </a:rPr>
                <a:t>sai</a:t>
              </a:r>
              <a:r>
                <a:rPr lang="en-US" sz="4400" b="1" dirty="0">
                  <a:solidFill>
                    <a:schemeClr val="bg1"/>
                  </a:solidFill>
                  <a:latin typeface="#9Slide03 BoosterNextFYBlack" panose="02000A03000000020004" pitchFamily="2" charset="0"/>
                </a:rPr>
                <a:t>?</a:t>
              </a:r>
            </a:p>
          </p:txBody>
        </p:sp>
      </p:gr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90672" y="1362221"/>
            <a:ext cx="2539412" cy="2525561"/>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38367" y="-1137947"/>
            <a:ext cx="2275894" cy="2275894"/>
          </a:xfrm>
          <a:prstGeom prst="rect">
            <a:avLst/>
          </a:prstGeom>
        </p:spPr>
      </p:pic>
      <p:sp>
        <p:nvSpPr>
          <p:cNvPr id="15" name="TextBox 14">
            <a:extLst>
              <a:ext uri="{FF2B5EF4-FFF2-40B4-BE49-F238E27FC236}">
                <a16:creationId xmlns:a16="http://schemas.microsoft.com/office/drawing/2014/main" id="{56935DF4-59CB-FE69-D701-75B9D12A4D2D}"/>
              </a:ext>
            </a:extLst>
          </p:cNvPr>
          <p:cNvSpPr txBox="1"/>
          <p:nvPr/>
        </p:nvSpPr>
        <p:spPr>
          <a:xfrm>
            <a:off x="6254636" y="5789605"/>
            <a:ext cx="5638800" cy="923330"/>
          </a:xfrm>
          <a:prstGeom prst="rect">
            <a:avLst/>
          </a:prstGeom>
          <a:solidFill>
            <a:schemeClr val="accent3">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0480" marR="30480" indent="457200" algn="ctr">
              <a:spcBef>
                <a:spcPts val="600"/>
              </a:spcBef>
              <a:spcAft>
                <a:spcPts val="600"/>
              </a:spcAft>
            </a:pPr>
            <a:r>
              <a:rPr lang="en-US" sz="5400" b="1" dirty="0">
                <a:effectLst/>
                <a:latin typeface="#9Slide05 Braxton Regular" panose="03060000000000000000" pitchFamily="66" charset="0"/>
                <a:ea typeface="Times New Roman" panose="02020603050405020304" pitchFamily="18" charset="0"/>
              </a:rPr>
              <a:t>ĐA: </a:t>
            </a:r>
            <a:r>
              <a:rPr lang="en-US" sz="5400" b="1" dirty="0" err="1">
                <a:effectLst/>
                <a:latin typeface="#9Slide05 Braxton Regular" panose="03060000000000000000" pitchFamily="66" charset="0"/>
                <a:ea typeface="Times New Roman" panose="02020603050405020304" pitchFamily="18" charset="0"/>
              </a:rPr>
              <a:t>Đúng</a:t>
            </a:r>
            <a:endParaRPr lang="en-US" sz="5400" b="1" dirty="0">
              <a:effectLst/>
              <a:latin typeface="#9Slide05 Braxton Regular" panose="03060000000000000000" pitchFamily="66" charset="0"/>
              <a:ea typeface="Times New Roman" panose="02020603050405020304" pitchFamily="18" charset="0"/>
            </a:endParaRPr>
          </a:p>
        </p:txBody>
      </p:sp>
    </p:spTree>
    <p:extLst>
      <p:ext uri="{BB962C8B-B14F-4D97-AF65-F5344CB8AC3E}">
        <p14:creationId xmlns:p14="http://schemas.microsoft.com/office/powerpoint/2010/main" val="258313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22F5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7087" y="-812603"/>
            <a:ext cx="11113777" cy="1110092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42441" y="-1319539"/>
            <a:ext cx="11113777" cy="111009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8861">
            <a:off x="10755618" y="-7129375"/>
            <a:ext cx="13918397" cy="92114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171075">
            <a:off x="15234902" y="7414862"/>
            <a:ext cx="2539876" cy="146851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707924">
            <a:off x="-692895" y="6429543"/>
            <a:ext cx="6350422" cy="635042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540492">
            <a:off x="386479" y="4815216"/>
            <a:ext cx="1303776" cy="4878075"/>
          </a:xfrm>
          <a:prstGeom prst="rect">
            <a:avLst/>
          </a:prstGeom>
        </p:spPr>
      </p:pic>
      <p:grpSp>
        <p:nvGrpSpPr>
          <p:cNvPr id="9" name="Group 9"/>
          <p:cNvGrpSpPr/>
          <p:nvPr/>
        </p:nvGrpSpPr>
        <p:grpSpPr>
          <a:xfrm>
            <a:off x="1905000" y="2261512"/>
            <a:ext cx="13647826" cy="3620272"/>
            <a:chOff x="0" y="0"/>
            <a:chExt cx="35446694" cy="9587265"/>
          </a:xfrm>
        </p:grpSpPr>
        <p:sp>
          <p:nvSpPr>
            <p:cNvPr id="10" name="Freeform 10"/>
            <p:cNvSpPr/>
            <p:nvPr/>
          </p:nvSpPr>
          <p:spPr>
            <a:xfrm>
              <a:off x="304800" y="304800"/>
              <a:ext cx="35141895" cy="9282465"/>
            </a:xfrm>
            <a:custGeom>
              <a:avLst/>
              <a:gdLst/>
              <a:ahLst/>
              <a:cxnLst/>
              <a:rect l="l" t="t" r="r" b="b"/>
              <a:pathLst>
                <a:path w="35141895" h="9282465">
                  <a:moveTo>
                    <a:pt x="35141895" y="0"/>
                  </a:moveTo>
                  <a:lnTo>
                    <a:pt x="35141895" y="9282465"/>
                  </a:lnTo>
                  <a:lnTo>
                    <a:pt x="0" y="9282465"/>
                  </a:lnTo>
                  <a:lnTo>
                    <a:pt x="0" y="8977665"/>
                  </a:lnTo>
                  <a:lnTo>
                    <a:pt x="34837095" y="8977665"/>
                  </a:lnTo>
                  <a:lnTo>
                    <a:pt x="34837095" y="0"/>
                  </a:lnTo>
                  <a:close/>
                </a:path>
              </a:pathLst>
            </a:custGeom>
            <a:solidFill>
              <a:srgbClr val="8B86D6"/>
            </a:solidFill>
          </p:spPr>
          <p:txBody>
            <a:bodyPr/>
            <a:lstStyle/>
            <a:p>
              <a:endParaRPr lang="en-US"/>
            </a:p>
          </p:txBody>
        </p:sp>
        <p:sp>
          <p:nvSpPr>
            <p:cNvPr id="11" name="Freeform 11"/>
            <p:cNvSpPr/>
            <p:nvPr/>
          </p:nvSpPr>
          <p:spPr>
            <a:xfrm>
              <a:off x="0" y="0"/>
              <a:ext cx="35141895" cy="9282465"/>
            </a:xfrm>
            <a:custGeom>
              <a:avLst/>
              <a:gdLst/>
              <a:ahLst/>
              <a:cxnLst/>
              <a:rect l="l" t="t" r="r" b="b"/>
              <a:pathLst>
                <a:path w="35141895" h="9282465">
                  <a:moveTo>
                    <a:pt x="0" y="0"/>
                  </a:moveTo>
                  <a:lnTo>
                    <a:pt x="35141895" y="0"/>
                  </a:lnTo>
                  <a:lnTo>
                    <a:pt x="35141895" y="9282465"/>
                  </a:lnTo>
                  <a:lnTo>
                    <a:pt x="0" y="9282465"/>
                  </a:lnTo>
                  <a:close/>
                </a:path>
              </a:pathLst>
            </a:custGeom>
            <a:solidFill>
              <a:srgbClr val="8B86D6"/>
            </a:solidFill>
          </p:spPr>
          <p:txBody>
            <a:bodyPr anchor="ctr"/>
            <a:lstStyle/>
            <a:p>
              <a:pPr algn="ctr">
                <a:spcBef>
                  <a:spcPts val="600"/>
                </a:spcBef>
              </a:pPr>
              <a:r>
                <a:rPr lang="vi-VN" sz="6000" b="1" dirty="0">
                  <a:solidFill>
                    <a:srgbClr val="FFFF00"/>
                  </a:solidFill>
                  <a:latin typeface="#9Slide03 BoosterNextFYBlack" panose="02000A03000000020004" pitchFamily="2" charset="0"/>
                </a:rPr>
                <a:t>Câu </a:t>
              </a:r>
              <a:r>
                <a:rPr lang="en-US" sz="6000" b="1" dirty="0" err="1">
                  <a:solidFill>
                    <a:srgbClr val="FFFF00"/>
                  </a:solidFill>
                  <a:latin typeface="#9Slide03 BoosterNextFYBlack" panose="02000A03000000020004" pitchFamily="2" charset="0"/>
                </a:rPr>
                <a:t>hỏi</a:t>
              </a:r>
              <a:r>
                <a:rPr lang="en-US" sz="6000" b="1" dirty="0">
                  <a:solidFill>
                    <a:srgbClr val="FFFF00"/>
                  </a:solidFill>
                  <a:latin typeface="#9Slide03 BoosterNextFYBlack" panose="02000A03000000020004" pitchFamily="2" charset="0"/>
                </a:rPr>
                <a:t> rung </a:t>
              </a:r>
              <a:r>
                <a:rPr lang="en-US" sz="6000" b="1" dirty="0" err="1">
                  <a:solidFill>
                    <a:srgbClr val="FFFF00"/>
                  </a:solidFill>
                  <a:latin typeface="#9Slide03 BoosterNextFYBlack" panose="02000A03000000020004" pitchFamily="2" charset="0"/>
                </a:rPr>
                <a:t>chuông</a:t>
              </a:r>
              <a:r>
                <a:rPr lang="vi-VN" sz="6000" b="1" dirty="0">
                  <a:solidFill>
                    <a:srgbClr val="FFFF00"/>
                  </a:solidFill>
                  <a:latin typeface="#9Slide03 BoosterNextFYBlack" panose="02000A03000000020004" pitchFamily="2" charset="0"/>
                </a:rPr>
                <a:t>: </a:t>
              </a:r>
              <a:r>
                <a:rPr lang="en-US" sz="6000" b="1" dirty="0">
                  <a:solidFill>
                    <a:srgbClr val="FFFF00"/>
                  </a:solidFill>
                  <a:latin typeface="#9Slide03 BoosterNextFYBlack" panose="02000A03000000020004" pitchFamily="2" charset="0"/>
                </a:rPr>
                <a:t>Sau </a:t>
              </a:r>
              <a:r>
                <a:rPr lang="en-US" sz="6000" b="1" dirty="0" err="1">
                  <a:solidFill>
                    <a:srgbClr val="FFFF00"/>
                  </a:solidFill>
                  <a:latin typeface="#9Slide03 BoosterNextFYBlack" panose="02000A03000000020004" pitchFamily="2" charset="0"/>
                </a:rPr>
                <a:t>khi</a:t>
              </a:r>
              <a:r>
                <a:rPr lang="en-US" sz="6000" b="1" dirty="0">
                  <a:solidFill>
                    <a:srgbClr val="FFFF00"/>
                  </a:solidFill>
                  <a:latin typeface="#9Slide03 BoosterNextFYBlack" panose="02000A03000000020004" pitchFamily="2" charset="0"/>
                </a:rPr>
                <a:t> </a:t>
              </a:r>
              <a:r>
                <a:rPr lang="en-US" sz="6000" b="1" dirty="0" err="1">
                  <a:solidFill>
                    <a:srgbClr val="FFFF00"/>
                  </a:solidFill>
                  <a:latin typeface="#9Slide03 BoosterNextFYBlack" panose="02000A03000000020004" pitchFamily="2" charset="0"/>
                </a:rPr>
                <a:t>đọc</a:t>
              </a:r>
              <a:r>
                <a:rPr lang="en-US" sz="6000" b="1" dirty="0">
                  <a:solidFill>
                    <a:srgbClr val="FFFF00"/>
                  </a:solidFill>
                  <a:latin typeface="#9Slide03 BoosterNextFYBlack" panose="02000A03000000020004" pitchFamily="2" charset="0"/>
                </a:rPr>
                <a:t> </a:t>
              </a:r>
              <a:r>
                <a:rPr lang="en-US" sz="6000" b="1" dirty="0" err="1">
                  <a:solidFill>
                    <a:srgbClr val="FFFF00"/>
                  </a:solidFill>
                  <a:latin typeface="#9Slide03 BoosterNextFYBlack" panose="02000A03000000020004" pitchFamily="2" charset="0"/>
                </a:rPr>
                <a:t>văn</a:t>
              </a:r>
              <a:r>
                <a:rPr lang="en-US" sz="6000" b="1" dirty="0">
                  <a:solidFill>
                    <a:srgbClr val="FFFF00"/>
                  </a:solidFill>
                  <a:latin typeface="#9Slide03 BoosterNextFYBlack" panose="02000A03000000020004" pitchFamily="2" charset="0"/>
                </a:rPr>
                <a:t> </a:t>
              </a:r>
              <a:r>
                <a:rPr lang="en-US" sz="6000" b="1" dirty="0" err="1">
                  <a:solidFill>
                    <a:srgbClr val="FFFF00"/>
                  </a:solidFill>
                  <a:latin typeface="#9Slide03 BoosterNextFYBlack" panose="02000A03000000020004" pitchFamily="2" charset="0"/>
                </a:rPr>
                <a:t>bản</a:t>
              </a:r>
              <a:r>
                <a:rPr lang="en-US" sz="6000" b="1" dirty="0">
                  <a:solidFill>
                    <a:srgbClr val="FFFF00"/>
                  </a:solidFill>
                  <a:latin typeface="#9Slide03 BoosterNextFYBlack" panose="02000A03000000020004" pitchFamily="2" charset="0"/>
                </a:rPr>
                <a:t> </a:t>
              </a:r>
              <a:r>
                <a:rPr lang="vi-VN" sz="6000" b="1" dirty="0">
                  <a:solidFill>
                    <a:srgbClr val="FFFF00"/>
                  </a:solidFill>
                  <a:latin typeface="#9Slide03 BoosterNextFYBlack" panose="02000A03000000020004" pitchFamily="2" charset="0"/>
                </a:rPr>
                <a:t>“Nhật trình Sol 6” </a:t>
              </a:r>
              <a:r>
                <a:rPr lang="en-US" sz="6000" b="1" dirty="0" err="1">
                  <a:solidFill>
                    <a:srgbClr val="FFFF00"/>
                  </a:solidFill>
                  <a:latin typeface="#9Slide03 BoosterNextFYBlack" panose="02000A03000000020004" pitchFamily="2" charset="0"/>
                </a:rPr>
                <a:t>em</a:t>
              </a:r>
              <a:r>
                <a:rPr lang="en-US" sz="6000" b="1" dirty="0">
                  <a:solidFill>
                    <a:srgbClr val="FFFF00"/>
                  </a:solidFill>
                  <a:latin typeface="#9Slide03 BoosterNextFYBlack" panose="02000A03000000020004" pitchFamily="2" charset="0"/>
                </a:rPr>
                <a:t> </a:t>
              </a:r>
              <a:r>
                <a:rPr lang="en-US" sz="6000" b="1" dirty="0" err="1">
                  <a:solidFill>
                    <a:srgbClr val="FFFF00"/>
                  </a:solidFill>
                  <a:latin typeface="#9Slide03 BoosterNextFYBlack" panose="02000A03000000020004" pitchFamily="2" charset="0"/>
                </a:rPr>
                <a:t>thấy</a:t>
              </a:r>
              <a:r>
                <a:rPr lang="en-US" sz="6000" b="1" dirty="0">
                  <a:solidFill>
                    <a:srgbClr val="FFFF00"/>
                  </a:solidFill>
                  <a:latin typeface="#9Slide03 BoosterNextFYBlack" panose="02000A03000000020004" pitchFamily="2" charset="0"/>
                </a:rPr>
                <a:t> </a:t>
              </a:r>
              <a:r>
                <a:rPr lang="en-US" sz="6000" b="1" dirty="0" err="1">
                  <a:solidFill>
                    <a:srgbClr val="FFFF00"/>
                  </a:solidFill>
                  <a:latin typeface="#9Slide03 BoosterNextFYBlack" panose="02000A03000000020004" pitchFamily="2" charset="0"/>
                </a:rPr>
                <a:t>hấp</a:t>
              </a:r>
              <a:r>
                <a:rPr lang="en-US" sz="6000" b="1" dirty="0">
                  <a:solidFill>
                    <a:srgbClr val="FFFF00"/>
                  </a:solidFill>
                  <a:latin typeface="#9Slide03 BoosterNextFYBlack" panose="02000A03000000020004" pitchFamily="2" charset="0"/>
                </a:rPr>
                <a:t> </a:t>
              </a:r>
              <a:r>
                <a:rPr lang="en-US" sz="6000" b="1" dirty="0" err="1">
                  <a:solidFill>
                    <a:srgbClr val="FFFF00"/>
                  </a:solidFill>
                  <a:latin typeface="#9Slide03 BoosterNextFYBlack" panose="02000A03000000020004" pitchFamily="2" charset="0"/>
                </a:rPr>
                <a:t>dẫn</a:t>
              </a:r>
              <a:r>
                <a:rPr lang="en-US" sz="6000" b="1" dirty="0">
                  <a:solidFill>
                    <a:srgbClr val="FFFF00"/>
                  </a:solidFill>
                  <a:latin typeface="#9Slide03 BoosterNextFYBlack" panose="02000A03000000020004" pitchFamily="2" charset="0"/>
                </a:rPr>
                <a:t> </a:t>
              </a:r>
              <a:r>
                <a:rPr lang="en-US" sz="6000" b="1" dirty="0" err="1">
                  <a:solidFill>
                    <a:srgbClr val="FFFF00"/>
                  </a:solidFill>
                  <a:latin typeface="#9Slide03 BoosterNextFYBlack" panose="02000A03000000020004" pitchFamily="2" charset="0"/>
                </a:rPr>
                <a:t>nhất</a:t>
              </a:r>
              <a:r>
                <a:rPr lang="en-US" sz="6000" b="1" dirty="0">
                  <a:solidFill>
                    <a:srgbClr val="FFFF00"/>
                  </a:solidFill>
                  <a:latin typeface="#9Slide03 BoosterNextFYBlack" panose="02000A03000000020004" pitchFamily="2" charset="0"/>
                </a:rPr>
                <a:t> </a:t>
              </a:r>
              <a:r>
                <a:rPr lang="en-US" sz="6000" b="1" dirty="0" err="1">
                  <a:solidFill>
                    <a:srgbClr val="FFFF00"/>
                  </a:solidFill>
                  <a:latin typeface="#9Slide03 BoosterNextFYBlack" panose="02000A03000000020004" pitchFamily="2" charset="0"/>
                </a:rPr>
                <a:t>điều</a:t>
              </a:r>
              <a:r>
                <a:rPr lang="en-US" sz="6000" b="1" dirty="0">
                  <a:solidFill>
                    <a:srgbClr val="FFFF00"/>
                  </a:solidFill>
                  <a:latin typeface="#9Slide03 BoosterNextFYBlack" panose="02000A03000000020004" pitchFamily="2" charset="0"/>
                </a:rPr>
                <a:t> </a:t>
              </a:r>
              <a:r>
                <a:rPr lang="en-US" sz="6000" b="1" dirty="0" err="1">
                  <a:solidFill>
                    <a:srgbClr val="FFFF00"/>
                  </a:solidFill>
                  <a:latin typeface="#9Slide03 BoosterNextFYBlack" panose="02000A03000000020004" pitchFamily="2" charset="0"/>
                </a:rPr>
                <a:t>gì</a:t>
              </a:r>
              <a:r>
                <a:rPr lang="en-US" sz="6000" b="1" dirty="0">
                  <a:solidFill>
                    <a:srgbClr val="FFFF00"/>
                  </a:solidFill>
                  <a:latin typeface="#9Slide03 BoosterNextFYBlack" panose="02000A03000000020004" pitchFamily="2" charset="0"/>
                </a:rPr>
                <a:t>? </a:t>
              </a:r>
              <a:r>
                <a:rPr lang="en-US" sz="6000" b="1" dirty="0" err="1">
                  <a:solidFill>
                    <a:srgbClr val="FFFF00"/>
                  </a:solidFill>
                  <a:latin typeface="#9Slide03 BoosterNextFYBlack" panose="02000A03000000020004" pitchFamily="2" charset="0"/>
                </a:rPr>
                <a:t>Vì</a:t>
              </a:r>
              <a:r>
                <a:rPr lang="en-US" sz="6000" b="1" dirty="0">
                  <a:solidFill>
                    <a:srgbClr val="FFFF00"/>
                  </a:solidFill>
                  <a:latin typeface="#9Slide03 BoosterNextFYBlack" panose="02000A03000000020004" pitchFamily="2" charset="0"/>
                </a:rPr>
                <a:t> </a:t>
              </a:r>
              <a:r>
                <a:rPr lang="en-US" sz="6000" b="1" dirty="0" err="1">
                  <a:solidFill>
                    <a:srgbClr val="FFFF00"/>
                  </a:solidFill>
                  <a:latin typeface="#9Slide03 BoosterNextFYBlack" panose="02000A03000000020004" pitchFamily="2" charset="0"/>
                </a:rPr>
                <a:t>sao</a:t>
              </a:r>
              <a:r>
                <a:rPr lang="en-US" sz="6000" b="1" dirty="0">
                  <a:solidFill>
                    <a:srgbClr val="FFFF00"/>
                  </a:solidFill>
                  <a:latin typeface="#9Slide03 BoosterNextFYBlack" panose="02000A03000000020004" pitchFamily="2" charset="0"/>
                </a:rPr>
                <a:t>?</a:t>
              </a:r>
            </a:p>
          </p:txBody>
        </p:sp>
      </p:gr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90672" y="1362221"/>
            <a:ext cx="2539412" cy="2525561"/>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38367" y="-1137947"/>
            <a:ext cx="2275894" cy="2275894"/>
          </a:xfrm>
          <a:prstGeom prst="rect">
            <a:avLst/>
          </a:prstGeom>
        </p:spPr>
      </p:pic>
    </p:spTree>
    <p:extLst>
      <p:ext uri="{BB962C8B-B14F-4D97-AF65-F5344CB8AC3E}">
        <p14:creationId xmlns:p14="http://schemas.microsoft.com/office/powerpoint/2010/main" val="4157858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22F5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0154" y="-913673"/>
            <a:ext cx="11113777" cy="11100929"/>
          </a:xfrm>
          <a:prstGeom prst="rect">
            <a:avLst/>
          </a:prstGeom>
        </p:spPr>
      </p:pic>
      <p:pic>
        <p:nvPicPr>
          <p:cNvPr id="3" name="Picture 3"/>
          <p:cNvPicPr>
            <a:picLocks noChangeAspect="1"/>
          </p:cNvPicPr>
          <p:nvPr/>
        </p:nvPicPr>
        <p:blipFill>
          <a:blip r:embed="rId2">
            <a:alphaModFix amt="6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33624" y="-1228424"/>
            <a:ext cx="11113777" cy="111009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8861">
            <a:off x="10317770" y="4140016"/>
            <a:ext cx="13918397" cy="921144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400388">
            <a:off x="-2757170" y="-3704233"/>
            <a:ext cx="9275366" cy="9275366"/>
          </a:xfrm>
          <a:prstGeom prst="rect">
            <a:avLst/>
          </a:prstGeom>
        </p:spPr>
      </p:pic>
      <p:sp>
        <p:nvSpPr>
          <p:cNvPr id="6" name="TextBox 6"/>
          <p:cNvSpPr txBox="1"/>
          <p:nvPr/>
        </p:nvSpPr>
        <p:spPr>
          <a:xfrm>
            <a:off x="3182915" y="3593887"/>
            <a:ext cx="13302847" cy="2831544"/>
          </a:xfrm>
          <a:prstGeom prst="rect">
            <a:avLst/>
          </a:prstGeom>
        </p:spPr>
        <p:txBody>
          <a:bodyPr wrap="square" lIns="0" tIns="0" rIns="0" bIns="0" rtlCol="0" anchor="t">
            <a:spAutoFit/>
          </a:bodyPr>
          <a:lstStyle/>
          <a:p>
            <a:pPr marL="0" marR="0" algn="ctr">
              <a:spcBef>
                <a:spcPts val="600"/>
              </a:spcBef>
              <a:spcAft>
                <a:spcPts val="600"/>
              </a:spcAft>
            </a:pPr>
            <a:r>
              <a:rPr lang="en-US" sz="13800" b="1" dirty="0" err="1">
                <a:solidFill>
                  <a:schemeClr val="bg1"/>
                </a:solidFill>
                <a:effectLst/>
                <a:latin typeface="#9Slide07 SVNUT Triumph Press" panose="00000500000000000000" pitchFamily="2" charset="0"/>
                <a:ea typeface="Times New Roman" panose="02020603050405020304" pitchFamily="18" charset="0"/>
              </a:rPr>
              <a:t>Nhật</a:t>
            </a:r>
            <a:r>
              <a:rPr lang="en-US" sz="13800" b="1" dirty="0">
                <a:solidFill>
                  <a:schemeClr val="bg1"/>
                </a:solidFill>
                <a:effectLst/>
                <a:latin typeface="#9Slide07 SVNUT Triumph Press" panose="00000500000000000000" pitchFamily="2" charset="0"/>
                <a:ea typeface="Times New Roman" panose="02020603050405020304" pitchFamily="18" charset="0"/>
              </a:rPr>
              <a:t> </a:t>
            </a:r>
            <a:r>
              <a:rPr lang="en-US" sz="13800" b="1" dirty="0" err="1">
                <a:solidFill>
                  <a:schemeClr val="bg1"/>
                </a:solidFill>
                <a:effectLst/>
                <a:latin typeface="#9Slide07 SVNUT Triumph Press" panose="00000500000000000000" pitchFamily="2" charset="0"/>
                <a:ea typeface="Times New Roman" panose="02020603050405020304" pitchFamily="18" charset="0"/>
              </a:rPr>
              <a:t>trình</a:t>
            </a:r>
            <a:r>
              <a:rPr lang="en-US" sz="13800" b="1" dirty="0">
                <a:solidFill>
                  <a:schemeClr val="bg1"/>
                </a:solidFill>
                <a:effectLst/>
                <a:latin typeface="#9Slide07 SVNUT Triumph Press" panose="00000500000000000000" pitchFamily="2" charset="0"/>
                <a:ea typeface="Times New Roman" panose="02020603050405020304" pitchFamily="18" charset="0"/>
              </a:rPr>
              <a:t> Sol 6</a:t>
            </a:r>
            <a:endParaRPr lang="en-US" sz="13800" dirty="0">
              <a:solidFill>
                <a:schemeClr val="bg1"/>
              </a:solidFill>
              <a:effectLst/>
              <a:latin typeface="#9Slide07 SVNUT Triumph Press" panose="00000500000000000000" pitchFamily="2" charset="0"/>
              <a:ea typeface="Times New Roman" panose="02020603050405020304" pitchFamily="18" charset="0"/>
            </a:endParaRPr>
          </a:p>
          <a:p>
            <a:pPr marL="0" marR="0" algn="ctr">
              <a:spcBef>
                <a:spcPts val="600"/>
              </a:spcBef>
              <a:spcAft>
                <a:spcPts val="600"/>
              </a:spcAft>
            </a:pPr>
            <a:r>
              <a:rPr lang="en-US" sz="3600" dirty="0">
                <a:solidFill>
                  <a:schemeClr val="bg1"/>
                </a:solidFill>
                <a:effectLst/>
                <a:latin typeface="#9Slide04 Podkova Medium" panose="00000600000000000000" pitchFamily="2" charset="0"/>
                <a:ea typeface="Times New Roman" panose="02020603050405020304" pitchFamily="18" charset="0"/>
              </a:rPr>
              <a:t>(</a:t>
            </a:r>
            <a:r>
              <a:rPr lang="en-US" sz="3600" dirty="0" err="1">
                <a:solidFill>
                  <a:schemeClr val="bg1"/>
                </a:solidFill>
                <a:effectLst/>
                <a:latin typeface="#9Slide04 Podkova Medium" panose="00000600000000000000" pitchFamily="2" charset="0"/>
                <a:ea typeface="Times New Roman" panose="02020603050405020304" pitchFamily="18" charset="0"/>
              </a:rPr>
              <a:t>Trích</a:t>
            </a:r>
            <a:r>
              <a:rPr lang="en-US" sz="3600" dirty="0">
                <a:solidFill>
                  <a:schemeClr val="bg1"/>
                </a:solidFill>
                <a:effectLst/>
                <a:latin typeface="#9Slide04 Podkova Medium" panose="00000600000000000000" pitchFamily="2" charset="0"/>
                <a:ea typeface="Times New Roman" panose="02020603050405020304" pitchFamily="18" charset="0"/>
              </a:rPr>
              <a:t> </a:t>
            </a:r>
            <a:r>
              <a:rPr lang="en-US" sz="3600" dirty="0" err="1">
                <a:solidFill>
                  <a:schemeClr val="bg1"/>
                </a:solidFill>
                <a:effectLst/>
                <a:latin typeface="#9Slide04 Podkova Medium" panose="00000600000000000000" pitchFamily="2" charset="0"/>
                <a:ea typeface="Times New Roman" panose="02020603050405020304" pitchFamily="18" charset="0"/>
              </a:rPr>
              <a:t>tiểu</a:t>
            </a:r>
            <a:r>
              <a:rPr lang="en-US" sz="3600" dirty="0">
                <a:solidFill>
                  <a:schemeClr val="bg1"/>
                </a:solidFill>
                <a:effectLst/>
                <a:latin typeface="#9Slide04 Podkova Medium" panose="00000600000000000000" pitchFamily="2" charset="0"/>
                <a:ea typeface="Times New Roman" panose="02020603050405020304" pitchFamily="18" charset="0"/>
              </a:rPr>
              <a:t> </a:t>
            </a:r>
            <a:r>
              <a:rPr lang="en-US" sz="3600" dirty="0" err="1">
                <a:solidFill>
                  <a:schemeClr val="bg1"/>
                </a:solidFill>
                <a:effectLst/>
                <a:latin typeface="#9Slide04 Podkova Medium" panose="00000600000000000000" pitchFamily="2" charset="0"/>
                <a:ea typeface="Times New Roman" panose="02020603050405020304" pitchFamily="18" charset="0"/>
              </a:rPr>
              <a:t>thuyết</a:t>
            </a:r>
            <a:r>
              <a:rPr lang="en-US" sz="3600" dirty="0">
                <a:solidFill>
                  <a:schemeClr val="bg1"/>
                </a:solidFill>
                <a:effectLst/>
                <a:latin typeface="#9Slide04 Podkova Medium" panose="00000600000000000000" pitchFamily="2" charset="0"/>
                <a:ea typeface="Times New Roman" panose="02020603050405020304" pitchFamily="18" charset="0"/>
              </a:rPr>
              <a:t> </a:t>
            </a:r>
            <a:r>
              <a:rPr lang="en-US" sz="3600" i="1" dirty="0" err="1">
                <a:solidFill>
                  <a:schemeClr val="bg1"/>
                </a:solidFill>
                <a:effectLst/>
                <a:latin typeface="#9Slide04 Podkova Medium" panose="00000600000000000000" pitchFamily="2" charset="0"/>
                <a:ea typeface="Times New Roman" panose="02020603050405020304" pitchFamily="18" charset="0"/>
              </a:rPr>
              <a:t>Người</a:t>
            </a:r>
            <a:r>
              <a:rPr lang="en-US" sz="3600" i="1" dirty="0">
                <a:solidFill>
                  <a:schemeClr val="bg1"/>
                </a:solidFill>
                <a:effectLst/>
                <a:latin typeface="#9Slide04 Podkova Medium" panose="00000600000000000000" pitchFamily="2" charset="0"/>
                <a:ea typeface="Times New Roman" panose="02020603050405020304" pitchFamily="18" charset="0"/>
              </a:rPr>
              <a:t> </a:t>
            </a:r>
            <a:r>
              <a:rPr lang="en-US" sz="3600" i="1" dirty="0" err="1">
                <a:solidFill>
                  <a:schemeClr val="bg1"/>
                </a:solidFill>
                <a:effectLst/>
                <a:latin typeface="#9Slide04 Podkova Medium" panose="00000600000000000000" pitchFamily="2" charset="0"/>
                <a:ea typeface="Times New Roman" panose="02020603050405020304" pitchFamily="18" charset="0"/>
              </a:rPr>
              <a:t>về</a:t>
            </a:r>
            <a:r>
              <a:rPr lang="en-US" sz="3600" i="1" dirty="0">
                <a:solidFill>
                  <a:schemeClr val="bg1"/>
                </a:solidFill>
                <a:effectLst/>
                <a:latin typeface="#9Slide04 Podkova Medium" panose="00000600000000000000" pitchFamily="2" charset="0"/>
                <a:ea typeface="Times New Roman" panose="02020603050405020304" pitchFamily="18" charset="0"/>
              </a:rPr>
              <a:t> </a:t>
            </a:r>
            <a:r>
              <a:rPr lang="en-US" sz="3600" i="1" dirty="0" err="1">
                <a:solidFill>
                  <a:schemeClr val="bg1"/>
                </a:solidFill>
                <a:effectLst/>
                <a:latin typeface="#9Slide04 Podkova Medium" panose="00000600000000000000" pitchFamily="2" charset="0"/>
                <a:ea typeface="Times New Roman" panose="02020603050405020304" pitchFamily="18" charset="0"/>
              </a:rPr>
              <a:t>từ</a:t>
            </a:r>
            <a:r>
              <a:rPr lang="en-US" sz="3600" i="1" dirty="0">
                <a:solidFill>
                  <a:schemeClr val="bg1"/>
                </a:solidFill>
                <a:effectLst/>
                <a:latin typeface="#9Slide04 Podkova Medium" panose="00000600000000000000" pitchFamily="2" charset="0"/>
                <a:ea typeface="Times New Roman" panose="02020603050405020304" pitchFamily="18" charset="0"/>
              </a:rPr>
              <a:t> </a:t>
            </a:r>
            <a:r>
              <a:rPr lang="en-US" sz="3600" i="1" dirty="0" err="1">
                <a:solidFill>
                  <a:schemeClr val="bg1"/>
                </a:solidFill>
                <a:effectLst/>
                <a:latin typeface="#9Slide04 Podkova Medium" panose="00000600000000000000" pitchFamily="2" charset="0"/>
                <a:ea typeface="Times New Roman" panose="02020603050405020304" pitchFamily="18" charset="0"/>
              </a:rPr>
              <a:t>sao</a:t>
            </a:r>
            <a:r>
              <a:rPr lang="en-US" sz="3600" i="1" dirty="0">
                <a:solidFill>
                  <a:schemeClr val="bg1"/>
                </a:solidFill>
                <a:effectLst/>
                <a:latin typeface="#9Slide04 Podkova Medium" panose="00000600000000000000" pitchFamily="2" charset="0"/>
                <a:ea typeface="Times New Roman" panose="02020603050405020304" pitchFamily="18" charset="0"/>
              </a:rPr>
              <a:t> </a:t>
            </a:r>
            <a:r>
              <a:rPr lang="en-US" sz="3600" i="1" dirty="0" err="1">
                <a:solidFill>
                  <a:schemeClr val="bg1"/>
                </a:solidFill>
                <a:effectLst/>
                <a:latin typeface="#9Slide04 Podkova Medium" panose="00000600000000000000" pitchFamily="2" charset="0"/>
                <a:ea typeface="Times New Roman" panose="02020603050405020304" pitchFamily="18" charset="0"/>
              </a:rPr>
              <a:t>hỏa</a:t>
            </a:r>
            <a:r>
              <a:rPr lang="en-US" sz="3600" i="1" dirty="0">
                <a:solidFill>
                  <a:schemeClr val="bg1"/>
                </a:solidFill>
                <a:effectLst/>
                <a:latin typeface="#9Slide04 Podkova Medium" panose="00000600000000000000" pitchFamily="2" charset="0"/>
                <a:ea typeface="Times New Roman" panose="02020603050405020304" pitchFamily="18" charset="0"/>
              </a:rPr>
              <a:t> – </a:t>
            </a:r>
            <a:r>
              <a:rPr lang="en-US" sz="3600" i="1" dirty="0" err="1">
                <a:solidFill>
                  <a:schemeClr val="bg1"/>
                </a:solidFill>
                <a:effectLst/>
                <a:latin typeface="#9Slide04 Podkova Medium" panose="00000600000000000000" pitchFamily="2" charset="0"/>
                <a:ea typeface="Times New Roman" panose="02020603050405020304" pitchFamily="18" charset="0"/>
              </a:rPr>
              <a:t>En-đi</a:t>
            </a:r>
            <a:r>
              <a:rPr lang="en-US" sz="3600" i="1" dirty="0">
                <a:solidFill>
                  <a:schemeClr val="bg1"/>
                </a:solidFill>
                <a:effectLst/>
                <a:latin typeface="#9Slide04 Podkova Medium" panose="00000600000000000000" pitchFamily="2" charset="0"/>
                <a:ea typeface="Times New Roman" panose="02020603050405020304" pitchFamily="18" charset="0"/>
              </a:rPr>
              <a:t> </a:t>
            </a:r>
            <a:r>
              <a:rPr lang="en-US" sz="3600" i="1" dirty="0" err="1">
                <a:solidFill>
                  <a:schemeClr val="bg1"/>
                </a:solidFill>
                <a:effectLst/>
                <a:latin typeface="#9Slide04 Podkova Medium" panose="00000600000000000000" pitchFamily="2" charset="0"/>
                <a:ea typeface="Times New Roman" panose="02020603050405020304" pitchFamily="18" charset="0"/>
              </a:rPr>
              <a:t>Uya</a:t>
            </a:r>
            <a:r>
              <a:rPr lang="en-US" sz="3600" dirty="0">
                <a:solidFill>
                  <a:schemeClr val="bg1"/>
                </a:solidFill>
                <a:effectLst/>
                <a:latin typeface="#9Slide04 Podkova Medium" panose="00000600000000000000" pitchFamily="2" charset="0"/>
                <a:ea typeface="Times New Roman" panose="02020603050405020304" pitchFamily="18" charset="0"/>
              </a:rPr>
              <a:t>)</a:t>
            </a:r>
          </a:p>
        </p:txBody>
      </p:sp>
      <p:grpSp>
        <p:nvGrpSpPr>
          <p:cNvPr id="7" name="Group 7"/>
          <p:cNvGrpSpPr/>
          <p:nvPr/>
        </p:nvGrpSpPr>
        <p:grpSpPr>
          <a:xfrm>
            <a:off x="6169847" y="7743753"/>
            <a:ext cx="5675225" cy="1076449"/>
            <a:chOff x="0" y="0"/>
            <a:chExt cx="7566967" cy="1435265"/>
          </a:xfrm>
        </p:grpSpPr>
        <p:grpSp>
          <p:nvGrpSpPr>
            <p:cNvPr id="8" name="Group 8"/>
            <p:cNvGrpSpPr/>
            <p:nvPr/>
          </p:nvGrpSpPr>
          <p:grpSpPr>
            <a:xfrm>
              <a:off x="0" y="0"/>
              <a:ext cx="7566967" cy="1435265"/>
              <a:chOff x="0" y="0"/>
              <a:chExt cx="12491406" cy="2369308"/>
            </a:xfrm>
          </p:grpSpPr>
          <p:sp>
            <p:nvSpPr>
              <p:cNvPr id="9" name="Freeform 9"/>
              <p:cNvSpPr/>
              <p:nvPr/>
            </p:nvSpPr>
            <p:spPr>
              <a:xfrm>
                <a:off x="304800" y="304800"/>
                <a:ext cx="12186607" cy="2064508"/>
              </a:xfrm>
              <a:custGeom>
                <a:avLst/>
                <a:gdLst/>
                <a:ahLst/>
                <a:cxnLst/>
                <a:rect l="l" t="t" r="r" b="b"/>
                <a:pathLst>
                  <a:path w="12186607" h="2064508">
                    <a:moveTo>
                      <a:pt x="12186607" y="0"/>
                    </a:moveTo>
                    <a:lnTo>
                      <a:pt x="12186607" y="2064508"/>
                    </a:lnTo>
                    <a:lnTo>
                      <a:pt x="0" y="2064508"/>
                    </a:lnTo>
                    <a:lnTo>
                      <a:pt x="0" y="1759708"/>
                    </a:lnTo>
                    <a:lnTo>
                      <a:pt x="11881807" y="1759708"/>
                    </a:lnTo>
                    <a:lnTo>
                      <a:pt x="11881807" y="0"/>
                    </a:lnTo>
                    <a:close/>
                  </a:path>
                </a:pathLst>
              </a:custGeom>
              <a:solidFill>
                <a:srgbClr val="1E1C40"/>
              </a:solidFill>
            </p:spPr>
          </p:sp>
          <p:sp>
            <p:nvSpPr>
              <p:cNvPr id="10" name="Freeform 10"/>
              <p:cNvSpPr/>
              <p:nvPr/>
            </p:nvSpPr>
            <p:spPr>
              <a:xfrm>
                <a:off x="0" y="0"/>
                <a:ext cx="12186607" cy="2064508"/>
              </a:xfrm>
              <a:custGeom>
                <a:avLst/>
                <a:gdLst/>
                <a:ahLst/>
                <a:cxnLst/>
                <a:rect l="l" t="t" r="r" b="b"/>
                <a:pathLst>
                  <a:path w="12186607" h="2064508">
                    <a:moveTo>
                      <a:pt x="0" y="0"/>
                    </a:moveTo>
                    <a:lnTo>
                      <a:pt x="12186607" y="0"/>
                    </a:lnTo>
                    <a:lnTo>
                      <a:pt x="12186607" y="2064508"/>
                    </a:lnTo>
                    <a:lnTo>
                      <a:pt x="0" y="2064508"/>
                    </a:lnTo>
                    <a:close/>
                  </a:path>
                </a:pathLst>
              </a:custGeom>
              <a:solidFill>
                <a:srgbClr val="AC47AA"/>
              </a:solidFill>
            </p:spPr>
          </p:sp>
        </p:grpSp>
        <p:sp>
          <p:nvSpPr>
            <p:cNvPr id="11" name="TextBox 11"/>
            <p:cNvSpPr txBox="1"/>
            <p:nvPr/>
          </p:nvSpPr>
          <p:spPr>
            <a:xfrm>
              <a:off x="522743" y="276720"/>
              <a:ext cx="6297870" cy="641288"/>
            </a:xfrm>
            <a:prstGeom prst="rect">
              <a:avLst/>
            </a:prstGeom>
          </p:spPr>
          <p:txBody>
            <a:bodyPr lIns="0" tIns="0" rIns="0" bIns="0" rtlCol="0" anchor="t">
              <a:spAutoFit/>
            </a:bodyPr>
            <a:lstStyle/>
            <a:p>
              <a:pPr marL="0" lvl="0" indent="0" algn="ctr">
                <a:lnSpc>
                  <a:spcPts val="3851"/>
                </a:lnSpc>
                <a:spcBef>
                  <a:spcPct val="0"/>
                </a:spcBef>
              </a:pPr>
              <a:r>
                <a:rPr lang="en-US" sz="2751" u="none" dirty="0" err="1">
                  <a:solidFill>
                    <a:srgbClr val="FFFFFF"/>
                  </a:solidFill>
                  <a:latin typeface="Josefin Sans Regular"/>
                </a:rPr>
                <a:t>Giáo</a:t>
              </a:r>
              <a:r>
                <a:rPr lang="en-US" sz="2751" u="none" dirty="0">
                  <a:solidFill>
                    <a:srgbClr val="FFFFFF"/>
                  </a:solidFill>
                  <a:latin typeface="Josefin Sans Regular"/>
                </a:rPr>
                <a:t> </a:t>
              </a:r>
              <a:r>
                <a:rPr lang="en-US" sz="2751" u="none" dirty="0" err="1">
                  <a:solidFill>
                    <a:srgbClr val="FFFFFF"/>
                  </a:solidFill>
                  <a:latin typeface="Josefin Sans Regular"/>
                </a:rPr>
                <a:t>viên</a:t>
              </a:r>
              <a:r>
                <a:rPr lang="en-US" sz="2751" u="none" dirty="0">
                  <a:solidFill>
                    <a:srgbClr val="FFFFFF"/>
                  </a:solidFill>
                  <a:latin typeface="Josefin Sans Regular"/>
                </a:rPr>
                <a:t>: </a:t>
              </a:r>
              <a:r>
                <a:rPr lang="en-US" sz="2751" u="none" dirty="0" err="1">
                  <a:solidFill>
                    <a:srgbClr val="FFFFFF"/>
                  </a:solidFill>
                  <a:latin typeface="Josefin Sans Regular"/>
                </a:rPr>
                <a:t>Nhóm</a:t>
              </a:r>
              <a:r>
                <a:rPr lang="en-US" sz="2751" u="none" dirty="0">
                  <a:solidFill>
                    <a:srgbClr val="FFFFFF"/>
                  </a:solidFill>
                  <a:latin typeface="Josefin Sans Regular"/>
                </a:rPr>
                <a:t> 3H</a:t>
              </a: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5201" y="2519385"/>
            <a:ext cx="3912812" cy="3891469"/>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27391" y="7907139"/>
            <a:ext cx="3627054" cy="3627054"/>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171075">
            <a:off x="10602681" y="-925110"/>
            <a:ext cx="5698623" cy="3294840"/>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371672">
            <a:off x="15181469" y="4556302"/>
            <a:ext cx="1606870" cy="60120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88891" y="2331979"/>
            <a:ext cx="5382835" cy="3486292"/>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250308" y="2366382"/>
            <a:ext cx="5382835" cy="348629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683" t="7913" r="9418" b="8340"/>
          <a:stretch>
            <a:fillRect/>
          </a:stretch>
        </p:blipFill>
        <p:spPr>
          <a:xfrm>
            <a:off x="0" y="-10725"/>
            <a:ext cx="18288000" cy="10295749"/>
          </a:xfrm>
          <a:prstGeom prst="rect">
            <a:avLst/>
          </a:prstGeom>
        </p:spPr>
      </p:pic>
      <p:sp>
        <p:nvSpPr>
          <p:cNvPr id="5" name="AutoShape 5"/>
          <p:cNvSpPr/>
          <p:nvPr/>
        </p:nvSpPr>
        <p:spPr>
          <a:xfrm>
            <a:off x="2045576" y="685800"/>
            <a:ext cx="14516100" cy="6999890"/>
          </a:xfrm>
          <a:prstGeom prst="rect">
            <a:avLst/>
          </a:prstGeom>
          <a:solidFill>
            <a:srgbClr val="322F5D"/>
          </a:solidFill>
        </p:spPr>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88788" y="3180543"/>
            <a:ext cx="1499722" cy="463397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18417" y="6420130"/>
            <a:ext cx="2286519" cy="298006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926836" y="7186152"/>
            <a:ext cx="2599731" cy="14085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8979" y="8594734"/>
            <a:ext cx="3078344" cy="1690291"/>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30214"/>
          <a:stretch>
            <a:fillRect/>
          </a:stretch>
        </p:blipFill>
        <p:spPr>
          <a:xfrm>
            <a:off x="2717376" y="4056075"/>
            <a:ext cx="5230800" cy="3650347"/>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212213">
            <a:off x="12782611" y="4384106"/>
            <a:ext cx="935394" cy="3499772"/>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t="18824"/>
          <a:stretch>
            <a:fillRect/>
          </a:stretch>
        </p:blipFill>
        <p:spPr>
          <a:xfrm>
            <a:off x="9998166" y="675002"/>
            <a:ext cx="2652113" cy="2141127"/>
          </a:xfrm>
          <a:prstGeom prst="rect">
            <a:avLst/>
          </a:prstGeom>
        </p:spPr>
      </p:pic>
      <p:pic>
        <p:nvPicPr>
          <p:cNvPr id="13" name="Picture 13"/>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962523" y="5905976"/>
            <a:ext cx="1436500" cy="2337499"/>
          </a:xfrm>
          <a:prstGeom prst="rect">
            <a:avLst/>
          </a:prstGeom>
        </p:spPr>
      </p:pic>
      <p:pic>
        <p:nvPicPr>
          <p:cNvPr id="14" name="Picture 1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940710" y="1344102"/>
            <a:ext cx="1768094" cy="1022280"/>
          </a:xfrm>
          <a:prstGeom prst="rect">
            <a:avLst/>
          </a:prstGeom>
        </p:spPr>
      </p:pic>
      <p:grpSp>
        <p:nvGrpSpPr>
          <p:cNvPr id="15" name="Group 15"/>
          <p:cNvGrpSpPr/>
          <p:nvPr/>
        </p:nvGrpSpPr>
        <p:grpSpPr>
          <a:xfrm>
            <a:off x="4708804" y="2477625"/>
            <a:ext cx="8870392" cy="3402433"/>
            <a:chOff x="0" y="0"/>
            <a:chExt cx="11827190" cy="4536577"/>
          </a:xfrm>
        </p:grpSpPr>
        <p:grpSp>
          <p:nvGrpSpPr>
            <p:cNvPr id="16" name="Group 16"/>
            <p:cNvGrpSpPr/>
            <p:nvPr/>
          </p:nvGrpSpPr>
          <p:grpSpPr>
            <a:xfrm>
              <a:off x="0" y="0"/>
              <a:ext cx="11827190" cy="4536577"/>
              <a:chOff x="0" y="0"/>
              <a:chExt cx="34681739" cy="13302939"/>
            </a:xfrm>
          </p:grpSpPr>
          <p:sp>
            <p:nvSpPr>
              <p:cNvPr id="17" name="Freeform 17"/>
              <p:cNvSpPr/>
              <p:nvPr/>
            </p:nvSpPr>
            <p:spPr>
              <a:xfrm>
                <a:off x="72390" y="72390"/>
                <a:ext cx="34536958" cy="13158159"/>
              </a:xfrm>
              <a:custGeom>
                <a:avLst/>
                <a:gdLst/>
                <a:ahLst/>
                <a:cxnLst/>
                <a:rect l="l" t="t" r="r" b="b"/>
                <a:pathLst>
                  <a:path w="34536958" h="13158159">
                    <a:moveTo>
                      <a:pt x="0" y="0"/>
                    </a:moveTo>
                    <a:lnTo>
                      <a:pt x="34536958" y="0"/>
                    </a:lnTo>
                    <a:lnTo>
                      <a:pt x="34536958" y="13158159"/>
                    </a:lnTo>
                    <a:lnTo>
                      <a:pt x="0" y="13158159"/>
                    </a:lnTo>
                    <a:lnTo>
                      <a:pt x="0" y="0"/>
                    </a:lnTo>
                    <a:close/>
                  </a:path>
                </a:pathLst>
              </a:custGeom>
              <a:solidFill>
                <a:srgbClr val="FFFFFF"/>
              </a:solidFill>
            </p:spPr>
          </p:sp>
          <p:sp>
            <p:nvSpPr>
              <p:cNvPr id="18" name="Freeform 18"/>
              <p:cNvSpPr/>
              <p:nvPr/>
            </p:nvSpPr>
            <p:spPr>
              <a:xfrm>
                <a:off x="0" y="0"/>
                <a:ext cx="34681740" cy="13302940"/>
              </a:xfrm>
              <a:custGeom>
                <a:avLst/>
                <a:gdLst/>
                <a:ahLst/>
                <a:cxnLst/>
                <a:rect l="l" t="t" r="r" b="b"/>
                <a:pathLst>
                  <a:path w="34681740" h="13302940">
                    <a:moveTo>
                      <a:pt x="34536959" y="13158160"/>
                    </a:moveTo>
                    <a:lnTo>
                      <a:pt x="34681740" y="13158160"/>
                    </a:lnTo>
                    <a:lnTo>
                      <a:pt x="34681740" y="13302940"/>
                    </a:lnTo>
                    <a:lnTo>
                      <a:pt x="34536959" y="13302940"/>
                    </a:lnTo>
                    <a:lnTo>
                      <a:pt x="34536959" y="13158160"/>
                    </a:lnTo>
                    <a:close/>
                    <a:moveTo>
                      <a:pt x="0" y="144780"/>
                    </a:moveTo>
                    <a:lnTo>
                      <a:pt x="144780" y="144780"/>
                    </a:lnTo>
                    <a:lnTo>
                      <a:pt x="144780" y="13158160"/>
                    </a:lnTo>
                    <a:lnTo>
                      <a:pt x="0" y="13158160"/>
                    </a:lnTo>
                    <a:lnTo>
                      <a:pt x="0" y="144780"/>
                    </a:lnTo>
                    <a:close/>
                    <a:moveTo>
                      <a:pt x="0" y="13158160"/>
                    </a:moveTo>
                    <a:lnTo>
                      <a:pt x="144780" y="13158160"/>
                    </a:lnTo>
                    <a:lnTo>
                      <a:pt x="144780" y="13302940"/>
                    </a:lnTo>
                    <a:lnTo>
                      <a:pt x="0" y="13302940"/>
                    </a:lnTo>
                    <a:lnTo>
                      <a:pt x="0" y="13158160"/>
                    </a:lnTo>
                    <a:close/>
                    <a:moveTo>
                      <a:pt x="34536959" y="144780"/>
                    </a:moveTo>
                    <a:lnTo>
                      <a:pt x="34681740" y="144780"/>
                    </a:lnTo>
                    <a:lnTo>
                      <a:pt x="34681740" y="13158160"/>
                    </a:lnTo>
                    <a:lnTo>
                      <a:pt x="34536959" y="13158160"/>
                    </a:lnTo>
                    <a:lnTo>
                      <a:pt x="34536959" y="144780"/>
                    </a:lnTo>
                    <a:close/>
                    <a:moveTo>
                      <a:pt x="144780" y="13158160"/>
                    </a:moveTo>
                    <a:lnTo>
                      <a:pt x="34536959" y="13158160"/>
                    </a:lnTo>
                    <a:lnTo>
                      <a:pt x="34536959" y="13302940"/>
                    </a:lnTo>
                    <a:lnTo>
                      <a:pt x="144780" y="13302940"/>
                    </a:lnTo>
                    <a:lnTo>
                      <a:pt x="144780" y="13158160"/>
                    </a:lnTo>
                    <a:close/>
                    <a:moveTo>
                      <a:pt x="34536959" y="0"/>
                    </a:moveTo>
                    <a:lnTo>
                      <a:pt x="34681740" y="0"/>
                    </a:lnTo>
                    <a:lnTo>
                      <a:pt x="34681740" y="144780"/>
                    </a:lnTo>
                    <a:lnTo>
                      <a:pt x="34536959" y="144780"/>
                    </a:lnTo>
                    <a:lnTo>
                      <a:pt x="34536959" y="0"/>
                    </a:lnTo>
                    <a:close/>
                    <a:moveTo>
                      <a:pt x="0" y="0"/>
                    </a:moveTo>
                    <a:lnTo>
                      <a:pt x="144780" y="0"/>
                    </a:lnTo>
                    <a:lnTo>
                      <a:pt x="144780" y="144780"/>
                    </a:lnTo>
                    <a:lnTo>
                      <a:pt x="0" y="144780"/>
                    </a:lnTo>
                    <a:lnTo>
                      <a:pt x="0" y="0"/>
                    </a:lnTo>
                    <a:close/>
                    <a:moveTo>
                      <a:pt x="144780" y="0"/>
                    </a:moveTo>
                    <a:lnTo>
                      <a:pt x="34536959" y="0"/>
                    </a:lnTo>
                    <a:lnTo>
                      <a:pt x="34536959" y="144780"/>
                    </a:lnTo>
                    <a:lnTo>
                      <a:pt x="144780" y="144780"/>
                    </a:lnTo>
                    <a:lnTo>
                      <a:pt x="144780" y="0"/>
                    </a:lnTo>
                    <a:close/>
                  </a:path>
                </a:pathLst>
              </a:custGeom>
              <a:solidFill>
                <a:srgbClr val="59568D"/>
              </a:solidFill>
            </p:spPr>
          </p:sp>
        </p:grpSp>
        <p:sp>
          <p:nvSpPr>
            <p:cNvPr id="19" name="TextBox 19"/>
            <p:cNvSpPr txBox="1"/>
            <p:nvPr/>
          </p:nvSpPr>
          <p:spPr>
            <a:xfrm>
              <a:off x="580677" y="451339"/>
              <a:ext cx="10807995" cy="3697337"/>
            </a:xfrm>
            <a:prstGeom prst="rect">
              <a:avLst/>
            </a:prstGeom>
          </p:spPr>
          <p:txBody>
            <a:bodyPr wrap="square" lIns="0" tIns="0" rIns="0" bIns="0" rtlCol="0" anchor="t">
              <a:spAutoFit/>
            </a:bodyPr>
            <a:lstStyle/>
            <a:p>
              <a:pPr marL="0" lvl="0" indent="0" algn="ctr">
                <a:lnSpc>
                  <a:spcPts val="10800"/>
                </a:lnSpc>
                <a:spcBef>
                  <a:spcPct val="0"/>
                </a:spcBef>
              </a:pPr>
              <a:r>
                <a:rPr lang="en-US" sz="9600" dirty="0" err="1">
                  <a:solidFill>
                    <a:schemeClr val="accent6">
                      <a:lumMod val="50000"/>
                    </a:schemeClr>
                  </a:solidFill>
                  <a:latin typeface="#9Slide05 SVNVanilla Daisy Pro" panose="00000500000000000000" pitchFamily="2" charset="0"/>
                </a:rPr>
                <a:t>Đọc</a:t>
              </a:r>
              <a:r>
                <a:rPr lang="en-US" sz="9600" dirty="0">
                  <a:solidFill>
                    <a:schemeClr val="accent6">
                      <a:lumMod val="50000"/>
                    </a:schemeClr>
                  </a:solidFill>
                  <a:latin typeface="#9Slide05 SVNVanilla Daisy Pro" panose="00000500000000000000" pitchFamily="2" charset="0"/>
                </a:rPr>
                <a:t> </a:t>
              </a:r>
              <a:r>
                <a:rPr lang="en-US" sz="9600" dirty="0" err="1">
                  <a:solidFill>
                    <a:schemeClr val="accent6">
                      <a:lumMod val="50000"/>
                    </a:schemeClr>
                  </a:solidFill>
                  <a:latin typeface="#9Slide05 SVNVanilla Daisy Pro" panose="00000500000000000000" pitchFamily="2" charset="0"/>
                </a:rPr>
                <a:t>và</a:t>
              </a:r>
              <a:endParaRPr lang="en-US" sz="9600" dirty="0">
                <a:solidFill>
                  <a:schemeClr val="accent6">
                    <a:lumMod val="50000"/>
                  </a:schemeClr>
                </a:solidFill>
                <a:latin typeface="#9Slide05 SVNVanilla Daisy Pro" panose="00000500000000000000" pitchFamily="2" charset="0"/>
              </a:endParaRPr>
            </a:p>
            <a:p>
              <a:pPr marL="0" lvl="0" indent="0" algn="ctr">
                <a:lnSpc>
                  <a:spcPts val="10800"/>
                </a:lnSpc>
                <a:spcBef>
                  <a:spcPct val="0"/>
                </a:spcBef>
              </a:pPr>
              <a:r>
                <a:rPr lang="en-US" sz="9600" dirty="0" err="1">
                  <a:solidFill>
                    <a:schemeClr val="accent6">
                      <a:lumMod val="50000"/>
                    </a:schemeClr>
                  </a:solidFill>
                  <a:latin typeface="#9Slide05 SVNVanilla Daisy Pro" panose="00000500000000000000" pitchFamily="2" charset="0"/>
                </a:rPr>
                <a:t>tìm</a:t>
              </a:r>
              <a:r>
                <a:rPr lang="en-US" sz="9600" dirty="0">
                  <a:solidFill>
                    <a:schemeClr val="accent6">
                      <a:lumMod val="50000"/>
                    </a:schemeClr>
                  </a:solidFill>
                  <a:latin typeface="#9Slide05 SVNVanilla Daisy Pro" panose="00000500000000000000" pitchFamily="2" charset="0"/>
                </a:rPr>
                <a:t> </a:t>
              </a:r>
              <a:r>
                <a:rPr lang="en-US" sz="9600" dirty="0" err="1">
                  <a:solidFill>
                    <a:schemeClr val="accent6">
                      <a:lumMod val="50000"/>
                    </a:schemeClr>
                  </a:solidFill>
                  <a:latin typeface="#9Slide05 SVNVanilla Daisy Pro" panose="00000500000000000000" pitchFamily="2" charset="0"/>
                </a:rPr>
                <a:t>hiểu</a:t>
              </a:r>
              <a:r>
                <a:rPr lang="en-US" sz="9600" dirty="0">
                  <a:solidFill>
                    <a:schemeClr val="accent6">
                      <a:lumMod val="50000"/>
                    </a:schemeClr>
                  </a:solidFill>
                  <a:latin typeface="#9Slide05 SVNVanilla Daisy Pro" panose="00000500000000000000" pitchFamily="2" charset="0"/>
                </a:rPr>
                <a:t> </a:t>
              </a:r>
              <a:r>
                <a:rPr lang="en-US" sz="9600" dirty="0" err="1">
                  <a:solidFill>
                    <a:schemeClr val="accent6">
                      <a:lumMod val="50000"/>
                    </a:schemeClr>
                  </a:solidFill>
                  <a:latin typeface="#9Slide05 SVNVanilla Daisy Pro" panose="00000500000000000000" pitchFamily="2" charset="0"/>
                </a:rPr>
                <a:t>chung</a:t>
              </a:r>
              <a:endParaRPr lang="en-US" sz="9600" u="none" dirty="0">
                <a:solidFill>
                  <a:schemeClr val="accent6">
                    <a:lumMod val="50000"/>
                  </a:schemeClr>
                </a:solidFill>
                <a:latin typeface="#9Slide05 SVNVanilla Daisy Pro" panose="00000500000000000000" pitchFamily="2"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TotalTime>
  <Words>1705</Words>
  <Application>Microsoft Office PowerPoint</Application>
  <PresentationFormat>Custom</PresentationFormat>
  <Paragraphs>102</Paragraphs>
  <Slides>21</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21</vt:i4>
      </vt:variant>
    </vt:vector>
  </HeadingPairs>
  <TitlesOfParts>
    <vt:vector size="35" baseType="lpstr">
      <vt:lpstr>#9Slide05 Atlantika</vt:lpstr>
      <vt:lpstr>#9Slide04 Podkova Medium</vt:lpstr>
      <vt:lpstr>#9Slide07 SVNUT Triumph Press</vt:lpstr>
      <vt:lpstr>Arial</vt:lpstr>
      <vt:lpstr>Josefin Sans Regular</vt:lpstr>
      <vt:lpstr>#9Slide03 Arima Madurai Bold</vt:lpstr>
      <vt:lpstr>#9Slide05 SVNHollie Script Pro</vt:lpstr>
      <vt:lpstr>Barriecito Bold</vt:lpstr>
      <vt:lpstr>#9Slide03 Arima Madurai ExtraBo</vt:lpstr>
      <vt:lpstr>#9Slide05 SVNVanilla Daisy Pro</vt:lpstr>
      <vt:lpstr>Calibri</vt:lpstr>
      <vt:lpstr>#9Slide05 Braxton Regular</vt:lpstr>
      <vt:lpstr>#9Slide03 BoosterNextFYBlack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Tím Cuộc đua Không gian Khoa học Bài học Bản thuyết trình Giáo dục</dc:title>
  <dc:creator>beo leo</dc:creator>
  <cp:lastModifiedBy>Tran Thu Huyen</cp:lastModifiedBy>
  <cp:revision>6</cp:revision>
  <dcterms:created xsi:type="dcterms:W3CDTF">2006-08-16T00:00:00Z</dcterms:created>
  <dcterms:modified xsi:type="dcterms:W3CDTF">2022-08-07T20:20:13Z</dcterms:modified>
  <dc:identifier>DAFIcABI57c</dc:identifier>
</cp:coreProperties>
</file>