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367" r:id="rId4"/>
    <p:sldId id="368" r:id="rId5"/>
    <p:sldId id="369" r:id="rId6"/>
    <p:sldId id="336" r:id="rId7"/>
    <p:sldId id="371" r:id="rId8"/>
    <p:sldId id="372" r:id="rId9"/>
    <p:sldId id="373" r:id="rId10"/>
    <p:sldId id="374" r:id="rId11"/>
    <p:sldId id="375" r:id="rId12"/>
    <p:sldId id="376" r:id="rId13"/>
    <p:sldId id="377" r:id="rId14"/>
    <p:sldId id="344" r:id="rId15"/>
    <p:sldId id="357" r:id="rId16"/>
    <p:sldId id="378" r:id="rId17"/>
    <p:sldId id="379" r:id="rId18"/>
    <p:sldId id="380" r:id="rId19"/>
    <p:sldId id="382" r:id="rId20"/>
    <p:sldId id="383" r:id="rId21"/>
    <p:sldId id="384" r:id="rId22"/>
    <p:sldId id="3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924" y="48"/>
      </p:cViewPr>
      <p:guideLst>
        <p:guide orient="horz" pos="2160"/>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06B0544-EB2D-45A5-88FE-374315565DDD}"/>
    <pc:docChg chg="undo redo custSel addSld delSld modSld sldOrd modMainMaster">
      <pc:chgData name="Thúy Mai" userId="222f1c7e07c9bd7a" providerId="LiveId" clId="{006B0544-EB2D-45A5-88FE-374315565DDD}" dt="2022-06-27T09:51:48.907" v="1113" actId="47"/>
      <pc:docMkLst>
        <pc:docMk/>
      </pc:docMkLst>
      <pc:sldChg chg="del">
        <pc:chgData name="Thúy Mai" userId="222f1c7e07c9bd7a" providerId="LiveId" clId="{006B0544-EB2D-45A5-88FE-374315565DDD}" dt="2022-06-27T08:22:25.594" v="0" actId="47"/>
        <pc:sldMkLst>
          <pc:docMk/>
          <pc:sldMk cId="2194304546" sldId="256"/>
        </pc:sldMkLst>
      </pc:sldChg>
      <pc:sldChg chg="modTransition">
        <pc:chgData name="Thúy Mai" userId="222f1c7e07c9bd7a" providerId="LiveId" clId="{006B0544-EB2D-45A5-88FE-374315565DDD}" dt="2022-06-27T09:47:06.213" v="1111"/>
        <pc:sldMkLst>
          <pc:docMk/>
          <pc:sldMk cId="769675095" sldId="257"/>
        </pc:sldMkLst>
      </pc:sldChg>
      <pc:sldChg chg="addSp modSp mod modTransition modAnim">
        <pc:chgData name="Thúy Mai" userId="222f1c7e07c9bd7a" providerId="LiveId" clId="{006B0544-EB2D-45A5-88FE-374315565DDD}" dt="2022-06-27T09:47:02.985" v="1110"/>
        <pc:sldMkLst>
          <pc:docMk/>
          <pc:sldMk cId="299901974" sldId="260"/>
        </pc:sldMkLst>
        <pc:spChg chg="add mod">
          <ac:chgData name="Thúy Mai" userId="222f1c7e07c9bd7a" providerId="LiveId" clId="{006B0544-EB2D-45A5-88FE-374315565DDD}" dt="2022-06-27T08:52:10.118" v="358" actId="207"/>
          <ac:spMkLst>
            <pc:docMk/>
            <pc:sldMk cId="299901974" sldId="260"/>
            <ac:spMk id="2" creationId="{C1BEF7F3-5D4E-DB6C-6560-7F690F7B7C4E}"/>
          </ac:spMkLst>
        </pc:spChg>
        <pc:picChg chg="mod">
          <ac:chgData name="Thúy Mai" userId="222f1c7e07c9bd7a" providerId="LiveId" clId="{006B0544-EB2D-45A5-88FE-374315565DDD}" dt="2022-06-27T08:29:36.921" v="12" actId="1076"/>
          <ac:picMkLst>
            <pc:docMk/>
            <pc:sldMk cId="299901974" sldId="260"/>
            <ac:picMk id="1026" creationId="{F12A9DD4-15CA-6945-7821-7BA405F81B33}"/>
          </ac:picMkLst>
        </pc:picChg>
      </pc:sldChg>
      <pc:sldChg chg="modTransition">
        <pc:chgData name="Thúy Mai" userId="222f1c7e07c9bd7a" providerId="LiveId" clId="{006B0544-EB2D-45A5-88FE-374315565DDD}" dt="2022-06-27T09:47:02.985" v="1110"/>
        <pc:sldMkLst>
          <pc:docMk/>
          <pc:sldMk cId="1242711209" sldId="336"/>
        </pc:sldMkLst>
      </pc:sldChg>
      <pc:sldChg chg="modSp mod modTransition">
        <pc:chgData name="Thúy Mai" userId="222f1c7e07c9bd7a" providerId="LiveId" clId="{006B0544-EB2D-45A5-88FE-374315565DDD}" dt="2022-06-27T09:47:02.985" v="1110"/>
        <pc:sldMkLst>
          <pc:docMk/>
          <pc:sldMk cId="3060792702" sldId="344"/>
        </pc:sldMkLst>
        <pc:spChg chg="mod">
          <ac:chgData name="Thúy Mai" userId="222f1c7e07c9bd7a" providerId="LiveId" clId="{006B0544-EB2D-45A5-88FE-374315565DDD}" dt="2022-06-27T09:24:54.964" v="747" actId="20577"/>
          <ac:spMkLst>
            <pc:docMk/>
            <pc:sldMk cId="3060792702" sldId="344"/>
            <ac:spMk id="14" creationId="{761421B1-1906-4F8E-BF53-DF1E9D07C1F2}"/>
          </ac:spMkLst>
        </pc:spChg>
      </pc:sldChg>
      <pc:sldChg chg="addSp delSp modSp del mod delAnim modAnim">
        <pc:chgData name="Thúy Mai" userId="222f1c7e07c9bd7a" providerId="LiveId" clId="{006B0544-EB2D-45A5-88FE-374315565DDD}" dt="2022-06-27T09:39:03.245" v="1018" actId="47"/>
        <pc:sldMkLst>
          <pc:docMk/>
          <pc:sldMk cId="54359404" sldId="348"/>
        </pc:sldMkLst>
        <pc:picChg chg="add mod">
          <ac:chgData name="Thúy Mai" userId="222f1c7e07c9bd7a" providerId="LiveId" clId="{006B0544-EB2D-45A5-88FE-374315565DDD}" dt="2022-06-27T09:07:02.156" v="370"/>
          <ac:picMkLst>
            <pc:docMk/>
            <pc:sldMk cId="54359404" sldId="348"/>
            <ac:picMk id="10" creationId="{F364C1BE-342F-D56B-C01A-0621393E3BE1}"/>
          </ac:picMkLst>
        </pc:picChg>
        <pc:picChg chg="del">
          <ac:chgData name="Thúy Mai" userId="222f1c7e07c9bd7a" providerId="LiveId" clId="{006B0544-EB2D-45A5-88FE-374315565DDD}" dt="2022-06-27T09:07:00.554" v="369" actId="21"/>
          <ac:picMkLst>
            <pc:docMk/>
            <pc:sldMk cId="54359404" sldId="348"/>
            <ac:picMk id="17" creationId="{E03731C2-D964-2007-1F5F-300F83ECC87F}"/>
          </ac:picMkLst>
        </pc:picChg>
      </pc:sldChg>
      <pc:sldChg chg="delSp modSp del mod">
        <pc:chgData name="Thúy Mai" userId="222f1c7e07c9bd7a" providerId="LiveId" clId="{006B0544-EB2D-45A5-88FE-374315565DDD}" dt="2022-06-27T08:41:49.876" v="307" actId="47"/>
        <pc:sldMkLst>
          <pc:docMk/>
          <pc:sldMk cId="1497124097" sldId="349"/>
        </pc:sldMkLst>
        <pc:spChg chg="del mod">
          <ac:chgData name="Thúy Mai" userId="222f1c7e07c9bd7a" providerId="LiveId" clId="{006B0544-EB2D-45A5-88FE-374315565DDD}" dt="2022-06-27T08:41:48.751" v="306" actId="478"/>
          <ac:spMkLst>
            <pc:docMk/>
            <pc:sldMk cId="1497124097" sldId="349"/>
            <ac:spMk id="18" creationId="{611F7A7E-CABE-44DE-4EAE-4966A900F811}"/>
          </ac:spMkLst>
        </pc:spChg>
      </pc:sldChg>
      <pc:sldChg chg="del">
        <pc:chgData name="Thúy Mai" userId="222f1c7e07c9bd7a" providerId="LiveId" clId="{006B0544-EB2D-45A5-88FE-374315565DDD}" dt="2022-06-27T09:24:46.233" v="724" actId="47"/>
        <pc:sldMkLst>
          <pc:docMk/>
          <pc:sldMk cId="1198234513" sldId="351"/>
        </pc:sldMkLst>
      </pc:sldChg>
      <pc:sldChg chg="del">
        <pc:chgData name="Thúy Mai" userId="222f1c7e07c9bd7a" providerId="LiveId" clId="{006B0544-EB2D-45A5-88FE-374315565DDD}" dt="2022-06-27T09:04:54.749" v="359" actId="47"/>
        <pc:sldMkLst>
          <pc:docMk/>
          <pc:sldMk cId="3307737828" sldId="352"/>
        </pc:sldMkLst>
      </pc:sldChg>
      <pc:sldChg chg="del">
        <pc:chgData name="Thúy Mai" userId="222f1c7e07c9bd7a" providerId="LiveId" clId="{006B0544-EB2D-45A5-88FE-374315565DDD}" dt="2022-06-27T09:04:55.913" v="360" actId="47"/>
        <pc:sldMkLst>
          <pc:docMk/>
          <pc:sldMk cId="3581136391" sldId="353"/>
        </pc:sldMkLst>
      </pc:sldChg>
      <pc:sldChg chg="del">
        <pc:chgData name="Thúy Mai" userId="222f1c7e07c9bd7a" providerId="LiveId" clId="{006B0544-EB2D-45A5-88FE-374315565DDD}" dt="2022-06-27T09:38:55.611" v="1012" actId="47"/>
        <pc:sldMkLst>
          <pc:docMk/>
          <pc:sldMk cId="2688261714" sldId="354"/>
        </pc:sldMkLst>
      </pc:sldChg>
      <pc:sldChg chg="del">
        <pc:chgData name="Thúy Mai" userId="222f1c7e07c9bd7a" providerId="LiveId" clId="{006B0544-EB2D-45A5-88FE-374315565DDD}" dt="2022-06-27T09:24:47.392" v="727" actId="47"/>
        <pc:sldMkLst>
          <pc:docMk/>
          <pc:sldMk cId="3507931850" sldId="355"/>
        </pc:sldMkLst>
      </pc:sldChg>
      <pc:sldChg chg="del">
        <pc:chgData name="Thúy Mai" userId="222f1c7e07c9bd7a" providerId="LiveId" clId="{006B0544-EB2D-45A5-88FE-374315565DDD}" dt="2022-06-27T09:24:46.972" v="726" actId="47"/>
        <pc:sldMkLst>
          <pc:docMk/>
          <pc:sldMk cId="1138527691" sldId="356"/>
        </pc:sldMkLst>
      </pc:sldChg>
      <pc:sldChg chg="addSp delSp modSp mod modTransition modAnim">
        <pc:chgData name="Thúy Mai" userId="222f1c7e07c9bd7a" providerId="LiveId" clId="{006B0544-EB2D-45A5-88FE-374315565DDD}" dt="2022-06-27T09:47:02.985" v="1110"/>
        <pc:sldMkLst>
          <pc:docMk/>
          <pc:sldMk cId="1090921686" sldId="357"/>
        </pc:sldMkLst>
        <pc:spChg chg="add del mod">
          <ac:chgData name="Thúy Mai" userId="222f1c7e07c9bd7a" providerId="LiveId" clId="{006B0544-EB2D-45A5-88FE-374315565DDD}" dt="2022-06-27T09:07:32.644" v="376"/>
          <ac:spMkLst>
            <pc:docMk/>
            <pc:sldMk cId="1090921686" sldId="357"/>
            <ac:spMk id="4" creationId="{5913E97D-884F-53F4-B1F5-454F5E68FDF6}"/>
          </ac:spMkLst>
        </pc:spChg>
        <pc:spChg chg="mod">
          <ac:chgData name="Thúy Mai" userId="222f1c7e07c9bd7a" providerId="LiveId" clId="{006B0544-EB2D-45A5-88FE-374315565DDD}" dt="2022-06-27T09:30:24.585" v="861" actId="1076"/>
          <ac:spMkLst>
            <pc:docMk/>
            <pc:sldMk cId="1090921686" sldId="357"/>
            <ac:spMk id="6" creationId="{62EB405F-70F3-9228-1E40-16787805E343}"/>
          </ac:spMkLst>
        </pc:spChg>
        <pc:spChg chg="add mod">
          <ac:chgData name="Thúy Mai" userId="222f1c7e07c9bd7a" providerId="LiveId" clId="{006B0544-EB2D-45A5-88FE-374315565DDD}" dt="2022-06-27T09:30:32.450" v="864" actId="1076"/>
          <ac:spMkLst>
            <pc:docMk/>
            <pc:sldMk cId="1090921686" sldId="357"/>
            <ac:spMk id="7" creationId="{D5F5B631-55CE-2A99-9C30-9BB9B0AACE7C}"/>
          </ac:spMkLst>
        </pc:spChg>
        <pc:spChg chg="del">
          <ac:chgData name="Thúy Mai" userId="222f1c7e07c9bd7a" providerId="LiveId" clId="{006B0544-EB2D-45A5-88FE-374315565DDD}" dt="2022-06-27T09:30:21.889" v="860" actId="478"/>
          <ac:spMkLst>
            <pc:docMk/>
            <pc:sldMk cId="1090921686" sldId="357"/>
            <ac:spMk id="8" creationId="{E81BC9F9-BB9C-4A2F-D7DD-6457DCC45738}"/>
          </ac:spMkLst>
        </pc:spChg>
        <pc:spChg chg="add mod">
          <ac:chgData name="Thúy Mai" userId="222f1c7e07c9bd7a" providerId="LiveId" clId="{006B0544-EB2D-45A5-88FE-374315565DDD}" dt="2022-06-27T09:30:46.449" v="868" actId="14100"/>
          <ac:spMkLst>
            <pc:docMk/>
            <pc:sldMk cId="1090921686" sldId="357"/>
            <ac:spMk id="9" creationId="{B322F292-A493-5D48-96C9-7448404353F9}"/>
          </ac:spMkLst>
        </pc:spChg>
        <pc:spChg chg="add mod">
          <ac:chgData name="Thúy Mai" userId="222f1c7e07c9bd7a" providerId="LiveId" clId="{006B0544-EB2D-45A5-88FE-374315565DDD}" dt="2022-06-27T09:43:48.561" v="1074" actId="1076"/>
          <ac:spMkLst>
            <pc:docMk/>
            <pc:sldMk cId="1090921686" sldId="357"/>
            <ac:spMk id="11" creationId="{B24A6933-84AA-5022-996F-A2A6402F2619}"/>
          </ac:spMkLst>
        </pc:spChg>
        <pc:picChg chg="add del mod">
          <ac:chgData name="Thúy Mai" userId="222f1c7e07c9bd7a" providerId="LiveId" clId="{006B0544-EB2D-45A5-88FE-374315565DDD}" dt="2022-06-27T09:07:32.644" v="376"/>
          <ac:picMkLst>
            <pc:docMk/>
            <pc:sldMk cId="1090921686" sldId="357"/>
            <ac:picMk id="5" creationId="{918ABBF0-40CA-387D-5D1A-4100D4931EFA}"/>
          </ac:picMkLst>
        </pc:picChg>
        <pc:picChg chg="add mod">
          <ac:chgData name="Thúy Mai" userId="222f1c7e07c9bd7a" providerId="LiveId" clId="{006B0544-EB2D-45A5-88FE-374315565DDD}" dt="2022-06-27T09:30:44.881" v="867" actId="1076"/>
          <ac:picMkLst>
            <pc:docMk/>
            <pc:sldMk cId="1090921686" sldId="357"/>
            <ac:picMk id="10" creationId="{4712277C-7AAE-53BF-482F-1DE247D7A9DB}"/>
          </ac:picMkLst>
        </pc:picChg>
      </pc:sldChg>
      <pc:sldChg chg="del">
        <pc:chgData name="Thúy Mai" userId="222f1c7e07c9bd7a" providerId="LiveId" clId="{006B0544-EB2D-45A5-88FE-374315565DDD}" dt="2022-06-27T09:24:46.540" v="725" actId="47"/>
        <pc:sldMkLst>
          <pc:docMk/>
          <pc:sldMk cId="3453151190" sldId="358"/>
        </pc:sldMkLst>
      </pc:sldChg>
      <pc:sldChg chg="del">
        <pc:chgData name="Thúy Mai" userId="222f1c7e07c9bd7a" providerId="LiveId" clId="{006B0544-EB2D-45A5-88FE-374315565DDD}" dt="2022-06-27T09:38:56.180" v="1013" actId="47"/>
        <pc:sldMkLst>
          <pc:docMk/>
          <pc:sldMk cId="2420257450" sldId="359"/>
        </pc:sldMkLst>
      </pc:sldChg>
      <pc:sldChg chg="del">
        <pc:chgData name="Thúy Mai" userId="222f1c7e07c9bd7a" providerId="LiveId" clId="{006B0544-EB2D-45A5-88FE-374315565DDD}" dt="2022-06-27T09:38:57.099" v="1014" actId="47"/>
        <pc:sldMkLst>
          <pc:docMk/>
          <pc:sldMk cId="1268020633" sldId="360"/>
        </pc:sldMkLst>
      </pc:sldChg>
      <pc:sldChg chg="del">
        <pc:chgData name="Thúy Mai" userId="222f1c7e07c9bd7a" providerId="LiveId" clId="{006B0544-EB2D-45A5-88FE-374315565DDD}" dt="2022-06-27T09:38:57.661" v="1015" actId="47"/>
        <pc:sldMkLst>
          <pc:docMk/>
          <pc:sldMk cId="1678316749" sldId="361"/>
        </pc:sldMkLst>
      </pc:sldChg>
      <pc:sldChg chg="del">
        <pc:chgData name="Thúy Mai" userId="222f1c7e07c9bd7a" providerId="LiveId" clId="{006B0544-EB2D-45A5-88FE-374315565DDD}" dt="2022-06-27T09:38:58.141" v="1016" actId="47"/>
        <pc:sldMkLst>
          <pc:docMk/>
          <pc:sldMk cId="2497788316" sldId="362"/>
        </pc:sldMkLst>
      </pc:sldChg>
      <pc:sldChg chg="del">
        <pc:chgData name="Thúy Mai" userId="222f1c7e07c9bd7a" providerId="LiveId" clId="{006B0544-EB2D-45A5-88FE-374315565DDD}" dt="2022-06-27T09:38:58.667" v="1017" actId="47"/>
        <pc:sldMkLst>
          <pc:docMk/>
          <pc:sldMk cId="622560298" sldId="363"/>
        </pc:sldMkLst>
      </pc:sldChg>
      <pc:sldChg chg="del">
        <pc:chgData name="Thúy Mai" userId="222f1c7e07c9bd7a" providerId="LiveId" clId="{006B0544-EB2D-45A5-88FE-374315565DDD}" dt="2022-06-27T09:39:03.893" v="1019" actId="47"/>
        <pc:sldMkLst>
          <pc:docMk/>
          <pc:sldMk cId="2163132973" sldId="364"/>
        </pc:sldMkLst>
      </pc:sldChg>
      <pc:sldChg chg="addSp delSp modSp mod modTransition">
        <pc:chgData name="Thúy Mai" userId="222f1c7e07c9bd7a" providerId="LiveId" clId="{006B0544-EB2D-45A5-88FE-374315565DDD}" dt="2022-06-27T09:47:02.985" v="1110"/>
        <pc:sldMkLst>
          <pc:docMk/>
          <pc:sldMk cId="658365227" sldId="365"/>
        </pc:sldMkLst>
        <pc:spChg chg="mod">
          <ac:chgData name="Thúy Mai" userId="222f1c7e07c9bd7a" providerId="LiveId" clId="{006B0544-EB2D-45A5-88FE-374315565DDD}" dt="2022-06-27T09:39:36.329" v="1033" actId="1076"/>
          <ac:spMkLst>
            <pc:docMk/>
            <pc:sldMk cId="658365227" sldId="365"/>
            <ac:spMk id="6" creationId="{33C9A906-C68F-8732-E591-D7A874286443}"/>
          </ac:spMkLst>
        </pc:spChg>
        <pc:spChg chg="mod">
          <ac:chgData name="Thúy Mai" userId="222f1c7e07c9bd7a" providerId="LiveId" clId="{006B0544-EB2D-45A5-88FE-374315565DDD}" dt="2022-06-27T09:39:34.212" v="1032" actId="1076"/>
          <ac:spMkLst>
            <pc:docMk/>
            <pc:sldMk cId="658365227" sldId="365"/>
            <ac:spMk id="7" creationId="{7D8243EA-75EA-D4DE-EC6A-355D7E1BD0BB}"/>
          </ac:spMkLst>
        </pc:spChg>
        <pc:graphicFrameChg chg="add del mod">
          <ac:chgData name="Thúy Mai" userId="222f1c7e07c9bd7a" providerId="LiveId" clId="{006B0544-EB2D-45A5-88FE-374315565DDD}" dt="2022-06-27T09:39:08.866" v="1022"/>
          <ac:graphicFrameMkLst>
            <pc:docMk/>
            <pc:sldMk cId="658365227" sldId="365"/>
            <ac:graphicFrameMk id="2" creationId="{D96C9414-3BF1-FB4D-23AE-598BE7FBE6A5}"/>
          </ac:graphicFrameMkLst>
        </pc:graphicFrameChg>
        <pc:picChg chg="mod">
          <ac:chgData name="Thúy Mai" userId="222f1c7e07c9bd7a" providerId="LiveId" clId="{006B0544-EB2D-45A5-88FE-374315565DDD}" dt="2022-06-27T09:39:11.232" v="1024" actId="1076"/>
          <ac:picMkLst>
            <pc:docMk/>
            <pc:sldMk cId="658365227" sldId="365"/>
            <ac:picMk id="9" creationId="{BFEB0C58-9B1B-9FC4-9094-E3A1AF48F599}"/>
          </ac:picMkLst>
        </pc:picChg>
      </pc:sldChg>
      <pc:sldChg chg="addSp delSp modSp new del mod">
        <pc:chgData name="Thúy Mai" userId="222f1c7e07c9bd7a" providerId="LiveId" clId="{006B0544-EB2D-45A5-88FE-374315565DDD}" dt="2022-06-27T08:41:22.031" v="304" actId="47"/>
        <pc:sldMkLst>
          <pc:docMk/>
          <pc:sldMk cId="1115548423" sldId="366"/>
        </pc:sldMkLst>
        <pc:spChg chg="del">
          <ac:chgData name="Thúy Mai" userId="222f1c7e07c9bd7a" providerId="LiveId" clId="{006B0544-EB2D-45A5-88FE-374315565DDD}" dt="2022-06-27T08:29:11.321" v="2" actId="478"/>
          <ac:spMkLst>
            <pc:docMk/>
            <pc:sldMk cId="1115548423" sldId="366"/>
            <ac:spMk id="2" creationId="{9D4DA662-783F-C5ED-9017-3D73D37E0BFE}"/>
          </ac:spMkLst>
        </pc:spChg>
        <pc:spChg chg="del">
          <ac:chgData name="Thúy Mai" userId="222f1c7e07c9bd7a" providerId="LiveId" clId="{006B0544-EB2D-45A5-88FE-374315565DDD}" dt="2022-06-27T08:29:12.793" v="3" actId="478"/>
          <ac:spMkLst>
            <pc:docMk/>
            <pc:sldMk cId="1115548423" sldId="366"/>
            <ac:spMk id="3" creationId="{B432730B-C9D9-DEA2-1411-9E1480C1AEA3}"/>
          </ac:spMkLst>
        </pc:spChg>
        <pc:spChg chg="add del mod">
          <ac:chgData name="Thúy Mai" userId="222f1c7e07c9bd7a" providerId="LiveId" clId="{006B0544-EB2D-45A5-88FE-374315565DDD}" dt="2022-06-27T08:37:41.060" v="291" actId="21"/>
          <ac:spMkLst>
            <pc:docMk/>
            <pc:sldMk cId="1115548423" sldId="366"/>
            <ac:spMk id="6" creationId="{E3C8A6D7-0779-E694-42CB-65370BA46467}"/>
          </ac:spMkLst>
        </pc:spChg>
        <pc:graphicFrameChg chg="add del mod">
          <ac:chgData name="Thúy Mai" userId="222f1c7e07c9bd7a" providerId="LiveId" clId="{006B0544-EB2D-45A5-88FE-374315565DDD}" dt="2022-06-27T08:29:14.151" v="6"/>
          <ac:graphicFrameMkLst>
            <pc:docMk/>
            <pc:sldMk cId="1115548423" sldId="366"/>
            <ac:graphicFrameMk id="4" creationId="{610BC135-3933-AD8E-769C-91CA6AAD9039}"/>
          </ac:graphicFrameMkLst>
        </pc:graphicFrameChg>
      </pc:sldChg>
      <pc:sldChg chg="addSp delSp modSp new mod modTransition modAnim">
        <pc:chgData name="Thúy Mai" userId="222f1c7e07c9bd7a" providerId="LiveId" clId="{006B0544-EB2D-45A5-88FE-374315565DDD}" dt="2022-06-27T09:47:02.985" v="1110"/>
        <pc:sldMkLst>
          <pc:docMk/>
          <pc:sldMk cId="3131194797" sldId="367"/>
        </pc:sldMkLst>
        <pc:spChg chg="del">
          <ac:chgData name="Thúy Mai" userId="222f1c7e07c9bd7a" providerId="LiveId" clId="{006B0544-EB2D-45A5-88FE-374315565DDD}" dt="2022-06-27T08:31:16.789" v="133" actId="478"/>
          <ac:spMkLst>
            <pc:docMk/>
            <pc:sldMk cId="3131194797" sldId="367"/>
            <ac:spMk id="2" creationId="{51BA460F-9FE4-7FE4-DE34-05890AA48A1F}"/>
          </ac:spMkLst>
        </pc:spChg>
        <pc:spChg chg="del">
          <ac:chgData name="Thúy Mai" userId="222f1c7e07c9bd7a" providerId="LiveId" clId="{006B0544-EB2D-45A5-88FE-374315565DDD}" dt="2022-06-27T08:31:17.844" v="134" actId="478"/>
          <ac:spMkLst>
            <pc:docMk/>
            <pc:sldMk cId="3131194797" sldId="367"/>
            <ac:spMk id="3" creationId="{B5C78DE5-B3DB-7E9C-802C-F9B0C9EC8455}"/>
          </ac:spMkLst>
        </pc:spChg>
        <pc:spChg chg="add mod">
          <ac:chgData name="Thúy Mai" userId="222f1c7e07c9bd7a" providerId="LiveId" clId="{006B0544-EB2D-45A5-88FE-374315565DDD}" dt="2022-06-27T08:34:42.622" v="205" actId="14100"/>
          <ac:spMkLst>
            <pc:docMk/>
            <pc:sldMk cId="3131194797" sldId="367"/>
            <ac:spMk id="4" creationId="{BAA90F2E-E5E9-E6D5-BBF2-01F262BAF611}"/>
          </ac:spMkLst>
        </pc:spChg>
        <pc:spChg chg="add mod">
          <ac:chgData name="Thúy Mai" userId="222f1c7e07c9bd7a" providerId="LiveId" clId="{006B0544-EB2D-45A5-88FE-374315565DDD}" dt="2022-06-27T08:34:49.063" v="207" actId="1076"/>
          <ac:spMkLst>
            <pc:docMk/>
            <pc:sldMk cId="3131194797" sldId="367"/>
            <ac:spMk id="6" creationId="{A7E9F45B-EC8A-9600-EE7B-085439620D5F}"/>
          </ac:spMkLst>
        </pc:spChg>
        <pc:spChg chg="add mod">
          <ac:chgData name="Thúy Mai" userId="222f1c7e07c9bd7a" providerId="LiveId" clId="{006B0544-EB2D-45A5-88FE-374315565DDD}" dt="2022-06-27T08:36:29.318" v="210" actId="20577"/>
          <ac:spMkLst>
            <pc:docMk/>
            <pc:sldMk cId="3131194797" sldId="367"/>
            <ac:spMk id="9" creationId="{CF8675C5-A179-B84E-E015-0C2A44F8FCF8}"/>
          </ac:spMkLst>
        </pc:spChg>
        <pc:picChg chg="add mod">
          <ac:chgData name="Thúy Mai" userId="222f1c7e07c9bd7a" providerId="LiveId" clId="{006B0544-EB2D-45A5-88FE-374315565DDD}" dt="2022-06-27T08:34:44.956" v="206" actId="1076"/>
          <ac:picMkLst>
            <pc:docMk/>
            <pc:sldMk cId="3131194797" sldId="367"/>
            <ac:picMk id="7" creationId="{B5C5AD74-900F-CCB8-3188-22521B8AB7BA}"/>
          </ac:picMkLst>
        </pc:picChg>
      </pc:sldChg>
      <pc:sldChg chg="addSp delSp modSp add mod modTransition modAnim">
        <pc:chgData name="Thúy Mai" userId="222f1c7e07c9bd7a" providerId="LiveId" clId="{006B0544-EB2D-45A5-88FE-374315565DDD}" dt="2022-06-27T09:47:02.985" v="1110"/>
        <pc:sldMkLst>
          <pc:docMk/>
          <pc:sldMk cId="411072382" sldId="368"/>
        </pc:sldMkLst>
        <pc:spChg chg="mod">
          <ac:chgData name="Thúy Mai" userId="222f1c7e07c9bd7a" providerId="LiveId" clId="{006B0544-EB2D-45A5-88FE-374315565DDD}" dt="2022-06-27T08:39:46.375" v="302" actId="1076"/>
          <ac:spMkLst>
            <pc:docMk/>
            <pc:sldMk cId="411072382" sldId="368"/>
            <ac:spMk id="4" creationId="{BAA90F2E-E5E9-E6D5-BBF2-01F262BAF611}"/>
          </ac:spMkLst>
        </pc:spChg>
        <pc:spChg chg="del">
          <ac:chgData name="Thúy Mai" userId="222f1c7e07c9bd7a" providerId="LiveId" clId="{006B0544-EB2D-45A5-88FE-374315565DDD}" dt="2022-06-27T08:37:43.474" v="292" actId="478"/>
          <ac:spMkLst>
            <pc:docMk/>
            <pc:sldMk cId="411072382" sldId="368"/>
            <ac:spMk id="6" creationId="{A7E9F45B-EC8A-9600-EE7B-085439620D5F}"/>
          </ac:spMkLst>
        </pc:spChg>
        <pc:spChg chg="add mod">
          <ac:chgData name="Thúy Mai" userId="222f1c7e07c9bd7a" providerId="LiveId" clId="{006B0544-EB2D-45A5-88FE-374315565DDD}" dt="2022-06-27T08:37:49.621" v="295" actId="1076"/>
          <ac:spMkLst>
            <pc:docMk/>
            <pc:sldMk cId="411072382" sldId="368"/>
            <ac:spMk id="8" creationId="{C01110FA-6F8A-2CA2-5E0E-897AAB14FE5D}"/>
          </ac:spMkLst>
        </pc:spChg>
        <pc:spChg chg="del">
          <ac:chgData name="Thúy Mai" userId="222f1c7e07c9bd7a" providerId="LiveId" clId="{006B0544-EB2D-45A5-88FE-374315565DDD}" dt="2022-06-27T08:37:44.645" v="293" actId="478"/>
          <ac:spMkLst>
            <pc:docMk/>
            <pc:sldMk cId="411072382" sldId="368"/>
            <ac:spMk id="9" creationId="{CF8675C5-A179-B84E-E015-0C2A44F8FCF8}"/>
          </ac:spMkLst>
        </pc:spChg>
        <pc:picChg chg="mod">
          <ac:chgData name="Thúy Mai" userId="222f1c7e07c9bd7a" providerId="LiveId" clId="{006B0544-EB2D-45A5-88FE-374315565DDD}" dt="2022-06-27T08:39:47.805" v="303" actId="1076"/>
          <ac:picMkLst>
            <pc:docMk/>
            <pc:sldMk cId="411072382" sldId="368"/>
            <ac:picMk id="7" creationId="{B5C5AD74-900F-CCB8-3188-22521B8AB7BA}"/>
          </ac:picMkLst>
        </pc:picChg>
      </pc:sldChg>
      <pc:sldChg chg="addSp delSp modSp new mod modTransition modAnim">
        <pc:chgData name="Thúy Mai" userId="222f1c7e07c9bd7a" providerId="LiveId" clId="{006B0544-EB2D-45A5-88FE-374315565DDD}" dt="2022-06-27T09:47:02.985" v="1110"/>
        <pc:sldMkLst>
          <pc:docMk/>
          <pc:sldMk cId="572559184" sldId="369"/>
        </pc:sldMkLst>
        <pc:spChg chg="del">
          <ac:chgData name="Thúy Mai" userId="222f1c7e07c9bd7a" providerId="LiveId" clId="{006B0544-EB2D-45A5-88FE-374315565DDD}" dt="2022-06-27T08:42:07.487" v="309" actId="478"/>
          <ac:spMkLst>
            <pc:docMk/>
            <pc:sldMk cId="572559184" sldId="369"/>
            <ac:spMk id="2" creationId="{466C0875-1263-0358-CC28-738BF9CC52B5}"/>
          </ac:spMkLst>
        </pc:spChg>
        <pc:spChg chg="del">
          <ac:chgData name="Thúy Mai" userId="222f1c7e07c9bd7a" providerId="LiveId" clId="{006B0544-EB2D-45A5-88FE-374315565DDD}" dt="2022-06-27T08:42:08.248" v="310" actId="478"/>
          <ac:spMkLst>
            <pc:docMk/>
            <pc:sldMk cId="572559184" sldId="369"/>
            <ac:spMk id="3" creationId="{D9A3F237-7CE7-6FE5-13D1-98FBCF9E3A6D}"/>
          </ac:spMkLst>
        </pc:spChg>
        <pc:graphicFrameChg chg="add del mod">
          <ac:chgData name="Thúy Mai" userId="222f1c7e07c9bd7a" providerId="LiveId" clId="{006B0544-EB2D-45A5-88FE-374315565DDD}" dt="2022-06-27T08:42:09.677" v="313"/>
          <ac:graphicFrameMkLst>
            <pc:docMk/>
            <pc:sldMk cId="572559184" sldId="369"/>
            <ac:graphicFrameMk id="4" creationId="{0B85BB80-0A33-F531-EDB2-9C591B38EC1C}"/>
          </ac:graphicFrameMkLst>
        </pc:graphicFrameChg>
        <pc:graphicFrameChg chg="add mod modGraphic">
          <ac:chgData name="Thúy Mai" userId="222f1c7e07c9bd7a" providerId="LiveId" clId="{006B0544-EB2D-45A5-88FE-374315565DDD}" dt="2022-06-27T08:44:24.378" v="357" actId="1076"/>
          <ac:graphicFrameMkLst>
            <pc:docMk/>
            <pc:sldMk cId="572559184" sldId="369"/>
            <ac:graphicFrameMk id="5" creationId="{6167D7D4-43D8-0063-393F-D183AE09CB8C}"/>
          </ac:graphicFrameMkLst>
        </pc:graphicFrameChg>
      </pc:sldChg>
      <pc:sldChg chg="addSp delSp modSp new del mod">
        <pc:chgData name="Thúy Mai" userId="222f1c7e07c9bd7a" providerId="LiveId" clId="{006B0544-EB2D-45A5-88FE-374315565DDD}" dt="2022-06-27T09:12:15.620" v="502" actId="47"/>
        <pc:sldMkLst>
          <pc:docMk/>
          <pc:sldMk cId="1003664147" sldId="370"/>
        </pc:sldMkLst>
        <pc:spChg chg="del">
          <ac:chgData name="Thúy Mai" userId="222f1c7e07c9bd7a" providerId="LiveId" clId="{006B0544-EB2D-45A5-88FE-374315565DDD}" dt="2022-06-27T09:06:49.397" v="362" actId="478"/>
          <ac:spMkLst>
            <pc:docMk/>
            <pc:sldMk cId="1003664147" sldId="370"/>
            <ac:spMk id="2" creationId="{09B489A7-5E6F-D00A-36B2-7E921D35B009}"/>
          </ac:spMkLst>
        </pc:spChg>
        <pc:spChg chg="del">
          <ac:chgData name="Thúy Mai" userId="222f1c7e07c9bd7a" providerId="LiveId" clId="{006B0544-EB2D-45A5-88FE-374315565DDD}" dt="2022-06-27T09:06:50.169" v="363" actId="478"/>
          <ac:spMkLst>
            <pc:docMk/>
            <pc:sldMk cId="1003664147" sldId="370"/>
            <ac:spMk id="3" creationId="{AC6AD1FF-4919-9409-D11A-AAE108BEB812}"/>
          </ac:spMkLst>
        </pc:spChg>
        <pc:spChg chg="add mod">
          <ac:chgData name="Thúy Mai" userId="222f1c7e07c9bd7a" providerId="LiveId" clId="{006B0544-EB2D-45A5-88FE-374315565DDD}" dt="2022-06-27T09:11:26.979" v="487" actId="21"/>
          <ac:spMkLst>
            <pc:docMk/>
            <pc:sldMk cId="1003664147" sldId="370"/>
            <ac:spMk id="6" creationId="{AD64473D-E9EA-36BC-55A3-95323C69A3CC}"/>
          </ac:spMkLst>
        </pc:spChg>
        <pc:graphicFrameChg chg="add del mod">
          <ac:chgData name="Thúy Mai" userId="222f1c7e07c9bd7a" providerId="LiveId" clId="{006B0544-EB2D-45A5-88FE-374315565DDD}" dt="2022-06-27T09:06:52.051" v="366"/>
          <ac:graphicFrameMkLst>
            <pc:docMk/>
            <pc:sldMk cId="1003664147" sldId="370"/>
            <ac:graphicFrameMk id="4" creationId="{594808B5-CE27-7DA9-C639-7FEDF0B944F5}"/>
          </ac:graphicFrameMkLst>
        </pc:graphicFrameChg>
      </pc:sldChg>
      <pc:sldChg chg="addSp delSp modSp add mod modTransition modAnim">
        <pc:chgData name="Thúy Mai" userId="222f1c7e07c9bd7a" providerId="LiveId" clId="{006B0544-EB2D-45A5-88FE-374315565DDD}" dt="2022-06-27T09:47:02.985" v="1110"/>
        <pc:sldMkLst>
          <pc:docMk/>
          <pc:sldMk cId="3612820071" sldId="371"/>
        </pc:sldMkLst>
        <pc:spChg chg="add mod ord">
          <ac:chgData name="Thúy Mai" userId="222f1c7e07c9bd7a" providerId="LiveId" clId="{006B0544-EB2D-45A5-88FE-374315565DDD}" dt="2022-06-27T09:08:25.533" v="398" actId="14100"/>
          <ac:spMkLst>
            <pc:docMk/>
            <pc:sldMk cId="3612820071" sldId="371"/>
            <ac:spMk id="4" creationId="{091ABB7F-72CC-028E-C89B-B0D632188B18}"/>
          </ac:spMkLst>
        </pc:spChg>
        <pc:spChg chg="mod">
          <ac:chgData name="Thúy Mai" userId="222f1c7e07c9bd7a" providerId="LiveId" clId="{006B0544-EB2D-45A5-88FE-374315565DDD}" dt="2022-06-27T09:08:08.785" v="390" actId="14100"/>
          <ac:spMkLst>
            <pc:docMk/>
            <pc:sldMk cId="3612820071" sldId="371"/>
            <ac:spMk id="6" creationId="{62EB405F-70F3-9228-1E40-16787805E343}"/>
          </ac:spMkLst>
        </pc:spChg>
        <pc:spChg chg="del mod">
          <ac:chgData name="Thúy Mai" userId="222f1c7e07c9bd7a" providerId="LiveId" clId="{006B0544-EB2D-45A5-88FE-374315565DDD}" dt="2022-06-27T09:07:19.199" v="373" actId="478"/>
          <ac:spMkLst>
            <pc:docMk/>
            <pc:sldMk cId="3612820071" sldId="371"/>
            <ac:spMk id="8" creationId="{E81BC9F9-BB9C-4A2F-D7DD-6457DCC45738}"/>
          </ac:spMkLst>
        </pc:spChg>
        <pc:spChg chg="add mod">
          <ac:chgData name="Thúy Mai" userId="222f1c7e07c9bd7a" providerId="LiveId" clId="{006B0544-EB2D-45A5-88FE-374315565DDD}" dt="2022-06-27T09:10:27.396" v="473" actId="20577"/>
          <ac:spMkLst>
            <pc:docMk/>
            <pc:sldMk cId="3612820071" sldId="371"/>
            <ac:spMk id="9" creationId="{1FD9B7AE-4247-7C5F-7C50-8DC01FD7DF87}"/>
          </ac:spMkLst>
        </pc:spChg>
        <pc:graphicFrameChg chg="add del mod">
          <ac:chgData name="Thúy Mai" userId="222f1c7e07c9bd7a" providerId="LiveId" clId="{006B0544-EB2D-45A5-88FE-374315565DDD}" dt="2022-06-27T09:08:50.566" v="401"/>
          <ac:graphicFrameMkLst>
            <pc:docMk/>
            <pc:sldMk cId="3612820071" sldId="371"/>
            <ac:graphicFrameMk id="2" creationId="{4D0C5285-3B93-399D-4FAD-48039367AD06}"/>
          </ac:graphicFrameMkLst>
        </pc:graphicFrameChg>
        <pc:picChg chg="add mod">
          <ac:chgData name="Thúy Mai" userId="222f1c7e07c9bd7a" providerId="LiveId" clId="{006B0544-EB2D-45A5-88FE-374315565DDD}" dt="2022-06-27T09:08:21.799" v="397" actId="688"/>
          <ac:picMkLst>
            <pc:docMk/>
            <pc:sldMk cId="3612820071" sldId="371"/>
            <ac:picMk id="5" creationId="{40943122-2DF8-B069-94F2-ACD2AA5F5825}"/>
          </ac:picMkLst>
        </pc:picChg>
      </pc:sldChg>
      <pc:sldChg chg="addSp modSp add mod modTransition modAnim">
        <pc:chgData name="Thúy Mai" userId="222f1c7e07c9bd7a" providerId="LiveId" clId="{006B0544-EB2D-45A5-88FE-374315565DDD}" dt="2022-06-27T09:47:02.985" v="1110"/>
        <pc:sldMkLst>
          <pc:docMk/>
          <pc:sldMk cId="3130997008" sldId="372"/>
        </pc:sldMkLst>
        <pc:spChg chg="add mod">
          <ac:chgData name="Thúy Mai" userId="222f1c7e07c9bd7a" providerId="LiveId" clId="{006B0544-EB2D-45A5-88FE-374315565DDD}" dt="2022-06-27T09:11:54.567" v="496" actId="1076"/>
          <ac:spMkLst>
            <pc:docMk/>
            <pc:sldMk cId="3130997008" sldId="372"/>
            <ac:spMk id="7" creationId="{5995539F-E549-183B-FAFA-8BCC374197C5}"/>
          </ac:spMkLst>
        </pc:spChg>
        <pc:spChg chg="mod">
          <ac:chgData name="Thúy Mai" userId="222f1c7e07c9bd7a" providerId="LiveId" clId="{006B0544-EB2D-45A5-88FE-374315565DDD}" dt="2022-06-27T09:11:51.296" v="495" actId="1076"/>
          <ac:spMkLst>
            <pc:docMk/>
            <pc:sldMk cId="3130997008" sldId="372"/>
            <ac:spMk id="9" creationId="{1FD9B7AE-4247-7C5F-7C50-8DC01FD7DF87}"/>
          </ac:spMkLst>
        </pc:spChg>
        <pc:spChg chg="add mod">
          <ac:chgData name="Thúy Mai" userId="222f1c7e07c9bd7a" providerId="LiveId" clId="{006B0544-EB2D-45A5-88FE-374315565DDD}" dt="2022-06-27T09:12:01.323" v="500" actId="113"/>
          <ac:spMkLst>
            <pc:docMk/>
            <pc:sldMk cId="3130997008" sldId="372"/>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4122096376" sldId="373"/>
        </pc:sldMkLst>
        <pc:spChg chg="mod">
          <ac:chgData name="Thúy Mai" userId="222f1c7e07c9bd7a" providerId="LiveId" clId="{006B0544-EB2D-45A5-88FE-374315565DDD}" dt="2022-06-27T09:18:21.291" v="589" actId="1076"/>
          <ac:spMkLst>
            <pc:docMk/>
            <pc:sldMk cId="4122096376" sldId="373"/>
            <ac:spMk id="4" creationId="{091ABB7F-72CC-028E-C89B-B0D632188B18}"/>
          </ac:spMkLst>
        </pc:spChg>
        <pc:spChg chg="mod">
          <ac:chgData name="Thúy Mai" userId="222f1c7e07c9bd7a" providerId="LiveId" clId="{006B0544-EB2D-45A5-88FE-374315565DDD}" dt="2022-06-27T09:18:22.080" v="592" actId="20577"/>
          <ac:spMkLst>
            <pc:docMk/>
            <pc:sldMk cId="4122096376" sldId="373"/>
            <ac:spMk id="6" creationId="{62EB405F-70F3-9228-1E40-16787805E343}"/>
          </ac:spMkLst>
        </pc:spChg>
        <pc:spChg chg="del mod">
          <ac:chgData name="Thúy Mai" userId="222f1c7e07c9bd7a" providerId="LiveId" clId="{006B0544-EB2D-45A5-88FE-374315565DDD}" dt="2022-06-27T09:18:30.351" v="599" actId="478"/>
          <ac:spMkLst>
            <pc:docMk/>
            <pc:sldMk cId="4122096376" sldId="373"/>
            <ac:spMk id="7" creationId="{5995539F-E549-183B-FAFA-8BCC374197C5}"/>
          </ac:spMkLst>
        </pc:spChg>
        <pc:spChg chg="add del mod">
          <ac:chgData name="Thúy Mai" userId="222f1c7e07c9bd7a" providerId="LiveId" clId="{006B0544-EB2D-45A5-88FE-374315565DDD}" dt="2022-06-27T09:19:29.709" v="630" actId="1076"/>
          <ac:spMkLst>
            <pc:docMk/>
            <pc:sldMk cId="4122096376" sldId="373"/>
            <ac:spMk id="9" creationId="{1FD9B7AE-4247-7C5F-7C50-8DC01FD7DF87}"/>
          </ac:spMkLst>
        </pc:spChg>
        <pc:spChg chg="mod">
          <ac:chgData name="Thúy Mai" userId="222f1c7e07c9bd7a" providerId="LiveId" clId="{006B0544-EB2D-45A5-88FE-374315565DDD}" dt="2022-06-27T09:19:59.388" v="637" actId="255"/>
          <ac:spMkLst>
            <pc:docMk/>
            <pc:sldMk cId="4122096376" sldId="373"/>
            <ac:spMk id="10" creationId="{CDAB91E2-7C2B-B1E3-41E8-0FA6C8F97354}"/>
          </ac:spMkLst>
        </pc:spChg>
        <pc:spChg chg="add del mod">
          <ac:chgData name="Thúy Mai" userId="222f1c7e07c9bd7a" providerId="LiveId" clId="{006B0544-EB2D-45A5-88FE-374315565DDD}" dt="2022-06-27T09:18:22.302" v="593" actId="47"/>
          <ac:spMkLst>
            <pc:docMk/>
            <pc:sldMk cId="4122096376" sldId="373"/>
            <ac:spMk id="11" creationId="{15303EFC-5888-B4F0-F1B6-FE137C6330E8}"/>
          </ac:spMkLst>
        </pc:spChg>
        <pc:spChg chg="add mod">
          <ac:chgData name="Thúy Mai" userId="222f1c7e07c9bd7a" providerId="LiveId" clId="{006B0544-EB2D-45A5-88FE-374315565DDD}" dt="2022-06-27T09:19:37.341" v="631" actId="1076"/>
          <ac:spMkLst>
            <pc:docMk/>
            <pc:sldMk cId="4122096376" sldId="373"/>
            <ac:spMk id="14" creationId="{DD34EC06-1229-62A4-D086-C1CE38E55821}"/>
          </ac:spMkLst>
        </pc:spChg>
        <pc:graphicFrameChg chg="add del mod">
          <ac:chgData name="Thúy Mai" userId="222f1c7e07c9bd7a" providerId="LiveId" clId="{006B0544-EB2D-45A5-88FE-374315565DDD}" dt="2022-06-27T09:12:34.310" v="507"/>
          <ac:graphicFrameMkLst>
            <pc:docMk/>
            <pc:sldMk cId="4122096376" sldId="373"/>
            <ac:graphicFrameMk id="2" creationId="{03828166-BE11-A885-0868-0F2BB5A0B8CB}"/>
          </ac:graphicFrameMkLst>
        </pc:graphicFrameChg>
        <pc:graphicFrameChg chg="add del mod">
          <ac:chgData name="Thúy Mai" userId="222f1c7e07c9bd7a" providerId="LiveId" clId="{006B0544-EB2D-45A5-88FE-374315565DDD}" dt="2022-06-27T09:18:45.791" v="608"/>
          <ac:graphicFrameMkLst>
            <pc:docMk/>
            <pc:sldMk cId="4122096376" sldId="373"/>
            <ac:graphicFrameMk id="8" creationId="{BCE43180-28CB-31B1-B316-4BD99436854E}"/>
          </ac:graphicFrameMkLst>
        </pc:graphicFrameChg>
        <pc:graphicFrameChg chg="add del mod">
          <ac:chgData name="Thúy Mai" userId="222f1c7e07c9bd7a" providerId="LiveId" clId="{006B0544-EB2D-45A5-88FE-374315565DDD}" dt="2022-06-27T09:18:47.059" v="611"/>
          <ac:graphicFrameMkLst>
            <pc:docMk/>
            <pc:sldMk cId="4122096376" sldId="373"/>
            <ac:graphicFrameMk id="12" creationId="{0BCCA84A-AA3E-1BC0-9A48-12008965B906}"/>
          </ac:graphicFrameMkLst>
        </pc:graphicFrameChg>
        <pc:picChg chg="mod">
          <ac:chgData name="Thúy Mai" userId="222f1c7e07c9bd7a" providerId="LiveId" clId="{006B0544-EB2D-45A5-88FE-374315565DDD}" dt="2022-06-27T09:18:21.673" v="590" actId="1076"/>
          <ac:picMkLst>
            <pc:docMk/>
            <pc:sldMk cId="4122096376" sldId="373"/>
            <ac:picMk id="5" creationId="{40943122-2DF8-B069-94F2-ACD2AA5F5825}"/>
          </ac:picMkLst>
        </pc:picChg>
      </pc:sldChg>
      <pc:sldChg chg="delSp modSp add mod modTransition modAnim">
        <pc:chgData name="Thúy Mai" userId="222f1c7e07c9bd7a" providerId="LiveId" clId="{006B0544-EB2D-45A5-88FE-374315565DDD}" dt="2022-06-27T09:47:02.985" v="1110"/>
        <pc:sldMkLst>
          <pc:docMk/>
          <pc:sldMk cId="798539187" sldId="374"/>
        </pc:sldMkLst>
        <pc:spChg chg="mod">
          <ac:chgData name="Thúy Mai" userId="222f1c7e07c9bd7a" providerId="LiveId" clId="{006B0544-EB2D-45A5-88FE-374315565DDD}" dt="2022-06-27T09:46:06.683" v="1104" actId="207"/>
          <ac:spMkLst>
            <pc:docMk/>
            <pc:sldMk cId="798539187" sldId="374"/>
            <ac:spMk id="7" creationId="{5995539F-E549-183B-FAFA-8BCC374197C5}"/>
          </ac:spMkLst>
        </pc:spChg>
        <pc:spChg chg="mod">
          <ac:chgData name="Thúy Mai" userId="222f1c7e07c9bd7a" providerId="LiveId" clId="{006B0544-EB2D-45A5-88FE-374315565DDD}" dt="2022-06-27T09:20:20.123" v="644" actId="14100"/>
          <ac:spMkLst>
            <pc:docMk/>
            <pc:sldMk cId="798539187" sldId="374"/>
            <ac:spMk id="9" creationId="{1FD9B7AE-4247-7C5F-7C50-8DC01FD7DF87}"/>
          </ac:spMkLst>
        </pc:spChg>
        <pc:spChg chg="del">
          <ac:chgData name="Thúy Mai" userId="222f1c7e07c9bd7a" providerId="LiveId" clId="{006B0544-EB2D-45A5-88FE-374315565DDD}" dt="2022-06-27T09:19:46.388" v="633" actId="478"/>
          <ac:spMkLst>
            <pc:docMk/>
            <pc:sldMk cId="798539187" sldId="374"/>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3378886203" sldId="375"/>
        </pc:sldMkLst>
        <pc:spChg chg="mod">
          <ac:chgData name="Thúy Mai" userId="222f1c7e07c9bd7a" providerId="LiveId" clId="{006B0544-EB2D-45A5-88FE-374315565DDD}" dt="2022-06-27T09:20:46.789" v="653" actId="20577"/>
          <ac:spMkLst>
            <pc:docMk/>
            <pc:sldMk cId="3378886203" sldId="375"/>
            <ac:spMk id="6" creationId="{62EB405F-70F3-9228-1E40-16787805E343}"/>
          </ac:spMkLst>
        </pc:spChg>
        <pc:spChg chg="mod">
          <ac:chgData name="Thúy Mai" userId="222f1c7e07c9bd7a" providerId="LiveId" clId="{006B0544-EB2D-45A5-88FE-374315565DDD}" dt="2022-06-27T09:22:21.102" v="682" actId="1076"/>
          <ac:spMkLst>
            <pc:docMk/>
            <pc:sldMk cId="3378886203" sldId="375"/>
            <ac:spMk id="7" creationId="{5995539F-E549-183B-FAFA-8BCC374197C5}"/>
          </ac:spMkLst>
        </pc:spChg>
        <pc:spChg chg="mod">
          <ac:chgData name="Thúy Mai" userId="222f1c7e07c9bd7a" providerId="LiveId" clId="{006B0544-EB2D-45A5-88FE-374315565DDD}" dt="2022-06-27T09:21:52.312" v="670" actId="1076"/>
          <ac:spMkLst>
            <pc:docMk/>
            <pc:sldMk cId="3378886203" sldId="375"/>
            <ac:spMk id="9" creationId="{1FD9B7AE-4247-7C5F-7C50-8DC01FD7DF87}"/>
          </ac:spMkLst>
        </pc:spChg>
        <pc:spChg chg="add mod">
          <ac:chgData name="Thúy Mai" userId="222f1c7e07c9bd7a" providerId="LiveId" clId="{006B0544-EB2D-45A5-88FE-374315565DDD}" dt="2022-06-27T09:21:54.209" v="671" actId="1076"/>
          <ac:spMkLst>
            <pc:docMk/>
            <pc:sldMk cId="3378886203" sldId="375"/>
            <ac:spMk id="10" creationId="{78D33CF8-7638-375F-DE9C-CADF3DDDB3F7}"/>
          </ac:spMkLst>
        </pc:spChg>
        <pc:graphicFrameChg chg="add del mod">
          <ac:chgData name="Thúy Mai" userId="222f1c7e07c9bd7a" providerId="LiveId" clId="{006B0544-EB2D-45A5-88FE-374315565DDD}" dt="2022-06-27T09:21:32.058" v="660"/>
          <ac:graphicFrameMkLst>
            <pc:docMk/>
            <pc:sldMk cId="3378886203" sldId="375"/>
            <ac:graphicFrameMk id="2" creationId="{AE3A1A03-630D-CCCB-AC43-20C65066C4D2}"/>
          </ac:graphicFrameMkLst>
        </pc:graphicFrameChg>
        <pc:graphicFrameChg chg="add del mod">
          <ac:chgData name="Thúy Mai" userId="222f1c7e07c9bd7a" providerId="LiveId" clId="{006B0544-EB2D-45A5-88FE-374315565DDD}" dt="2022-06-27T09:22:05.976" v="675"/>
          <ac:graphicFrameMkLst>
            <pc:docMk/>
            <pc:sldMk cId="3378886203" sldId="375"/>
            <ac:graphicFrameMk id="8" creationId="{FC6AD14B-68E9-2CF5-8D61-E45320A63539}"/>
          </ac:graphicFrameMkLst>
        </pc:graphicFrameChg>
      </pc:sldChg>
      <pc:sldChg chg="addSp delSp modSp add mod modTransition modAnim">
        <pc:chgData name="Thúy Mai" userId="222f1c7e07c9bd7a" providerId="LiveId" clId="{006B0544-EB2D-45A5-88FE-374315565DDD}" dt="2022-06-27T09:47:02.985" v="1110"/>
        <pc:sldMkLst>
          <pc:docMk/>
          <pc:sldMk cId="1073071659" sldId="376"/>
        </pc:sldMkLst>
        <pc:spChg chg="mod">
          <ac:chgData name="Thúy Mai" userId="222f1c7e07c9bd7a" providerId="LiveId" clId="{006B0544-EB2D-45A5-88FE-374315565DDD}" dt="2022-06-27T09:22:51.814" v="692" actId="1076"/>
          <ac:spMkLst>
            <pc:docMk/>
            <pc:sldMk cId="1073071659" sldId="376"/>
            <ac:spMk id="7" creationId="{5995539F-E549-183B-FAFA-8BCC374197C5}"/>
          </ac:spMkLst>
        </pc:spChg>
        <pc:graphicFrameChg chg="add del mod">
          <ac:chgData name="Thúy Mai" userId="222f1c7e07c9bd7a" providerId="LiveId" clId="{006B0544-EB2D-45A5-88FE-374315565DDD}" dt="2022-06-27T09:22:38.121" v="686"/>
          <ac:graphicFrameMkLst>
            <pc:docMk/>
            <pc:sldMk cId="1073071659" sldId="376"/>
            <ac:graphicFrameMk id="2" creationId="{80A4EBE4-4A72-6AB3-D523-7D044960B328}"/>
          </ac:graphicFrameMkLst>
        </pc:graphicFrameChg>
      </pc:sldChg>
      <pc:sldChg chg="addSp delSp modSp add mod modTransition modAnim">
        <pc:chgData name="Thúy Mai" userId="222f1c7e07c9bd7a" providerId="LiveId" clId="{006B0544-EB2D-45A5-88FE-374315565DDD}" dt="2022-06-27T09:47:02.985" v="1110"/>
        <pc:sldMkLst>
          <pc:docMk/>
          <pc:sldMk cId="2416144175" sldId="377"/>
        </pc:sldMkLst>
        <pc:spChg chg="mod">
          <ac:chgData name="Thúy Mai" userId="222f1c7e07c9bd7a" providerId="LiveId" clId="{006B0544-EB2D-45A5-88FE-374315565DDD}" dt="2022-06-27T09:24:27.452" v="723" actId="20577"/>
          <ac:spMkLst>
            <pc:docMk/>
            <pc:sldMk cId="2416144175" sldId="377"/>
            <ac:spMk id="6" creationId="{62EB405F-70F3-9228-1E40-16787805E343}"/>
          </ac:spMkLst>
        </pc:spChg>
        <pc:spChg chg="mod">
          <ac:chgData name="Thúy Mai" userId="222f1c7e07c9bd7a" providerId="LiveId" clId="{006B0544-EB2D-45A5-88FE-374315565DDD}" dt="2022-06-27T09:46:30.933" v="1108" actId="1076"/>
          <ac:spMkLst>
            <pc:docMk/>
            <pc:sldMk cId="2416144175" sldId="377"/>
            <ac:spMk id="7" creationId="{5995539F-E549-183B-FAFA-8BCC374197C5}"/>
          </ac:spMkLst>
        </pc:spChg>
        <pc:spChg chg="mod">
          <ac:chgData name="Thúy Mai" userId="222f1c7e07c9bd7a" providerId="LiveId" clId="{006B0544-EB2D-45A5-88FE-374315565DDD}" dt="2022-06-27T09:24:12.405" v="715" actId="1076"/>
          <ac:spMkLst>
            <pc:docMk/>
            <pc:sldMk cId="2416144175" sldId="377"/>
            <ac:spMk id="9" creationId="{1FD9B7AE-4247-7C5F-7C50-8DC01FD7DF87}"/>
          </ac:spMkLst>
        </pc:spChg>
        <pc:spChg chg="mod">
          <ac:chgData name="Thúy Mai" userId="222f1c7e07c9bd7a" providerId="LiveId" clId="{006B0544-EB2D-45A5-88FE-374315565DDD}" dt="2022-06-27T09:24:17.031" v="717" actId="14100"/>
          <ac:spMkLst>
            <pc:docMk/>
            <pc:sldMk cId="2416144175" sldId="377"/>
            <ac:spMk id="10" creationId="{78D33CF8-7638-375F-DE9C-CADF3DDDB3F7}"/>
          </ac:spMkLst>
        </pc:spChg>
        <pc:spChg chg="add del mod">
          <ac:chgData name="Thúy Mai" userId="222f1c7e07c9bd7a" providerId="LiveId" clId="{006B0544-EB2D-45A5-88FE-374315565DDD}" dt="2022-06-27T09:23:51.155" v="705" actId="478"/>
          <ac:spMkLst>
            <pc:docMk/>
            <pc:sldMk cId="2416144175" sldId="377"/>
            <ac:spMk id="11" creationId="{2D1C5FA4-8E2B-952B-6730-B832B4A3BFDC}"/>
          </ac:spMkLst>
        </pc:spChg>
        <pc:graphicFrameChg chg="add del mod">
          <ac:chgData name="Thúy Mai" userId="222f1c7e07c9bd7a" providerId="LiveId" clId="{006B0544-EB2D-45A5-88FE-374315565DDD}" dt="2022-06-27T09:23:27.018" v="697"/>
          <ac:graphicFrameMkLst>
            <pc:docMk/>
            <pc:sldMk cId="2416144175" sldId="377"/>
            <ac:graphicFrameMk id="2" creationId="{304E26B8-8F79-71CD-305B-AC0BC0F7C4D3}"/>
          </ac:graphicFrameMkLst>
        </pc:graphicFrameChg>
      </pc:sldChg>
      <pc:sldChg chg="addSp delSp modSp add mod modTransition modAnim">
        <pc:chgData name="Thúy Mai" userId="222f1c7e07c9bd7a" providerId="LiveId" clId="{006B0544-EB2D-45A5-88FE-374315565DDD}" dt="2022-06-27T09:47:02.985" v="1110"/>
        <pc:sldMkLst>
          <pc:docMk/>
          <pc:sldMk cId="4182277778" sldId="378"/>
        </pc:sldMkLst>
        <pc:spChg chg="add mod ord">
          <ac:chgData name="Thúy Mai" userId="222f1c7e07c9bd7a" providerId="LiveId" clId="{006B0544-EB2D-45A5-88FE-374315565DDD}" dt="2022-06-27T09:31:31.017" v="880" actId="1076"/>
          <ac:spMkLst>
            <pc:docMk/>
            <pc:sldMk cId="4182277778" sldId="378"/>
            <ac:spMk id="5" creationId="{AAE8C735-CBFA-ED74-4004-08ECBE8B19A0}"/>
          </ac:spMkLst>
        </pc:spChg>
        <pc:spChg chg="mod">
          <ac:chgData name="Thúy Mai" userId="222f1c7e07c9bd7a" providerId="LiveId" clId="{006B0544-EB2D-45A5-88FE-374315565DDD}" dt="2022-06-27T09:31:06.985" v="873" actId="1076"/>
          <ac:spMkLst>
            <pc:docMk/>
            <pc:sldMk cId="4182277778" sldId="378"/>
            <ac:spMk id="6" creationId="{62EB405F-70F3-9228-1E40-16787805E343}"/>
          </ac:spMkLst>
        </pc:spChg>
        <pc:spChg chg="mod">
          <ac:chgData name="Thúy Mai" userId="222f1c7e07c9bd7a" providerId="LiveId" clId="{006B0544-EB2D-45A5-88FE-374315565DDD}" dt="2022-06-27T09:31:37.385" v="881" actId="1076"/>
          <ac:spMkLst>
            <pc:docMk/>
            <pc:sldMk cId="4182277778" sldId="378"/>
            <ac:spMk id="7" creationId="{D5F5B631-55CE-2A99-9C30-9BB9B0AACE7C}"/>
          </ac:spMkLst>
        </pc:spChg>
        <pc:spChg chg="del mod">
          <ac:chgData name="Thúy Mai" userId="222f1c7e07c9bd7a" providerId="LiveId" clId="{006B0544-EB2D-45A5-88FE-374315565DDD}" dt="2022-06-27T09:30:18.067" v="859" actId="478"/>
          <ac:spMkLst>
            <pc:docMk/>
            <pc:sldMk cId="4182277778" sldId="378"/>
            <ac:spMk id="8" creationId="{E81BC9F9-BB9C-4A2F-D7DD-6457DCC45738}"/>
          </ac:spMkLst>
        </pc:spChg>
        <pc:spChg chg="add mod">
          <ac:chgData name="Thúy Mai" userId="222f1c7e07c9bd7a" providerId="LiveId" clId="{006B0544-EB2D-45A5-88FE-374315565DDD}" dt="2022-06-27T09:31:45.543" v="883" actId="1076"/>
          <ac:spMkLst>
            <pc:docMk/>
            <pc:sldMk cId="4182277778" sldId="378"/>
            <ac:spMk id="9" creationId="{EE9332D6-155F-EE41-C140-361CA7C8576C}"/>
          </ac:spMkLst>
        </pc:spChg>
        <pc:picChg chg="add mod">
          <ac:chgData name="Thúy Mai" userId="222f1c7e07c9bd7a" providerId="LiveId" clId="{006B0544-EB2D-45A5-88FE-374315565DDD}" dt="2022-06-27T09:31:45.543" v="883" actId="1076"/>
          <ac:picMkLst>
            <pc:docMk/>
            <pc:sldMk cId="4182277778" sldId="378"/>
            <ac:picMk id="10" creationId="{CA93B84D-6A9D-CE89-0BBD-20CC85887EAE}"/>
          </ac:picMkLst>
        </pc:picChg>
      </pc:sldChg>
      <pc:sldChg chg="addSp delSp modSp new mod modTransition modAnim">
        <pc:chgData name="Thúy Mai" userId="222f1c7e07c9bd7a" providerId="LiveId" clId="{006B0544-EB2D-45A5-88FE-374315565DDD}" dt="2022-06-27T09:47:02.985" v="1110"/>
        <pc:sldMkLst>
          <pc:docMk/>
          <pc:sldMk cId="3195664827" sldId="379"/>
        </pc:sldMkLst>
        <pc:spChg chg="del">
          <ac:chgData name="Thúy Mai" userId="222f1c7e07c9bd7a" providerId="LiveId" clId="{006B0544-EB2D-45A5-88FE-374315565DDD}" dt="2022-06-27T09:27:18.310" v="784" actId="478"/>
          <ac:spMkLst>
            <pc:docMk/>
            <pc:sldMk cId="3195664827" sldId="379"/>
            <ac:spMk id="2" creationId="{ECCEB929-E646-BAB7-1AE7-A6A3E5F4D6B1}"/>
          </ac:spMkLst>
        </pc:spChg>
        <pc:spChg chg="del">
          <ac:chgData name="Thúy Mai" userId="222f1c7e07c9bd7a" providerId="LiveId" clId="{006B0544-EB2D-45A5-88FE-374315565DDD}" dt="2022-06-27T09:27:19.115" v="785" actId="478"/>
          <ac:spMkLst>
            <pc:docMk/>
            <pc:sldMk cId="3195664827" sldId="379"/>
            <ac:spMk id="3" creationId="{1161F30B-7CA5-AD1D-CD89-FA0DFD20D4B8}"/>
          </ac:spMkLst>
        </pc:spChg>
        <pc:spChg chg="add mod">
          <ac:chgData name="Thúy Mai" userId="222f1c7e07c9bd7a" providerId="LiveId" clId="{006B0544-EB2D-45A5-88FE-374315565DDD}" dt="2022-06-27T09:29:43.580" v="851" actId="123"/>
          <ac:spMkLst>
            <pc:docMk/>
            <pc:sldMk cId="3195664827" sldId="379"/>
            <ac:spMk id="6" creationId="{6DB9478D-0DFE-5B15-52A8-3C574D379605}"/>
          </ac:spMkLst>
        </pc:spChg>
        <pc:spChg chg="add mod">
          <ac:chgData name="Thúy Mai" userId="222f1c7e07c9bd7a" providerId="LiveId" clId="{006B0544-EB2D-45A5-88FE-374315565DDD}" dt="2022-06-27T09:29:56.841" v="854" actId="208"/>
          <ac:spMkLst>
            <pc:docMk/>
            <pc:sldMk cId="3195664827" sldId="379"/>
            <ac:spMk id="8" creationId="{239F553C-D5DD-2882-72A7-BBC51A3045A0}"/>
          </ac:spMkLst>
        </pc:spChg>
        <pc:graphicFrameChg chg="add del mod">
          <ac:chgData name="Thúy Mai" userId="222f1c7e07c9bd7a" providerId="LiveId" clId="{006B0544-EB2D-45A5-88FE-374315565DDD}" dt="2022-06-27T09:27:20.211" v="788"/>
          <ac:graphicFrameMkLst>
            <pc:docMk/>
            <pc:sldMk cId="3195664827" sldId="379"/>
            <ac:graphicFrameMk id="4" creationId="{DB5DA538-5952-3EC5-1496-4242F7453A5C}"/>
          </ac:graphicFrameMkLst>
        </pc:graphicFrameChg>
      </pc:sldChg>
      <pc:sldChg chg="addSp delSp modSp new mod modTransition modAnim">
        <pc:chgData name="Thúy Mai" userId="222f1c7e07c9bd7a" providerId="LiveId" clId="{006B0544-EB2D-45A5-88FE-374315565DDD}" dt="2022-06-27T09:47:02.985" v="1110"/>
        <pc:sldMkLst>
          <pc:docMk/>
          <pc:sldMk cId="490912" sldId="380"/>
        </pc:sldMkLst>
        <pc:spChg chg="del">
          <ac:chgData name="Thúy Mai" userId="222f1c7e07c9bd7a" providerId="LiveId" clId="{006B0544-EB2D-45A5-88FE-374315565DDD}" dt="2022-06-27T09:28:17.325" v="812" actId="478"/>
          <ac:spMkLst>
            <pc:docMk/>
            <pc:sldMk cId="490912" sldId="380"/>
            <ac:spMk id="2" creationId="{CE5E264B-8C4B-6AE8-45FA-75E85E856504}"/>
          </ac:spMkLst>
        </pc:spChg>
        <pc:spChg chg="del">
          <ac:chgData name="Thúy Mai" userId="222f1c7e07c9bd7a" providerId="LiveId" clId="{006B0544-EB2D-45A5-88FE-374315565DDD}" dt="2022-06-27T09:28:18.974" v="813" actId="478"/>
          <ac:spMkLst>
            <pc:docMk/>
            <pc:sldMk cId="490912" sldId="380"/>
            <ac:spMk id="3" creationId="{6DF04FB0-794D-A0D9-D6D4-C58EF9BEFBC7}"/>
          </ac:spMkLst>
        </pc:spChg>
        <pc:spChg chg="add mod">
          <ac:chgData name="Thúy Mai" userId="222f1c7e07c9bd7a" providerId="LiveId" clId="{006B0544-EB2D-45A5-88FE-374315565DDD}" dt="2022-06-27T09:29:03.700" v="830" actId="1076"/>
          <ac:spMkLst>
            <pc:docMk/>
            <pc:sldMk cId="490912" sldId="380"/>
            <ac:spMk id="5" creationId="{06D28F22-62A3-5749-C3E7-4FF201E32A11}"/>
          </ac:spMkLst>
        </pc:spChg>
      </pc:sldChg>
      <pc:sldChg chg="delSp new del mod">
        <pc:chgData name="Thúy Mai" userId="222f1c7e07c9bd7a" providerId="LiveId" clId="{006B0544-EB2D-45A5-88FE-374315565DDD}" dt="2022-06-27T09:33:11.609" v="918" actId="47"/>
        <pc:sldMkLst>
          <pc:docMk/>
          <pc:sldMk cId="1692852816" sldId="381"/>
        </pc:sldMkLst>
        <pc:spChg chg="del">
          <ac:chgData name="Thúy Mai" userId="222f1c7e07c9bd7a" providerId="LiveId" clId="{006B0544-EB2D-45A5-88FE-374315565DDD}" dt="2022-06-27T09:31:54.032" v="885" actId="478"/>
          <ac:spMkLst>
            <pc:docMk/>
            <pc:sldMk cId="1692852816" sldId="381"/>
            <ac:spMk id="2" creationId="{0FA76E65-07F7-D5AE-4146-1A1CE6E39A8E}"/>
          </ac:spMkLst>
        </pc:spChg>
        <pc:spChg chg="del">
          <ac:chgData name="Thúy Mai" userId="222f1c7e07c9bd7a" providerId="LiveId" clId="{006B0544-EB2D-45A5-88FE-374315565DDD}" dt="2022-06-27T09:31:56.434" v="886" actId="478"/>
          <ac:spMkLst>
            <pc:docMk/>
            <pc:sldMk cId="1692852816" sldId="381"/>
            <ac:spMk id="3" creationId="{C31EA7E5-AE89-94D7-151F-5D2FFA2E96E9}"/>
          </ac:spMkLst>
        </pc:spChg>
      </pc:sldChg>
      <pc:sldChg chg="addSp delSp modSp add mod ord modTransition modAnim">
        <pc:chgData name="Thúy Mai" userId="222f1c7e07c9bd7a" providerId="LiveId" clId="{006B0544-EB2D-45A5-88FE-374315565DDD}" dt="2022-06-27T09:47:02.985" v="1110"/>
        <pc:sldMkLst>
          <pc:docMk/>
          <pc:sldMk cId="900367783" sldId="382"/>
        </pc:sldMkLst>
        <pc:spChg chg="mod">
          <ac:chgData name="Thúy Mai" userId="222f1c7e07c9bd7a" providerId="LiveId" clId="{006B0544-EB2D-45A5-88FE-374315565DDD}" dt="2022-06-27T09:32:20.040" v="894" actId="20577"/>
          <ac:spMkLst>
            <pc:docMk/>
            <pc:sldMk cId="900367783" sldId="382"/>
            <ac:spMk id="6" creationId="{62EB405F-70F3-9228-1E40-16787805E343}"/>
          </ac:spMkLst>
        </pc:spChg>
        <pc:spChg chg="mod">
          <ac:chgData name="Thúy Mai" userId="222f1c7e07c9bd7a" providerId="LiveId" clId="{006B0544-EB2D-45A5-88FE-374315565DDD}" dt="2022-06-27T09:33:07.910" v="917" actId="1076"/>
          <ac:spMkLst>
            <pc:docMk/>
            <pc:sldMk cId="900367783" sldId="382"/>
            <ac:spMk id="7" creationId="{D5F5B631-55CE-2A99-9C30-9BB9B0AACE7C}"/>
          </ac:spMkLst>
        </pc:spChg>
        <pc:spChg chg="ord">
          <ac:chgData name="Thúy Mai" userId="222f1c7e07c9bd7a" providerId="LiveId" clId="{006B0544-EB2D-45A5-88FE-374315565DDD}" dt="2022-06-27T09:32:13.673" v="890" actId="167"/>
          <ac:spMkLst>
            <pc:docMk/>
            <pc:sldMk cId="900367783" sldId="382"/>
            <ac:spMk id="9" creationId="{B322F292-A493-5D48-96C9-7448404353F9}"/>
          </ac:spMkLst>
        </pc:spChg>
        <pc:spChg chg="mod">
          <ac:chgData name="Thúy Mai" userId="222f1c7e07c9bd7a" providerId="LiveId" clId="{006B0544-EB2D-45A5-88FE-374315565DDD}" dt="2022-06-27T09:44:43.783" v="1097" actId="1076"/>
          <ac:spMkLst>
            <pc:docMk/>
            <pc:sldMk cId="900367783" sldId="382"/>
            <ac:spMk id="11" creationId="{B24A6933-84AA-5022-996F-A2A6402F2619}"/>
          </ac:spMkLst>
        </pc:spChg>
        <pc:spChg chg="add mod">
          <ac:chgData name="Thúy Mai" userId="222f1c7e07c9bd7a" providerId="LiveId" clId="{006B0544-EB2D-45A5-88FE-374315565DDD}" dt="2022-06-27T09:44:20.658" v="1088" actId="571"/>
          <ac:spMkLst>
            <pc:docMk/>
            <pc:sldMk cId="900367783" sldId="382"/>
            <ac:spMk id="12" creationId="{16EB3EE7-0FC6-05CB-5D01-999CD25EA73B}"/>
          </ac:spMkLst>
        </pc:spChg>
        <pc:spChg chg="add mod">
          <ac:chgData name="Thúy Mai" userId="222f1c7e07c9bd7a" providerId="LiveId" clId="{006B0544-EB2D-45A5-88FE-374315565DDD}" dt="2022-06-27T09:44:20.658" v="1088" actId="571"/>
          <ac:spMkLst>
            <pc:docMk/>
            <pc:sldMk cId="900367783" sldId="382"/>
            <ac:spMk id="13" creationId="{E591E4C6-EFB7-98B5-F15C-31F9127B7E0F}"/>
          </ac:spMkLst>
        </pc:spChg>
        <pc:spChg chg="add mod">
          <ac:chgData name="Thúy Mai" userId="222f1c7e07c9bd7a" providerId="LiveId" clId="{006B0544-EB2D-45A5-88FE-374315565DDD}" dt="2022-06-27T09:44:20.658" v="1088" actId="571"/>
          <ac:spMkLst>
            <pc:docMk/>
            <pc:sldMk cId="900367783" sldId="382"/>
            <ac:spMk id="14" creationId="{56A8E59C-297C-279E-9F42-9965656D9ACA}"/>
          </ac:spMkLst>
        </pc:spChg>
        <pc:spChg chg="add mod">
          <ac:chgData name="Thúy Mai" userId="222f1c7e07c9bd7a" providerId="LiveId" clId="{006B0544-EB2D-45A5-88FE-374315565DDD}" dt="2022-06-27T09:44:20.658" v="1088" actId="571"/>
          <ac:spMkLst>
            <pc:docMk/>
            <pc:sldMk cId="900367783" sldId="382"/>
            <ac:spMk id="16" creationId="{4D565BF3-906B-3D13-6B55-06D3D7226416}"/>
          </ac:spMkLst>
        </pc:spChg>
        <pc:spChg chg="add mod">
          <ac:chgData name="Thúy Mai" userId="222f1c7e07c9bd7a" providerId="LiveId" clId="{006B0544-EB2D-45A5-88FE-374315565DDD}" dt="2022-06-27T09:44:20.171" v="1087" actId="571"/>
          <ac:spMkLst>
            <pc:docMk/>
            <pc:sldMk cId="900367783" sldId="382"/>
            <ac:spMk id="18" creationId="{A5F43690-601F-CD8C-5F56-8677BDFC38C8}"/>
          </ac:spMkLst>
        </pc:spChg>
        <pc:spChg chg="add mod">
          <ac:chgData name="Thúy Mai" userId="222f1c7e07c9bd7a" providerId="LiveId" clId="{006B0544-EB2D-45A5-88FE-374315565DDD}" dt="2022-06-27T09:44:20.171" v="1087" actId="571"/>
          <ac:spMkLst>
            <pc:docMk/>
            <pc:sldMk cId="900367783" sldId="382"/>
            <ac:spMk id="19" creationId="{D6E94746-79D3-9EC3-B65C-CF621D185038}"/>
          </ac:spMkLst>
        </pc:spChg>
        <pc:spChg chg="add mod">
          <ac:chgData name="Thúy Mai" userId="222f1c7e07c9bd7a" providerId="LiveId" clId="{006B0544-EB2D-45A5-88FE-374315565DDD}" dt="2022-06-27T09:44:20.171" v="1087" actId="571"/>
          <ac:spMkLst>
            <pc:docMk/>
            <pc:sldMk cId="900367783" sldId="382"/>
            <ac:spMk id="20" creationId="{394BF1CC-4706-DE5F-0CA1-19DB212180E8}"/>
          </ac:spMkLst>
        </pc:spChg>
        <pc:spChg chg="add mod">
          <ac:chgData name="Thúy Mai" userId="222f1c7e07c9bd7a" providerId="LiveId" clId="{006B0544-EB2D-45A5-88FE-374315565DDD}" dt="2022-06-27T09:44:20.171" v="1087" actId="571"/>
          <ac:spMkLst>
            <pc:docMk/>
            <pc:sldMk cId="900367783" sldId="382"/>
            <ac:spMk id="22" creationId="{1F7AA063-4306-E8EB-4282-97CC89DDD423}"/>
          </ac:spMkLst>
        </pc:spChg>
        <pc:spChg chg="add mod">
          <ac:chgData name="Thúy Mai" userId="222f1c7e07c9bd7a" providerId="LiveId" clId="{006B0544-EB2D-45A5-88FE-374315565DDD}" dt="2022-06-27T09:44:31.374" v="1092" actId="571"/>
          <ac:spMkLst>
            <pc:docMk/>
            <pc:sldMk cId="900367783" sldId="382"/>
            <ac:spMk id="24" creationId="{598D03B3-4F86-7A73-358B-135AC74077AC}"/>
          </ac:spMkLst>
        </pc:spChg>
        <pc:spChg chg="add mod">
          <ac:chgData name="Thúy Mai" userId="222f1c7e07c9bd7a" providerId="LiveId" clId="{006B0544-EB2D-45A5-88FE-374315565DDD}" dt="2022-06-27T09:44:31.374" v="1092" actId="571"/>
          <ac:spMkLst>
            <pc:docMk/>
            <pc:sldMk cId="900367783" sldId="382"/>
            <ac:spMk id="25" creationId="{B7239B69-1D7B-10C5-9017-E0380AB47CFD}"/>
          </ac:spMkLst>
        </pc:spChg>
        <pc:spChg chg="add mod">
          <ac:chgData name="Thúy Mai" userId="222f1c7e07c9bd7a" providerId="LiveId" clId="{006B0544-EB2D-45A5-88FE-374315565DDD}" dt="2022-06-27T09:44:31.374" v="1092" actId="571"/>
          <ac:spMkLst>
            <pc:docMk/>
            <pc:sldMk cId="900367783" sldId="382"/>
            <ac:spMk id="26" creationId="{F0910C1D-A7F8-8C4E-F766-D86965C3B914}"/>
          </ac:spMkLst>
        </pc:spChg>
        <pc:spChg chg="add mod">
          <ac:chgData name="Thúy Mai" userId="222f1c7e07c9bd7a" providerId="LiveId" clId="{006B0544-EB2D-45A5-88FE-374315565DDD}" dt="2022-06-27T09:44:31.374" v="1092" actId="571"/>
          <ac:spMkLst>
            <pc:docMk/>
            <pc:sldMk cId="900367783" sldId="382"/>
            <ac:spMk id="28" creationId="{D7ACBE4E-00B9-C621-8CE3-83CDFB961BEB}"/>
          </ac:spMkLst>
        </pc:spChg>
        <pc:spChg chg="add mod">
          <ac:chgData name="Thúy Mai" userId="222f1c7e07c9bd7a" providerId="LiveId" clId="{006B0544-EB2D-45A5-88FE-374315565DDD}" dt="2022-06-27T09:44:39.622" v="1095" actId="571"/>
          <ac:spMkLst>
            <pc:docMk/>
            <pc:sldMk cId="900367783" sldId="382"/>
            <ac:spMk id="30" creationId="{47BD2CED-9FB3-E476-8E5E-45B16B7821FF}"/>
          </ac:spMkLst>
        </pc:spChg>
        <pc:spChg chg="add mod">
          <ac:chgData name="Thúy Mai" userId="222f1c7e07c9bd7a" providerId="LiveId" clId="{006B0544-EB2D-45A5-88FE-374315565DDD}" dt="2022-06-27T09:44:39.622" v="1095" actId="571"/>
          <ac:spMkLst>
            <pc:docMk/>
            <pc:sldMk cId="900367783" sldId="382"/>
            <ac:spMk id="31" creationId="{2DC02644-20D0-81B3-8A4A-6C3986057F4D}"/>
          </ac:spMkLst>
        </pc:spChg>
        <pc:graphicFrameChg chg="add del mod">
          <ac:chgData name="Thúy Mai" userId="222f1c7e07c9bd7a" providerId="LiveId" clId="{006B0544-EB2D-45A5-88FE-374315565DDD}" dt="2022-06-27T09:32:46.627" v="899"/>
          <ac:graphicFrameMkLst>
            <pc:docMk/>
            <pc:sldMk cId="900367783" sldId="382"/>
            <ac:graphicFrameMk id="2" creationId="{A759FA11-C009-B617-69B7-3AD0D66609F7}"/>
          </ac:graphicFrameMkLst>
        </pc:graphicFrameChg>
        <pc:picChg chg="add mod">
          <ac:chgData name="Thúy Mai" userId="222f1c7e07c9bd7a" providerId="LiveId" clId="{006B0544-EB2D-45A5-88FE-374315565DDD}" dt="2022-06-27T09:33:23.150" v="922" actId="1076"/>
          <ac:picMkLst>
            <pc:docMk/>
            <pc:sldMk cId="900367783" sldId="382"/>
            <ac:picMk id="8" creationId="{AC5A36CB-80F0-45A2-F15F-D887B593C2E5}"/>
          </ac:picMkLst>
        </pc:picChg>
        <pc:picChg chg="add mod">
          <ac:chgData name="Thúy Mai" userId="222f1c7e07c9bd7a" providerId="LiveId" clId="{006B0544-EB2D-45A5-88FE-374315565DDD}" dt="2022-06-27T09:44:20.658" v="1088" actId="571"/>
          <ac:picMkLst>
            <pc:docMk/>
            <pc:sldMk cId="900367783" sldId="382"/>
            <ac:picMk id="15" creationId="{9D9C3E57-D4FB-EBF4-F68A-21AC51F0025D}"/>
          </ac:picMkLst>
        </pc:picChg>
        <pc:picChg chg="add mod">
          <ac:chgData name="Thúy Mai" userId="222f1c7e07c9bd7a" providerId="LiveId" clId="{006B0544-EB2D-45A5-88FE-374315565DDD}" dt="2022-06-27T09:44:20.658" v="1088" actId="571"/>
          <ac:picMkLst>
            <pc:docMk/>
            <pc:sldMk cId="900367783" sldId="382"/>
            <ac:picMk id="17" creationId="{3152F5B9-7994-6CCC-653B-7E9B37829880}"/>
          </ac:picMkLst>
        </pc:picChg>
        <pc:picChg chg="add mod">
          <ac:chgData name="Thúy Mai" userId="222f1c7e07c9bd7a" providerId="LiveId" clId="{006B0544-EB2D-45A5-88FE-374315565DDD}" dt="2022-06-27T09:44:20.171" v="1087" actId="571"/>
          <ac:picMkLst>
            <pc:docMk/>
            <pc:sldMk cId="900367783" sldId="382"/>
            <ac:picMk id="21" creationId="{F99EB4D7-FC23-0109-0C9B-5DFCC3A25659}"/>
          </ac:picMkLst>
        </pc:picChg>
        <pc:picChg chg="add mod">
          <ac:chgData name="Thúy Mai" userId="222f1c7e07c9bd7a" providerId="LiveId" clId="{006B0544-EB2D-45A5-88FE-374315565DDD}" dt="2022-06-27T09:44:20.171" v="1087" actId="571"/>
          <ac:picMkLst>
            <pc:docMk/>
            <pc:sldMk cId="900367783" sldId="382"/>
            <ac:picMk id="23" creationId="{D152857B-6993-19D5-9F2B-071650FA90BB}"/>
          </ac:picMkLst>
        </pc:picChg>
        <pc:picChg chg="add mod">
          <ac:chgData name="Thúy Mai" userId="222f1c7e07c9bd7a" providerId="LiveId" clId="{006B0544-EB2D-45A5-88FE-374315565DDD}" dt="2022-06-27T09:44:31.374" v="1092" actId="571"/>
          <ac:picMkLst>
            <pc:docMk/>
            <pc:sldMk cId="900367783" sldId="382"/>
            <ac:picMk id="27" creationId="{B14C5541-6D85-64C1-652D-3685643D9886}"/>
          </ac:picMkLst>
        </pc:picChg>
        <pc:picChg chg="add mod">
          <ac:chgData name="Thúy Mai" userId="222f1c7e07c9bd7a" providerId="LiveId" clId="{006B0544-EB2D-45A5-88FE-374315565DDD}" dt="2022-06-27T09:44:31.374" v="1092" actId="571"/>
          <ac:picMkLst>
            <pc:docMk/>
            <pc:sldMk cId="900367783" sldId="382"/>
            <ac:picMk id="29" creationId="{8F347716-82FA-DE43-A780-2F9779A7BAB1}"/>
          </ac:picMkLst>
        </pc:picChg>
      </pc:sldChg>
      <pc:sldChg chg="addSp delSp modSp new mod modTransition">
        <pc:chgData name="Thúy Mai" userId="222f1c7e07c9bd7a" providerId="LiveId" clId="{006B0544-EB2D-45A5-88FE-374315565DDD}" dt="2022-06-27T09:47:02.985" v="1110"/>
        <pc:sldMkLst>
          <pc:docMk/>
          <pc:sldMk cId="128131098" sldId="383"/>
        </pc:sldMkLst>
        <pc:spChg chg="del">
          <ac:chgData name="Thúy Mai" userId="222f1c7e07c9bd7a" providerId="LiveId" clId="{006B0544-EB2D-45A5-88FE-374315565DDD}" dt="2022-06-27T09:33:41.636" v="924" actId="478"/>
          <ac:spMkLst>
            <pc:docMk/>
            <pc:sldMk cId="128131098" sldId="383"/>
            <ac:spMk id="2" creationId="{607E7C9A-3E20-6603-40B2-19D96CEE4CED}"/>
          </ac:spMkLst>
        </pc:spChg>
        <pc:spChg chg="del">
          <ac:chgData name="Thúy Mai" userId="222f1c7e07c9bd7a" providerId="LiveId" clId="{006B0544-EB2D-45A5-88FE-374315565DDD}" dt="2022-06-27T09:33:42.361" v="925" actId="478"/>
          <ac:spMkLst>
            <pc:docMk/>
            <pc:sldMk cId="128131098" sldId="383"/>
            <ac:spMk id="3" creationId="{7C1A5F00-E6A7-DDA8-95DD-F21E76EDC503}"/>
          </ac:spMkLst>
        </pc:spChg>
        <pc:spChg chg="add mod">
          <ac:chgData name="Thúy Mai" userId="222f1c7e07c9bd7a" providerId="LiveId" clId="{006B0544-EB2D-45A5-88FE-374315565DDD}" dt="2022-06-27T09:34:12.487" v="938" actId="207"/>
          <ac:spMkLst>
            <pc:docMk/>
            <pc:sldMk cId="128131098" sldId="383"/>
            <ac:spMk id="6" creationId="{AE71AD35-697D-DA4C-F317-692C0FF7E7FB}"/>
          </ac:spMkLst>
        </pc:spChg>
        <pc:graphicFrameChg chg="add del mod">
          <ac:chgData name="Thúy Mai" userId="222f1c7e07c9bd7a" providerId="LiveId" clId="{006B0544-EB2D-45A5-88FE-374315565DDD}" dt="2022-06-27T09:33:43.608" v="928"/>
          <ac:graphicFrameMkLst>
            <pc:docMk/>
            <pc:sldMk cId="128131098" sldId="383"/>
            <ac:graphicFrameMk id="4" creationId="{416EDA21-65CA-DB8A-E62B-D4310EC35E13}"/>
          </ac:graphicFrameMkLst>
        </pc:graphicFrameChg>
        <pc:graphicFrameChg chg="add mod modGraphic">
          <ac:chgData name="Thúy Mai" userId="222f1c7e07c9bd7a" providerId="LiveId" clId="{006B0544-EB2D-45A5-88FE-374315565DDD}" dt="2022-06-27T09:38:13.889" v="1007" actId="207"/>
          <ac:graphicFrameMkLst>
            <pc:docMk/>
            <pc:sldMk cId="128131098" sldId="383"/>
            <ac:graphicFrameMk id="5" creationId="{0E9BABFB-F4DC-10BA-1721-72B398DE1A49}"/>
          </ac:graphicFrameMkLst>
        </pc:graphicFrameChg>
      </pc:sldChg>
      <pc:sldChg chg="addSp delSp modSp add mod modTransition">
        <pc:chgData name="Thúy Mai" userId="222f1c7e07c9bd7a" providerId="LiveId" clId="{006B0544-EB2D-45A5-88FE-374315565DDD}" dt="2022-06-27T09:47:02.985" v="1110"/>
        <pc:sldMkLst>
          <pc:docMk/>
          <pc:sldMk cId="82452289" sldId="384"/>
        </pc:sldMkLst>
        <pc:spChg chg="add mod">
          <ac:chgData name="Thúy Mai" userId="222f1c7e07c9bd7a" providerId="LiveId" clId="{006B0544-EB2D-45A5-88FE-374315565DDD}" dt="2022-06-27T09:37:38.533" v="1002" actId="1076"/>
          <ac:spMkLst>
            <pc:docMk/>
            <pc:sldMk cId="82452289" sldId="384"/>
            <ac:spMk id="4" creationId="{8D746DD8-8124-FBA0-3A7F-222FF301B13A}"/>
          </ac:spMkLst>
        </pc:spChg>
        <pc:spChg chg="del">
          <ac:chgData name="Thúy Mai" userId="222f1c7e07c9bd7a" providerId="LiveId" clId="{006B0544-EB2D-45A5-88FE-374315565DDD}" dt="2022-06-27T09:36:39.130" v="982" actId="478"/>
          <ac:spMkLst>
            <pc:docMk/>
            <pc:sldMk cId="82452289" sldId="384"/>
            <ac:spMk id="6" creationId="{AE71AD35-697D-DA4C-F317-692C0FF7E7FB}"/>
          </ac:spMkLst>
        </pc:spChg>
        <pc:graphicFrameChg chg="mod modGraphic">
          <ac:chgData name="Thúy Mai" userId="222f1c7e07c9bd7a" providerId="LiveId" clId="{006B0544-EB2D-45A5-88FE-374315565DDD}" dt="2022-06-27T09:38:44.032" v="1011" actId="207"/>
          <ac:graphicFrameMkLst>
            <pc:docMk/>
            <pc:sldMk cId="82452289" sldId="384"/>
            <ac:graphicFrameMk id="5" creationId="{0E9BABFB-F4DC-10BA-1721-72B398DE1A49}"/>
          </ac:graphicFrameMkLst>
        </pc:graphicFrameChg>
      </pc:sldChg>
      <pc:sldChg chg="new del">
        <pc:chgData name="Thúy Mai" userId="222f1c7e07c9bd7a" providerId="LiveId" clId="{006B0544-EB2D-45A5-88FE-374315565DDD}" dt="2022-06-27T09:51:48.907" v="1113" actId="47"/>
        <pc:sldMkLst>
          <pc:docMk/>
          <pc:sldMk cId="4133695543" sldId="385"/>
        </pc:sldMkLst>
      </pc:sldChg>
      <pc:sldMasterChg chg="modTransition modSldLayout">
        <pc:chgData name="Thúy Mai" userId="222f1c7e07c9bd7a" providerId="LiveId" clId="{006B0544-EB2D-45A5-88FE-374315565DDD}" dt="2022-06-27T09:47:02.985" v="1110"/>
        <pc:sldMasterMkLst>
          <pc:docMk/>
          <pc:sldMasterMk cId="1038477476" sldId="2147483648"/>
        </pc:sldMasterMkLst>
        <pc:sldLayoutChg chg="modTransition">
          <pc:chgData name="Thúy Mai" userId="222f1c7e07c9bd7a" providerId="LiveId" clId="{006B0544-EB2D-45A5-88FE-374315565DDD}" dt="2022-06-27T09:47:02.985" v="1110"/>
          <pc:sldLayoutMkLst>
            <pc:docMk/>
            <pc:sldMasterMk cId="1038477476" sldId="2147483648"/>
            <pc:sldLayoutMk cId="2541181955" sldId="2147483649"/>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34773794" sldId="2147483650"/>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829555980" sldId="2147483651"/>
          </pc:sldLayoutMkLst>
        </pc:sldLayoutChg>
        <pc:sldLayoutChg chg="modTransition">
          <pc:chgData name="Thúy Mai" userId="222f1c7e07c9bd7a" providerId="LiveId" clId="{006B0544-EB2D-45A5-88FE-374315565DDD}" dt="2022-06-27T09:47:02.985" v="1110"/>
          <pc:sldLayoutMkLst>
            <pc:docMk/>
            <pc:sldMasterMk cId="1038477476" sldId="2147483648"/>
            <pc:sldLayoutMk cId="302045996" sldId="2147483652"/>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44210208" sldId="2147483653"/>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532067569" sldId="2147483654"/>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156600717" sldId="2147483655"/>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88358920" sldId="2147483656"/>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316884239" sldId="2147483657"/>
          </pc:sldLayoutMkLst>
        </pc:sldLayoutChg>
        <pc:sldLayoutChg chg="modTransition">
          <pc:chgData name="Thúy Mai" userId="222f1c7e07c9bd7a" providerId="LiveId" clId="{006B0544-EB2D-45A5-88FE-374315565DDD}" dt="2022-06-27T09:47:02.985" v="1110"/>
          <pc:sldLayoutMkLst>
            <pc:docMk/>
            <pc:sldMasterMk cId="1038477476" sldId="2147483648"/>
            <pc:sldLayoutMk cId="587404516" sldId="2147483658"/>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0714716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6C37-56EB-4305-A24B-796D7C68662A}" type="datetimeFigureOut">
              <a:rPr lang="en-US" smtClean="0"/>
              <a:t>7/16/2022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06B99-1AB3-48F6-97F5-B659443F405F}" type="slidenum">
              <a:rPr lang="en-US" smtClean="0"/>
              <a:t>‹#›</a:t>
            </a:fld>
            <a:endParaRPr lang="en-US"/>
          </a:p>
        </p:txBody>
      </p:sp>
    </p:spTree>
    <p:extLst>
      <p:ext uri="{BB962C8B-B14F-4D97-AF65-F5344CB8AC3E}">
        <p14:creationId xmlns:p14="http://schemas.microsoft.com/office/powerpoint/2010/main" val="20291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10800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0C47B74-CA15-AA0E-082A-391DC220ED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567D3AA9-27BB-B9C6-1BA9-62780376D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58583968-DB0B-BEB8-B9A9-05CFEBA48B20}"/>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D5F9F11E-B825-54ED-76D4-96670652BFF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76473FA3-7792-874C-25C7-95CC2875C3ED}"/>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541181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AE00F5-5F60-9F41-5F7A-A6AB85D8CB3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9EEB8F46-9182-A784-E4E5-5B650860A59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B88A7550-BB6E-0BF1-6DA6-0F27B97977A7}"/>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E0AE02CF-6A8F-A0F0-D04B-F3228A9911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C83ED97B-F3C8-CA83-047C-079C2752FE98}"/>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587404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BDC39C2D-1459-0D77-30F8-3F5E46FE5E6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BD9D92F7-8729-F57B-983D-EA6F7CBF031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703470C2-2735-6E3A-F9F7-7F1C657677F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4B16379B-5CDD-989A-6240-78FCCB7E97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073EDD16-4E35-E330-FA6E-37EAE10EB05E}"/>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07147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B69203-0B8C-212F-1FE9-E4FF18B986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10347E5-ED38-581A-5F83-AD5FA156BA3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3889324-2E37-B71F-5E84-85566079FA6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F28A87A9-E960-07A8-2D34-B66762DB00E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EF3E997B-88F7-2492-2E2F-F42323BCD98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34773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8003644-41F6-551E-8F64-AA5EC823B95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C2A83189-A78B-1472-0AD0-BFC2F822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C96386F0-C19B-161A-05B9-28665DF931C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FB9A6FB9-35AA-08A5-4553-9CB1643831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BF2AF325-43FC-E097-87D2-37A0785338E3}"/>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829555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6BC4A-6C5C-F628-C8FC-FDE0725985E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87BE0FE-0302-501D-31F7-9991F4484D5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5D0F1980-DB59-90C0-890A-B9C32BECBDE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EEBE4763-577C-9A2C-AB44-37DBF78F55E0}"/>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C543334F-37B3-BB2E-2825-E39983551C6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7240F3C-2722-1859-FA84-2D5E36F904CC}"/>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3020459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9E48CCD-664A-1199-E219-755A02C4441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40E59581-9AF0-8922-9BF4-033D74D04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3A8E241C-BC2D-14FE-6011-96AD9FC894BD}"/>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5A8ADF86-65A6-58FA-13DB-14261B16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C5A9DDA-DFDB-F5E5-0B52-70285655172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B20595D2-B0D2-8ACA-E4F4-A56B4DC0F734}"/>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8" name="Chỗ dành sẵn cho Chân trang 7">
            <a:extLst>
              <a:ext uri="{FF2B5EF4-FFF2-40B4-BE49-F238E27FC236}">
                <a16:creationId xmlns:a16="http://schemas.microsoft.com/office/drawing/2014/main" xmlns="" id="{4B79DF54-D012-CA44-5881-B9AA6C77ABF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D165342F-8787-E2F7-E3D5-6C48FC8D53BB}"/>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44210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CCFD66C-F763-5E48-B342-E76A230DC5AD}"/>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42AC185A-2AE2-CAAD-3FCE-D0382C816512}"/>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4" name="Chỗ dành sẵn cho Chân trang 3">
            <a:extLst>
              <a:ext uri="{FF2B5EF4-FFF2-40B4-BE49-F238E27FC236}">
                <a16:creationId xmlns:a16="http://schemas.microsoft.com/office/drawing/2014/main" xmlns="" id="{99BDB598-AC8B-EC56-6E3D-0841FBCA8A5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BE2F53FD-9088-EA94-5D58-4B88BFD411B6}"/>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5320675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34884088-2DCB-06D0-A7E1-56E9AF842B5D}"/>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3" name="Chỗ dành sẵn cho Chân trang 2">
            <a:extLst>
              <a:ext uri="{FF2B5EF4-FFF2-40B4-BE49-F238E27FC236}">
                <a16:creationId xmlns:a16="http://schemas.microsoft.com/office/drawing/2014/main" xmlns="" id="{A568AA36-3686-2401-3E30-681760455E9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DF4A86F7-307F-8832-1D32-DE14549D29F1}"/>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1566007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C3C9EC-E5DD-AC03-1E31-0C1D84891D2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857B0F3-1FA8-849F-6FB4-64BEEBF21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C3F24F45-09BD-2BA4-2F8C-3706E87EE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836708FB-EF5D-4389-00AA-987B47E749AC}"/>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2D55D245-6CE3-3B50-F24E-D95362CC4C6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6E9F78D6-6550-D35E-9A0A-D32DEAECB210}"/>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88358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FEC1A83-E740-8726-118A-2C75479343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667C071E-2823-A40B-1B16-5B524060A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4D1F4C21-FDD8-1FDA-DDEB-981DA725A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F2D4CD41-A56D-0F16-E144-46BA36DE3F9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1F9B2B35-EC67-A2E9-C1EE-E724EBF7AFE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32CEFBC8-6C7C-33E8-848E-C04DE250D11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316884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63CB78AF-D145-49FA-90B8-4827ED9E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1D25783A-0240-9704-6E1B-80408991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BC8F83-F107-0AE1-482C-D2F95A88C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877B11C1-91AC-C966-9CFA-B523C81B7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37F47E92-7A9D-142D-BF6C-96D449ADB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B305-D82E-4AFE-9BB0-5B6D4C0FF7E9}" type="slidenum">
              <a:rPr lang="en-US" smtClean="0"/>
              <a:t>‹#›</a:t>
            </a:fld>
            <a:endParaRPr lang="en-US"/>
          </a:p>
        </p:txBody>
      </p:sp>
    </p:spTree>
    <p:extLst>
      <p:ext uri="{BB962C8B-B14F-4D97-AF65-F5344CB8AC3E}">
        <p14:creationId xmlns:p14="http://schemas.microsoft.com/office/powerpoint/2010/main" val="103847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ACC646A2-6C64-801F-6AA6-D1FDF1F6A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3" y="0"/>
            <a:ext cx="12005388" cy="7031333"/>
          </a:xfrm>
          <a:prstGeom prst="rect">
            <a:avLst/>
          </a:prstGeom>
        </p:spPr>
      </p:pic>
      <p:sp>
        <p:nvSpPr>
          <p:cNvPr id="2" name="Tiêu đề 1"/>
          <p:cNvSpPr>
            <a:spLocks noGrp="1"/>
          </p:cNvSpPr>
          <p:nvPr>
            <p:ph type="ctrTitle"/>
          </p:nvPr>
        </p:nvSpPr>
        <p:spPr>
          <a:xfrm>
            <a:off x="460243" y="2179120"/>
            <a:ext cx="10203798" cy="1828800"/>
          </a:xfrm>
        </p:spPr>
        <p:txBody>
          <a:bodyPr rtlCol="0">
            <a:noAutofit/>
          </a:bodyPr>
          <a:lstStyle/>
          <a:p>
            <a:pPr>
              <a:lnSpc>
                <a:spcPct val="107000"/>
              </a:lnSpc>
              <a:spcBef>
                <a:spcPts val="0"/>
              </a:spcBef>
              <a:spcAft>
                <a:spcPts val="800"/>
              </a:spcAft>
            </a:pPr>
            <a:r>
              <a:rPr lang="en-US" sz="72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7200" b="1" dirty="0">
                <a:solidFill>
                  <a:srgbClr val="C00000"/>
                </a:solidFill>
                <a:latin typeface="Arial Rounded MT Bold" panose="020F0704030504030204" pitchFamily="34" charset="0"/>
              </a:rPr>
              <a:t>THỰC HÀNH TIẾNG VIỆT</a:t>
            </a:r>
            <a:endParaRPr lang="en-US" sz="7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461476" y="1483567"/>
            <a:ext cx="10997877" cy="442271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520861" y="1737031"/>
            <a:ext cx="10879106" cy="3539430"/>
          </a:xfrm>
          <a:prstGeom prst="rect">
            <a:avLst/>
          </a:prstGeom>
          <a:noFill/>
        </p:spPr>
        <p:txBody>
          <a:bodyPr wrap="square">
            <a:spAutoFit/>
          </a:bodyPr>
          <a:lstStyle/>
          <a:p>
            <a:pPr marL="0" marR="0" algn="just">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miêu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tả</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biểu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cảm</a:t>
            </a:r>
            <a:r>
              <a:rPr lang="en-US" sz="2800"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rồi</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8539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550712" y="2602923"/>
            <a:ext cx="11610278" cy="3108543"/>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Nội</a:t>
            </a:r>
            <a:r>
              <a:rPr lang="en-US" sz="2800" b="1" dirty="0">
                <a:solidFill>
                  <a:srgbClr val="C00000"/>
                </a:solidFill>
                <a:effectLst/>
                <a:latin typeface="Times New Roman" panose="02020603050405020304" pitchFamily="18" charset="0"/>
                <a:ea typeface="Times New Roman" panose="02020603050405020304" pitchFamily="18" charset="0"/>
              </a:rPr>
              <a:t> dung </a:t>
            </a:r>
            <a:r>
              <a:rPr lang="en-US" sz="2800" b="1" dirty="0" err="1">
                <a:solidFill>
                  <a:srgbClr val="C00000"/>
                </a:solidFill>
                <a:effectLst/>
                <a:latin typeface="Times New Roman" panose="02020603050405020304" pitchFamily="18" charset="0"/>
                <a:ea typeface="Times New Roman" panose="02020603050405020304" pitchFamily="18" charset="0"/>
              </a:rPr>
              <a:t>câu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hỏi</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Sao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ta </a:t>
            </a:r>
            <a:r>
              <a:rPr lang="en-US" sz="2800" b="1" i="1"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quỹ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thời</a:t>
            </a:r>
            <a:r>
              <a:rPr lang="vi-VN" sz="2800" dirty="0">
                <a:solidFill>
                  <a:srgbClr val="000000"/>
                </a:solidFill>
                <a:effectLst/>
                <a:latin typeface="Times New Roman" panose="02020603050405020304" pitchFamily="18" charset="0"/>
                <a:ea typeface="Times New Roman" panose="02020603050405020304" pitchFamily="18" charset="0"/>
              </a:rPr>
              <a:t> gian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“sinh, </a:t>
            </a:r>
            <a:r>
              <a:rPr lang="vi-VN" sz="2800" dirty="0" err="1">
                <a:solidFill>
                  <a:srgbClr val="000000"/>
                </a:solidFill>
                <a:effectLst/>
                <a:latin typeface="Times New Roman" panose="02020603050405020304" pitchFamily="18" charset="0"/>
                <a:ea typeface="Times New Roman" panose="02020603050405020304" pitchFamily="18" charset="0"/>
              </a:rPr>
              <a:t>lão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bệnh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không ai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ngày</a:t>
            </a:r>
            <a:r>
              <a:rPr lang="vi-VN" sz="2800" dirty="0">
                <a:solidFill>
                  <a:srgbClr val="000000"/>
                </a:solidFill>
                <a:effectLst/>
                <a:latin typeface="Times New Roman" panose="02020603050405020304" pitchFamily="18" charset="0"/>
                <a:ea typeface="Times New Roman" panose="02020603050405020304" pitchFamily="18" charset="0"/>
              </a:rPr>
              <a:t> con xa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đang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gần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Đau </a:t>
            </a:r>
            <a:r>
              <a:rPr lang="vi-VN" sz="2800" dirty="0" err="1">
                <a:solidFill>
                  <a:srgbClr val="000000"/>
                </a:solidFill>
                <a:effectLst/>
                <a:latin typeface="Times New Roman" panose="02020603050405020304" pitchFamily="18" charset="0"/>
                <a:ea typeface="Times New Roman" panose="02020603050405020304" pitchFamily="18" charset="0"/>
              </a:rPr>
              <a:t>đớn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xót</a:t>
            </a:r>
            <a:r>
              <a:rPr lang="vi-VN" sz="2800" dirty="0">
                <a:solidFill>
                  <a:srgbClr val="000000"/>
                </a:solidFill>
                <a:effectLst/>
                <a:latin typeface="Times New Roman" panose="02020603050405020304" pitchFamily="18" charset="0"/>
                <a:ea typeface="Times New Roman" panose="02020603050405020304" pitchFamily="18" charset="0"/>
              </a:rPr>
              <a:t> xa </a:t>
            </a:r>
            <a:r>
              <a:rPr lang="vi-VN" sz="2800" dirty="0" err="1">
                <a:solidFill>
                  <a:srgbClr val="000000"/>
                </a:solidFill>
                <a:effectLst/>
                <a:latin typeface="Times New Roman" panose="02020603050405020304" pitchFamily="18" charset="0"/>
                <a:ea typeface="Times New Roman" panose="02020603050405020304" pitchFamily="18" charset="0"/>
              </a:rPr>
              <a:t>trước</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nghiệt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trời</a:t>
            </a:r>
            <a:r>
              <a:rPr lang="vi-VN" sz="2800" dirty="0">
                <a:solidFill>
                  <a:srgbClr val="000000"/>
                </a:solidFill>
                <a:effectLst/>
                <a:latin typeface="Times New Roman" panose="02020603050405020304" pitchFamily="18" charset="0"/>
                <a:ea typeface="Times New Roman" panose="02020603050405020304" pitchFamily="18" charset="0"/>
              </a:rPr>
              <a:t> xanh “Sao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già</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886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466736" y="2593593"/>
            <a:ext cx="11610278" cy="3539430"/>
          </a:xfrm>
          <a:prstGeom prst="rect">
            <a:avLst/>
          </a:prstGeom>
          <a:noFill/>
        </p:spPr>
        <p:txBody>
          <a:bodyPr wrap="square">
            <a:spAutoFit/>
          </a:bodyPr>
          <a:lstStyle/>
          <a:p>
            <a:pPr marL="0" marR="0" algn="just">
              <a:spcBef>
                <a:spcPts val="0"/>
              </a:spcBef>
              <a:spcAft>
                <a:spcPts val="0"/>
              </a:spcAft>
              <a:tabLst>
                <a:tab pos="1386840" algn="l"/>
              </a:tabLs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1386840" algn="l"/>
              </a:tabLst>
            </a:pP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tu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vang lên không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lòng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nỗi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niềm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nhối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bần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800" dirty="0">
                <a:effectLst/>
                <a:latin typeface="Times New Roman" panose="02020603050405020304" pitchFamily="18" charset="0"/>
                <a:ea typeface="Times New Roman" panose="02020603050405020304" pitchFamily="18" charset="0"/>
              </a:rPr>
              <a:t>-&gt;Biểu hiện tình yêu con dành cho mẹ</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071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638390" y="980613"/>
            <a:ext cx="11069591" cy="534554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858562" y="2642714"/>
            <a:ext cx="10849419" cy="3539430"/>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990611" y="1060577"/>
            <a:ext cx="5652785" cy="1384995"/>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144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201450" y="330837"/>
            <a:ext cx="685669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7" name="Hình ảnh 6">
            <a:extLst>
              <a:ext uri="{FF2B5EF4-FFF2-40B4-BE49-F238E27FC236}">
                <a16:creationId xmlns:a16="http://schemas.microsoft.com/office/drawing/2014/main" xmlns="" id="{8692449A-01B4-A293-CDA4-CB626369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2374">
            <a:off x="-166785" y="1828798"/>
            <a:ext cx="2469891" cy="2469891"/>
          </a:xfrm>
          <a:prstGeom prst="rect">
            <a:avLst/>
          </a:prstGeom>
        </p:spPr>
      </p:pic>
      <p:pic>
        <p:nvPicPr>
          <p:cNvPr id="3" name="Hình ảnh 2">
            <a:extLst>
              <a:ext uri="{FF2B5EF4-FFF2-40B4-BE49-F238E27FC236}">
                <a16:creationId xmlns:a16="http://schemas.microsoft.com/office/drawing/2014/main" xmlns="" id="{87B98995-7006-7ABA-3710-9E163FBDF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792" y="1124500"/>
            <a:ext cx="6856694" cy="4781340"/>
          </a:xfrm>
          <a:prstGeom prst="rect">
            <a:avLst/>
          </a:prstGeom>
        </p:spPr>
      </p:pic>
    </p:spTree>
    <p:extLst>
      <p:ext uri="{BB962C8B-B14F-4D97-AF65-F5344CB8AC3E}">
        <p14:creationId xmlns:p14="http://schemas.microsoft.com/office/powerpoint/2010/main" val="3060792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793102" y="1454575"/>
            <a:ext cx="10888824" cy="3108543"/>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biếc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soi </a:t>
            </a:r>
            <a:r>
              <a:rPr lang="en-US" sz="2800" i="1" dirty="0" err="1">
                <a:solidFill>
                  <a:srgbClr val="000000"/>
                </a:solidFill>
                <a:effectLst/>
                <a:latin typeface="Times New Roman" panose="02020603050405020304" pitchFamily="18" charset="0"/>
                <a:ea typeface="Times New Roman" panose="02020603050405020304" pitchFamily="18" charset="0"/>
              </a:rPr>
              <a:t>tóc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tre</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hè</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loáng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rPr>
              <a:t>́ Hanh)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xmlns=""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xmlns="" id="{B24A6933-84AA-5022-996F-A2A6402F2619}"/>
              </a:ext>
            </a:extLst>
          </p:cNvPr>
          <p:cNvSpPr txBox="1"/>
          <p:nvPr/>
        </p:nvSpPr>
        <p:spPr>
          <a:xfrm>
            <a:off x="650432" y="1413087"/>
            <a:ext cx="11174164" cy="319151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21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AAE8C735-CBFA-ED74-4004-08ECBE8B19A0}"/>
              </a:ext>
            </a:extLst>
          </p:cNvPr>
          <p:cNvSpPr txBox="1"/>
          <p:nvPr/>
        </p:nvSpPr>
        <p:spPr>
          <a:xfrm>
            <a:off x="413285" y="1015507"/>
            <a:ext cx="11567221" cy="5693865"/>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38390" y="148628"/>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404140" y="1015507"/>
            <a:ext cx="11231319" cy="5693866"/>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6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nl-NL" sz="2600" b="1" dirty="0">
                <a:solidFill>
                  <a:srgbClr val="000000"/>
                </a:solidFill>
                <a:effectLst/>
                <a:latin typeface="Times New Roman" panose="02020603050405020304" pitchFamily="18" charset="0"/>
                <a:ea typeface="Times New Roman" panose="02020603050405020304" pitchFamily="18" charset="0"/>
              </a:rPr>
              <a:t>  </a:t>
            </a:r>
            <a:r>
              <a:rPr lang="nl-NL" sz="2600" b="1" i="1" dirty="0">
                <a:solidFill>
                  <a:srgbClr val="000000"/>
                </a:solidFill>
                <a:effectLst/>
                <a:latin typeface="Times New Roman" panose="02020603050405020304" pitchFamily="18" charset="0"/>
                <a:ea typeface="Times New Roman" panose="02020603050405020304" pitchFamily="18" charset="0"/>
              </a:rPr>
              <a:t>b</a:t>
            </a:r>
            <a:r>
              <a:rPr lang="nl-NL" sz="2600" i="1" dirty="0">
                <a:solidFill>
                  <a:srgbClr val="000000"/>
                </a:solidFill>
                <a:effectLst/>
                <a:latin typeface="Times New Roman" panose="02020603050405020304" pitchFamily="18" charset="0"/>
                <a:ea typeface="Times New Roman" panose="02020603050405020304" pitchFamily="18" charset="0"/>
              </a:rPr>
              <a:t>.</a:t>
            </a:r>
            <a:r>
              <a:rPr lang="en-US" sz="2600" i="1" dirty="0">
                <a:latin typeface="Times New Roman" panose="02020603050405020304" pitchFamily="18" charset="0"/>
                <a:ea typeface="Times New Roman" panose="02020603050405020304" pitchFamily="18" charset="0"/>
              </a:rPr>
              <a:t> </a:t>
            </a:r>
            <a:r>
              <a:rPr lang="de-DE" sz="2600" i="1" dirty="0">
                <a:solidFill>
                  <a:srgbClr val="000000"/>
                </a:solidFill>
                <a:effectLst/>
                <a:latin typeface="Times New Roman" panose="02020603050405020304" pitchFamily="18" charset="0"/>
                <a:ea typeface="Times New Roman" panose="02020603050405020304" pitchFamily="18" charset="0"/>
              </a:rPr>
              <a:t>Mỗi chiếc lá rụng có một linh hồn riêng, một tâm tình riêng, một cảm giác riêng. Có chiếc tựa mũi tên nhọn, tự cành cây rơi cắm phập xuống đất như cho xong chuyện, cho xong một đời lạnh lùng, thản nhiên, không thương tiếc, không do dự vẩn vơ. Có chiếc lá như con chim bị lảo đảo mấy vòng trên không, rồi cố gượng ngoi đầu lên, hay giữ thăng bằng cho chậm tới cái giây nằm phơi trên mặt đất. Có chiếc lá nhẹ nhàng khoan khoái đùa bỡn, múa may với làn gió thoảng, như thầm bảo rằng sự đẹp của vạn vật chỉ ở hiện tại: cả một thời quá khứ dài dằng dặc của chiếc lá trên cành cây không bằng một vài giây bay lượn, nếu sự bay lượn ấy có vẻ đẹp nên thơ. Có chiếc lá như sợ hãi, ngần ngại rụt rè, rồi như gần tới mặt đất, còn cất mình muốn bay trở lại cành. Có chiếc lá đầy âu yếm rơi bám vào một bông hoa thơm, hay đến mơn trớn một ngọn cỏ xanh mềm mại.</a:t>
            </a:r>
            <a:endParaRPr lang="en-US" sz="2600" i="1" dirty="0">
              <a:effectLst/>
              <a:latin typeface="Times New Roman" panose="02020603050405020304" pitchFamily="18" charset="0"/>
              <a:ea typeface="Times New Roman" panose="02020603050405020304" pitchFamily="18" charset="0"/>
            </a:endParaRPr>
          </a:p>
          <a:p>
            <a:pPr marL="0" marR="0" algn="r">
              <a:spcBef>
                <a:spcPts val="0"/>
              </a:spcBef>
              <a:spcAft>
                <a:spcPts val="0"/>
              </a:spcAft>
              <a:tabLst>
                <a:tab pos="90170" algn="l"/>
                <a:tab pos="180340" algn="l"/>
                <a:tab pos="270510" algn="l"/>
              </a:tabLst>
            </a:pPr>
            <a:r>
              <a:rPr lang="de-DE" sz="2600" dirty="0">
                <a:solidFill>
                  <a:srgbClr val="000000"/>
                </a:solidFill>
                <a:effectLst/>
                <a:latin typeface="Times New Roman" panose="02020603050405020304" pitchFamily="18" charset="0"/>
                <a:ea typeface="Times New Roman" panose="02020603050405020304" pitchFamily="18" charset="0"/>
              </a:rPr>
              <a:t>                                                   </a:t>
            </a:r>
            <a:r>
              <a:rPr lang="de-DE" sz="2600" dirty="0" smtClean="0">
                <a:solidFill>
                  <a:srgbClr val="000000"/>
                </a:solidFill>
                <a:effectLst/>
                <a:latin typeface="Times New Roman" panose="02020603050405020304" pitchFamily="18" charset="0"/>
                <a:ea typeface="Times New Roman" panose="02020603050405020304" pitchFamily="18" charset="0"/>
              </a:rPr>
              <a:t>(Khái </a:t>
            </a:r>
            <a:r>
              <a:rPr lang="de-DE" sz="2600" dirty="0">
                <a:solidFill>
                  <a:srgbClr val="000000"/>
                </a:solidFill>
                <a:effectLst/>
                <a:latin typeface="Times New Roman" panose="02020603050405020304" pitchFamily="18" charset="0"/>
                <a:ea typeface="Times New Roman" panose="02020603050405020304" pitchFamily="18" charset="0"/>
              </a:rPr>
              <a:t>Hưng)</a:t>
            </a:r>
            <a:endParaRPr lang="en-US" sz="26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EE9332D6-155F-EE41-C140-361CA7C8576C}"/>
              </a:ext>
            </a:extLst>
          </p:cNvPr>
          <p:cNvSpPr txBox="1"/>
          <p:nvPr/>
        </p:nvSpPr>
        <p:spPr>
          <a:xfrm>
            <a:off x="586595" y="204123"/>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xmlns="" id="{CA93B84D-6A9D-CE89-0BBD-20CC85887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037" y="77728"/>
            <a:ext cx="721984" cy="689488"/>
          </a:xfrm>
          <a:prstGeom prst="rect">
            <a:avLst/>
          </a:prstGeom>
        </p:spPr>
      </p:pic>
    </p:spTree>
    <p:extLst>
      <p:ext uri="{BB962C8B-B14F-4D97-AF65-F5344CB8AC3E}">
        <p14:creationId xmlns:p14="http://schemas.microsoft.com/office/powerpoint/2010/main" val="4182277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DB9478D-0DFE-5B15-52A8-3C574D379605}"/>
              </a:ext>
            </a:extLst>
          </p:cNvPr>
          <p:cNvSpPr txBox="1"/>
          <p:nvPr/>
        </p:nvSpPr>
        <p:spPr>
          <a:xfrm>
            <a:off x="1324947" y="1954420"/>
            <a:ext cx="9171991" cy="1754326"/>
          </a:xfrm>
          <a:prstGeom prst="rect">
            <a:avLst/>
          </a:prstGeom>
          <a:noFill/>
          <a:ln w="38100">
            <a:solidFill>
              <a:srgbClr val="C00000"/>
            </a:solidFill>
          </a:ln>
        </p:spPr>
        <p:txBody>
          <a:bodyPr wrap="square">
            <a:spAutoFit/>
          </a:bodyPr>
          <a:lstStyle/>
          <a:p>
            <a:pPr marL="0" marR="0" algn="just">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a.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được</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buổi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cụ </a:t>
            </a:r>
            <a:r>
              <a:rPr lang="en-US" sz="2700" dirty="0" err="1">
                <a:solidFill>
                  <a:srgbClr val="000000"/>
                </a:solidFill>
                <a:effectLst/>
                <a:latin typeface="Times New Roman" panose="02020603050405020304" pitchFamily="18" charset="0"/>
                <a:ea typeface="Times New Roman" panose="02020603050405020304" pitchFamily="18" charset="0"/>
              </a:rPr>
              <a:t>thê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Buổi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không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gian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bỏng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nắng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tiếng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ve</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phượng</a:t>
            </a:r>
            <a:r>
              <a:rPr lang="en-US" sz="2700" dirty="0">
                <a:solidFill>
                  <a:srgbClr val="000000"/>
                </a:solidFill>
                <a:effectLst/>
                <a:latin typeface="Times New Roman" panose="02020603050405020304" pitchFamily="18" charset="0"/>
                <a:ea typeface="Times New Roman" panose="02020603050405020304" pitchFamily="18" charset="0"/>
              </a:rPr>
              <a:t>… qua </a:t>
            </a:r>
            <a:r>
              <a:rPr lang="en-US" sz="2700" dirty="0" err="1">
                <a:solidFill>
                  <a:srgbClr val="000000"/>
                </a:solidFill>
                <a:effectLst/>
                <a:latin typeface="Times New Roman" panose="02020603050405020304" pitchFamily="18" charset="0"/>
                <a:ea typeface="Times New Roman" panose="02020603050405020304" pitchFamily="18" charset="0"/>
              </a:rPr>
              <a:t>đó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cho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rất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nhạy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cảm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thiết</a:t>
            </a:r>
            <a:r>
              <a:rPr lang="en-US" sz="2700" dirty="0">
                <a:solidFill>
                  <a:srgbClr val="000000"/>
                </a:solidFill>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xmlns="" id="{239F553C-D5DD-2882-72A7-BBC51A3045A0}"/>
              </a:ext>
            </a:extLst>
          </p:cNvPr>
          <p:cNvSpPr txBox="1"/>
          <p:nvPr/>
        </p:nvSpPr>
        <p:spPr>
          <a:xfrm>
            <a:off x="3314702" y="473142"/>
            <a:ext cx="6097554" cy="646331"/>
          </a:xfrm>
          <a:prstGeom prst="rect">
            <a:avLst/>
          </a:prstGeom>
          <a:noFill/>
          <a:ln w="38100">
            <a:solidFill>
              <a:srgbClr val="FF0000"/>
            </a:solidFill>
          </a:ln>
        </p:spPr>
        <p:txBody>
          <a:bodyPr wrap="square">
            <a:spAutoFit/>
          </a:bodyPr>
          <a:lstStyle/>
          <a:p>
            <a:pPr marL="0" marR="0">
              <a:spcBef>
                <a:spcPts val="0"/>
              </a:spcBef>
              <a:spcAft>
                <a:spcPts val="0"/>
              </a:spcAft>
              <a:tabLst>
                <a:tab pos="90170" algn="l"/>
                <a:tab pos="180340" algn="l"/>
                <a:tab pos="270510" algn="l"/>
              </a:tabLst>
            </a:pPr>
            <a:r>
              <a:rPr lang="de-DE" sz="3600" b="1" dirty="0">
                <a:solidFill>
                  <a:srgbClr val="C00000"/>
                </a:solidFill>
                <a:effectLst/>
                <a:latin typeface="Times New Roman" panose="02020603050405020304" pitchFamily="18" charset="0"/>
                <a:ea typeface="Times New Roman" panose="02020603050405020304" pitchFamily="18" charset="0"/>
              </a:rPr>
              <a:t>Đáp án bài 1 phần Vận dụng</a:t>
            </a:r>
            <a:endParaRPr lang="en-US" sz="36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5664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06D28F22-62A3-5749-C3E7-4FF201E32A11}"/>
              </a:ext>
            </a:extLst>
          </p:cNvPr>
          <p:cNvSpPr txBox="1"/>
          <p:nvPr/>
        </p:nvSpPr>
        <p:spPr>
          <a:xfrm>
            <a:off x="321130" y="58846"/>
            <a:ext cx="11696700" cy="6324808"/>
          </a:xfrm>
          <a:prstGeom prst="rect">
            <a:avLst/>
          </a:prstGeom>
          <a:noFill/>
          <a:ln w="38100">
            <a:solidFill>
              <a:srgbClr val="C00000"/>
            </a:solidFill>
          </a:ln>
        </p:spPr>
        <p:txBody>
          <a:bodyPr wrap="square">
            <a:spAutoFit/>
          </a:bodyPr>
          <a:lstStyle/>
          <a:p>
            <a:pPr marL="0" marR="0">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b.</a:t>
            </a:r>
            <a:r>
              <a:rPr lang="en-US" sz="2700" b="1" dirty="0">
                <a:latin typeface="Times New Roman" panose="02020603050405020304" pitchFamily="18" charset="0"/>
                <a:ea typeface="Times New Roman" panose="02020603050405020304" pitchFamily="18" charset="0"/>
              </a:rPr>
              <a:t> </a:t>
            </a:r>
            <a:r>
              <a:rPr lang="de-DE" sz="2700" dirty="0">
                <a:solidFill>
                  <a:srgbClr val="000000"/>
                </a:solidFill>
                <a:effectLst/>
                <a:latin typeface="Times New Roman" panose="02020603050405020304" pitchFamily="18" charset="0"/>
                <a:ea typeface="Times New Roman" panose="02020603050405020304" pitchFamily="18" charset="0"/>
              </a:rPr>
              <a:t>Các hình ảnh so sánh: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tựa mũi tên </a:t>
            </a:r>
            <a:r>
              <a:rPr lang="de-DE" sz="2700" dirty="0" smtClean="0">
                <a:solidFill>
                  <a:srgbClr val="000000"/>
                </a:solidFill>
                <a:effectLst/>
                <a:latin typeface="Times New Roman" panose="02020603050405020304" pitchFamily="18" charset="0"/>
                <a:ea typeface="Times New Roman" panose="02020603050405020304" pitchFamily="18" charset="0"/>
              </a:rPr>
              <a:t>nhọn;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con chim bị lảo đảo mấy vòng trên </a:t>
            </a:r>
            <a:r>
              <a:rPr lang="de-DE" sz="2700" dirty="0" smtClean="0">
                <a:solidFill>
                  <a:srgbClr val="000000"/>
                </a:solidFill>
                <a:effectLst/>
                <a:latin typeface="Times New Roman" panose="02020603050405020304" pitchFamily="18" charset="0"/>
                <a:ea typeface="Times New Roman" panose="02020603050405020304" pitchFamily="18" charset="0"/>
              </a:rPr>
              <a:t>không;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nhẹ nhàng khoan khoái đùa bỡn, múa may với làn gió thoảng như thầm bảo rằng sự đẹp của vạn vật chỉ ở hiện </a:t>
            </a:r>
            <a:r>
              <a:rPr lang="de-DE" sz="2700" dirty="0" smtClean="0">
                <a:solidFill>
                  <a:srgbClr val="000000"/>
                </a:solidFill>
                <a:effectLst/>
                <a:latin typeface="Times New Roman" panose="02020603050405020304" pitchFamily="18" charset="0"/>
                <a:ea typeface="Times New Roman" panose="02020603050405020304" pitchFamily="18" charset="0"/>
              </a:rPr>
              <a:t>tại;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sợ hãi, ngần ngại rụt rè, rồi như gần tới mặt đất, còn cất mình muốn bay trở lại </a:t>
            </a:r>
            <a:r>
              <a:rPr lang="de-DE" sz="2700" dirty="0" smtClean="0">
                <a:solidFill>
                  <a:srgbClr val="000000"/>
                </a:solidFill>
                <a:effectLst/>
                <a:latin typeface="Times New Roman" panose="02020603050405020304" pitchFamily="18" charset="0"/>
                <a:ea typeface="Times New Roman" panose="02020603050405020304" pitchFamily="18" charset="0"/>
              </a:rPr>
              <a:t>cành;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đầy âu yếm rơi bám vào một bông hoa thơm, hay đến mơn trớn một ngọn cỏ xanh mềm mại.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Sự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đem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ra</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Chiếc</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smtClean="0">
                <a:solidFill>
                  <a:srgbClr val="000000"/>
                </a:solidFill>
                <a:effectLst/>
                <a:latin typeface="Times New Roman" panose="02020603050405020304" pitchFamily="18" charset="0"/>
                <a:ea typeface="Times New Roman" panose="02020603050405020304" pitchFamily="18" charset="0"/>
              </a:rPr>
              <a:t>lá</a:t>
            </a:r>
            <a:r>
              <a:rPr lang="en-US" sz="2700" dirty="0">
                <a:latin typeface="Times New Roman" panose="02020603050405020304" pitchFamily="18" charset="0"/>
                <a:ea typeface="Times New Roman" panose="02020603050405020304" pitchFamily="18" charset="0"/>
              </a:rPr>
              <a:t> </a:t>
            </a:r>
            <a:r>
              <a:rPr lang="de-DE" sz="2700" dirty="0" smtClean="0">
                <a:solidFill>
                  <a:srgbClr val="000000"/>
                </a:solidFill>
                <a:effectLst/>
                <a:latin typeface="Times New Roman" panose="02020603050405020304" pitchFamily="18" charset="0"/>
                <a:ea typeface="Times New Roman" panose="02020603050405020304" pitchFamily="18" charset="0"/>
              </a:rPr>
              <a:t>vô </a:t>
            </a:r>
            <a:r>
              <a:rPr lang="de-DE" sz="2700" dirty="0">
                <a:solidFill>
                  <a:srgbClr val="000000"/>
                </a:solidFill>
                <a:effectLst/>
                <a:latin typeface="Times New Roman" panose="02020603050405020304" pitchFamily="18" charset="0"/>
                <a:ea typeface="Times New Roman" panose="02020603050405020304" pitchFamily="18" charset="0"/>
              </a:rPr>
              <a:t>tri, vô giác và không có sức sống.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Hoàn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cảnh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Đã</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hết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nhựa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theo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luật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thì</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phải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rời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cành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rụng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xuống</a:t>
            </a:r>
            <a:r>
              <a:rPr lang="en-US" sz="2700"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Sự vật, trạng thái dùng để so sánh: </a:t>
            </a:r>
            <a:r>
              <a:rPr lang="de-DE" sz="2700" i="1" dirty="0">
                <a:solidFill>
                  <a:srgbClr val="000000"/>
                </a:solidFill>
                <a:effectLst/>
                <a:latin typeface="Times New Roman" panose="02020603050405020304" pitchFamily="18" charset="0"/>
                <a:ea typeface="Times New Roman" panose="02020603050405020304" pitchFamily="18" charset="0"/>
              </a:rPr>
              <a:t>Mũi tên nhọn, con chim bị lảo đảo, thầm bảo, một vài giây bay lượn, sợ hãi, ngần ngại, rụt rè, muốn bay trở lại cành</a:t>
            </a:r>
            <a:r>
              <a:rPr lang="de-DE" sz="2700" dirty="0" smtClean="0">
                <a:solidFill>
                  <a:srgbClr val="000000"/>
                </a:solidFill>
                <a:effectLst/>
                <a:latin typeface="Times New Roman" panose="02020603050405020304" pitchFamily="18" charset="0"/>
                <a:ea typeface="Times New Roman" panose="02020603050405020304" pitchFamily="18" charset="0"/>
              </a:rPr>
              <a:t>,...Không </a:t>
            </a:r>
            <a:r>
              <a:rPr lang="de-DE" sz="2700" dirty="0">
                <a:solidFill>
                  <a:srgbClr val="000000"/>
                </a:solidFill>
                <a:effectLst/>
                <a:latin typeface="Times New Roman" panose="02020603050405020304" pitchFamily="18" charset="0"/>
                <a:ea typeface="Times New Roman" panose="02020603050405020304" pitchFamily="18" charset="0"/>
              </a:rPr>
              <a:t>vô tri vô giác mà có đủ các cung bậc tình cảm vui buồn của con người</a:t>
            </a:r>
            <a:r>
              <a:rPr lang="de-DE" sz="2700" i="1"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xmlns=""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793102" y="2012130"/>
            <a:ext cx="10888824" cy="1077218"/>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3200" dirty="0">
                <a:solidFill>
                  <a:srgbClr val="000000"/>
                </a:solidFill>
                <a:effectLst/>
                <a:latin typeface="Times New Roman" panose="02020603050405020304" pitchFamily="18" charset="0"/>
                <a:ea typeface="Times New Roman" panose="02020603050405020304" pitchFamily="18" charset="0"/>
              </a:rPr>
              <a:t>Viết đoạn văn (5 – 7 câu) trong đó có sử dụng ít nhất 2 -3 cặp từ trái nghĩa để tạo nên phép đối và có một câu hỏi tu từ</a:t>
            </a:r>
            <a:endParaRPr lang="en-US" sz="3200" dirty="0">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xmlns=""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xmlns="" id="{B24A6933-84AA-5022-996F-A2A6402F2619}"/>
              </a:ext>
            </a:extLst>
          </p:cNvPr>
          <p:cNvSpPr txBox="1"/>
          <p:nvPr/>
        </p:nvSpPr>
        <p:spPr>
          <a:xfrm>
            <a:off x="793102" y="2012130"/>
            <a:ext cx="11028784" cy="124416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xmlns="" id="{AC5A36CB-80F0-45A2-F15F-D887B593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26" y="3429000"/>
            <a:ext cx="4437976" cy="3094709"/>
          </a:xfrm>
          <a:prstGeom prst="rect">
            <a:avLst/>
          </a:prstGeom>
        </p:spPr>
      </p:pic>
    </p:spTree>
    <p:extLst>
      <p:ext uri="{BB962C8B-B14F-4D97-AF65-F5344CB8AC3E}">
        <p14:creationId xmlns:p14="http://schemas.microsoft.com/office/powerpoint/2010/main" val="900367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350878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5215606" y="197255"/>
            <a:ext cx="4170990"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1" y="0"/>
            <a:ext cx="3498674"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6" name="Hình ảnh 5">
            <a:extLst>
              <a:ext uri="{FF2B5EF4-FFF2-40B4-BE49-F238E27FC236}">
                <a16:creationId xmlns:a16="http://schemas.microsoft.com/office/drawing/2014/main" xmlns=""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pic>
        <p:nvPicPr>
          <p:cNvPr id="1026" name="Picture 2" descr="LỜI GIẢI] Chọn đáp án đúngAn làm bài tập nhà hết 1 giờ 15 phút và - Tự Học  365">
            <a:extLst>
              <a:ext uri="{FF2B5EF4-FFF2-40B4-BE49-F238E27FC236}">
                <a16:creationId xmlns:a16="http://schemas.microsoft.com/office/drawing/2014/main" xmlns="" id="{F12A9DD4-15CA-6945-7821-7BA405F8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209" y="2202024"/>
            <a:ext cx="8061368" cy="4458721"/>
          </a:xfrm>
          <a:prstGeom prst="rect">
            <a:avLst/>
          </a:prstGeom>
          <a:noFill/>
          <a:extLst>
            <a:ext uri="{909E8E84-426E-40DD-AFC4-6F175D3DCCD1}">
              <a14:hiddenFill xmlns:a14="http://schemas.microsoft.com/office/drawing/2010/main">
                <a:solidFill>
                  <a:srgbClr val="FFFFFF"/>
                </a:solidFill>
              </a14:hiddenFill>
            </a:ext>
          </a:extLst>
        </p:spPr>
      </p:pic>
      <p:sp>
        <p:nvSpPr>
          <p:cNvPr id="2" name="Bong bóng Ý nghĩ: Hình đám mây 1">
            <a:extLst>
              <a:ext uri="{FF2B5EF4-FFF2-40B4-BE49-F238E27FC236}">
                <a16:creationId xmlns:a16="http://schemas.microsoft.com/office/drawing/2014/main" xmlns="" id="{C1BEF7F3-5D4E-DB6C-6560-7F690F7B7C4E}"/>
              </a:ext>
            </a:extLst>
          </p:cNvPr>
          <p:cNvSpPr/>
          <p:nvPr/>
        </p:nvSpPr>
        <p:spPr>
          <a:xfrm>
            <a:off x="2612570" y="1278294"/>
            <a:ext cx="4730621" cy="3051110"/>
          </a:xfrm>
          <a:prstGeom prst="cloudCallout">
            <a:avLst>
              <a:gd name="adj1" fmla="val 53131"/>
              <a:gd name="adj2" fmla="val 371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0E9BABFB-F4DC-10BA-1721-72B398DE1A49}"/>
              </a:ext>
            </a:extLst>
          </p:cNvPr>
          <p:cNvGraphicFramePr>
            <a:graphicFrameLocks noGrp="1"/>
          </p:cNvGraphicFramePr>
          <p:nvPr>
            <p:extLst>
              <p:ext uri="{D42A27DB-BD31-4B8C-83A1-F6EECF244321}">
                <p14:modId xmlns:p14="http://schemas.microsoft.com/office/powerpoint/2010/main" val="3483828064"/>
              </p:ext>
            </p:extLst>
          </p:nvPr>
        </p:nvGraphicFramePr>
        <p:xfrm>
          <a:off x="129139" y="1153512"/>
          <a:ext cx="11933721" cy="4754880"/>
        </p:xfrm>
        <a:graphic>
          <a:graphicData uri="http://schemas.openxmlformats.org/drawingml/2006/table">
            <a:tbl>
              <a:tblPr firstRow="1" firstCol="1" bandRow="1">
                <a:tableStyleId>{5C22544A-7EE6-4342-B048-85BDC9FD1C3A}</a:tableStyleId>
              </a:tblPr>
              <a:tblGrid>
                <a:gridCol w="1612575">
                  <a:extLst>
                    <a:ext uri="{9D8B030D-6E8A-4147-A177-3AD203B41FA5}">
                      <a16:colId xmlns:a16="http://schemas.microsoft.com/office/drawing/2014/main" xmlns="" val="3247629745"/>
                    </a:ext>
                  </a:extLst>
                </a:gridCol>
                <a:gridCol w="2100759">
                  <a:extLst>
                    <a:ext uri="{9D8B030D-6E8A-4147-A177-3AD203B41FA5}">
                      <a16:colId xmlns:a16="http://schemas.microsoft.com/office/drawing/2014/main" xmlns="" val="3641458867"/>
                    </a:ext>
                  </a:extLst>
                </a:gridCol>
                <a:gridCol w="2014041">
                  <a:extLst>
                    <a:ext uri="{9D8B030D-6E8A-4147-A177-3AD203B41FA5}">
                      <a16:colId xmlns:a16="http://schemas.microsoft.com/office/drawing/2014/main" xmlns="" val="2979792717"/>
                    </a:ext>
                  </a:extLst>
                </a:gridCol>
                <a:gridCol w="2242457">
                  <a:extLst>
                    <a:ext uri="{9D8B030D-6E8A-4147-A177-3AD203B41FA5}">
                      <a16:colId xmlns:a16="http://schemas.microsoft.com/office/drawing/2014/main" xmlns="" val="4099077955"/>
                    </a:ext>
                  </a:extLst>
                </a:gridCol>
                <a:gridCol w="1970315">
                  <a:extLst>
                    <a:ext uri="{9D8B030D-6E8A-4147-A177-3AD203B41FA5}">
                      <a16:colId xmlns:a16="http://schemas.microsoft.com/office/drawing/2014/main" xmlns="" val="1041090786"/>
                    </a:ext>
                  </a:extLst>
                </a:gridCol>
                <a:gridCol w="1993574">
                  <a:extLst>
                    <a:ext uri="{9D8B030D-6E8A-4147-A177-3AD203B41FA5}">
                      <a16:colId xmlns:a16="http://schemas.microsoft.com/office/drawing/2014/main" xmlns="" val="1445622084"/>
                    </a:ext>
                  </a:extLst>
                </a:gridCol>
              </a:tblGrid>
              <a:tr h="462534">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trung bình</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yếu,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429890246"/>
                  </a:ext>
                </a:extLst>
              </a:tr>
              <a:tr h="1233421">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Hình thức đoạn văn, chữ viết,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Trình bày sạch đẹp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 trình bày rõ ràng</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Đúng hình thức đoạn văn, chữ viết sai chính tả, gạch xóa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Không đúng hình thức đoạn văn, chữ viết sai chính tả, gạch xóa nhiều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9249233"/>
                  </a:ext>
                </a:extLst>
              </a:tr>
              <a:tr h="92506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sâu sắc, các câu văn hướng về chủ đề,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khá sâu sắc, các câu văn hướng về chủ đề, khá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chưa sâu sắc, các câu có hướng về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sơ sài, các câu văn hướng về chủ đề, rời rạc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quá hời hợt, sơ sài, không ăn nhập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1749363"/>
                  </a:ext>
                </a:extLst>
              </a:tr>
            </a:tbl>
          </a:graphicData>
        </a:graphic>
      </p:graphicFrame>
      <p:sp>
        <p:nvSpPr>
          <p:cNvPr id="6" name="Rectangle 1">
            <a:extLst>
              <a:ext uri="{FF2B5EF4-FFF2-40B4-BE49-F238E27FC236}">
                <a16:creationId xmlns:a16="http://schemas.microsoft.com/office/drawing/2014/main" xmlns="" id="{AE71AD35-697D-DA4C-F317-692C0FF7E7FB}"/>
              </a:ext>
            </a:extLst>
          </p:cNvPr>
          <p:cNvSpPr>
            <a:spLocks noChangeArrowheads="1"/>
          </p:cNvSpPr>
          <p:nvPr/>
        </p:nvSpPr>
        <p:spPr bwMode="auto">
          <a:xfrm>
            <a:off x="3065901" y="15410"/>
            <a:ext cx="66305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a:t>
            </a: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31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0E9BABFB-F4DC-10BA-1721-72B398DE1A49}"/>
              </a:ext>
            </a:extLst>
          </p:cNvPr>
          <p:cNvGraphicFramePr>
            <a:graphicFrameLocks noGrp="1"/>
          </p:cNvGraphicFramePr>
          <p:nvPr>
            <p:extLst>
              <p:ext uri="{D42A27DB-BD31-4B8C-83A1-F6EECF244321}">
                <p14:modId xmlns:p14="http://schemas.microsoft.com/office/powerpoint/2010/main" val="3652756002"/>
              </p:ext>
            </p:extLst>
          </p:nvPr>
        </p:nvGraphicFramePr>
        <p:xfrm>
          <a:off x="86341" y="579120"/>
          <a:ext cx="12019317" cy="6141720"/>
        </p:xfrm>
        <a:graphic>
          <a:graphicData uri="http://schemas.openxmlformats.org/drawingml/2006/table">
            <a:tbl>
              <a:tblPr firstRow="1" firstCol="1" bandRow="1">
                <a:tableStyleId>{5C22544A-7EE6-4342-B048-85BDC9FD1C3A}</a:tableStyleId>
              </a:tblPr>
              <a:tblGrid>
                <a:gridCol w="1786745">
                  <a:extLst>
                    <a:ext uri="{9D8B030D-6E8A-4147-A177-3AD203B41FA5}">
                      <a16:colId xmlns:a16="http://schemas.microsoft.com/office/drawing/2014/main" xmlns="" val="3247629745"/>
                    </a:ext>
                  </a:extLst>
                </a:gridCol>
                <a:gridCol w="2035629">
                  <a:extLst>
                    <a:ext uri="{9D8B030D-6E8A-4147-A177-3AD203B41FA5}">
                      <a16:colId xmlns:a16="http://schemas.microsoft.com/office/drawing/2014/main" xmlns="" val="3641458867"/>
                    </a:ext>
                  </a:extLst>
                </a:gridCol>
                <a:gridCol w="1817914">
                  <a:extLst>
                    <a:ext uri="{9D8B030D-6E8A-4147-A177-3AD203B41FA5}">
                      <a16:colId xmlns:a16="http://schemas.microsoft.com/office/drawing/2014/main" xmlns="" val="2979792717"/>
                    </a:ext>
                  </a:extLst>
                </a:gridCol>
                <a:gridCol w="2209800">
                  <a:extLst>
                    <a:ext uri="{9D8B030D-6E8A-4147-A177-3AD203B41FA5}">
                      <a16:colId xmlns:a16="http://schemas.microsoft.com/office/drawing/2014/main" xmlns="" val="4099077955"/>
                    </a:ext>
                  </a:extLst>
                </a:gridCol>
                <a:gridCol w="2165605">
                  <a:extLst>
                    <a:ext uri="{9D8B030D-6E8A-4147-A177-3AD203B41FA5}">
                      <a16:colId xmlns:a16="http://schemas.microsoft.com/office/drawing/2014/main" xmlns="" val="1041090786"/>
                    </a:ext>
                  </a:extLst>
                </a:gridCol>
                <a:gridCol w="2003624">
                  <a:extLst>
                    <a:ext uri="{9D8B030D-6E8A-4147-A177-3AD203B41FA5}">
                      <a16:colId xmlns:a16="http://schemas.microsoft.com/office/drawing/2014/main" xmlns="" val="1445622084"/>
                    </a:ext>
                  </a:extLst>
                </a:gridCol>
              </a:tblGrid>
              <a:tr h="70612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trung bình</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(5-6_</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yếu, kém</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(3- 4)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429890246"/>
                  </a:ext>
                </a:extLst>
              </a:tr>
              <a:tr h="176530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Sử dụng cặp từ trái 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sâu 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nhưng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một cặp từ trái nghĩa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1916064"/>
                  </a:ext>
                </a:extLst>
              </a:tr>
              <a:tr h="121484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Sử dụng câu hỏi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sử dụng câu hỏi tu từ  hợp lí tạo hiệu quả tu từ sâu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khá hợp lí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tạo hiệu quả tu từ chưa cao.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6814781"/>
                  </a:ext>
                </a:extLst>
              </a:tr>
              <a:tr h="211836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Sáng tạo, lời văn mượt mà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sự sáng tạo, văn viết có giọng điệu, ngôn từ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Đôi chỗ có sự sáng tạo, văn viết có giọng điệu, ngôn từ khá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Văn viết có giọng điệu, nhưng ngôn từ thiếu chau chuốt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Đôi chỗ có giọng điệu, ngôn từ  còn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Không có giọng điệu, từ ngữ dùng chưa chuẩn,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48637522"/>
                  </a:ext>
                </a:extLst>
              </a:tr>
            </a:tbl>
          </a:graphicData>
        </a:graphic>
      </p:graphicFrame>
      <p:sp>
        <p:nvSpPr>
          <p:cNvPr id="4" name="Rectangle 1">
            <a:extLst>
              <a:ext uri="{FF2B5EF4-FFF2-40B4-BE49-F238E27FC236}">
                <a16:creationId xmlns:a16="http://schemas.microsoft.com/office/drawing/2014/main" xmlns="" id="{8D746DD8-8124-FBA0-3A7F-222FF301B13A}"/>
              </a:ext>
            </a:extLst>
          </p:cNvPr>
          <p:cNvSpPr>
            <a:spLocks noChangeArrowheads="1"/>
          </p:cNvSpPr>
          <p:nvPr/>
        </p:nvSpPr>
        <p:spPr bwMode="auto">
          <a:xfrm>
            <a:off x="3065901" y="0"/>
            <a:ext cx="6630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52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33C9A906-C68F-8732-E591-D7A874286443}"/>
              </a:ext>
            </a:extLst>
          </p:cNvPr>
          <p:cNvSpPr txBox="1"/>
          <p:nvPr/>
        </p:nvSpPr>
        <p:spPr>
          <a:xfrm>
            <a:off x="2628900" y="1878185"/>
            <a:ext cx="7952014" cy="1913344"/>
          </a:xfrm>
          <a:prstGeom prst="rect">
            <a:avLst/>
          </a:prstGeom>
          <a:noFill/>
        </p:spPr>
        <p:txBody>
          <a:bodyPr wrap="square">
            <a:spAutoFit/>
          </a:bodyPr>
          <a:lstStyle/>
          <a:p>
            <a:pPr marL="0" marR="0" indent="457200" algn="ctr">
              <a:lnSpc>
                <a:spcPct val="115000"/>
              </a:lnSpc>
              <a:spcBef>
                <a:spcPts val="0"/>
              </a:spcBef>
              <a:spcAft>
                <a:spcPts val="1000"/>
              </a:spcAft>
            </a:pP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Hoàn thành các bài </a:t>
            </a:r>
            <a:r>
              <a:rPr lang="vi-VN" sz="3200" dirty="0"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Chuẩn bị bài thực hành đọc </a:t>
            </a:r>
            <a:r>
              <a:rPr lang="vi-VN" sz="3200" dirty="0" smtClean="0">
                <a:latin typeface="Times New Roman" panose="02020603050405020304" pitchFamily="18" charset="0"/>
                <a:cs typeface="Times New Roman" panose="02020603050405020304" pitchFamily="18" charset="0"/>
              </a:rPr>
              <a:t>hiểu</a:t>
            </a:r>
            <a:r>
              <a:rPr lang="en-US"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xmlns="" id="{7D8243EA-75EA-D4DE-EC6A-355D7E1BD0BB}"/>
              </a:ext>
            </a:extLst>
          </p:cNvPr>
          <p:cNvSpPr/>
          <p:nvPr/>
        </p:nvSpPr>
        <p:spPr>
          <a:xfrm>
            <a:off x="1520664" y="1050963"/>
            <a:ext cx="9941993" cy="3956465"/>
          </a:xfrm>
          <a:prstGeom prst="horizontalScroll">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xmlns=""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9437" y="1234685"/>
            <a:ext cx="2244835" cy="2143795"/>
          </a:xfrm>
          <a:prstGeom prst="rect">
            <a:avLst/>
          </a:prstGeom>
        </p:spPr>
      </p:pic>
    </p:spTree>
    <p:extLst>
      <p:ext uri="{BB962C8B-B14F-4D97-AF65-F5344CB8AC3E}">
        <p14:creationId xmlns:p14="http://schemas.microsoft.com/office/powerpoint/2010/main" val="658365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xmlns="" id="{BAA90F2E-E5E9-E6D5-BBF2-01F262BAF611}"/>
              </a:ext>
            </a:extLst>
          </p:cNvPr>
          <p:cNvSpPr/>
          <p:nvPr/>
        </p:nvSpPr>
        <p:spPr>
          <a:xfrm>
            <a:off x="384452" y="69902"/>
            <a:ext cx="11558732" cy="6718196"/>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6" name="Hộp Văn bản 5">
            <a:extLst>
              <a:ext uri="{FF2B5EF4-FFF2-40B4-BE49-F238E27FC236}">
                <a16:creationId xmlns:a16="http://schemas.microsoft.com/office/drawing/2014/main" xmlns="" id="{A7E9F45B-EC8A-9600-EE7B-085439620D5F}"/>
              </a:ext>
            </a:extLst>
          </p:cNvPr>
          <p:cNvSpPr txBox="1"/>
          <p:nvPr/>
        </p:nvSpPr>
        <p:spPr>
          <a:xfrm>
            <a:off x="1145692" y="593168"/>
            <a:ext cx="10036252" cy="2677656"/>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1</a:t>
            </a:r>
            <a:r>
              <a:rPr lang="vi-VN" sz="2800" b="1" dirty="0">
                <a:solidFill>
                  <a:srgbClr val="993300"/>
                </a:solidFill>
                <a:effectLst/>
                <a:latin typeface="Times New Roman" panose="02020603050405020304" pitchFamily="18" charset="0"/>
                <a:ea typeface="Times New Roman" panose="02020603050405020304" pitchFamily="18" charset="0"/>
              </a:rPr>
              <a: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cặp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sự</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đối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lập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nghĩa</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ví</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dụ</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a:t>
            </a:r>
          </a:p>
          <a:p>
            <a:pPr marL="1080135" marR="0" algn="just">
              <a:spcBef>
                <a:spcPts val="0"/>
              </a:spcBef>
              <a:spcAft>
                <a:spcPts val="0"/>
              </a:spcAft>
            </a:pPr>
            <a:r>
              <a:rPr lang="en-US" sz="2800" dirty="0">
                <a:solidFill>
                  <a:srgbClr val="9933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dềnh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dàng</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vã</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sang </a:t>
            </a:r>
            <a:r>
              <a:rPr lang="en-US" sz="2800" i="1" dirty="0" err="1">
                <a:solidFill>
                  <a:srgbClr val="000000"/>
                </a:solidFill>
                <a:effectLst/>
                <a:latin typeface="Times New Roman" panose="02020603050405020304" pitchFamily="18" charset="0"/>
                <a:ea typeface="Times New Roman" panose="02020603050405020304" pitchFamily="18" charset="0"/>
              </a:rPr>
              <a:t>thu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pic>
        <p:nvPicPr>
          <p:cNvPr id="7" name="Hình ảnh 6">
            <a:extLst>
              <a:ext uri="{FF2B5EF4-FFF2-40B4-BE49-F238E27FC236}">
                <a16:creationId xmlns:a16="http://schemas.microsoft.com/office/drawing/2014/main" xmlns=""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0421" y="262000"/>
            <a:ext cx="1487585" cy="1420629"/>
          </a:xfrm>
          <a:prstGeom prst="rect">
            <a:avLst/>
          </a:prstGeom>
        </p:spPr>
      </p:pic>
      <p:sp>
        <p:nvSpPr>
          <p:cNvPr id="9" name="Hộp Văn bản 8">
            <a:extLst>
              <a:ext uri="{FF2B5EF4-FFF2-40B4-BE49-F238E27FC236}">
                <a16:creationId xmlns:a16="http://schemas.microsoft.com/office/drawing/2014/main" xmlns="" id="{CF8675C5-A179-B84E-E015-0C2A44F8FCF8}"/>
              </a:ext>
            </a:extLst>
          </p:cNvPr>
          <p:cNvSpPr txBox="1"/>
          <p:nvPr/>
        </p:nvSpPr>
        <p:spPr>
          <a:xfrm>
            <a:off x="1094765" y="3190345"/>
            <a:ext cx="10655558" cy="3108543"/>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2.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thể</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biện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pháp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từ</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đoạn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 Qua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cho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em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cảm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nhận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như</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thế</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nào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đất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nước</a:t>
            </a:r>
            <a:r>
              <a:rPr lang="en-US" sz="2800" b="1" dirty="0">
                <a:solidFill>
                  <a:srgbClr val="993300"/>
                </a:solidFill>
                <a:effectLst/>
                <a:latin typeface="Times New Roman" panose="02020603050405020304" pitchFamily="18" charset="0"/>
                <a:ea typeface="Times New Roman" panose="02020603050405020304" pitchFamily="18" charset="0"/>
              </a:rPr>
              <a:t>?</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năm</a:t>
            </a:r>
            <a:endParaRPr lang="en-US" sz="2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Cứ</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phía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trước</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(Thanh </a:t>
            </a:r>
            <a:r>
              <a:rPr lang="en-US" sz="2800" dirty="0" err="1">
                <a:effectLst/>
                <a:latin typeface="Times New Roman" panose="02020603050405020304" pitchFamily="18" charset="0"/>
                <a:ea typeface="Times New Roman" panose="02020603050405020304" pitchFamily="18" charset="0"/>
              </a:rPr>
              <a:t>Hải</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11947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xmlns="" id="{BAA90F2E-E5E9-E6D5-BBF2-01F262BAF611}"/>
              </a:ext>
            </a:extLst>
          </p:cNvPr>
          <p:cNvSpPr/>
          <p:nvPr/>
        </p:nvSpPr>
        <p:spPr>
          <a:xfrm>
            <a:off x="359370" y="344333"/>
            <a:ext cx="11558732" cy="5657165"/>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a:extLst>
              <a:ext uri="{FF2B5EF4-FFF2-40B4-BE49-F238E27FC236}">
                <a16:creationId xmlns:a16="http://schemas.microsoft.com/office/drawing/2014/main" xmlns=""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353" y="560736"/>
            <a:ext cx="1487585" cy="1420629"/>
          </a:xfrm>
          <a:prstGeom prst="rect">
            <a:avLst/>
          </a:prstGeom>
        </p:spPr>
      </p:pic>
      <p:sp>
        <p:nvSpPr>
          <p:cNvPr id="8" name="Hộp Văn bản 7">
            <a:extLst>
              <a:ext uri="{FF2B5EF4-FFF2-40B4-BE49-F238E27FC236}">
                <a16:creationId xmlns:a16="http://schemas.microsoft.com/office/drawing/2014/main" xmlns="" id="{C01110FA-6F8A-2CA2-5E0E-897AAB14FE5D}"/>
              </a:ext>
            </a:extLst>
          </p:cNvPr>
          <p:cNvSpPr txBox="1"/>
          <p:nvPr/>
        </p:nvSpPr>
        <p:spPr>
          <a:xfrm>
            <a:off x="984213" y="972314"/>
            <a:ext cx="11103428" cy="4401205"/>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3.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hỏi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vi-VN" sz="2800" b="1" dirty="0">
                <a:solidFill>
                  <a:srgbClr val="993300"/>
                </a:solidFill>
                <a:effectLst/>
                <a:latin typeface="Times New Roman" panose="02020603050405020304" pitchFamily="18" charset="0"/>
                <a:ea typeface="Times New Roman" panose="02020603050405020304" pitchFamily="18" charset="0"/>
              </a:rPr>
              <a:t> thơ sau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Nêu</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tác</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dụng</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của</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các</a:t>
            </a:r>
            <a:r>
              <a:rPr lang="vi-VN" sz="2800" b="1" dirty="0">
                <a:solidFill>
                  <a:srgbClr val="993300"/>
                </a:solidFill>
                <a:effectLst/>
                <a:latin typeface="Times New Roman" panose="02020603050405020304" pitchFamily="18" charset="0"/>
                <a:ea typeface="Times New Roman" panose="02020603050405020304" pitchFamily="18" charset="0"/>
              </a:rPr>
              <a:t> câu </a:t>
            </a:r>
            <a:r>
              <a:rPr lang="vi-VN" sz="2800" b="1" dirty="0" err="1">
                <a:solidFill>
                  <a:srgbClr val="993300"/>
                </a:solidFill>
                <a:effectLst/>
                <a:latin typeface="Times New Roman" panose="02020603050405020304" pitchFamily="18" charset="0"/>
                <a:ea typeface="Times New Roman" panose="02020603050405020304" pitchFamily="18" charset="0"/>
              </a:rPr>
              <a:t>hỏi</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đó</a:t>
            </a:r>
            <a:r>
              <a:rPr lang="vi-VN" sz="2800" b="1" dirty="0">
                <a:solidFill>
                  <a:srgbClr val="993300"/>
                </a:solidFill>
                <a:effectLst/>
                <a:latin typeface="Times New Roman" panose="02020603050405020304" pitchFamily="18" charset="0"/>
                <a:ea typeface="Times New Roman" panose="02020603050405020304" pitchFamily="18" charset="0"/>
              </a:rPr>
              <a:t>.</a:t>
            </a:r>
            <a:endParaRPr lang="en-US" sz="2800" b="1" dirty="0">
              <a:solidFill>
                <a:srgbClr val="993300"/>
              </a:solidFill>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lphaLcParenR"/>
            </a:pPr>
            <a:r>
              <a:rPr lang="en-US" sz="2800" i="1" dirty="0">
                <a:effectLst/>
                <a:latin typeface="Times New Roman" panose="02020603050405020304" pitchFamily="18" charset="0"/>
                <a:ea typeface="Times New Roman" panose="02020603050405020304" pitchFamily="18" charset="0"/>
              </a:rPr>
              <a:t>     Tu </a:t>
            </a:r>
            <a:r>
              <a:rPr lang="en-US" sz="2800" i="1" dirty="0" err="1">
                <a:effectLst/>
                <a:latin typeface="Times New Roman" panose="02020603050405020304" pitchFamily="18" charset="0"/>
                <a:ea typeface="Times New Roman" panose="02020603050405020304" pitchFamily="18" charset="0"/>
              </a:rPr>
              <a:t>hú</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a:t>
            </a:r>
            <a:endParaRPr lang="en-US" sz="28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Kêu</a:t>
            </a:r>
            <a:r>
              <a:rPr lang="en-US" sz="2800" i="1" dirty="0">
                <a:effectLst/>
                <a:latin typeface="Times New Roman" panose="02020603050405020304" pitchFamily="18" charset="0"/>
                <a:ea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rPr>
              <a:t>hoài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a:t>
            </a:r>
            <a:r>
              <a:rPr lang="vi-VN" sz="2800" dirty="0">
                <a:effectLs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Sao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thônVĩ</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c</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ơi</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rPr>
              <a:t>Bác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Tố</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0723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6167D7D4-43D8-0063-393F-D183AE09CB8C}"/>
              </a:ext>
            </a:extLst>
          </p:cNvPr>
          <p:cNvGraphicFramePr>
            <a:graphicFrameLocks noGrp="1"/>
          </p:cNvGraphicFramePr>
          <p:nvPr>
            <p:extLst>
              <p:ext uri="{D42A27DB-BD31-4B8C-83A1-F6EECF244321}">
                <p14:modId xmlns:p14="http://schemas.microsoft.com/office/powerpoint/2010/main" val="1522901419"/>
              </p:ext>
            </p:extLst>
          </p:nvPr>
        </p:nvGraphicFramePr>
        <p:xfrm>
          <a:off x="291124" y="782043"/>
          <a:ext cx="11609752" cy="5720633"/>
        </p:xfrm>
        <a:graphic>
          <a:graphicData uri="http://schemas.openxmlformats.org/drawingml/2006/table">
            <a:tbl>
              <a:tblPr firstRow="1" firstCol="1" bandRow="1">
                <a:tableStyleId>{5C22544A-7EE6-4342-B048-85BDC9FD1C3A}</a:tableStyleId>
              </a:tblPr>
              <a:tblGrid>
                <a:gridCol w="1417410">
                  <a:extLst>
                    <a:ext uri="{9D8B030D-6E8A-4147-A177-3AD203B41FA5}">
                      <a16:colId xmlns:a16="http://schemas.microsoft.com/office/drawing/2014/main" xmlns="" val="2629649757"/>
                    </a:ext>
                  </a:extLst>
                </a:gridCol>
                <a:gridCol w="4235066">
                  <a:extLst>
                    <a:ext uri="{9D8B030D-6E8A-4147-A177-3AD203B41FA5}">
                      <a16:colId xmlns:a16="http://schemas.microsoft.com/office/drawing/2014/main" xmlns="" val="4287744853"/>
                    </a:ext>
                  </a:extLst>
                </a:gridCol>
                <a:gridCol w="5957276">
                  <a:extLst>
                    <a:ext uri="{9D8B030D-6E8A-4147-A177-3AD203B41FA5}">
                      <a16:colId xmlns:a16="http://schemas.microsoft.com/office/drawing/2014/main" xmlns="" val="1035099967"/>
                    </a:ext>
                  </a:extLst>
                </a:gridCol>
              </a:tblGrid>
              <a:tr h="269517">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Từ ngữ, hình ảnh thể hiện</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63991007"/>
                  </a:ext>
                </a:extLst>
              </a:tr>
              <a:tr h="736268">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de-DE" sz="2800" i="1" dirty="0">
                          <a:effectLst/>
                          <a:latin typeface="Times New Roman" panose="02020603050405020304" pitchFamily="18" charset="0"/>
                          <a:cs typeface="Times New Roman" panose="02020603050405020304" pitchFamily="18" charset="0"/>
                        </a:rPr>
                        <a:t>Sông được lúc dềnh dàng&gt;&lt; Chim bắt đầu vội vã</a:t>
                      </a:r>
                      <a:endParaRPr lang="en-US" sz="2800" i="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đặc điểm của cảnh vật lúc thu sang, sự đối lập của sự vật phút giao </a:t>
                      </a:r>
                      <a:r>
                        <a:rPr lang="de-DE" sz="2800" dirty="0" smtClean="0">
                          <a:effectLst/>
                          <a:latin typeface="Times New Roman" panose="02020603050405020304" pitchFamily="18" charset="0"/>
                          <a:cs typeface="Times New Roman" panose="02020603050405020304" pitchFamily="18" charset="0"/>
                        </a:rPr>
                        <a:t>mùa.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9903679"/>
                  </a:ext>
                </a:extLst>
              </a:tr>
              <a:tr h="1106831">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en-US" sz="2800" i="1" dirty="0" err="1">
                          <a:effectLst/>
                          <a:latin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vẻ đẹp lung linh, sức sống trường tồn bất diệt của đất nước, niềm tin tự hào của tác giả về đất nước.</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9100"/>
                  </a:ext>
                </a:extLst>
              </a:tr>
              <a:tr h="0">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err="1">
                          <a:effectLst/>
                          <a:latin typeface="Times New Roman" panose="02020603050405020304" pitchFamily="18" charset="0"/>
                          <a:cs typeface="Times New Roman" panose="02020603050405020304" pitchFamily="18" charset="0"/>
                        </a:rPr>
                        <a:t>Kêu</a:t>
                      </a:r>
                      <a:r>
                        <a:rPr lang="en-US" sz="2800" i="1" dirty="0">
                          <a:effectLst/>
                          <a:latin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cs typeface="Times New Roman" panose="02020603050405020304" pitchFamily="18" charset="0"/>
                        </a:rPr>
                        <a:t>hoài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cánh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xa</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trách nhẹ</a:t>
                      </a:r>
                      <a:r>
                        <a:rPr lang="vi-VN" sz="2800" dirty="0">
                          <a:effectLst/>
                          <a:latin typeface="Times New Roman" panose="02020603050405020304" pitchFamily="18" charset="0"/>
                          <a:cs typeface="Times New Roman" panose="02020603050405020304" pitchFamily="18" charset="0"/>
                        </a:rPr>
                        <a:t>, yêu thương </a:t>
                      </a:r>
                      <a:r>
                        <a:rPr lang="vi-VN" sz="2800" dirty="0" err="1">
                          <a:effectLst/>
                          <a:latin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cs typeface="Times New Roman" panose="02020603050405020304" pitchFamily="18" charset="0"/>
                        </a:rPr>
                        <a:t> con tu </a:t>
                      </a:r>
                      <a:r>
                        <a:rPr lang="vi-VN" sz="2800" dirty="0" err="1">
                          <a:effectLst/>
                          <a:latin typeface="Times New Roman" panose="02020603050405020304" pitchFamily="18" charset="0"/>
                          <a:cs typeface="Times New Roman" panose="02020603050405020304" pitchFamily="18" charset="0"/>
                        </a:rPr>
                        <a:t>hú</a:t>
                      </a:r>
                      <a:r>
                        <a:rPr lang="en-US" sz="2800" dirty="0">
                          <a:effectLst/>
                          <a:latin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cs typeface="Times New Roman" panose="02020603050405020304" pitchFamily="18" charset="0"/>
                        </a:rPr>
                        <a:t> âm thanh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đồng</a:t>
                      </a:r>
                      <a:r>
                        <a:rPr lang="vi-VN" sz="2800" dirty="0">
                          <a:effectLst/>
                          <a:latin typeface="Times New Roman" panose="02020603050405020304" pitchFamily="18" charset="0"/>
                          <a:cs typeface="Times New Roman" panose="02020603050405020304" pitchFamily="18" charset="0"/>
                        </a:rPr>
                        <a:t> quê.</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1178413"/>
                  </a:ext>
                </a:extLst>
              </a:tr>
              <a:tr h="368944">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Sao </a:t>
                      </a:r>
                      <a:r>
                        <a:rPr lang="en-US" sz="2800" i="1" dirty="0" err="1">
                          <a:effectLst/>
                          <a:latin typeface="Times New Roman" panose="02020603050405020304" pitchFamily="18" charset="0"/>
                          <a:cs typeface="Times New Roman" panose="02020603050405020304" pitchFamily="18" charset="0"/>
                        </a:rPr>
                        <a:t>anh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chơi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thôn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Vĩ</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mời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gọi</a:t>
                      </a:r>
                      <a:r>
                        <a:rPr lang="vi-VN" sz="2800" dirty="0">
                          <a:effectLst/>
                          <a:latin typeface="Times New Roman" panose="02020603050405020304" pitchFamily="18" charset="0"/>
                          <a:cs typeface="Times New Roman" panose="02020603050405020304" pitchFamily="18" charset="0"/>
                        </a:rPr>
                        <a:t>,</a:t>
                      </a:r>
                      <a:r>
                        <a:rPr lang="de-DE" sz="2800" dirty="0">
                          <a:effectLst/>
                          <a:latin typeface="Times New Roman" panose="02020603050405020304" pitchFamily="18" charset="0"/>
                          <a:cs typeface="Times New Roman" panose="02020603050405020304" pitchFamily="18" charset="0"/>
                        </a:rPr>
                        <a:t> lời trách </a:t>
                      </a:r>
                      <a:r>
                        <a:rPr lang="vi-VN" sz="2800" dirty="0" smtClean="0">
                          <a:effectLst/>
                          <a:latin typeface="Times New Roman" panose="02020603050405020304" pitchFamily="18" charset="0"/>
                          <a:cs typeface="Times New Roman" panose="02020603050405020304" pitchFamily="18" charset="0"/>
                        </a:rPr>
                        <a:t>khéo</a:t>
                      </a:r>
                      <a:r>
                        <a:rPr lang="en-US" sz="2800" dirty="0" smtClean="0">
                          <a:effectLst/>
                          <a:latin typeface="Times New Roman" panose="02020603050405020304" pitchFamily="18" charset="0"/>
                          <a:cs typeface="Times New Roman" panose="02020603050405020304" pitchFamily="18" charset="0"/>
                        </a:rPr>
                        <a:t>.</a:t>
                      </a:r>
                      <a:r>
                        <a:rPr lang="vi-VN" sz="2800" dirty="0" smtClean="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3665110"/>
                  </a:ext>
                </a:extLst>
              </a:tr>
              <a:tr h="1026713">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3.c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ơi</a:t>
                      </a:r>
                      <a:r>
                        <a:rPr lang="en-US" sz="2800" i="1" dirty="0">
                          <a:effectLst/>
                          <a:latin typeface="Times New Roman" panose="02020603050405020304" pitchFamily="18" charset="0"/>
                          <a:cs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Thể</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hiện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tình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cảm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tiếc</a:t>
                      </a:r>
                      <a:r>
                        <a:rPr lang="vi-VN" sz="2800" dirty="0">
                          <a:effectLst/>
                          <a:latin typeface="Times New Roman" panose="02020603050405020304" pitchFamily="18" charset="0"/>
                          <a:cs typeface="Times New Roman" panose="02020603050405020304" pitchFamily="18" charset="0"/>
                        </a:rPr>
                        <a:t> thương, </a:t>
                      </a:r>
                      <a:r>
                        <a:rPr lang="vi-VN" sz="2800" dirty="0" err="1">
                          <a:effectLst/>
                          <a:latin typeface="Times New Roman" panose="02020603050405020304" pitchFamily="18" charset="0"/>
                          <a:cs typeface="Times New Roman" panose="02020603050405020304" pitchFamily="18" charset="0"/>
                        </a:rPr>
                        <a:t>ngỡ</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ngàng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trước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sự</a:t>
                      </a:r>
                      <a:r>
                        <a:rPr lang="vi-VN" sz="2800" dirty="0">
                          <a:effectLst/>
                          <a:latin typeface="Times New Roman" panose="02020603050405020304" pitchFamily="18" charset="0"/>
                          <a:cs typeface="Times New Roman" panose="02020603050405020304" pitchFamily="18" charset="0"/>
                        </a:rPr>
                        <a:t> ra đi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Bác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4033698"/>
                  </a:ext>
                </a:extLst>
              </a:tr>
            </a:tbl>
          </a:graphicData>
        </a:graphic>
      </p:graphicFrame>
    </p:spTree>
    <p:extLst>
      <p:ext uri="{BB962C8B-B14F-4D97-AF65-F5344CB8AC3E}">
        <p14:creationId xmlns:p14="http://schemas.microsoft.com/office/powerpoint/2010/main" val="572559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091722" y="172340"/>
            <a:ext cx="724055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3" name="Hình ảnh 2">
            <a:extLst>
              <a:ext uri="{FF2B5EF4-FFF2-40B4-BE49-F238E27FC236}">
                <a16:creationId xmlns:a16="http://schemas.microsoft.com/office/drawing/2014/main" xmlns="" id="{C9D8CBB7-CCCC-87CE-757C-E84DD121E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174" y="1001096"/>
            <a:ext cx="6576915" cy="6576915"/>
          </a:xfrm>
          <a:prstGeom prst="rect">
            <a:avLst/>
          </a:prstGeom>
        </p:spPr>
      </p:pic>
      <p:pic>
        <p:nvPicPr>
          <p:cNvPr id="5" name="Hình ảnh 4">
            <a:extLst>
              <a:ext uri="{FF2B5EF4-FFF2-40B4-BE49-F238E27FC236}">
                <a16:creationId xmlns:a16="http://schemas.microsoft.com/office/drawing/2014/main" xmlns=""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1" y="2292997"/>
            <a:ext cx="2585747" cy="1723831"/>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854932" y="373510"/>
            <a:ext cx="3474471"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1199675" y="1288115"/>
            <a:ext cx="9976757" cy="526297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r>
              <a:rPr lang="nl-NL" sz="2800" dirty="0">
                <a:solidFill>
                  <a:srgbClr val="000000"/>
                </a:solidFill>
                <a:latin typeface="Times New Roman" panose="02020603050405020304" pitchFamily="18" charset="0"/>
                <a:ea typeface="Times New Roman" panose="02020603050405020304" pitchFamily="18" charset="0"/>
              </a:rPr>
              <a:t>K</a:t>
            </a:r>
            <a:r>
              <a:rPr lang="nl-NL" sz="2800" dirty="0">
                <a:solidFill>
                  <a:srgbClr val="000000"/>
                </a:solidFill>
                <a:effectLst/>
                <a:latin typeface="Times New Roman" panose="02020603050405020304" pitchFamily="18" charset="0"/>
                <a:ea typeface="Times New Roman" panose="02020603050405020304" pitchFamily="18" charset="0"/>
              </a:rPr>
              <a:t>hổ 1 bài “ Mẹ”- Đỗ Trung Lai </a:t>
            </a:r>
          </a:p>
          <a:p>
            <a:pPr marL="0" marR="0" algn="ctr">
              <a:spcBef>
                <a:spcPts val="0"/>
              </a:spcBef>
              <a:spcAft>
                <a:spcPts val="0"/>
              </a:spcAft>
              <a:tabLst>
                <a:tab pos="90170" algn="l"/>
                <a:tab pos="180340" algn="l"/>
                <a:tab pos="270510" algn="l"/>
              </a:tabLst>
            </a:pPr>
            <a:r>
              <a:rPr lang="nl-NL"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a:t>
            </a:r>
            <a:r>
              <a:rPr lang="en-US" sz="2800" i="1" dirty="0" err="1">
                <a:solidFill>
                  <a:srgbClr val="000000"/>
                </a:solidFill>
                <a:latin typeface="Times New Roman" panose="02020603050405020304" pitchFamily="18" charset="0"/>
                <a:ea typeface="Times New Roman" panose="02020603050405020304" pitchFamily="18" charset="0"/>
              </a:rPr>
              <a:t>i</a:t>
            </a:r>
            <a:endParaRPr lang="en-US" sz="2800" i="1" dirty="0">
              <a:solidFill>
                <a:srgbClr val="000000"/>
              </a:solidFill>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thẳng</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a:t>
            </a: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vi-VN"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Lai),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820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854932" y="373510"/>
            <a:ext cx="5165858"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510185" y="1288115"/>
            <a:ext cx="11442327" cy="5401934"/>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851029" y="1532719"/>
            <a:ext cx="10489941" cy="2246769"/>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Hình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ảnh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đối</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lập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2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đầu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bài</a:t>
            </a:r>
            <a:r>
              <a:rPr lang="en-US" sz="2800" b="1" dirty="0">
                <a:solidFill>
                  <a:srgbClr val="C00000"/>
                </a:solidFill>
                <a:effectLst/>
                <a:latin typeface="Times New Roman" panose="02020603050405020304" pitchFamily="18" charset="0"/>
                <a:ea typeface="Times New Roman" panose="02020603050405020304" pitchFamily="18" charset="0"/>
              </a:rPr>
              <a:t> “ </a:t>
            </a:r>
            <a:r>
              <a:rPr lang="en-US" sz="2800" b="1" dirty="0" err="1">
                <a:solidFill>
                  <a:srgbClr val="C00000"/>
                </a:solidFill>
                <a:effectLst/>
                <a:latin typeface="Times New Roman" panose="02020603050405020304" pitchFamily="18" charset="0"/>
                <a:ea typeface="Times New Roman" panose="02020603050405020304" pitchFamily="18" charset="0"/>
              </a:rPr>
              <a:t>Mẹ</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Đỗ</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Trung</a:t>
            </a:r>
            <a:r>
              <a:rPr lang="en-US" sz="2800" b="1" dirty="0">
                <a:solidFill>
                  <a:srgbClr val="C00000"/>
                </a:solidFill>
                <a:effectLst/>
                <a:latin typeface="Times New Roman" panose="02020603050405020304" pitchFamily="18" charset="0"/>
                <a:ea typeface="Times New Roman" panose="02020603050405020304" pitchFamily="18" charset="0"/>
              </a:rPr>
              <a:t> Lai</a:t>
            </a:r>
            <a:endParaRPr lang="en-US" sz="28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thẳng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trắng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thấp</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giời</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đất</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xmlns="" id="{CDAB91E2-7C2B-B1E3-41E8-0FA6C8F97354}"/>
              </a:ext>
            </a:extLst>
          </p:cNvPr>
          <p:cNvSpPr txBox="1"/>
          <p:nvPr/>
        </p:nvSpPr>
        <p:spPr>
          <a:xfrm>
            <a:off x="851029" y="4080848"/>
            <a:ext cx="11205622" cy="1815882"/>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con.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130997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1173352" y="909671"/>
            <a:ext cx="9692895" cy="2677656"/>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CDAB91E2-7C2B-B1E3-41E8-0FA6C8F97354}"/>
              </a:ext>
            </a:extLst>
          </p:cNvPr>
          <p:cNvSpPr txBox="1"/>
          <p:nvPr/>
        </p:nvSpPr>
        <p:spPr>
          <a:xfrm>
            <a:off x="577943" y="3876869"/>
            <a:ext cx="11205622" cy="2677656"/>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en-US" sz="2800" i="1" dirty="0" err="1" smtClean="0">
                <a:solidFill>
                  <a:srgbClr val="000000"/>
                </a:solidFill>
                <a:effectLst/>
                <a:latin typeface="Times New Roman" panose="02020603050405020304" pitchFamily="18" charset="0"/>
                <a:ea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với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xmlns="" id="{DD34EC06-1229-62A4-D086-C1CE38E55821}"/>
              </a:ext>
            </a:extLst>
          </p:cNvPr>
          <p:cNvSpPr txBox="1"/>
          <p:nvPr/>
        </p:nvSpPr>
        <p:spPr>
          <a:xfrm>
            <a:off x="2013858" y="840626"/>
            <a:ext cx="8333792" cy="2677656"/>
          </a:xfrm>
          <a:prstGeom prst="rect">
            <a:avLst/>
          </a:prstGeom>
          <a:noFill/>
        </p:spPr>
        <p:txBody>
          <a:bodyPr wrap="square">
            <a:spAutoFit/>
          </a:bodyPr>
          <a:lstStyle/>
          <a:p>
            <a:pPr marL="0" marR="0" algn="just">
              <a:spcBef>
                <a:spcPts val="0"/>
              </a:spcBef>
              <a:spcAft>
                <a:spcPts val="0"/>
              </a:spcAf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miêu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tả</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biểu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cảm</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của</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biện</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pháp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từ</a:t>
            </a:r>
            <a:r>
              <a:rPr lang="en-US" sz="2800" b="1" dirty="0">
                <a:solidFill>
                  <a:srgbClr val="C00000"/>
                </a:solidFill>
                <a:effectLst/>
                <a:latin typeface="Times New Roman" panose="02020603050405020304" pitchFamily="18" charset="0"/>
                <a:ea typeface="Times New Roman" panose="02020603050405020304" pitchFamily="18" charset="0"/>
              </a:rPr>
              <a:t> so </a:t>
            </a:r>
            <a:r>
              <a:rPr lang="en-US" sz="2800" b="1" dirty="0" err="1">
                <a:solidFill>
                  <a:srgbClr val="C00000"/>
                </a:solidFill>
                <a:effectLst/>
                <a:latin typeface="Times New Roman" panose="02020603050405020304" pitchFamily="18" charset="0"/>
                <a:ea typeface="Times New Roman" panose="02020603050405020304" pitchFamily="18" charset="0"/>
              </a:rPr>
              <a:t>sánh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được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sử</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nâng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096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2151</Words>
  <Application>Microsoft Office PowerPoint</Application>
  <PresentationFormat>Widescreen</PresentationFormat>
  <Paragraphs>193</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Times New Roman</vt:lpstr>
      <vt:lpstr>Chủ đề Office</vt:lpstr>
      <vt:lpstr> 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TBC</cp:lastModifiedBy>
  <cp:revision>5</cp:revision>
  <dcterms:created xsi:type="dcterms:W3CDTF">2022-06-27T08:21:53Z</dcterms:created>
  <dcterms:modified xsi:type="dcterms:W3CDTF">2022-07-16T08:35:46Z</dcterms:modified>
</cp:coreProperties>
</file>