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263" r:id="rId4"/>
    <p:sldId id="264" r:id="rId5"/>
    <p:sldId id="368" r:id="rId6"/>
    <p:sldId id="267" r:id="rId7"/>
    <p:sldId id="369" r:id="rId8"/>
    <p:sldId id="370" r:id="rId9"/>
    <p:sldId id="371" r:id="rId10"/>
    <p:sldId id="372" r:id="rId11"/>
    <p:sldId id="373" r:id="rId12"/>
    <p:sldId id="362" r:id="rId13"/>
    <p:sldId id="374" r:id="rId14"/>
    <p:sldId id="376" r:id="rId15"/>
    <p:sldId id="377" r:id="rId16"/>
    <p:sldId id="363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14" r:id="rId26"/>
    <p:sldId id="315" r:id="rId27"/>
    <p:sldId id="318" r:id="rId28"/>
    <p:sldId id="386" r:id="rId29"/>
    <p:sldId id="348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4" y="6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206801" y="416579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=""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=""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=""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=""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=""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=""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=""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=""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=""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=""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=""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=""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=""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=""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=""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=""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=""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305889" y="4138268"/>
            <a:ext cx="1602769" cy="144811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=""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714511" y="2610397"/>
            <a:ext cx="1116821" cy="16770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=""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965485" y="1365802"/>
            <a:ext cx="1849695" cy="1361209"/>
          </a:xfrm>
          <a:prstGeom prst="bentConnector3">
            <a:avLst>
              <a:gd name="adj1" fmla="val 81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=""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=""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=""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=""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=""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=""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=""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=""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=""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=""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5" y="3991031"/>
              <a:ext cx="3408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THỰC HÀNH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=""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=""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=""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=""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=""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308260" y="1912141"/>
            <a:ext cx="34795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Tiếng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gà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Trưa</a:t>
            </a:r>
            <a:endParaRPr lang="en-US" sz="36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Q</a:t>
            </a:r>
            <a:r>
              <a:rPr lang="en-US" sz="2400" b="1" dirty="0" err="1" smtClean="0">
                <a:solidFill>
                  <a:srgbClr val="00B0F0"/>
                </a:solidFill>
                <a:latin typeface="Goudy Stout" panose="0202090407030B020401" pitchFamily="18" charset="0"/>
              </a:rPr>
              <a:t>uỳnh</a:t>
            </a:r>
            <a:r>
              <a:rPr lang="en-US" sz="2400" b="1" dirty="0" smtClean="0">
                <a:solidFill>
                  <a:srgbClr val="00B0F0"/>
                </a:solidFill>
                <a:latin typeface="Goudy Stout" panose="0202090407030B020401" pitchFamily="18" charset="0"/>
              </a:rPr>
              <a:t>)</a:t>
            </a:r>
          </a:p>
          <a:p>
            <a:pPr algn="just"/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Huyền-0384884372-</a:t>
            </a:r>
          </a:p>
          <a:p>
            <a:pPr algn="just"/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THCS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=""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=""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=""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=""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=""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F0E83A1F-A3A8-E594-C190-D81BA8395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51328"/>
              </p:ext>
            </p:extLst>
          </p:nvPr>
        </p:nvGraphicFramePr>
        <p:xfrm>
          <a:off x="645789" y="1873072"/>
          <a:ext cx="11116539" cy="260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791">
                  <a:extLst>
                    <a:ext uri="{9D8B030D-6E8A-4147-A177-3AD203B41FA5}">
                      <a16:colId xmlns="" xmlns:a16="http://schemas.microsoft.com/office/drawing/2014/main" val="1601749151"/>
                    </a:ext>
                  </a:extLst>
                </a:gridCol>
                <a:gridCol w="1956347">
                  <a:extLst>
                    <a:ext uri="{9D8B030D-6E8A-4147-A177-3AD203B41FA5}">
                      <a16:colId xmlns="" xmlns:a16="http://schemas.microsoft.com/office/drawing/2014/main" val="305831075"/>
                    </a:ext>
                  </a:extLst>
                </a:gridCol>
                <a:gridCol w="1887531">
                  <a:extLst>
                    <a:ext uri="{9D8B030D-6E8A-4147-A177-3AD203B41FA5}">
                      <a16:colId xmlns="" xmlns:a16="http://schemas.microsoft.com/office/drawing/2014/main" val="3499854792"/>
                    </a:ext>
                  </a:extLst>
                </a:gridCol>
                <a:gridCol w="1474634">
                  <a:extLst>
                    <a:ext uri="{9D8B030D-6E8A-4147-A177-3AD203B41FA5}">
                      <a16:colId xmlns="" xmlns:a16="http://schemas.microsoft.com/office/drawing/2014/main" val="3301828885"/>
                    </a:ext>
                  </a:extLst>
                </a:gridCol>
                <a:gridCol w="1730236">
                  <a:extLst>
                    <a:ext uri="{9D8B030D-6E8A-4147-A177-3AD203B41FA5}">
                      <a16:colId xmlns="" xmlns:a16="http://schemas.microsoft.com/office/drawing/2014/main" val="3826709250"/>
                    </a:ext>
                  </a:extLst>
                </a:gridCol>
              </a:tblGrid>
              <a:tr h="33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148323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1741136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188240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957099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1926073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3869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ADF047E-F783-766F-9094-77E53A4B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018" y="516615"/>
            <a:ext cx="2361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EA5B8A83-9135-DA21-BB56-17B20DC7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4" y="4589413"/>
            <a:ext cx="3624772" cy="23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44EE0E73-CD93-1EBA-67B2-B12D62E0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81905"/>
              </p:ext>
            </p:extLst>
          </p:nvPr>
        </p:nvGraphicFramePr>
        <p:xfrm>
          <a:off x="190659" y="1681837"/>
          <a:ext cx="11810682" cy="488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841">
                  <a:extLst>
                    <a:ext uri="{9D8B030D-6E8A-4147-A177-3AD203B41FA5}">
                      <a16:colId xmlns="" xmlns:a16="http://schemas.microsoft.com/office/drawing/2014/main" val="2419467638"/>
                    </a:ext>
                  </a:extLst>
                </a:gridCol>
                <a:gridCol w="1904841">
                  <a:extLst>
                    <a:ext uri="{9D8B030D-6E8A-4147-A177-3AD203B41FA5}">
                      <a16:colId xmlns="" xmlns:a16="http://schemas.microsoft.com/office/drawing/2014/main" val="343334860"/>
                    </a:ext>
                  </a:extLst>
                </a:gridCol>
              </a:tblGrid>
              <a:tr h="3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 CÂU 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070106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8609674"/>
                  </a:ext>
                </a:extLst>
              </a:tr>
              <a:tr h="1570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4552639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3125753"/>
                  </a:ext>
                </a:extLst>
              </a:tr>
              <a:tr h="104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61557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30B46265-87FF-EA29-B35E-DE5DDA02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5" y="178020"/>
            <a:ext cx="10990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CC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2035771" y="2584919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2116243" y="4020036"/>
            <a:ext cx="380247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CBAC6A8C-AB7F-0381-11EF-116DD5E8FEF9}"/>
              </a:ext>
            </a:extLst>
          </p:cNvPr>
          <p:cNvSpPr txBox="1"/>
          <p:nvPr/>
        </p:nvSpPr>
        <p:spPr>
          <a:xfrm>
            <a:off x="2116243" y="5432051"/>
            <a:ext cx="2506032" cy="54809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232062" y="3349367"/>
            <a:ext cx="1335482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="" xmlns:a16="http://schemas.microsoft.com/office/drawing/2014/main" id="{C9CE712C-AEA7-74F7-7E84-2C850E3A352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1567544" y="2846529"/>
            <a:ext cx="468227" cy="14021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="" xmlns:a16="http://schemas.microsoft.com/office/drawing/2014/main" id="{92C2B8AD-46AD-8A06-82FD-032C2933838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1567544" y="4248726"/>
            <a:ext cx="548699" cy="329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="" xmlns:a16="http://schemas.microsoft.com/office/drawing/2014/main" id="{FAE93FDD-45B1-E43D-4968-E84A6AD6A6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1567544" y="4248726"/>
            <a:ext cx="548699" cy="145737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="" xmlns:a16="http://schemas.microsoft.com/office/drawing/2014/main" id="{62651F46-B381-64BD-5804-5AC9C5D0552B}"/>
              </a:ext>
            </a:extLst>
          </p:cNvPr>
          <p:cNvSpPr/>
          <p:nvPr/>
        </p:nvSpPr>
        <p:spPr>
          <a:xfrm>
            <a:off x="6273283" y="3344835"/>
            <a:ext cx="1320064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EB430AE4-26F8-4856-0241-E0F855EDF024}"/>
              </a:ext>
            </a:extLst>
          </p:cNvPr>
          <p:cNvSpPr txBox="1"/>
          <p:nvPr/>
        </p:nvSpPr>
        <p:spPr>
          <a:xfrm>
            <a:off x="7980181" y="1945122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="" xmlns:a16="http://schemas.microsoft.com/office/drawing/2014/main" id="{F7AEDA4E-1567-86E8-5CC0-BA3F0282E1B0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93347" y="2422176"/>
            <a:ext cx="386834" cy="182201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C15CE799-32B7-1F09-8DC3-C5A94729804D}"/>
              </a:ext>
            </a:extLst>
          </p:cNvPr>
          <p:cNvSpPr txBox="1"/>
          <p:nvPr/>
        </p:nvSpPr>
        <p:spPr>
          <a:xfrm>
            <a:off x="7980181" y="3344835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Đường kết nối Mũi tên Thẳng 30">
            <a:extLst>
              <a:ext uri="{FF2B5EF4-FFF2-40B4-BE49-F238E27FC236}">
                <a16:creationId xmlns="" xmlns:a16="http://schemas.microsoft.com/office/drawing/2014/main" id="{6E38CF15-EBF4-9977-6A24-1EB847C7570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7593347" y="3821889"/>
            <a:ext cx="386834" cy="422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08660506-9B05-9AD8-1027-511EB02D397B}"/>
              </a:ext>
            </a:extLst>
          </p:cNvPr>
          <p:cNvSpPr txBox="1"/>
          <p:nvPr/>
        </p:nvSpPr>
        <p:spPr>
          <a:xfrm>
            <a:off x="7980181" y="4543256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="" xmlns:a16="http://schemas.microsoft.com/office/drawing/2014/main" id="{169CAA08-A36C-33CC-A676-5A626FD4F5E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7593347" y="4244194"/>
            <a:ext cx="386834" cy="77611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="" xmlns:a16="http://schemas.microsoft.com/office/drawing/2014/main" id="{C9C30265-BD7D-9E18-9384-B79F00BE715F}"/>
              </a:ext>
            </a:extLst>
          </p:cNvPr>
          <p:cNvSpPr txBox="1"/>
          <p:nvPr/>
        </p:nvSpPr>
        <p:spPr>
          <a:xfrm>
            <a:off x="7980181" y="5891038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="" xmlns:a16="http://schemas.microsoft.com/office/drawing/2014/main" id="{46EAC921-90D0-8D26-B3D9-90820AA08E0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>
            <a:off x="7593347" y="4244194"/>
            <a:ext cx="386834" cy="190845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15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3244180" y="3427545"/>
            <a:ext cx="570363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ngôn ngữ chân thực, giản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3227744" y="4704047"/>
            <a:ext cx="719104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“nghe”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541683" y="4135116"/>
            <a:ext cx="2086464" cy="1328057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="" xmlns:a16="http://schemas.microsoft.com/office/drawing/2014/main" id="{0BB80BF0-104E-700D-BA2A-93645B0FC1C6}"/>
              </a:ext>
            </a:extLst>
          </p:cNvPr>
          <p:cNvSpPr txBox="1"/>
          <p:nvPr/>
        </p:nvSpPr>
        <p:spPr>
          <a:xfrm>
            <a:off x="3227744" y="1863760"/>
            <a:ext cx="5606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xao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="" xmlns:a16="http://schemas.microsoft.com/office/drawing/2014/main" id="{242B6917-FAFD-22F4-F7BD-5E9CA5ADD527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2628147" y="3904599"/>
            <a:ext cx="616033" cy="8945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="" xmlns:a16="http://schemas.microsoft.com/office/drawing/2014/main" id="{5214FE1B-6829-191E-A297-A9AF9AE5087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2628147" y="4799145"/>
            <a:ext cx="599597" cy="81284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="" xmlns:a16="http://schemas.microsoft.com/office/drawing/2014/main" id="{FDEC0F63-C265-C799-413E-2D8D2E92AAEB}"/>
              </a:ext>
            </a:extLst>
          </p:cNvPr>
          <p:cNvSpPr txBox="1"/>
          <p:nvPr/>
        </p:nvSpPr>
        <p:spPr>
          <a:xfrm>
            <a:off x="1484333" y="2364472"/>
            <a:ext cx="9781328" cy="181588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4C580178-1928-916A-55BD-C76ECC70737B}"/>
              </a:ext>
            </a:extLst>
          </p:cNvPr>
          <p:cNvSpPr txBox="1"/>
          <p:nvPr/>
        </p:nvSpPr>
        <p:spPr>
          <a:xfrm>
            <a:off x="1484333" y="4676392"/>
            <a:ext cx="9781328" cy="95410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“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C30DE1B6-F133-0D8F-1E57-2BE7C7C6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4933"/>
              </p:ext>
            </p:extLst>
          </p:nvPr>
        </p:nvGraphicFramePr>
        <p:xfrm>
          <a:off x="551088" y="1908398"/>
          <a:ext cx="11089823" cy="34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340">
                  <a:extLst>
                    <a:ext uri="{9D8B030D-6E8A-4147-A177-3AD203B41FA5}">
                      <a16:colId xmlns="" xmlns:a16="http://schemas.microsoft.com/office/drawing/2014/main" val="3849262469"/>
                    </a:ext>
                  </a:extLst>
                </a:gridCol>
                <a:gridCol w="2600483">
                  <a:extLst>
                    <a:ext uri="{9D8B030D-6E8A-4147-A177-3AD203B41FA5}">
                      <a16:colId xmlns="" xmlns:a16="http://schemas.microsoft.com/office/drawing/2014/main" val="2030014718"/>
                    </a:ext>
                  </a:extLst>
                </a:gridCol>
              </a:tblGrid>
              <a:tr h="329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7265420"/>
                  </a:ext>
                </a:extLst>
              </a:tr>
              <a:tr h="329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178332"/>
                  </a:ext>
                </a:extLst>
              </a:tr>
              <a:tr h="659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413748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9561873"/>
                  </a:ext>
                </a:extLst>
              </a:tr>
              <a:tr h="461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3961489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 em có cảm nhận như thế nào về tình cảm của bà và tình cảm của người cháu đối với bà?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692708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305C37F7-C9AD-A2BF-53EA-5F163304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33" y="713019"/>
            <a:ext cx="4395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982830" y="2029747"/>
            <a:ext cx="395236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602176" y="2717994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05885" y="2291357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982830" y="3146333"/>
            <a:ext cx="487863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2405885" y="3407943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982830" y="4160294"/>
            <a:ext cx="904687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="" xmlns:a16="http://schemas.microsoft.com/office/drawing/2014/main" id="{9DA19B23-D4F5-BFEA-8D41-E12F7DAFED9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05885" y="3733657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FC5A73C3-D9EE-9990-0085-4F716A06A1B6}"/>
              </a:ext>
            </a:extLst>
          </p:cNvPr>
          <p:cNvSpPr txBox="1"/>
          <p:nvPr/>
        </p:nvSpPr>
        <p:spPr>
          <a:xfrm>
            <a:off x="2890155" y="4841319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FF25FCD4-532A-2AC6-63ED-1A765B60C5CF}"/>
              </a:ext>
            </a:extLst>
          </p:cNvPr>
          <p:cNvSpPr txBox="1"/>
          <p:nvPr/>
        </p:nvSpPr>
        <p:spPr>
          <a:xfrm>
            <a:off x="2890155" y="5443609"/>
            <a:ext cx="89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="" xmlns:a16="http://schemas.microsoft.com/office/drawing/2014/main" id="{EAD5E400-08B2-6E63-115D-959A47052535}"/>
              </a:ext>
            </a:extLst>
          </p:cNvPr>
          <p:cNvSpPr txBox="1"/>
          <p:nvPr/>
        </p:nvSpPr>
        <p:spPr>
          <a:xfrm>
            <a:off x="2890155" y="6131856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863387" y="2646255"/>
            <a:ext cx="7206056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337457" y="3254764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16629" y="3338753"/>
            <a:ext cx="446758" cy="9240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863387" y="4443172"/>
            <a:ext cx="8234820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281643B7-4228-1A28-EF53-FAF1D34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8139" r="38551" b="47954"/>
          <a:stretch>
            <a:fillRect/>
          </a:stretch>
        </p:blipFill>
        <p:spPr bwMode="auto">
          <a:xfrm>
            <a:off x="2863387" y="2551919"/>
            <a:ext cx="5689903" cy="36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Hình chữ nhật: Góc Tròn 40">
            <a:extLst>
              <a:ext uri="{FF2B5EF4-FFF2-40B4-BE49-F238E27FC236}">
                <a16:creationId xmlns=""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=""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16629" y="4262799"/>
            <a:ext cx="446758" cy="6574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="" xmlns:a16="http://schemas.microsoft.com/office/drawing/2014/main" id="{46B9A841-2281-6173-2F47-B86A916A4E30}"/>
              </a:ext>
            </a:extLst>
          </p:cNvPr>
          <p:cNvSpPr txBox="1"/>
          <p:nvPr/>
        </p:nvSpPr>
        <p:spPr>
          <a:xfrm>
            <a:off x="2863387" y="5929752"/>
            <a:ext cx="899115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8" name="Đường kết nối Mũi tên Thẳng 47">
            <a:extLst>
              <a:ext uri="{FF2B5EF4-FFF2-40B4-BE49-F238E27FC236}">
                <a16:creationId xmlns="" xmlns:a16="http://schemas.microsoft.com/office/drawing/2014/main" id="{E273124D-464A-DA25-D1F0-470B160A793A}"/>
              </a:ext>
            </a:extLst>
          </p:cNvPr>
          <p:cNvCxnSpPr>
            <a:cxnSpLocks/>
            <a:stCxn id="14" idx="3"/>
            <a:endCxn id="47" idx="1"/>
          </p:cNvCxnSpPr>
          <p:nvPr/>
        </p:nvCxnSpPr>
        <p:spPr>
          <a:xfrm>
            <a:off x="2416629" y="4262799"/>
            <a:ext cx="446758" cy="192856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41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652380" y="2731544"/>
            <a:ext cx="371724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“soi”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2" y="2705629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3031664" y="2993154"/>
            <a:ext cx="620716" cy="7205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3652380" y="4278687"/>
            <a:ext cx="297135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=""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=""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3031664" y="3713664"/>
            <a:ext cx="620716" cy="82663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5" descr="soan-bai-tieng-ga-trua-cua-xuan-quynh.jpg">
            <a:extLst>
              <a:ext uri="{FF2B5EF4-FFF2-40B4-BE49-F238E27FC236}">
                <a16:creationId xmlns="" xmlns:a16="http://schemas.microsoft.com/office/drawing/2014/main" id="{6A23784B-B987-FC25-995B-1C1671F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49" y="2413946"/>
            <a:ext cx="6730443" cy="42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7C15E8FB-528D-C87E-2FCB-77DC79FEB288}"/>
              </a:ext>
            </a:extLst>
          </p:cNvPr>
          <p:cNvSpPr txBox="1"/>
          <p:nvPr/>
        </p:nvSpPr>
        <p:spPr>
          <a:xfrm>
            <a:off x="2640008" y="5413385"/>
            <a:ext cx="8583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642980" y="2624041"/>
            <a:ext cx="6122991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1" y="2705629"/>
            <a:ext cx="2422079" cy="2083592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374570" y="3747425"/>
            <a:ext cx="126841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=""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5">
            <a:extLst>
              <a:ext uri="{FF2B5EF4-FFF2-40B4-BE49-F238E27FC236}">
                <a16:creationId xmlns="" xmlns:a16="http://schemas.microsoft.com/office/drawing/2014/main" id="{09E93ADF-7721-AA99-3B75-8D08C8E6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30966" r="39104" b="45679"/>
          <a:stretch>
            <a:fillRect/>
          </a:stretch>
        </p:blipFill>
        <p:spPr bwMode="auto">
          <a:xfrm>
            <a:off x="4159450" y="2386396"/>
            <a:ext cx="6606521" cy="41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="" xmlns:a16="http://schemas.microsoft.com/office/drawing/2014/main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="" xmlns:a16="http://schemas.microsoft.com/office/drawing/2014/main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855881" y="2839484"/>
            <a:ext cx="6490636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058384" y="2939188"/>
            <a:ext cx="2127896" cy="161647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186280" y="3747425"/>
            <a:ext cx="166960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=""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C1BE73E5-821B-6A9F-6177-E76F876B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6" t="30161" r="38863" b="40965"/>
          <a:stretch>
            <a:fillRect/>
          </a:stretch>
        </p:blipFill>
        <p:spPr bwMode="auto">
          <a:xfrm>
            <a:off x="4021412" y="2345124"/>
            <a:ext cx="4357056" cy="4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23503AA1-2FF2-9707-8606-6B05FC058E8C}"/>
              </a:ext>
            </a:extLst>
          </p:cNvPr>
          <p:cNvSpPr txBox="1"/>
          <p:nvPr/>
        </p:nvSpPr>
        <p:spPr>
          <a:xfrm>
            <a:off x="3799115" y="5575436"/>
            <a:ext cx="7913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37224" y="93798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37224" y="812603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1645881" y="2150034"/>
            <a:ext cx="199827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9361" y="2779762"/>
            <a:ext cx="1354670" cy="3620316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1434031" y="2627088"/>
            <a:ext cx="211850" cy="19628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=""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331339" y="1486960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6887B4E8-8CD2-05E8-ABD3-F806BD217146}"/>
              </a:ext>
            </a:extLst>
          </p:cNvPr>
          <p:cNvSpPr txBox="1"/>
          <p:nvPr/>
        </p:nvSpPr>
        <p:spPr>
          <a:xfrm>
            <a:off x="4116170" y="2103868"/>
            <a:ext cx="576409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="" xmlns:a16="http://schemas.microsoft.com/office/drawing/2014/main" id="{32AE7E54-D428-C418-FCED-EE93838EBD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644158" y="2365478"/>
            <a:ext cx="472012" cy="2616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B9DFB463-3919-D549-14E8-20B1A2F6B169}"/>
              </a:ext>
            </a:extLst>
          </p:cNvPr>
          <p:cNvSpPr txBox="1"/>
          <p:nvPr/>
        </p:nvSpPr>
        <p:spPr>
          <a:xfrm>
            <a:off x="4116171" y="2774242"/>
            <a:ext cx="557409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="" xmlns:a16="http://schemas.microsoft.com/office/drawing/2014/main" id="{3455A108-9395-077D-F7C6-72A5F8FCBF88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644158" y="2627088"/>
            <a:ext cx="472013" cy="40876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F8156998-F880-5B40-BD77-594163F0C837}"/>
              </a:ext>
            </a:extLst>
          </p:cNvPr>
          <p:cNvSpPr txBox="1"/>
          <p:nvPr/>
        </p:nvSpPr>
        <p:spPr>
          <a:xfrm>
            <a:off x="1597571" y="4162685"/>
            <a:ext cx="209489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="" xmlns:a16="http://schemas.microsoft.com/office/drawing/2014/main" id="{1667D6A4-73A8-4890-9513-05B3515546B0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1434031" y="4589920"/>
            <a:ext cx="163540" cy="498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15E67E24-161B-6C31-C642-660960014AA7}"/>
              </a:ext>
            </a:extLst>
          </p:cNvPr>
          <p:cNvSpPr txBox="1"/>
          <p:nvPr/>
        </p:nvSpPr>
        <p:spPr>
          <a:xfrm>
            <a:off x="4116170" y="3439700"/>
            <a:ext cx="785743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la,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Đường kết nối Mũi tên Thẳng 33">
            <a:extLst>
              <a:ext uri="{FF2B5EF4-FFF2-40B4-BE49-F238E27FC236}">
                <a16:creationId xmlns="" xmlns:a16="http://schemas.microsoft.com/office/drawing/2014/main" id="{51B21BF2-9759-1BCF-CC08-A5A84F6600F2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3692470" y="3916754"/>
            <a:ext cx="423700" cy="72298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Hộp Văn bản 102">
            <a:extLst>
              <a:ext uri="{FF2B5EF4-FFF2-40B4-BE49-F238E27FC236}">
                <a16:creationId xmlns="" xmlns:a16="http://schemas.microsoft.com/office/drawing/2014/main" id="{1B6031A5-B384-FBDE-73C7-A4B0B18BAAAA}"/>
              </a:ext>
            </a:extLst>
          </p:cNvPr>
          <p:cNvSpPr txBox="1"/>
          <p:nvPr/>
        </p:nvSpPr>
        <p:spPr>
          <a:xfrm>
            <a:off x="4116170" y="4536046"/>
            <a:ext cx="785743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lo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nâng niu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 để cuối năm bán gà mua cho cháu quần áo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Đường kết nối Mũi tên Thẳng 103">
            <a:extLst>
              <a:ext uri="{FF2B5EF4-FFF2-40B4-BE49-F238E27FC236}">
                <a16:creationId xmlns="" xmlns:a16="http://schemas.microsoft.com/office/drawing/2014/main" id="{BE83CCB9-BAD8-BB7C-9753-8E00EF8F3DC0}"/>
              </a:ext>
            </a:extLst>
          </p:cNvPr>
          <p:cNvCxnSpPr>
            <a:cxnSpLocks/>
            <a:stCxn id="28" idx="3"/>
            <a:endCxn id="103" idx="1"/>
          </p:cNvCxnSpPr>
          <p:nvPr/>
        </p:nvCxnSpPr>
        <p:spPr>
          <a:xfrm>
            <a:off x="3692470" y="4639739"/>
            <a:ext cx="423700" cy="5888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ộp Văn bản 105">
            <a:extLst>
              <a:ext uri="{FF2B5EF4-FFF2-40B4-BE49-F238E27FC236}">
                <a16:creationId xmlns="" xmlns:a16="http://schemas.microsoft.com/office/drawing/2014/main" id="{8550DE9E-6988-DA8D-CAA2-89782A7E444B}"/>
              </a:ext>
            </a:extLst>
          </p:cNvPr>
          <p:cNvSpPr txBox="1"/>
          <p:nvPr/>
        </p:nvSpPr>
        <p:spPr>
          <a:xfrm>
            <a:off x="1623485" y="5839777"/>
            <a:ext cx="212768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7" name="Đường kết nối Mũi tên Thẳng 106">
            <a:extLst>
              <a:ext uri="{FF2B5EF4-FFF2-40B4-BE49-F238E27FC236}">
                <a16:creationId xmlns="" xmlns:a16="http://schemas.microsoft.com/office/drawing/2014/main" id="{A7D142F8-B9DB-A4CC-3C48-AE82E2DD454F}"/>
              </a:ext>
            </a:extLst>
          </p:cNvPr>
          <p:cNvCxnSpPr>
            <a:cxnSpLocks/>
            <a:stCxn id="14" idx="3"/>
            <a:endCxn id="106" idx="1"/>
          </p:cNvCxnSpPr>
          <p:nvPr/>
        </p:nvCxnSpPr>
        <p:spPr>
          <a:xfrm>
            <a:off x="1434031" y="4589920"/>
            <a:ext cx="189454" cy="172691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ộp Văn bản 108">
            <a:extLst>
              <a:ext uri="{FF2B5EF4-FFF2-40B4-BE49-F238E27FC236}">
                <a16:creationId xmlns="" xmlns:a16="http://schemas.microsoft.com/office/drawing/2014/main" id="{4C6AB03D-506D-57D6-E047-FF8531E5CB6F}"/>
              </a:ext>
            </a:extLst>
          </p:cNvPr>
          <p:cNvSpPr txBox="1"/>
          <p:nvPr/>
        </p:nvSpPr>
        <p:spPr>
          <a:xfrm>
            <a:off x="4028399" y="6055220"/>
            <a:ext cx="794520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tâm.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0" name="Đường kết nối Mũi tên Thẳng 109">
            <a:extLst>
              <a:ext uri="{FF2B5EF4-FFF2-40B4-BE49-F238E27FC236}">
                <a16:creationId xmlns="" xmlns:a16="http://schemas.microsoft.com/office/drawing/2014/main" id="{4BDAE04D-745F-834F-066B-F6F2FC0D3CB4}"/>
              </a:ext>
            </a:extLst>
          </p:cNvPr>
          <p:cNvCxnSpPr>
            <a:cxnSpLocks/>
            <a:stCxn id="106" idx="3"/>
            <a:endCxn id="109" idx="1"/>
          </p:cNvCxnSpPr>
          <p:nvPr/>
        </p:nvCxnSpPr>
        <p:spPr>
          <a:xfrm flipV="1">
            <a:off x="3751174" y="6316830"/>
            <a:ext cx="277225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  <p:bldP spid="28" grpId="0" animBg="1"/>
      <p:bldP spid="33" grpId="0" animBg="1"/>
      <p:bldP spid="103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960917" y="2731036"/>
            <a:ext cx="328734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04567" y="2913641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708276" y="2992646"/>
            <a:ext cx="1252641" cy="93665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960917" y="4713295"/>
            <a:ext cx="398402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708276" y="3929304"/>
            <a:ext cx="1252641" cy="104560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216600" y="1989916"/>
            <a:ext cx="852921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43691" y="2876085"/>
            <a:ext cx="1705595" cy="2703521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latin typeface="+mj-lt"/>
              </a:rPr>
              <a:t>Tiếng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gà</a:t>
            </a:r>
            <a:r>
              <a:rPr lang="vi-VN" sz="2800" b="1" dirty="0">
                <a:latin typeface="+mj-lt"/>
              </a:rPr>
              <a:t> trưa </a:t>
            </a:r>
            <a:r>
              <a:rPr lang="vi-VN" sz="2800" b="1" dirty="0" err="1">
                <a:latin typeface="+mj-lt"/>
              </a:rPr>
              <a:t>gợi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những</a:t>
            </a:r>
            <a:r>
              <a:rPr lang="vi-VN" sz="2800" b="1" dirty="0">
                <a:latin typeface="+mj-lt"/>
              </a:rPr>
              <a:t> suy tư </a:t>
            </a:r>
            <a:r>
              <a:rPr lang="vi-VN" sz="2800" b="1" dirty="0" err="1">
                <a:latin typeface="+mj-lt"/>
              </a:rPr>
              <a:t>về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hạnh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phúc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49286" y="2897857"/>
            <a:ext cx="767314" cy="132998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139237" y="4585700"/>
            <a:ext cx="8529210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49286" y="4227846"/>
            <a:ext cx="689951" cy="105035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22416" y="59850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77407" y="662864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374171" y="1311480"/>
            <a:ext cx="2449536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72005" y="1883314"/>
            <a:ext cx="1969293" cy="319814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141298" y="2434865"/>
            <a:ext cx="232873" cy="104752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141298" y="3482386"/>
            <a:ext cx="329511" cy="20304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="" xmlns:a16="http://schemas.microsoft.com/office/drawing/2014/main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823707" y="1406560"/>
            <a:ext cx="2123295" cy="1028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="" xmlns:a16="http://schemas.microsoft.com/office/drawing/2014/main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823707" y="2020028"/>
            <a:ext cx="2123295" cy="41483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="" xmlns:a16="http://schemas.microsoft.com/office/drawing/2014/main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>
            <a:off x="4823707" y="2434865"/>
            <a:ext cx="2131165" cy="22350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="" xmlns:a16="http://schemas.microsoft.com/office/drawing/2014/main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="" xmlns:a16="http://schemas.microsoft.com/office/drawing/2014/main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823707" y="2434865"/>
            <a:ext cx="2123295" cy="8337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="" xmlns:a16="http://schemas.microsoft.com/office/drawing/2014/main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307379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="" xmlns:a16="http://schemas.microsoft.com/office/drawing/2014/main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ộp Văn bản 90">
            <a:extLst>
              <a:ext uri="{FF2B5EF4-FFF2-40B4-BE49-F238E27FC236}">
                <a16:creationId xmlns="" xmlns:a16="http://schemas.microsoft.com/office/drawing/2014/main" id="{81A0E7C0-7D4E-0258-F337-E011B6AB08C0}"/>
              </a:ext>
            </a:extLst>
          </p:cNvPr>
          <p:cNvSpPr txBox="1"/>
          <p:nvPr/>
        </p:nvSpPr>
        <p:spPr>
          <a:xfrm>
            <a:off x="5312380" y="5175865"/>
            <a:ext cx="630737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2" name="Đường kết nối Mũi tên Thẳng 91">
            <a:extLst>
              <a:ext uri="{FF2B5EF4-FFF2-40B4-BE49-F238E27FC236}">
                <a16:creationId xmlns="" xmlns:a16="http://schemas.microsoft.com/office/drawing/2014/main" id="{F7CB8369-23EF-6190-B65E-AE5CAAD498F8}"/>
              </a:ext>
            </a:extLst>
          </p:cNvPr>
          <p:cNvCxnSpPr>
            <a:cxnSpLocks/>
            <a:stCxn id="17" idx="3"/>
            <a:endCxn id="91" idx="1"/>
          </p:cNvCxnSpPr>
          <p:nvPr/>
        </p:nvCxnSpPr>
        <p:spPr>
          <a:xfrm flipV="1">
            <a:off x="4440103" y="5437475"/>
            <a:ext cx="872277" cy="7531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="" xmlns:a16="http://schemas.microsoft.com/office/drawing/2014/main" id="{CBCD12C9-E78E-38F1-0E92-13FAC50DDD49}"/>
              </a:ext>
            </a:extLst>
          </p:cNvPr>
          <p:cNvSpPr txBox="1"/>
          <p:nvPr/>
        </p:nvSpPr>
        <p:spPr>
          <a:xfrm>
            <a:off x="5312379" y="5854374"/>
            <a:ext cx="630737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="" xmlns:a16="http://schemas.microsoft.com/office/drawing/2014/main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72276" cy="81863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1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2470851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836758" y="3736143"/>
            <a:ext cx="4381955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=""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5450BA84-E533-7CAC-F5C5-A6962876BD98}"/>
              </a:ext>
            </a:extLst>
          </p:cNvPr>
          <p:cNvSpPr txBox="1"/>
          <p:nvPr/>
        </p:nvSpPr>
        <p:spPr>
          <a:xfrm>
            <a:off x="3836758" y="4717318"/>
            <a:ext cx="6903960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-</a:t>
            </a:r>
            <a:r>
              <a:rPr lang="de-DE" sz="3200" b="1" dirty="0" smtClean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138499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=""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A831D444-730C-DB74-305D-EEC7350C60F2}"/>
              </a:ext>
            </a:extLst>
          </p:cNvPr>
          <p:cNvSpPr txBox="1"/>
          <p:nvPr/>
        </p:nvSpPr>
        <p:spPr>
          <a:xfrm>
            <a:off x="2320010" y="3914426"/>
            <a:ext cx="8663675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BB9B7585-2AE9-78F0-6CCA-C77FA6095DF1}"/>
              </a:ext>
            </a:extLst>
          </p:cNvPr>
          <p:cNvSpPr txBox="1"/>
          <p:nvPr/>
        </p:nvSpPr>
        <p:spPr>
          <a:xfrm>
            <a:off x="2320011" y="5269017"/>
            <a:ext cx="8663674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="" xmlns:a16="http://schemas.microsoft.com/office/drawing/2014/main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2434459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600632" y="1109675"/>
            <a:ext cx="9193064" cy="562858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220" y="1450217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612124" y="1990224"/>
            <a:ext cx="83264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câu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“Tiếng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trưa”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cấu trúc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từ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“vì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nhịp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30" y="1293387"/>
            <a:ext cx="7379737" cy="46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00448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0"/>
            <a:ext cx="2400863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365355" y="799264"/>
            <a:ext cx="9598527" cy="5900056"/>
          </a:xfrm>
          <a:prstGeom prst="horizontalScroll">
            <a:avLst>
              <a:gd name="adj" fmla="val 493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" y="33565"/>
            <a:ext cx="1643847" cy="164384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158" y="889315"/>
            <a:ext cx="2064953" cy="20649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0AFDA23-BBD9-037A-B386-7DC1AE229F7E}"/>
              </a:ext>
            </a:extLst>
          </p:cNvPr>
          <p:cNvSpPr txBox="1"/>
          <p:nvPr/>
        </p:nvSpPr>
        <p:spPr>
          <a:xfrm>
            <a:off x="2987745" y="1619127"/>
            <a:ext cx="8650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một bài thơ năm chữ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Nhận biết hình thức của thể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 đề tài, chủ đề, cảm xúc của nhân vật trữ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50C4215F-D28C-1638-9EC0-EF0CA805A455}"/>
              </a:ext>
            </a:extLst>
          </p:cNvPr>
          <p:cNvSpPr txBox="1"/>
          <p:nvPr/>
        </p:nvSpPr>
        <p:spPr>
          <a:xfrm>
            <a:off x="2875114" y="3291029"/>
            <a:ext cx="9088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="" xmlns:a16="http://schemas.microsoft.com/office/drawing/2014/main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="" xmlns:a16="http://schemas.microsoft.com/office/drawing/2014/main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Terminator 23">
            <a:extLst>
              <a:ext uri="{FF2B5EF4-FFF2-40B4-BE49-F238E27FC236}">
                <a16:creationId xmlns="" xmlns:a16="http://schemas.microsoft.com/office/drawing/2014/main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="" xmlns:a16="http://schemas.microsoft.com/office/drawing/2014/main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="" xmlns:a16="http://schemas.microsoft.com/office/drawing/2014/main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="" xmlns:a16="http://schemas.microsoft.com/office/drawing/2014/main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="" xmlns:a16="http://schemas.microsoft.com/office/drawing/2014/main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="" xmlns:a16="http://schemas.microsoft.com/office/drawing/2014/main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="" xmlns:a16="http://schemas.microsoft.com/office/drawing/2014/main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="" xmlns:a16="http://schemas.microsoft.com/office/drawing/2014/main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="" xmlns:a16="http://schemas.microsoft.com/office/drawing/2014/main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="" xmlns:a16="http://schemas.microsoft.com/office/drawing/2014/main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2242</Words>
  <Application>Microsoft Office PowerPoint</Application>
  <PresentationFormat>Widescreen</PresentationFormat>
  <Paragraphs>235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Broadway</vt:lpstr>
      <vt:lpstr>Calibri</vt:lpstr>
      <vt:lpstr>Calibri Light</vt:lpstr>
      <vt:lpstr>Cooper Black</vt:lpstr>
      <vt:lpstr>Goudy Stout</vt:lpstr>
      <vt:lpstr>MS Mincho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17</cp:revision>
  <dcterms:created xsi:type="dcterms:W3CDTF">2022-06-27T23:27:02Z</dcterms:created>
  <dcterms:modified xsi:type="dcterms:W3CDTF">2022-07-18T10:44:24Z</dcterms:modified>
</cp:coreProperties>
</file>