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345" r:id="rId2"/>
    <p:sldId id="265" r:id="rId3"/>
    <p:sldId id="266" r:id="rId4"/>
    <p:sldId id="275" r:id="rId5"/>
    <p:sldId id="270" r:id="rId6"/>
    <p:sldId id="276" r:id="rId7"/>
    <p:sldId id="271" r:id="rId8"/>
    <p:sldId id="274" r:id="rId9"/>
    <p:sldId id="323" r:id="rId10"/>
    <p:sldId id="321" r:id="rId11"/>
    <p:sldId id="319" r:id="rId12"/>
    <p:sldId id="324" r:id="rId13"/>
    <p:sldId id="325" r:id="rId14"/>
    <p:sldId id="329" r:id="rId15"/>
    <p:sldId id="328" r:id="rId16"/>
    <p:sldId id="330" r:id="rId17"/>
    <p:sldId id="341" r:id="rId18"/>
    <p:sldId id="342" r:id="rId19"/>
    <p:sldId id="343" r:id="rId20"/>
    <p:sldId id="320" r:id="rId21"/>
    <p:sldId id="332" r:id="rId22"/>
    <p:sldId id="339" r:id="rId23"/>
    <p:sldId id="333" r:id="rId24"/>
    <p:sldId id="334" r:id="rId25"/>
    <p:sldId id="335" r:id="rId26"/>
    <p:sldId id="336" r:id="rId27"/>
    <p:sldId id="337" r:id="rId28"/>
    <p:sldId id="338" r:id="rId29"/>
    <p:sldId id="344" r:id="rId30"/>
    <p:sldId id="340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1450" y="67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-34"/>
    </p:cViewPr>
  </p:notesTextViewPr>
  <p:sorterViewPr>
    <p:cViewPr>
      <p:scale>
        <a:sx n="100" d="100"/>
        <a:sy n="100" d="100"/>
      </p:scale>
      <p:origin x="0" y="54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D6DD24-8BD6-4997-A1DA-D3C88B2366D1}" type="datetimeFigureOut">
              <a:rPr lang="en-US" smtClean="0"/>
              <a:t>5/27/2025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8BBC6D-5F2A-4E8B-9662-4525390A49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9240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114000"/>
              </a:lnSpc>
              <a:buFontTx/>
              <a:buNone/>
            </a:pP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BC3F72-5A5F-4B5E-AA55-6F027AFE98B6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77941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E73BB8-2388-4A37-BAE3-13E3D3F1EDF8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79253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1CD010-A9A3-4117-BFBF-9C1583B3E14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78652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1CD010-A9A3-4117-BFBF-9C1583B3E14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66158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1CD010-A9A3-4117-BFBF-9C1583B3E14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93026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1CD010-A9A3-4117-BFBF-9C1583B3E14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94498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1CD010-A9A3-4117-BFBF-9C1583B3E14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58651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E73BB8-2388-4A37-BAE3-13E3D3F1EDF8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1500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D7A74BD9-8695-4E1B-BE0A-B66E0093F4A7}" type="slidenum">
              <a:rPr lang="en-US" smtClean="0"/>
              <a:pPr/>
              <a:t>3</a:t>
            </a:fld>
            <a:endParaRPr lang="en-US" smtClean="0"/>
          </a:p>
        </p:txBody>
      </p:sp>
      <p:sp>
        <p:nvSpPr>
          <p:cNvPr id="31747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eaLnBrk="1" hangingPunct="1"/>
            <a:fld id="{A0FF8914-24E1-480E-8A38-DC3D2DC63A4D}" type="slidenum">
              <a:rPr lang="en-US" sz="1200">
                <a:latin typeface="Garamond" pitchFamily="18" charset="0"/>
              </a:rPr>
              <a:pPr algn="r" eaLnBrk="1" hangingPunct="1"/>
              <a:t>3</a:t>
            </a:fld>
            <a:endParaRPr lang="en-US" sz="1200">
              <a:latin typeface="Garamond" pitchFamily="18" charset="0"/>
            </a:endParaRPr>
          </a:p>
        </p:txBody>
      </p:sp>
      <p:sp>
        <p:nvSpPr>
          <p:cNvPr id="3174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48837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636472D7-9C7C-43FD-8AC2-59F591B4DC5E}" type="slidenum">
              <a:rPr lang="en-US" smtClean="0"/>
              <a:pPr/>
              <a:t>7</a:t>
            </a:fld>
            <a:endParaRPr lang="en-US" smtClean="0"/>
          </a:p>
        </p:txBody>
      </p:sp>
      <p:sp>
        <p:nvSpPr>
          <p:cNvPr id="32771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eaLnBrk="1" hangingPunct="1"/>
            <a:fld id="{65C82169-A6A7-4BA0-9673-309C57F54DDD}" type="slidenum">
              <a:rPr lang="en-US" sz="1200">
                <a:latin typeface="Garamond" pitchFamily="18" charset="0"/>
              </a:rPr>
              <a:pPr algn="r" eaLnBrk="1" hangingPunct="1"/>
              <a:t>7</a:t>
            </a:fld>
            <a:endParaRPr lang="en-US" sz="1200">
              <a:latin typeface="Garamond" pitchFamily="18" charset="0"/>
            </a:endParaRPr>
          </a:p>
        </p:txBody>
      </p:sp>
      <p:sp>
        <p:nvSpPr>
          <p:cNvPr id="3277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22939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BBC6D-5F2A-4E8B-9662-4525390A495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3505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E73BB8-2388-4A37-BAE3-13E3D3F1EDF8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64468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E73BB8-2388-4A37-BAE3-13E3D3F1EDF8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71098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E73BB8-2388-4A37-BAE3-13E3D3F1EDF8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78001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6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 dirty="0" smtClean="0"/>
          </a:p>
        </p:txBody>
      </p:sp>
      <p:sp>
        <p:nvSpPr>
          <p:cNvPr id="47107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3E656FD-61C5-45FE-9746-16712F49EAE6}" type="slidenum">
              <a:rPr lang="zh-CN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1796010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E73BB8-2388-4A37-BAE3-13E3D3F1EDF8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3454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E7B81-3601-4AC4-8408-B7596C042EBE}" type="datetimeFigureOut">
              <a:rPr lang="en-US" smtClean="0"/>
              <a:t>5/27/2025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54F3A-B010-4152-A07F-BAA119E0D6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747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E7B81-3601-4AC4-8408-B7596C042EBE}" type="datetimeFigureOut">
              <a:rPr lang="en-US" smtClean="0"/>
              <a:t>5/27/2025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54F3A-B010-4152-A07F-BAA119E0D6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0171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E7B81-3601-4AC4-8408-B7596C042EBE}" type="datetimeFigureOut">
              <a:rPr lang="en-US" smtClean="0"/>
              <a:t>5/27/2025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54F3A-B010-4152-A07F-BAA119E0D6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3863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bg>
      <p:bgPr>
        <a:pattFill prst="ltVert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 userDrawn="1"/>
        </p:nvPicPr>
        <p:blipFill rotWithShape="1">
          <a:blip r:embed="rId2"/>
          <a:srcRect l="2504" t="3711" r="2342" b="397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="" xmlns:a16="http://schemas.microsoft.com/office/drawing/2014/main" id="{4B80CD9C-69E5-4166-9200-5235928C877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35836" y="425453"/>
            <a:ext cx="3202814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lvl="0" algn="l"/>
            <a:r>
              <a:rPr lang="zh-CN" altLang="en-US" sz="2000" b="0" dirty="0">
                <a:solidFill>
                  <a:schemeClr val="accent1"/>
                </a:solidFill>
                <a:latin typeface="迷你简卡通" panose="03000509000000000000" pitchFamily="65" charset="-122"/>
                <a:ea typeface="迷你简卡通" panose="03000509000000000000" pitchFamily="65" charset="-122"/>
              </a:rPr>
              <a:t>珍惜时间的名人名言</a:t>
            </a:r>
          </a:p>
        </p:txBody>
      </p:sp>
      <p:sp>
        <p:nvSpPr>
          <p:cNvPr id="15" name="五角星 14"/>
          <p:cNvSpPr/>
          <p:nvPr userDrawn="1"/>
        </p:nvSpPr>
        <p:spPr>
          <a:xfrm>
            <a:off x="381000" y="381000"/>
            <a:ext cx="381000" cy="508000"/>
          </a:xfrm>
          <a:prstGeom prst="star5">
            <a:avLst>
              <a:gd name="adj" fmla="val 21917"/>
              <a:gd name="hf" fmla="val 105146"/>
              <a:gd name="vf" fmla="val 110557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</p:spTree>
    <p:extLst>
      <p:ext uri="{BB962C8B-B14F-4D97-AF65-F5344CB8AC3E}">
        <p14:creationId xmlns:p14="http://schemas.microsoft.com/office/powerpoint/2010/main" val="2362957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4000">
        <p15:prstTrans prst="drape"/>
      </p:transition>
    </mc:Choice>
    <mc:Fallback xmlns="">
      <p:transition spd="slow" advTm="4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自定义版式">
    <p:bg>
      <p:bgPr>
        <a:pattFill prst="ltVert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 userDrawn="1"/>
        </p:nvPicPr>
        <p:blipFill rotWithShape="1">
          <a:blip r:embed="rId2"/>
          <a:srcRect l="2504" t="3711" r="2342" b="397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="" xmlns:a16="http://schemas.microsoft.com/office/drawing/2014/main" id="{4B80CD9C-69E5-4166-9200-5235928C877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35836" y="425453"/>
            <a:ext cx="3202814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lvl="0" algn="l"/>
            <a:r>
              <a:rPr lang="zh-CN" altLang="en-US" sz="2000" b="0" dirty="0">
                <a:solidFill>
                  <a:schemeClr val="accent1"/>
                </a:solidFill>
                <a:latin typeface="迷你简卡通" panose="03000509000000000000" pitchFamily="65" charset="-122"/>
                <a:ea typeface="迷你简卡通" panose="03000509000000000000" pitchFamily="65" charset="-122"/>
              </a:rPr>
              <a:t>如何安排和管理时间？</a:t>
            </a:r>
          </a:p>
        </p:txBody>
      </p:sp>
      <p:sp>
        <p:nvSpPr>
          <p:cNvPr id="15" name="五角星 14"/>
          <p:cNvSpPr/>
          <p:nvPr userDrawn="1"/>
        </p:nvSpPr>
        <p:spPr>
          <a:xfrm>
            <a:off x="381000" y="381000"/>
            <a:ext cx="381000" cy="508000"/>
          </a:xfrm>
          <a:prstGeom prst="star5">
            <a:avLst>
              <a:gd name="adj" fmla="val 21917"/>
              <a:gd name="hf" fmla="val 105146"/>
              <a:gd name="vf" fmla="val 110557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</p:spTree>
    <p:extLst>
      <p:ext uri="{BB962C8B-B14F-4D97-AF65-F5344CB8AC3E}">
        <p14:creationId xmlns:p14="http://schemas.microsoft.com/office/powerpoint/2010/main" val="36162747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4000">
        <p15:prstTrans prst="drape"/>
      </p:transition>
    </mc:Choice>
    <mc:Fallback xmlns="">
      <p:transition spd="slow" advTm="4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bg>
      <p:bgPr>
        <a:pattFill prst="ltVert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 userDrawn="1"/>
        </p:nvPicPr>
        <p:blipFill rotWithShape="1">
          <a:blip r:embed="rId2"/>
          <a:srcRect l="2504" t="3711" r="2342" b="397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="" xmlns:a16="http://schemas.microsoft.com/office/drawing/2014/main" id="{4B80CD9C-69E5-4166-9200-5235928C877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35836" y="425453"/>
            <a:ext cx="3202814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lvl="0" algn="l"/>
            <a:r>
              <a:rPr lang="zh-CN" altLang="en-US" sz="2000" b="0" dirty="0">
                <a:solidFill>
                  <a:schemeClr val="accent1"/>
                </a:solidFill>
                <a:latin typeface="迷你简卡通" panose="03000509000000000000" pitchFamily="65" charset="-122"/>
                <a:ea typeface="迷你简卡通" panose="03000509000000000000" pitchFamily="65" charset="-122"/>
              </a:rPr>
              <a:t>一分钟我们可以做些什么？</a:t>
            </a:r>
          </a:p>
        </p:txBody>
      </p:sp>
      <p:sp>
        <p:nvSpPr>
          <p:cNvPr id="15" name="五角星 14"/>
          <p:cNvSpPr/>
          <p:nvPr userDrawn="1"/>
        </p:nvSpPr>
        <p:spPr>
          <a:xfrm>
            <a:off x="381000" y="381000"/>
            <a:ext cx="381000" cy="508000"/>
          </a:xfrm>
          <a:prstGeom prst="star5">
            <a:avLst>
              <a:gd name="adj" fmla="val 21917"/>
              <a:gd name="hf" fmla="val 105146"/>
              <a:gd name="vf" fmla="val 110557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</p:spTree>
    <p:extLst>
      <p:ext uri="{BB962C8B-B14F-4D97-AF65-F5344CB8AC3E}">
        <p14:creationId xmlns:p14="http://schemas.microsoft.com/office/powerpoint/2010/main" val="14376486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4000">
        <p15:prstTrans prst="drape"/>
      </p:transition>
    </mc:Choice>
    <mc:Fallback xmlns="">
      <p:transition spd="slow" advTm="4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 userDrawn="1"/>
        </p:nvGrpSpPr>
        <p:grpSpPr>
          <a:xfrm>
            <a:off x="7999776" y="5472805"/>
            <a:ext cx="1122213" cy="1524513"/>
            <a:chOff x="-46800" y="206536"/>
            <a:chExt cx="6530780" cy="6654858"/>
          </a:xfrm>
        </p:grpSpPr>
        <p:sp>
          <p:nvSpPr>
            <p:cNvPr id="16" name="AutoShape 2"/>
            <p:cNvSpPr>
              <a:spLocks/>
            </p:cNvSpPr>
            <p:nvPr userDrawn="1"/>
          </p:nvSpPr>
          <p:spPr bwMode="auto">
            <a:xfrm>
              <a:off x="1038879" y="1027357"/>
              <a:ext cx="4354650" cy="5834037"/>
            </a:xfrm>
            <a:custGeom>
              <a:avLst/>
              <a:gdLst>
                <a:gd name="T0" fmla="*/ 1048398 w 20607"/>
                <a:gd name="T1" fmla="*/ 3881437 h 21337"/>
                <a:gd name="T2" fmla="*/ 1133597 w 20607"/>
                <a:gd name="T3" fmla="*/ 2299356 h 21337"/>
                <a:gd name="T4" fmla="*/ 4077 w 20607"/>
                <a:gd name="T5" fmla="*/ 1625921 h 21337"/>
                <a:gd name="T6" fmla="*/ 1229481 w 20607"/>
                <a:gd name="T7" fmla="*/ 1901335 h 21337"/>
                <a:gd name="T8" fmla="*/ 1282765 w 20607"/>
                <a:gd name="T9" fmla="*/ 901188 h 21337"/>
                <a:gd name="T10" fmla="*/ 749920 w 20607"/>
                <a:gd name="T11" fmla="*/ 248127 h 21337"/>
                <a:gd name="T12" fmla="*/ 1346735 w 20607"/>
                <a:gd name="T13" fmla="*/ 574657 h 21337"/>
                <a:gd name="T14" fmla="*/ 1794240 w 20607"/>
                <a:gd name="T15" fmla="*/ 3092 h 21337"/>
                <a:gd name="T16" fmla="*/ 1527818 w 20607"/>
                <a:gd name="T17" fmla="*/ 758387 h 21337"/>
                <a:gd name="T18" fmla="*/ 1762185 w 20607"/>
                <a:gd name="T19" fmla="*/ 1952452 h 21337"/>
                <a:gd name="T20" fmla="*/ 2891705 w 20607"/>
                <a:gd name="T21" fmla="*/ 1472752 h 21337"/>
                <a:gd name="T22" fmla="*/ 1826155 w 20607"/>
                <a:gd name="T23" fmla="*/ 2278982 h 21337"/>
                <a:gd name="T24" fmla="*/ 1836840 w 20607"/>
                <a:gd name="T25" fmla="*/ 3881437 h 21337"/>
                <a:gd name="T26" fmla="*/ 1048398 w 20607"/>
                <a:gd name="T27" fmla="*/ 3881437 h 2133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0607" h="21337">
                  <a:moveTo>
                    <a:pt x="7457" y="21337"/>
                  </a:moveTo>
                  <a:cubicBezTo>
                    <a:pt x="7457" y="21337"/>
                    <a:pt x="10109" y="14324"/>
                    <a:pt x="8063" y="12640"/>
                  </a:cubicBezTo>
                  <a:cubicBezTo>
                    <a:pt x="4425" y="9779"/>
                    <a:pt x="-425" y="9050"/>
                    <a:pt x="29" y="8938"/>
                  </a:cubicBezTo>
                  <a:cubicBezTo>
                    <a:pt x="2909" y="8377"/>
                    <a:pt x="7532" y="11238"/>
                    <a:pt x="8745" y="10452"/>
                  </a:cubicBezTo>
                  <a:cubicBezTo>
                    <a:pt x="9730" y="9835"/>
                    <a:pt x="9882" y="6301"/>
                    <a:pt x="9124" y="4954"/>
                  </a:cubicBezTo>
                  <a:cubicBezTo>
                    <a:pt x="7684" y="2317"/>
                    <a:pt x="4122" y="1364"/>
                    <a:pt x="5334" y="1364"/>
                  </a:cubicBezTo>
                  <a:cubicBezTo>
                    <a:pt x="7002" y="1364"/>
                    <a:pt x="9276" y="3439"/>
                    <a:pt x="9579" y="3159"/>
                  </a:cubicBezTo>
                  <a:cubicBezTo>
                    <a:pt x="9958" y="2934"/>
                    <a:pt x="12004" y="-263"/>
                    <a:pt x="12762" y="17"/>
                  </a:cubicBezTo>
                  <a:cubicBezTo>
                    <a:pt x="12989" y="129"/>
                    <a:pt x="10867" y="1756"/>
                    <a:pt x="10867" y="4169"/>
                  </a:cubicBezTo>
                  <a:cubicBezTo>
                    <a:pt x="10867" y="6525"/>
                    <a:pt x="11246" y="11294"/>
                    <a:pt x="12534" y="10733"/>
                  </a:cubicBezTo>
                  <a:cubicBezTo>
                    <a:pt x="14732" y="9723"/>
                    <a:pt x="19052" y="7984"/>
                    <a:pt x="20568" y="8096"/>
                  </a:cubicBezTo>
                  <a:cubicBezTo>
                    <a:pt x="21175" y="8152"/>
                    <a:pt x="14429" y="10116"/>
                    <a:pt x="12989" y="12528"/>
                  </a:cubicBezTo>
                  <a:cubicBezTo>
                    <a:pt x="11777" y="14548"/>
                    <a:pt x="12459" y="20663"/>
                    <a:pt x="13065" y="21337"/>
                  </a:cubicBezTo>
                  <a:lnTo>
                    <a:pt x="7457" y="21337"/>
                  </a:lnTo>
                  <a:close/>
                </a:path>
              </a:pathLst>
            </a:custGeom>
            <a:solidFill>
              <a:srgbClr val="BECE37"/>
            </a:soli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AutoShape 3"/>
            <p:cNvSpPr>
              <a:spLocks/>
            </p:cNvSpPr>
            <p:nvPr userDrawn="1"/>
          </p:nvSpPr>
          <p:spPr bwMode="auto">
            <a:xfrm>
              <a:off x="3806766" y="2948175"/>
              <a:ext cx="417570" cy="598914"/>
            </a:xfrm>
            <a:custGeom>
              <a:avLst/>
              <a:gdLst>
                <a:gd name="T0" fmla="*/ 152974 w 9894"/>
                <a:gd name="T1" fmla="*/ 398445 h 21600"/>
                <a:gd name="T2" fmla="*/ 78481 w 9894"/>
                <a:gd name="T3" fmla="*/ 0 h 21600"/>
                <a:gd name="T4" fmla="*/ 152974 w 9894"/>
                <a:gd name="T5" fmla="*/ 398445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9894" h="21600">
                  <a:moveTo>
                    <a:pt x="5448" y="21599"/>
                  </a:moveTo>
                  <a:cubicBezTo>
                    <a:pt x="5448" y="21599"/>
                    <a:pt x="-4783" y="19938"/>
                    <a:pt x="2795" y="0"/>
                  </a:cubicBezTo>
                  <a:cubicBezTo>
                    <a:pt x="2795" y="0"/>
                    <a:pt x="16817" y="14399"/>
                    <a:pt x="5448" y="21599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" name="AutoShape 4"/>
            <p:cNvSpPr>
              <a:spLocks/>
            </p:cNvSpPr>
            <p:nvPr userDrawn="1"/>
          </p:nvSpPr>
          <p:spPr bwMode="auto">
            <a:xfrm>
              <a:off x="4513054" y="2616506"/>
              <a:ext cx="393709" cy="615616"/>
            </a:xfrm>
            <a:custGeom>
              <a:avLst/>
              <a:gdLst>
                <a:gd name="T0" fmla="*/ 97733 w 9611"/>
                <a:gd name="T1" fmla="*/ 409556 h 21600"/>
                <a:gd name="T2" fmla="*/ 140549 w 9611"/>
                <a:gd name="T3" fmla="*/ 0 h 21600"/>
                <a:gd name="T4" fmla="*/ 97733 w 9611"/>
                <a:gd name="T5" fmla="*/ 409556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9611" h="21600">
                  <a:moveTo>
                    <a:pt x="3586" y="21599"/>
                  </a:moveTo>
                  <a:cubicBezTo>
                    <a:pt x="3586" y="21599"/>
                    <a:pt x="-5446" y="17280"/>
                    <a:pt x="5157" y="0"/>
                  </a:cubicBezTo>
                  <a:cubicBezTo>
                    <a:pt x="5157" y="0"/>
                    <a:pt x="16153" y="18900"/>
                    <a:pt x="3586" y="21599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AutoShape 5"/>
            <p:cNvSpPr>
              <a:spLocks/>
            </p:cNvSpPr>
            <p:nvPr userDrawn="1"/>
          </p:nvSpPr>
          <p:spPr bwMode="auto">
            <a:xfrm>
              <a:off x="5073790" y="2334945"/>
              <a:ext cx="465291" cy="722991"/>
            </a:xfrm>
            <a:custGeom>
              <a:avLst/>
              <a:gdLst>
                <a:gd name="T0" fmla="*/ 64632 w 10585"/>
                <a:gd name="T1" fmla="*/ 480990 h 21600"/>
                <a:gd name="T2" fmla="*/ 257359 w 10585"/>
                <a:gd name="T3" fmla="*/ 0 h 21600"/>
                <a:gd name="T4" fmla="*/ 64632 w 10585"/>
                <a:gd name="T5" fmla="*/ 48099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0585" h="21600">
                  <a:moveTo>
                    <a:pt x="2210" y="21599"/>
                  </a:moveTo>
                  <a:cubicBezTo>
                    <a:pt x="2210" y="21599"/>
                    <a:pt x="-5844" y="11489"/>
                    <a:pt x="8800" y="0"/>
                  </a:cubicBezTo>
                  <a:cubicBezTo>
                    <a:pt x="8800" y="0"/>
                    <a:pt x="15756" y="19761"/>
                    <a:pt x="2210" y="21599"/>
                  </a:cubicBezTo>
                  <a:close/>
                </a:path>
              </a:pathLst>
            </a:custGeom>
            <a:gradFill rotWithShape="1">
              <a:gsLst>
                <a:gs pos="0">
                  <a:sysClr val="window" lastClr="FFFFFF"/>
                </a:gs>
                <a:gs pos="100000">
                  <a:srgbClr val="D9D9D9"/>
                </a:gs>
              </a:gsLst>
              <a:lin ang="5400000" scaled="1"/>
            </a:gra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" name="AutoShape 6"/>
            <p:cNvSpPr>
              <a:spLocks/>
            </p:cNvSpPr>
            <p:nvPr userDrawn="1"/>
          </p:nvSpPr>
          <p:spPr bwMode="auto">
            <a:xfrm>
              <a:off x="5732356" y="2649912"/>
              <a:ext cx="751624" cy="405638"/>
            </a:xfrm>
            <a:custGeom>
              <a:avLst/>
              <a:gdLst>
                <a:gd name="T0" fmla="*/ 778 w 19937"/>
                <a:gd name="T1" fmla="*/ 168005 h 14258"/>
                <a:gd name="T2" fmla="*/ 500037 w 19937"/>
                <a:gd name="T3" fmla="*/ 24909 h 14258"/>
                <a:gd name="T4" fmla="*/ 372570 w 19937"/>
                <a:gd name="T5" fmla="*/ 178226 h 14258"/>
                <a:gd name="T6" fmla="*/ 778 w 19937"/>
                <a:gd name="T7" fmla="*/ 168005 h 1425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937" h="14258">
                  <a:moveTo>
                    <a:pt x="31" y="8876"/>
                  </a:moveTo>
                  <a:cubicBezTo>
                    <a:pt x="31" y="8876"/>
                    <a:pt x="-1663" y="-4084"/>
                    <a:pt x="19936" y="1316"/>
                  </a:cubicBezTo>
                  <a:cubicBezTo>
                    <a:pt x="19936" y="1316"/>
                    <a:pt x="17819" y="4016"/>
                    <a:pt x="14854" y="9416"/>
                  </a:cubicBezTo>
                  <a:cubicBezTo>
                    <a:pt x="11889" y="14276"/>
                    <a:pt x="2995" y="17515"/>
                    <a:pt x="31" y="8876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" name="AutoShape 7"/>
            <p:cNvSpPr>
              <a:spLocks/>
            </p:cNvSpPr>
            <p:nvPr userDrawn="1"/>
          </p:nvSpPr>
          <p:spPr bwMode="auto">
            <a:xfrm>
              <a:off x="5488973" y="3346656"/>
              <a:ext cx="649021" cy="372233"/>
            </a:xfrm>
            <a:custGeom>
              <a:avLst/>
              <a:gdLst>
                <a:gd name="T0" fmla="*/ 101230 w 19438"/>
                <a:gd name="T1" fmla="*/ 0 h 16645"/>
                <a:gd name="T2" fmla="*/ 431800 w 19438"/>
                <a:gd name="T3" fmla="*/ 207330 h 16645"/>
                <a:gd name="T4" fmla="*/ 47916 w 19438"/>
                <a:gd name="T5" fmla="*/ 165864 h 16645"/>
                <a:gd name="T6" fmla="*/ 101230 w 19438"/>
                <a:gd name="T7" fmla="*/ 0 h 1664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438" h="16645">
                  <a:moveTo>
                    <a:pt x="4557" y="0"/>
                  </a:moveTo>
                  <a:cubicBezTo>
                    <a:pt x="4557" y="0"/>
                    <a:pt x="17038" y="2090"/>
                    <a:pt x="19438" y="13935"/>
                  </a:cubicBezTo>
                  <a:cubicBezTo>
                    <a:pt x="19438" y="13935"/>
                    <a:pt x="11277" y="21599"/>
                    <a:pt x="2157" y="11148"/>
                  </a:cubicBezTo>
                  <a:cubicBezTo>
                    <a:pt x="-2162" y="5574"/>
                    <a:pt x="717" y="696"/>
                    <a:pt x="4557" y="0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" name="AutoShape 8"/>
            <p:cNvSpPr>
              <a:spLocks/>
            </p:cNvSpPr>
            <p:nvPr userDrawn="1"/>
          </p:nvSpPr>
          <p:spPr bwMode="auto">
            <a:xfrm>
              <a:off x="5042770" y="3675939"/>
              <a:ext cx="529716" cy="503469"/>
            </a:xfrm>
            <a:custGeom>
              <a:avLst/>
              <a:gdLst>
                <a:gd name="T0" fmla="*/ 36000 w 20049"/>
                <a:gd name="T1" fmla="*/ 28683 h 18650"/>
                <a:gd name="T2" fmla="*/ 257485 w 20049"/>
                <a:gd name="T3" fmla="*/ 59305 h 18650"/>
                <a:gd name="T4" fmla="*/ 352425 w 20049"/>
                <a:gd name="T5" fmla="*/ 334944 h 18650"/>
                <a:gd name="T6" fmla="*/ 25453 w 20049"/>
                <a:gd name="T7" fmla="*/ 181813 h 18650"/>
                <a:gd name="T8" fmla="*/ 36000 w 20049"/>
                <a:gd name="T9" fmla="*/ 28683 h 186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049" h="18650">
                  <a:moveTo>
                    <a:pt x="2048" y="1597"/>
                  </a:moveTo>
                  <a:cubicBezTo>
                    <a:pt x="2048" y="1597"/>
                    <a:pt x="8649" y="-2950"/>
                    <a:pt x="14648" y="3302"/>
                  </a:cubicBezTo>
                  <a:cubicBezTo>
                    <a:pt x="20049" y="8986"/>
                    <a:pt x="18848" y="15807"/>
                    <a:pt x="20049" y="18649"/>
                  </a:cubicBezTo>
                  <a:cubicBezTo>
                    <a:pt x="20049" y="18649"/>
                    <a:pt x="6848" y="16944"/>
                    <a:pt x="1448" y="10123"/>
                  </a:cubicBezTo>
                  <a:cubicBezTo>
                    <a:pt x="-1551" y="6144"/>
                    <a:pt x="848" y="3302"/>
                    <a:pt x="2048" y="1597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" name="AutoShape 9"/>
            <p:cNvSpPr>
              <a:spLocks/>
            </p:cNvSpPr>
            <p:nvPr userDrawn="1"/>
          </p:nvSpPr>
          <p:spPr bwMode="auto">
            <a:xfrm>
              <a:off x="4577480" y="4007607"/>
              <a:ext cx="563121" cy="474837"/>
            </a:xfrm>
            <a:custGeom>
              <a:avLst/>
              <a:gdLst>
                <a:gd name="T0" fmla="*/ 31648 w 16064"/>
                <a:gd name="T1" fmla="*/ 10489 h 17680"/>
                <a:gd name="T2" fmla="*/ 288894 w 16064"/>
                <a:gd name="T3" fmla="*/ 81587 h 17680"/>
                <a:gd name="T4" fmla="*/ 374627 w 16064"/>
                <a:gd name="T5" fmla="*/ 315180 h 17680"/>
                <a:gd name="T6" fmla="*/ 31648 w 16064"/>
                <a:gd name="T7" fmla="*/ 10489 h 1768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064" h="17680">
                  <a:moveTo>
                    <a:pt x="1357" y="587"/>
                  </a:moveTo>
                  <a:cubicBezTo>
                    <a:pt x="1357" y="587"/>
                    <a:pt x="8710" y="-2255"/>
                    <a:pt x="12387" y="4566"/>
                  </a:cubicBezTo>
                  <a:cubicBezTo>
                    <a:pt x="16063" y="10818"/>
                    <a:pt x="14685" y="15366"/>
                    <a:pt x="16063" y="17639"/>
                  </a:cubicBezTo>
                  <a:cubicBezTo>
                    <a:pt x="16063" y="17639"/>
                    <a:pt x="-5536" y="19345"/>
                    <a:pt x="1357" y="587"/>
                  </a:cubicBezTo>
                  <a:close/>
                </a:path>
              </a:pathLst>
            </a:custGeom>
            <a:gradFill rotWithShape="1">
              <a:gsLst>
                <a:gs pos="0">
                  <a:sysClr val="window" lastClr="FFFFFF"/>
                </a:gs>
                <a:gs pos="100000">
                  <a:srgbClr val="D9D9D9"/>
                </a:gs>
              </a:gsLst>
              <a:lin ang="5400000" scaled="1"/>
            </a:gra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" name="AutoShape 10"/>
            <p:cNvSpPr>
              <a:spLocks/>
            </p:cNvSpPr>
            <p:nvPr userDrawn="1"/>
          </p:nvSpPr>
          <p:spPr bwMode="auto">
            <a:xfrm>
              <a:off x="1874018" y="2948175"/>
              <a:ext cx="393709" cy="553577"/>
            </a:xfrm>
            <a:custGeom>
              <a:avLst/>
              <a:gdLst>
                <a:gd name="T0" fmla="*/ 64765 w 12554"/>
                <a:gd name="T1" fmla="*/ 358088 h 19439"/>
                <a:gd name="T2" fmla="*/ 257911 w 12554"/>
                <a:gd name="T3" fmla="*/ 0 h 19439"/>
                <a:gd name="T4" fmla="*/ 257911 w 12554"/>
                <a:gd name="T5" fmla="*/ 173928 h 19439"/>
                <a:gd name="T6" fmla="*/ 64765 w 12554"/>
                <a:gd name="T7" fmla="*/ 358088 h 1943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554" h="19439">
                  <a:moveTo>
                    <a:pt x="3104" y="18900"/>
                  </a:moveTo>
                  <a:cubicBezTo>
                    <a:pt x="3104" y="18900"/>
                    <a:pt x="-8210" y="10260"/>
                    <a:pt x="12361" y="0"/>
                  </a:cubicBezTo>
                  <a:cubicBezTo>
                    <a:pt x="12361" y="0"/>
                    <a:pt x="11847" y="4320"/>
                    <a:pt x="12361" y="9180"/>
                  </a:cubicBezTo>
                  <a:cubicBezTo>
                    <a:pt x="13389" y="13500"/>
                    <a:pt x="10304" y="21599"/>
                    <a:pt x="3104" y="18900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" name="AutoShape 11"/>
            <p:cNvSpPr>
              <a:spLocks/>
            </p:cNvSpPr>
            <p:nvPr userDrawn="1"/>
          </p:nvSpPr>
          <p:spPr bwMode="auto">
            <a:xfrm>
              <a:off x="1384866" y="2673773"/>
              <a:ext cx="391322" cy="627546"/>
            </a:xfrm>
            <a:custGeom>
              <a:avLst/>
              <a:gdLst>
                <a:gd name="T0" fmla="*/ 37685 w 13741"/>
                <a:gd name="T1" fmla="*/ 369406 h 20925"/>
                <a:gd name="T2" fmla="*/ 102314 w 13741"/>
                <a:gd name="T3" fmla="*/ 61554 h 20925"/>
                <a:gd name="T4" fmla="*/ 220770 w 13741"/>
                <a:gd name="T5" fmla="*/ 0 h 20925"/>
                <a:gd name="T6" fmla="*/ 188465 w 13741"/>
                <a:gd name="T7" fmla="*/ 400193 h 20925"/>
                <a:gd name="T8" fmla="*/ 37685 w 13741"/>
                <a:gd name="T9" fmla="*/ 369406 h 209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741" h="20925">
                  <a:moveTo>
                    <a:pt x="1989" y="18514"/>
                  </a:moveTo>
                  <a:cubicBezTo>
                    <a:pt x="1989" y="18514"/>
                    <a:pt x="-4263" y="10800"/>
                    <a:pt x="5400" y="3085"/>
                  </a:cubicBezTo>
                  <a:cubicBezTo>
                    <a:pt x="7673" y="1542"/>
                    <a:pt x="11652" y="0"/>
                    <a:pt x="11652" y="0"/>
                  </a:cubicBezTo>
                  <a:cubicBezTo>
                    <a:pt x="11652" y="0"/>
                    <a:pt x="17337" y="15942"/>
                    <a:pt x="9947" y="20057"/>
                  </a:cubicBezTo>
                  <a:cubicBezTo>
                    <a:pt x="7105" y="21599"/>
                    <a:pt x="3694" y="21085"/>
                    <a:pt x="1989" y="18514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" name="AutoShape 12"/>
            <p:cNvSpPr>
              <a:spLocks/>
            </p:cNvSpPr>
            <p:nvPr userDrawn="1"/>
          </p:nvSpPr>
          <p:spPr bwMode="auto">
            <a:xfrm>
              <a:off x="740616" y="2583101"/>
              <a:ext cx="408024" cy="641863"/>
            </a:xfrm>
            <a:custGeom>
              <a:avLst/>
              <a:gdLst>
                <a:gd name="T0" fmla="*/ 147495 w 14722"/>
                <a:gd name="T1" fmla="*/ 426471 h 21125"/>
                <a:gd name="T2" fmla="*/ 39866 w 14722"/>
                <a:gd name="T3" fmla="*/ 152298 h 21125"/>
                <a:gd name="T4" fmla="*/ 125977 w 14722"/>
                <a:gd name="T5" fmla="*/ 0 h 21125"/>
                <a:gd name="T6" fmla="*/ 201319 w 14722"/>
                <a:gd name="T7" fmla="*/ 111687 h 21125"/>
                <a:gd name="T8" fmla="*/ 147495 w 14722"/>
                <a:gd name="T9" fmla="*/ 426471 h 211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722" h="21125">
                  <a:moveTo>
                    <a:pt x="7999" y="21097"/>
                  </a:moveTo>
                  <a:cubicBezTo>
                    <a:pt x="2162" y="21600"/>
                    <a:pt x="-3092" y="15069"/>
                    <a:pt x="2162" y="7534"/>
                  </a:cubicBezTo>
                  <a:cubicBezTo>
                    <a:pt x="6832" y="0"/>
                    <a:pt x="6832" y="0"/>
                    <a:pt x="6832" y="0"/>
                  </a:cubicBezTo>
                  <a:cubicBezTo>
                    <a:pt x="6832" y="0"/>
                    <a:pt x="9167" y="3516"/>
                    <a:pt x="10918" y="5525"/>
                  </a:cubicBezTo>
                  <a:cubicBezTo>
                    <a:pt x="14421" y="10046"/>
                    <a:pt x="18507" y="21097"/>
                    <a:pt x="7999" y="21097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" name="AutoShape 13"/>
            <p:cNvSpPr>
              <a:spLocks/>
            </p:cNvSpPr>
            <p:nvPr userDrawn="1"/>
          </p:nvSpPr>
          <p:spPr bwMode="auto">
            <a:xfrm>
              <a:off x="-46800" y="3172469"/>
              <a:ext cx="782643" cy="379392"/>
            </a:xfrm>
            <a:custGeom>
              <a:avLst/>
              <a:gdLst>
                <a:gd name="T0" fmla="*/ 520184 w 21189"/>
                <a:gd name="T1" fmla="*/ 157142 h 15674"/>
                <a:gd name="T2" fmla="*/ 95544 w 21189"/>
                <a:gd name="T3" fmla="*/ 34366 h 15674"/>
                <a:gd name="T4" fmla="*/ 0 w 21189"/>
                <a:gd name="T5" fmla="*/ 105980 h 15674"/>
                <a:gd name="T6" fmla="*/ 244143 w 21189"/>
                <a:gd name="T7" fmla="*/ 249208 h 15674"/>
                <a:gd name="T8" fmla="*/ 520184 w 21189"/>
                <a:gd name="T9" fmla="*/ 157142 h 1567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189" h="15674">
                  <a:moveTo>
                    <a:pt x="21168" y="9758"/>
                  </a:moveTo>
                  <a:cubicBezTo>
                    <a:pt x="21168" y="9758"/>
                    <a:pt x="12959" y="-5489"/>
                    <a:pt x="3888" y="2134"/>
                  </a:cubicBezTo>
                  <a:cubicBezTo>
                    <a:pt x="3888" y="2134"/>
                    <a:pt x="1296" y="5311"/>
                    <a:pt x="0" y="6581"/>
                  </a:cubicBezTo>
                  <a:cubicBezTo>
                    <a:pt x="0" y="6581"/>
                    <a:pt x="4320" y="14840"/>
                    <a:pt x="9935" y="15475"/>
                  </a:cubicBezTo>
                  <a:cubicBezTo>
                    <a:pt x="15119" y="16111"/>
                    <a:pt x="21599" y="15475"/>
                    <a:pt x="21168" y="9758"/>
                  </a:cubicBezTo>
                  <a:close/>
                </a:path>
              </a:pathLst>
            </a:custGeom>
            <a:gradFill rotWithShape="1">
              <a:gsLst>
                <a:gs pos="0">
                  <a:sysClr val="window" lastClr="FFFFFF"/>
                </a:gs>
                <a:gs pos="100000">
                  <a:srgbClr val="D9D9D9"/>
                </a:gs>
              </a:gsLst>
              <a:lin ang="5400000" scaled="1"/>
            </a:gra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8" name="AutoShape 14"/>
            <p:cNvSpPr>
              <a:spLocks/>
            </p:cNvSpPr>
            <p:nvPr userDrawn="1"/>
          </p:nvSpPr>
          <p:spPr bwMode="auto">
            <a:xfrm>
              <a:off x="611766" y="3652078"/>
              <a:ext cx="613230" cy="560735"/>
            </a:xfrm>
            <a:custGeom>
              <a:avLst/>
              <a:gdLst>
                <a:gd name="T0" fmla="*/ 295532 w 20364"/>
                <a:gd name="T1" fmla="*/ 1467 h 21100"/>
                <a:gd name="T2" fmla="*/ 73868 w 20364"/>
                <a:gd name="T3" fmla="*/ 187256 h 21100"/>
                <a:gd name="T4" fmla="*/ 0 w 20364"/>
                <a:gd name="T5" fmla="*/ 373044 h 21100"/>
                <a:gd name="T6" fmla="*/ 401075 w 20364"/>
                <a:gd name="T7" fmla="*/ 197581 h 21100"/>
                <a:gd name="T8" fmla="*/ 295532 w 20364"/>
                <a:gd name="T9" fmla="*/ 1467 h 211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364" h="21100">
                  <a:moveTo>
                    <a:pt x="14751" y="83"/>
                  </a:moveTo>
                  <a:cubicBezTo>
                    <a:pt x="12117" y="83"/>
                    <a:pt x="4214" y="2418"/>
                    <a:pt x="3687" y="10591"/>
                  </a:cubicBezTo>
                  <a:cubicBezTo>
                    <a:pt x="2634" y="18181"/>
                    <a:pt x="0" y="21099"/>
                    <a:pt x="0" y="21099"/>
                  </a:cubicBezTo>
                  <a:cubicBezTo>
                    <a:pt x="0" y="21099"/>
                    <a:pt x="18439" y="19932"/>
                    <a:pt x="20019" y="11175"/>
                  </a:cubicBezTo>
                  <a:cubicBezTo>
                    <a:pt x="21599" y="1835"/>
                    <a:pt x="17385" y="-500"/>
                    <a:pt x="14751" y="83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9" name="AutoShape 15"/>
            <p:cNvSpPr>
              <a:spLocks/>
            </p:cNvSpPr>
            <p:nvPr userDrawn="1"/>
          </p:nvSpPr>
          <p:spPr bwMode="auto">
            <a:xfrm>
              <a:off x="1315667" y="3947955"/>
              <a:ext cx="529716" cy="596527"/>
            </a:xfrm>
            <a:custGeom>
              <a:avLst/>
              <a:gdLst>
                <a:gd name="T0" fmla="*/ 245334 w 11653"/>
                <a:gd name="T1" fmla="*/ 19646 h 19110"/>
                <a:gd name="T2" fmla="*/ 31151 w 11653"/>
                <a:gd name="T3" fmla="*/ 396875 h 19110"/>
                <a:gd name="T4" fmla="*/ 245334 w 11653"/>
                <a:gd name="T5" fmla="*/ 19646 h 1911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1653" h="19110">
                  <a:moveTo>
                    <a:pt x="8112" y="946"/>
                  </a:moveTo>
                  <a:cubicBezTo>
                    <a:pt x="3863" y="-2490"/>
                    <a:pt x="-2510" y="3400"/>
                    <a:pt x="1030" y="19110"/>
                  </a:cubicBezTo>
                  <a:cubicBezTo>
                    <a:pt x="1030" y="19110"/>
                    <a:pt x="19090" y="10273"/>
                    <a:pt x="8112" y="946"/>
                  </a:cubicBezTo>
                  <a:close/>
                </a:path>
              </a:pathLst>
            </a:custGeom>
            <a:gradFill rotWithShape="1">
              <a:gsLst>
                <a:gs pos="0">
                  <a:sysClr val="window" lastClr="FFFFFF"/>
                </a:gs>
                <a:gs pos="100000">
                  <a:srgbClr val="D9D9D9"/>
                </a:gs>
              </a:gsLst>
              <a:lin ang="5400000" scaled="1"/>
            </a:gra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0" name="AutoShape 16"/>
            <p:cNvSpPr>
              <a:spLocks/>
            </p:cNvSpPr>
            <p:nvPr userDrawn="1"/>
          </p:nvSpPr>
          <p:spPr bwMode="auto">
            <a:xfrm>
              <a:off x="3663600" y="206536"/>
              <a:ext cx="472449" cy="703902"/>
            </a:xfrm>
            <a:custGeom>
              <a:avLst/>
              <a:gdLst>
                <a:gd name="T0" fmla="*/ 67128 w 13523"/>
                <a:gd name="T1" fmla="*/ 449800 h 18670"/>
                <a:gd name="T2" fmla="*/ 270092 w 13523"/>
                <a:gd name="T3" fmla="*/ 0 h 18670"/>
                <a:gd name="T4" fmla="*/ 312814 w 13523"/>
                <a:gd name="T5" fmla="*/ 173780 h 18670"/>
                <a:gd name="T6" fmla="*/ 67128 w 13523"/>
                <a:gd name="T7" fmla="*/ 449800 h 1867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523" h="18670">
                  <a:moveTo>
                    <a:pt x="2888" y="17932"/>
                  </a:moveTo>
                  <a:cubicBezTo>
                    <a:pt x="2888" y="17932"/>
                    <a:pt x="-7682" y="8558"/>
                    <a:pt x="11620" y="0"/>
                  </a:cubicBezTo>
                  <a:cubicBezTo>
                    <a:pt x="11620" y="0"/>
                    <a:pt x="12998" y="3260"/>
                    <a:pt x="13458" y="6928"/>
                  </a:cubicBezTo>
                  <a:cubicBezTo>
                    <a:pt x="13917" y="10596"/>
                    <a:pt x="12079" y="21599"/>
                    <a:pt x="2888" y="17932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" name="AutoShape 17"/>
            <p:cNvSpPr>
              <a:spLocks/>
            </p:cNvSpPr>
            <p:nvPr userDrawn="1"/>
          </p:nvSpPr>
          <p:spPr bwMode="auto">
            <a:xfrm>
              <a:off x="3083775" y="440375"/>
              <a:ext cx="424727" cy="665724"/>
            </a:xfrm>
            <a:custGeom>
              <a:avLst/>
              <a:gdLst>
                <a:gd name="T0" fmla="*/ 251649 w 16246"/>
                <a:gd name="T1" fmla="*/ 413107 h 20641"/>
                <a:gd name="T2" fmla="*/ 144297 w 16246"/>
                <a:gd name="T3" fmla="*/ 110830 h 20641"/>
                <a:gd name="T4" fmla="*/ 4766 w 16246"/>
                <a:gd name="T5" fmla="*/ 0 h 20641"/>
                <a:gd name="T6" fmla="*/ 4766 w 16246"/>
                <a:gd name="T7" fmla="*/ 191426 h 20641"/>
                <a:gd name="T8" fmla="*/ 101369 w 16246"/>
                <a:gd name="T9" fmla="*/ 433256 h 20641"/>
                <a:gd name="T10" fmla="*/ 251649 w 16246"/>
                <a:gd name="T11" fmla="*/ 413107 h 2064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6246" h="20641">
                  <a:moveTo>
                    <a:pt x="14468" y="19252"/>
                  </a:moveTo>
                  <a:cubicBezTo>
                    <a:pt x="14468" y="19252"/>
                    <a:pt x="21257" y="11739"/>
                    <a:pt x="8296" y="5165"/>
                  </a:cubicBezTo>
                  <a:cubicBezTo>
                    <a:pt x="1508" y="1408"/>
                    <a:pt x="274" y="0"/>
                    <a:pt x="274" y="0"/>
                  </a:cubicBezTo>
                  <a:cubicBezTo>
                    <a:pt x="274" y="0"/>
                    <a:pt x="-343" y="6573"/>
                    <a:pt x="274" y="8921"/>
                  </a:cubicBezTo>
                  <a:cubicBezTo>
                    <a:pt x="274" y="11269"/>
                    <a:pt x="-343" y="17843"/>
                    <a:pt x="5828" y="20191"/>
                  </a:cubicBezTo>
                  <a:cubicBezTo>
                    <a:pt x="10148" y="21600"/>
                    <a:pt x="14468" y="19252"/>
                    <a:pt x="14468" y="19252"/>
                  </a:cubicBezTo>
                  <a:close/>
                </a:path>
              </a:pathLst>
            </a:custGeom>
            <a:solidFill>
              <a:srgbClr val="02B3C5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" name="AutoShape 18"/>
            <p:cNvSpPr>
              <a:spLocks/>
            </p:cNvSpPr>
            <p:nvPr userDrawn="1"/>
          </p:nvSpPr>
          <p:spPr bwMode="auto">
            <a:xfrm>
              <a:off x="3842558" y="1046446"/>
              <a:ext cx="689585" cy="377005"/>
            </a:xfrm>
            <a:custGeom>
              <a:avLst/>
              <a:gdLst>
                <a:gd name="T0" fmla="*/ 20914 w 19743"/>
                <a:gd name="T1" fmla="*/ 65328 h 11814"/>
                <a:gd name="T2" fmla="*/ 458764 w 19743"/>
                <a:gd name="T3" fmla="*/ 197832 h 11814"/>
                <a:gd name="T4" fmla="*/ 52959 w 19743"/>
                <a:gd name="T5" fmla="*/ 208023 h 11814"/>
                <a:gd name="T6" fmla="*/ 20914 w 19743"/>
                <a:gd name="T7" fmla="*/ 65328 h 1181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743" h="11814">
                  <a:moveTo>
                    <a:pt x="900" y="3077"/>
                  </a:moveTo>
                  <a:cubicBezTo>
                    <a:pt x="900" y="3077"/>
                    <a:pt x="12389" y="-7002"/>
                    <a:pt x="19742" y="9318"/>
                  </a:cubicBezTo>
                  <a:cubicBezTo>
                    <a:pt x="19742" y="9318"/>
                    <a:pt x="11011" y="14598"/>
                    <a:pt x="2279" y="9798"/>
                  </a:cubicBezTo>
                  <a:cubicBezTo>
                    <a:pt x="-1857" y="7878"/>
                    <a:pt x="900" y="4038"/>
                    <a:pt x="900" y="3077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" name="AutoShape 19"/>
            <p:cNvSpPr>
              <a:spLocks/>
            </p:cNvSpPr>
            <p:nvPr userDrawn="1"/>
          </p:nvSpPr>
          <p:spPr bwMode="auto">
            <a:xfrm>
              <a:off x="3506115" y="1638202"/>
              <a:ext cx="739693" cy="353144"/>
            </a:xfrm>
            <a:custGeom>
              <a:avLst/>
              <a:gdLst>
                <a:gd name="T0" fmla="*/ 767 w 21174"/>
                <a:gd name="T1" fmla="*/ 120504 h 12449"/>
                <a:gd name="T2" fmla="*/ 492102 w 21174"/>
                <a:gd name="T3" fmla="*/ 59337 h 12449"/>
                <a:gd name="T4" fmla="*/ 342563 w 21174"/>
                <a:gd name="T5" fmla="*/ 161251 h 12449"/>
                <a:gd name="T6" fmla="*/ 767 w 21174"/>
                <a:gd name="T7" fmla="*/ 120504 h 1244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174" h="12449">
                  <a:moveTo>
                    <a:pt x="33" y="6385"/>
                  </a:moveTo>
                  <a:cubicBezTo>
                    <a:pt x="-426" y="3685"/>
                    <a:pt x="3710" y="-4415"/>
                    <a:pt x="21173" y="3144"/>
                  </a:cubicBezTo>
                  <a:cubicBezTo>
                    <a:pt x="21173" y="3144"/>
                    <a:pt x="17037" y="6925"/>
                    <a:pt x="14739" y="8544"/>
                  </a:cubicBezTo>
                  <a:cubicBezTo>
                    <a:pt x="12442" y="10704"/>
                    <a:pt x="493" y="17184"/>
                    <a:pt x="33" y="6385"/>
                  </a:cubicBezTo>
                  <a:close/>
                </a:path>
              </a:pathLst>
            </a:custGeom>
            <a:solidFill>
              <a:srgbClr val="02B3C5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4" name="AutoShape 20"/>
            <p:cNvSpPr>
              <a:spLocks/>
            </p:cNvSpPr>
            <p:nvPr userDrawn="1"/>
          </p:nvSpPr>
          <p:spPr bwMode="auto">
            <a:xfrm>
              <a:off x="3539521" y="2201323"/>
              <a:ext cx="653794" cy="508241"/>
            </a:xfrm>
            <a:custGeom>
              <a:avLst/>
              <a:gdLst>
                <a:gd name="T0" fmla="*/ 1930 w 21180"/>
                <a:gd name="T1" fmla="*/ 193334 h 18889"/>
                <a:gd name="T2" fmla="*/ 361042 w 21180"/>
                <a:gd name="T3" fmla="*/ 0 h 18889"/>
                <a:gd name="T4" fmla="*/ 434954 w 21180"/>
                <a:gd name="T5" fmla="*/ 0 h 18889"/>
                <a:gd name="T6" fmla="*/ 244843 w 21180"/>
                <a:gd name="T7" fmla="*/ 315438 h 18889"/>
                <a:gd name="T8" fmla="*/ 1930 w 21180"/>
                <a:gd name="T9" fmla="*/ 193334 h 188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180" h="18889">
                  <a:moveTo>
                    <a:pt x="94" y="10800"/>
                  </a:moveTo>
                  <a:cubicBezTo>
                    <a:pt x="-420" y="7957"/>
                    <a:pt x="608" y="0"/>
                    <a:pt x="17580" y="0"/>
                  </a:cubicBezTo>
                  <a:cubicBezTo>
                    <a:pt x="17580" y="0"/>
                    <a:pt x="20151" y="568"/>
                    <a:pt x="21179" y="0"/>
                  </a:cubicBezTo>
                  <a:cubicBezTo>
                    <a:pt x="21179" y="0"/>
                    <a:pt x="18094" y="13073"/>
                    <a:pt x="11922" y="17621"/>
                  </a:cubicBezTo>
                  <a:cubicBezTo>
                    <a:pt x="5751" y="21599"/>
                    <a:pt x="608" y="15347"/>
                    <a:pt x="94" y="10800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" name="AutoShape 21"/>
            <p:cNvSpPr>
              <a:spLocks/>
            </p:cNvSpPr>
            <p:nvPr userDrawn="1"/>
          </p:nvSpPr>
          <p:spPr bwMode="auto">
            <a:xfrm>
              <a:off x="2165123" y="2473340"/>
              <a:ext cx="734921" cy="427113"/>
            </a:xfrm>
            <a:custGeom>
              <a:avLst/>
              <a:gdLst>
                <a:gd name="T0" fmla="*/ 486225 w 20815"/>
                <a:gd name="T1" fmla="*/ 156920 h 18748"/>
                <a:gd name="T2" fmla="*/ 158536 w 20815"/>
                <a:gd name="T3" fmla="*/ 3441 h 18748"/>
                <a:gd name="T4" fmla="*/ 0 w 20815"/>
                <a:gd name="T5" fmla="*/ 23902 h 18748"/>
                <a:gd name="T6" fmla="*/ 253695 w 20815"/>
                <a:gd name="T7" fmla="*/ 279691 h 18748"/>
                <a:gd name="T8" fmla="*/ 486225 w 20815"/>
                <a:gd name="T9" fmla="*/ 156920 h 187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815" h="18748">
                  <a:moveTo>
                    <a:pt x="20699" y="10353"/>
                  </a:moveTo>
                  <a:cubicBezTo>
                    <a:pt x="20699" y="10353"/>
                    <a:pt x="19799" y="-1797"/>
                    <a:pt x="6749" y="227"/>
                  </a:cubicBezTo>
                  <a:cubicBezTo>
                    <a:pt x="6749" y="227"/>
                    <a:pt x="899" y="2252"/>
                    <a:pt x="0" y="1577"/>
                  </a:cubicBezTo>
                  <a:cubicBezTo>
                    <a:pt x="0" y="1577"/>
                    <a:pt x="4499" y="16428"/>
                    <a:pt x="10800" y="18453"/>
                  </a:cubicBezTo>
                  <a:cubicBezTo>
                    <a:pt x="17099" y="19803"/>
                    <a:pt x="21600" y="16428"/>
                    <a:pt x="20699" y="10353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6" name="AutoShape 22"/>
            <p:cNvSpPr>
              <a:spLocks/>
            </p:cNvSpPr>
            <p:nvPr userDrawn="1"/>
          </p:nvSpPr>
          <p:spPr bwMode="auto">
            <a:xfrm>
              <a:off x="1826296" y="1860109"/>
              <a:ext cx="668110" cy="331670"/>
            </a:xfrm>
            <a:custGeom>
              <a:avLst/>
              <a:gdLst>
                <a:gd name="T0" fmla="*/ 436645 w 20033"/>
                <a:gd name="T1" fmla="*/ 72419 h 15680"/>
                <a:gd name="T2" fmla="*/ 74531 w 20033"/>
                <a:gd name="T3" fmla="*/ 42022 h 15680"/>
                <a:gd name="T4" fmla="*/ 0 w 20033"/>
                <a:gd name="T5" fmla="*/ 143361 h 15680"/>
                <a:gd name="T6" fmla="*/ 202336 w 20033"/>
                <a:gd name="T7" fmla="*/ 204155 h 15680"/>
                <a:gd name="T8" fmla="*/ 436645 w 20033"/>
                <a:gd name="T9" fmla="*/ 72419 h 156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033" h="15680">
                  <a:moveTo>
                    <a:pt x="19679" y="5146"/>
                  </a:moveTo>
                  <a:cubicBezTo>
                    <a:pt x="17760" y="826"/>
                    <a:pt x="10559" y="-2773"/>
                    <a:pt x="3359" y="2986"/>
                  </a:cubicBezTo>
                  <a:cubicBezTo>
                    <a:pt x="479" y="5866"/>
                    <a:pt x="0" y="10187"/>
                    <a:pt x="0" y="10187"/>
                  </a:cubicBezTo>
                  <a:cubicBezTo>
                    <a:pt x="0" y="10187"/>
                    <a:pt x="6239" y="12346"/>
                    <a:pt x="9119" y="14507"/>
                  </a:cubicBezTo>
                  <a:cubicBezTo>
                    <a:pt x="15360" y="18827"/>
                    <a:pt x="21600" y="10187"/>
                    <a:pt x="19679" y="5146"/>
                  </a:cubicBezTo>
                  <a:close/>
                </a:path>
              </a:pathLst>
            </a:custGeom>
            <a:solidFill>
              <a:srgbClr val="02B3C5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7" name="AutoShape 23"/>
            <p:cNvSpPr>
              <a:spLocks/>
            </p:cNvSpPr>
            <p:nvPr userDrawn="1"/>
          </p:nvSpPr>
          <p:spPr bwMode="auto">
            <a:xfrm>
              <a:off x="1642565" y="822152"/>
              <a:ext cx="458133" cy="544033"/>
            </a:xfrm>
            <a:custGeom>
              <a:avLst/>
              <a:gdLst>
                <a:gd name="T0" fmla="*/ 269324 w 15070"/>
                <a:gd name="T1" fmla="*/ 347181 h 19631"/>
                <a:gd name="T2" fmla="*/ 194752 w 15070"/>
                <a:gd name="T3" fmla="*/ 91893 h 19631"/>
                <a:gd name="T4" fmla="*/ 34909 w 15070"/>
                <a:gd name="T5" fmla="*/ 0 h 19631"/>
                <a:gd name="T6" fmla="*/ 45568 w 15070"/>
                <a:gd name="T7" fmla="*/ 275699 h 19631"/>
                <a:gd name="T8" fmla="*/ 269324 w 15070"/>
                <a:gd name="T9" fmla="*/ 347181 h 1963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070" h="19631">
                  <a:moveTo>
                    <a:pt x="13316" y="18830"/>
                  </a:moveTo>
                  <a:cubicBezTo>
                    <a:pt x="13316" y="18830"/>
                    <a:pt x="19111" y="9415"/>
                    <a:pt x="9629" y="4984"/>
                  </a:cubicBezTo>
                  <a:cubicBezTo>
                    <a:pt x="2780" y="1661"/>
                    <a:pt x="1726" y="0"/>
                    <a:pt x="1726" y="0"/>
                  </a:cubicBezTo>
                  <a:cubicBezTo>
                    <a:pt x="1726" y="0"/>
                    <a:pt x="-2488" y="8307"/>
                    <a:pt x="2253" y="14953"/>
                  </a:cubicBezTo>
                  <a:cubicBezTo>
                    <a:pt x="6994" y="21599"/>
                    <a:pt x="11736" y="19384"/>
                    <a:pt x="13316" y="18830"/>
                  </a:cubicBezTo>
                  <a:close/>
                </a:path>
              </a:pathLst>
            </a:custGeom>
            <a:gradFill rotWithShape="1">
              <a:gsLst>
                <a:gs pos="0">
                  <a:sysClr val="window" lastClr="FFFFFF"/>
                </a:gs>
                <a:gs pos="100000">
                  <a:srgbClr val="D9D9D9"/>
                </a:gs>
              </a:gsLst>
              <a:lin ang="5400000" scaled="1"/>
            </a:gra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8" name="AutoShape 24"/>
            <p:cNvSpPr>
              <a:spLocks/>
            </p:cNvSpPr>
            <p:nvPr userDrawn="1"/>
          </p:nvSpPr>
          <p:spPr bwMode="auto">
            <a:xfrm>
              <a:off x="2356011" y="755341"/>
              <a:ext cx="489153" cy="670496"/>
            </a:xfrm>
            <a:custGeom>
              <a:avLst/>
              <a:gdLst>
                <a:gd name="T0" fmla="*/ 72915 w 15376"/>
                <a:gd name="T1" fmla="*/ 419155 h 20489"/>
                <a:gd name="T2" fmla="*/ 51643 w 15376"/>
                <a:gd name="T3" fmla="*/ 173784 h 20489"/>
                <a:gd name="T4" fmla="*/ 253666 w 15376"/>
                <a:gd name="T5" fmla="*/ 0 h 20489"/>
                <a:gd name="T6" fmla="*/ 296188 w 15376"/>
                <a:gd name="T7" fmla="*/ 388478 h 20489"/>
                <a:gd name="T8" fmla="*/ 72915 w 15376"/>
                <a:gd name="T9" fmla="*/ 419155 h 204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376" h="20489">
                  <a:moveTo>
                    <a:pt x="3445" y="19252"/>
                  </a:moveTo>
                  <a:cubicBezTo>
                    <a:pt x="3445" y="19252"/>
                    <a:pt x="-3587" y="13147"/>
                    <a:pt x="2440" y="7982"/>
                  </a:cubicBezTo>
                  <a:cubicBezTo>
                    <a:pt x="8468" y="2347"/>
                    <a:pt x="11985" y="1878"/>
                    <a:pt x="11985" y="0"/>
                  </a:cubicBezTo>
                  <a:cubicBezTo>
                    <a:pt x="11985" y="0"/>
                    <a:pt x="18013" y="14086"/>
                    <a:pt x="13994" y="17843"/>
                  </a:cubicBezTo>
                  <a:cubicBezTo>
                    <a:pt x="10478" y="21599"/>
                    <a:pt x="5957" y="20660"/>
                    <a:pt x="3445" y="19252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9" name="AutoShape 25"/>
            <p:cNvSpPr>
              <a:spLocks/>
            </p:cNvSpPr>
            <p:nvPr userDrawn="1"/>
          </p:nvSpPr>
          <p:spPr bwMode="auto">
            <a:xfrm>
              <a:off x="4567936" y="1602409"/>
              <a:ext cx="541646" cy="672882"/>
            </a:xfrm>
            <a:custGeom>
              <a:avLst/>
              <a:gdLst>
                <a:gd name="T0" fmla="*/ 21227 w 16671"/>
                <a:gd name="T1" fmla="*/ 388836 h 20543"/>
                <a:gd name="T2" fmla="*/ 106113 w 16671"/>
                <a:gd name="T3" fmla="*/ 122777 h 20543"/>
                <a:gd name="T4" fmla="*/ 339567 w 16671"/>
                <a:gd name="T5" fmla="*/ 0 h 20543"/>
                <a:gd name="T6" fmla="*/ 307727 w 16671"/>
                <a:gd name="T7" fmla="*/ 399079 h 20543"/>
                <a:gd name="T8" fmla="*/ 21227 w 16671"/>
                <a:gd name="T9" fmla="*/ 388836 h 2054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671" h="20543">
                  <a:moveTo>
                    <a:pt x="982" y="17843"/>
                  </a:moveTo>
                  <a:cubicBezTo>
                    <a:pt x="982" y="17843"/>
                    <a:pt x="-2945" y="8921"/>
                    <a:pt x="4909" y="5634"/>
                  </a:cubicBezTo>
                  <a:cubicBezTo>
                    <a:pt x="13255" y="2347"/>
                    <a:pt x="15709" y="0"/>
                    <a:pt x="15709" y="0"/>
                  </a:cubicBezTo>
                  <a:cubicBezTo>
                    <a:pt x="15709" y="0"/>
                    <a:pt x="18654" y="15026"/>
                    <a:pt x="14236" y="18313"/>
                  </a:cubicBezTo>
                  <a:cubicBezTo>
                    <a:pt x="9327" y="21130"/>
                    <a:pt x="3436" y="21599"/>
                    <a:pt x="982" y="17843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0" name="AutoShape 26"/>
            <p:cNvSpPr>
              <a:spLocks/>
            </p:cNvSpPr>
            <p:nvPr userDrawn="1"/>
          </p:nvSpPr>
          <p:spPr bwMode="auto">
            <a:xfrm>
              <a:off x="4577480" y="647966"/>
              <a:ext cx="410411" cy="629933"/>
            </a:xfrm>
            <a:custGeom>
              <a:avLst/>
              <a:gdLst>
                <a:gd name="T0" fmla="*/ 128757 w 19262"/>
                <a:gd name="T1" fmla="*/ 419100 h 21600"/>
                <a:gd name="T2" fmla="*/ 2055 w 19262"/>
                <a:gd name="T3" fmla="*/ 214653 h 21600"/>
                <a:gd name="T4" fmla="*/ 139318 w 19262"/>
                <a:gd name="T5" fmla="*/ 0 h 21600"/>
                <a:gd name="T6" fmla="*/ 266019 w 19262"/>
                <a:gd name="T7" fmla="*/ 204428 h 21600"/>
                <a:gd name="T8" fmla="*/ 128757 w 19262"/>
                <a:gd name="T9" fmla="*/ 419100 h 216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262" h="21600">
                  <a:moveTo>
                    <a:pt x="9083" y="21600"/>
                  </a:moveTo>
                  <a:cubicBezTo>
                    <a:pt x="9083" y="21600"/>
                    <a:pt x="-1344" y="16331"/>
                    <a:pt x="145" y="11063"/>
                  </a:cubicBezTo>
                  <a:cubicBezTo>
                    <a:pt x="1635" y="5795"/>
                    <a:pt x="9828" y="1580"/>
                    <a:pt x="9828" y="0"/>
                  </a:cubicBezTo>
                  <a:cubicBezTo>
                    <a:pt x="9828" y="0"/>
                    <a:pt x="18021" y="6848"/>
                    <a:pt x="18766" y="10536"/>
                  </a:cubicBezTo>
                  <a:cubicBezTo>
                    <a:pt x="20256" y="13697"/>
                    <a:pt x="18766" y="21073"/>
                    <a:pt x="9083" y="21600"/>
                  </a:cubicBezTo>
                  <a:close/>
                </a:path>
              </a:pathLst>
            </a:custGeom>
            <a:solidFill>
              <a:srgbClr val="02B3C5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1" name="AutoShape 27"/>
            <p:cNvSpPr>
              <a:spLocks/>
            </p:cNvSpPr>
            <p:nvPr userDrawn="1"/>
          </p:nvSpPr>
          <p:spPr bwMode="auto">
            <a:xfrm>
              <a:off x="1000701" y="1836248"/>
              <a:ext cx="436659" cy="639477"/>
            </a:xfrm>
            <a:custGeom>
              <a:avLst/>
              <a:gdLst>
                <a:gd name="T0" fmla="*/ 177114 w 12174"/>
                <a:gd name="T1" fmla="*/ 425430 h 21600"/>
                <a:gd name="T2" fmla="*/ 91182 w 12174"/>
                <a:gd name="T3" fmla="*/ 0 h 21600"/>
                <a:gd name="T4" fmla="*/ 209330 w 12174"/>
                <a:gd name="T5" fmla="*/ 111425 h 21600"/>
                <a:gd name="T6" fmla="*/ 177114 w 12174"/>
                <a:gd name="T7" fmla="*/ 425430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174" h="21600">
                  <a:moveTo>
                    <a:pt x="7422" y="21599"/>
                  </a:moveTo>
                  <a:cubicBezTo>
                    <a:pt x="7422" y="21599"/>
                    <a:pt x="-6528" y="17485"/>
                    <a:pt x="3821" y="0"/>
                  </a:cubicBezTo>
                  <a:cubicBezTo>
                    <a:pt x="3821" y="0"/>
                    <a:pt x="5622" y="3085"/>
                    <a:pt x="8772" y="5657"/>
                  </a:cubicBezTo>
                  <a:cubicBezTo>
                    <a:pt x="11921" y="8228"/>
                    <a:pt x="15071" y="21599"/>
                    <a:pt x="7422" y="21599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2" name="AutoShape 28"/>
            <p:cNvSpPr>
              <a:spLocks/>
            </p:cNvSpPr>
            <p:nvPr userDrawn="1"/>
          </p:nvSpPr>
          <p:spPr bwMode="auto">
            <a:xfrm>
              <a:off x="167950" y="1967485"/>
              <a:ext cx="510627" cy="672882"/>
            </a:xfrm>
            <a:custGeom>
              <a:avLst/>
              <a:gdLst>
                <a:gd name="T0" fmla="*/ 144509 w 11872"/>
                <a:gd name="T1" fmla="*/ 447654 h 21600"/>
                <a:gd name="T2" fmla="*/ 80582 w 11872"/>
                <a:gd name="T3" fmla="*/ 0 h 21600"/>
                <a:gd name="T4" fmla="*/ 165828 w 11872"/>
                <a:gd name="T5" fmla="*/ 71213 h 21600"/>
                <a:gd name="T6" fmla="*/ 144509 w 11872"/>
                <a:gd name="T7" fmla="*/ 447654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1872" h="21600">
                  <a:moveTo>
                    <a:pt x="5050" y="21599"/>
                  </a:moveTo>
                  <a:cubicBezTo>
                    <a:pt x="5050" y="21599"/>
                    <a:pt x="-4632" y="15218"/>
                    <a:pt x="2816" y="0"/>
                  </a:cubicBezTo>
                  <a:cubicBezTo>
                    <a:pt x="2816" y="0"/>
                    <a:pt x="4305" y="2454"/>
                    <a:pt x="5795" y="3436"/>
                  </a:cubicBezTo>
                  <a:cubicBezTo>
                    <a:pt x="10636" y="7363"/>
                    <a:pt x="16968" y="17181"/>
                    <a:pt x="5050" y="21599"/>
                  </a:cubicBezTo>
                  <a:close/>
                </a:path>
              </a:pathLst>
            </a:custGeom>
            <a:solidFill>
              <a:srgbClr val="02B3C5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3" name="AutoShape 29"/>
            <p:cNvSpPr>
              <a:spLocks/>
            </p:cNvSpPr>
            <p:nvPr userDrawn="1"/>
          </p:nvSpPr>
          <p:spPr bwMode="auto">
            <a:xfrm>
              <a:off x="1077057" y="1036903"/>
              <a:ext cx="422342" cy="582210"/>
            </a:xfrm>
            <a:custGeom>
              <a:avLst/>
              <a:gdLst>
                <a:gd name="T0" fmla="*/ 188209 w 11448"/>
                <a:gd name="T1" fmla="*/ 387332 h 21600"/>
                <a:gd name="T2" fmla="*/ 60994 w 11448"/>
                <a:gd name="T3" fmla="*/ 0 h 21600"/>
                <a:gd name="T4" fmla="*/ 145796 w 11448"/>
                <a:gd name="T5" fmla="*/ 91727 h 21600"/>
                <a:gd name="T6" fmla="*/ 188209 w 11448"/>
                <a:gd name="T7" fmla="*/ 387332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1448" h="21600">
                  <a:moveTo>
                    <a:pt x="7668" y="21599"/>
                  </a:moveTo>
                  <a:cubicBezTo>
                    <a:pt x="7668" y="21599"/>
                    <a:pt x="-5291" y="21599"/>
                    <a:pt x="2485" y="0"/>
                  </a:cubicBezTo>
                  <a:cubicBezTo>
                    <a:pt x="2485" y="0"/>
                    <a:pt x="4212" y="3978"/>
                    <a:pt x="5940" y="5115"/>
                  </a:cubicBezTo>
                  <a:cubicBezTo>
                    <a:pt x="7668" y="6252"/>
                    <a:pt x="16308" y="17621"/>
                    <a:pt x="7668" y="21599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46" name="AutoShape 16"/>
          <p:cNvSpPr>
            <a:spLocks/>
          </p:cNvSpPr>
          <p:nvPr userDrawn="1"/>
        </p:nvSpPr>
        <p:spPr bwMode="auto">
          <a:xfrm>
            <a:off x="478305" y="235082"/>
            <a:ext cx="165032" cy="327799"/>
          </a:xfrm>
          <a:custGeom>
            <a:avLst/>
            <a:gdLst>
              <a:gd name="T0" fmla="*/ 67128 w 13523"/>
              <a:gd name="T1" fmla="*/ 449800 h 18670"/>
              <a:gd name="T2" fmla="*/ 270092 w 13523"/>
              <a:gd name="T3" fmla="*/ 0 h 18670"/>
              <a:gd name="T4" fmla="*/ 312814 w 13523"/>
              <a:gd name="T5" fmla="*/ 173780 h 18670"/>
              <a:gd name="T6" fmla="*/ 67128 w 13523"/>
              <a:gd name="T7" fmla="*/ 449800 h 1867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3523" h="18670">
                <a:moveTo>
                  <a:pt x="2888" y="17932"/>
                </a:moveTo>
                <a:cubicBezTo>
                  <a:pt x="2888" y="17932"/>
                  <a:pt x="-7682" y="8558"/>
                  <a:pt x="11620" y="0"/>
                </a:cubicBezTo>
                <a:cubicBezTo>
                  <a:pt x="11620" y="0"/>
                  <a:pt x="12998" y="3260"/>
                  <a:pt x="13458" y="6928"/>
                </a:cubicBezTo>
                <a:cubicBezTo>
                  <a:pt x="13917" y="10596"/>
                  <a:pt x="12079" y="21599"/>
                  <a:pt x="2888" y="17932"/>
                </a:cubicBezTo>
                <a:close/>
              </a:path>
            </a:pathLst>
          </a:custGeom>
          <a:solidFill>
            <a:srgbClr val="F07474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7" name="AutoShape 17"/>
          <p:cNvSpPr>
            <a:spLocks/>
          </p:cNvSpPr>
          <p:nvPr userDrawn="1"/>
        </p:nvSpPr>
        <p:spPr bwMode="auto">
          <a:xfrm>
            <a:off x="275766" y="343980"/>
            <a:ext cx="148362" cy="310019"/>
          </a:xfrm>
          <a:custGeom>
            <a:avLst/>
            <a:gdLst>
              <a:gd name="T0" fmla="*/ 251649 w 16246"/>
              <a:gd name="T1" fmla="*/ 413107 h 20641"/>
              <a:gd name="T2" fmla="*/ 144297 w 16246"/>
              <a:gd name="T3" fmla="*/ 110830 h 20641"/>
              <a:gd name="T4" fmla="*/ 4766 w 16246"/>
              <a:gd name="T5" fmla="*/ 0 h 20641"/>
              <a:gd name="T6" fmla="*/ 4766 w 16246"/>
              <a:gd name="T7" fmla="*/ 191426 h 20641"/>
              <a:gd name="T8" fmla="*/ 101369 w 16246"/>
              <a:gd name="T9" fmla="*/ 433256 h 20641"/>
              <a:gd name="T10" fmla="*/ 251649 w 16246"/>
              <a:gd name="T11" fmla="*/ 413107 h 2064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6246" h="20641">
                <a:moveTo>
                  <a:pt x="14468" y="19252"/>
                </a:moveTo>
                <a:cubicBezTo>
                  <a:pt x="14468" y="19252"/>
                  <a:pt x="21257" y="11739"/>
                  <a:pt x="8296" y="5165"/>
                </a:cubicBezTo>
                <a:cubicBezTo>
                  <a:pt x="1508" y="1408"/>
                  <a:pt x="274" y="0"/>
                  <a:pt x="274" y="0"/>
                </a:cubicBezTo>
                <a:cubicBezTo>
                  <a:pt x="274" y="0"/>
                  <a:pt x="-343" y="6573"/>
                  <a:pt x="274" y="8921"/>
                </a:cubicBezTo>
                <a:cubicBezTo>
                  <a:pt x="274" y="11269"/>
                  <a:pt x="-343" y="17843"/>
                  <a:pt x="5828" y="20191"/>
                </a:cubicBezTo>
                <a:cubicBezTo>
                  <a:pt x="10148" y="21600"/>
                  <a:pt x="14468" y="19252"/>
                  <a:pt x="14468" y="19252"/>
                </a:cubicBezTo>
                <a:close/>
              </a:path>
            </a:pathLst>
          </a:custGeom>
          <a:solidFill>
            <a:srgbClr val="02B3C5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8" name="AutoShape 18"/>
          <p:cNvSpPr>
            <a:spLocks/>
          </p:cNvSpPr>
          <p:nvPr userDrawn="1"/>
        </p:nvSpPr>
        <p:spPr bwMode="auto">
          <a:xfrm>
            <a:off x="540817" y="626218"/>
            <a:ext cx="240880" cy="175567"/>
          </a:xfrm>
          <a:custGeom>
            <a:avLst/>
            <a:gdLst>
              <a:gd name="T0" fmla="*/ 20914 w 19743"/>
              <a:gd name="T1" fmla="*/ 65328 h 11814"/>
              <a:gd name="T2" fmla="*/ 458764 w 19743"/>
              <a:gd name="T3" fmla="*/ 197832 h 11814"/>
              <a:gd name="T4" fmla="*/ 52959 w 19743"/>
              <a:gd name="T5" fmla="*/ 208023 h 11814"/>
              <a:gd name="T6" fmla="*/ 20914 w 19743"/>
              <a:gd name="T7" fmla="*/ 65328 h 1181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9743" h="11814">
                <a:moveTo>
                  <a:pt x="900" y="3077"/>
                </a:moveTo>
                <a:cubicBezTo>
                  <a:pt x="900" y="3077"/>
                  <a:pt x="12389" y="-7002"/>
                  <a:pt x="19742" y="9318"/>
                </a:cubicBezTo>
                <a:cubicBezTo>
                  <a:pt x="19742" y="9318"/>
                  <a:pt x="11011" y="14598"/>
                  <a:pt x="2279" y="9798"/>
                </a:cubicBezTo>
                <a:cubicBezTo>
                  <a:pt x="-1857" y="7878"/>
                  <a:pt x="900" y="4038"/>
                  <a:pt x="900" y="3077"/>
                </a:cubicBezTo>
                <a:close/>
              </a:path>
            </a:pathLst>
          </a:custGeom>
          <a:solidFill>
            <a:srgbClr val="FFBF53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9" name="AutoShape 15"/>
          <p:cNvSpPr>
            <a:spLocks/>
          </p:cNvSpPr>
          <p:nvPr userDrawn="1"/>
        </p:nvSpPr>
        <p:spPr bwMode="auto">
          <a:xfrm>
            <a:off x="823283" y="196939"/>
            <a:ext cx="134577" cy="202043"/>
          </a:xfrm>
          <a:custGeom>
            <a:avLst/>
            <a:gdLst>
              <a:gd name="T0" fmla="*/ 245334 w 11653"/>
              <a:gd name="T1" fmla="*/ 19646 h 19110"/>
              <a:gd name="T2" fmla="*/ 31151 w 11653"/>
              <a:gd name="T3" fmla="*/ 396875 h 19110"/>
              <a:gd name="T4" fmla="*/ 245334 w 11653"/>
              <a:gd name="T5" fmla="*/ 19646 h 1911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1653" h="19110">
                <a:moveTo>
                  <a:pt x="8112" y="946"/>
                </a:moveTo>
                <a:cubicBezTo>
                  <a:pt x="3863" y="-2490"/>
                  <a:pt x="-2510" y="3400"/>
                  <a:pt x="1030" y="19110"/>
                </a:cubicBezTo>
                <a:cubicBezTo>
                  <a:pt x="1030" y="19110"/>
                  <a:pt x="19090" y="10273"/>
                  <a:pt x="8112" y="946"/>
                </a:cubicBezTo>
                <a:close/>
              </a:path>
            </a:pathLst>
          </a:custGeom>
          <a:gradFill rotWithShape="1">
            <a:gsLst>
              <a:gs pos="0">
                <a:sysClr val="window" lastClr="FFFFFF"/>
              </a:gs>
              <a:gs pos="100000">
                <a:srgbClr val="D9D9D9"/>
              </a:gs>
            </a:gsLst>
            <a:lin ang="5400000" scaled="1"/>
          </a:gradFill>
          <a:ln w="12700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172934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 animBg="1"/>
      <p:bldP spid="48" grpId="0" animBg="1"/>
      <p:bldP spid="49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9144000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688024"/>
      </p:ext>
    </p:extLst>
  </p:cSld>
  <p:clrMapOvr>
    <a:masterClrMapping/>
  </p:clrMapOvr>
  <p:transition spd="slow" advTm="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E7B81-3601-4AC4-8408-B7596C042EBE}" type="datetimeFigureOut">
              <a:rPr lang="en-US" smtClean="0"/>
              <a:t>5/27/2025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54F3A-B010-4152-A07F-BAA119E0D6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5846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E7B81-3601-4AC4-8408-B7596C042EBE}" type="datetimeFigureOut">
              <a:rPr lang="en-US" smtClean="0"/>
              <a:t>5/27/2025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54F3A-B010-4152-A07F-BAA119E0D6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538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E7B81-3601-4AC4-8408-B7596C042EBE}" type="datetimeFigureOut">
              <a:rPr lang="en-US" smtClean="0"/>
              <a:t>5/27/2025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54F3A-B010-4152-A07F-BAA119E0D6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7097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E7B81-3601-4AC4-8408-B7596C042EBE}" type="datetimeFigureOut">
              <a:rPr lang="en-US" smtClean="0"/>
              <a:t>5/27/2025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54F3A-B010-4152-A07F-BAA119E0D6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7654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E7B81-3601-4AC4-8408-B7596C042EBE}" type="datetimeFigureOut">
              <a:rPr lang="en-US" smtClean="0"/>
              <a:t>5/27/2025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54F3A-B010-4152-A07F-BAA119E0D6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0549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E7B81-3601-4AC4-8408-B7596C042EBE}" type="datetimeFigureOut">
              <a:rPr lang="en-US" smtClean="0"/>
              <a:t>5/27/2025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54F3A-B010-4152-A07F-BAA119E0D6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4987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E7B81-3601-4AC4-8408-B7596C042EBE}" type="datetimeFigureOut">
              <a:rPr lang="en-US" smtClean="0"/>
              <a:t>5/27/2025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54F3A-B010-4152-A07F-BAA119E0D6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5131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E7B81-3601-4AC4-8408-B7596C042EBE}" type="datetimeFigureOut">
              <a:rPr lang="en-US" smtClean="0"/>
              <a:t>5/27/2025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54F3A-B010-4152-A07F-BAA119E0D6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4798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DE7B81-3601-4AC4-8408-B7596C042EBE}" type="datetimeFigureOut">
              <a:rPr lang="en-US" smtClean="0"/>
              <a:t>5/27/2025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354F3A-B010-4152-A07F-BAA119E0D6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542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  <p:sldLayoutId id="2147483663" r:id="rId13"/>
    <p:sldLayoutId id="2147483664" r:id="rId14"/>
    <p:sldLayoutId id="2147483665" r:id="rId15"/>
    <p:sldLayoutId id="2147483666" r:id="rId1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wmf"/><Relationship Id="rId5" Type="http://schemas.openxmlformats.org/officeDocument/2006/relationships/image" Target="../media/image3.wmf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7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slide" Target="slide5.xml"/><Relationship Id="rId1" Type="http://schemas.openxmlformats.org/officeDocument/2006/relationships/slideLayout" Target="../slideLayouts/slideLayout7.xml"/><Relationship Id="rId6" Type="http://schemas.openxmlformats.org/officeDocument/2006/relationships/slide" Target="slide3.xml"/><Relationship Id="rId5" Type="http://schemas.openxmlformats.org/officeDocument/2006/relationships/image" Target="../media/image9.png"/><Relationship Id="rId4" Type="http://schemas.openxmlformats.org/officeDocument/2006/relationships/slide" Target="slide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slide" Target="slide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082" y="1096241"/>
            <a:ext cx="1943100" cy="1934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 descr="POINSET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0574" y="4480175"/>
            <a:ext cx="902699" cy="1392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trò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42056" y="1931966"/>
            <a:ext cx="5843789" cy="3429000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5363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WordArt 11"/>
          <p:cNvSpPr>
            <a:spLocks noChangeArrowheads="1" noChangeShapeType="1" noTextEdit="1"/>
          </p:cNvSpPr>
          <p:nvPr/>
        </p:nvSpPr>
        <p:spPr bwMode="auto">
          <a:xfrm>
            <a:off x="1021404" y="1291768"/>
            <a:ext cx="6996619" cy="4274464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1125226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</a:sp3d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kern="10" dirty="0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NHIỆT LIỆT CHÀO MỪNG QUÝ </a:t>
            </a:r>
            <a:r>
              <a:rPr lang="en-US" sz="2400" b="1" kern="10" dirty="0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THẦY CÔ BAN GIÁM KHẢO!</a:t>
            </a:r>
          </a:p>
        </p:txBody>
      </p:sp>
      <p:sp>
        <p:nvSpPr>
          <p:cNvPr id="10" name="Rectangle 9"/>
          <p:cNvSpPr/>
          <p:nvPr/>
        </p:nvSpPr>
        <p:spPr>
          <a:xfrm>
            <a:off x="1087069" y="2551746"/>
            <a:ext cx="687844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lang="en-US" sz="2400" b="1" dirty="0" smtClean="0">
                <a:solidFill>
                  <a:srgbClr val="0F5E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b="1" dirty="0">
              <a:solidFill>
                <a:srgbClr val="0F5E1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800">
              <a:defRPr/>
            </a:pPr>
            <a:r>
              <a:rPr lang="en-US" sz="2400" b="1" dirty="0">
                <a:solidFill>
                  <a:srgbClr val="0F5E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 </a:t>
            </a:r>
            <a:r>
              <a:rPr lang="en-US" sz="2400" b="1" dirty="0">
                <a:solidFill>
                  <a:srgbClr val="0F5E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en-US" sz="2400" b="1" dirty="0">
                <a:solidFill>
                  <a:srgbClr val="0F5E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b="1" dirty="0">
                <a:solidFill>
                  <a:srgbClr val="0F5E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en-US" sz="2400" b="1" dirty="0">
              <a:solidFill>
                <a:srgbClr val="0F5E1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676" y="3301324"/>
            <a:ext cx="6215973" cy="2543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779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8187" y="941377"/>
            <a:ext cx="1918853" cy="3117509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="" xmlns:a16="http://schemas.microsoft.com/office/drawing/2014/main" id="{1A961A3D-42B9-4BE0-A064-95F2478D112E}"/>
              </a:ext>
            </a:extLst>
          </p:cNvPr>
          <p:cNvGrpSpPr/>
          <p:nvPr/>
        </p:nvGrpSpPr>
        <p:grpSpPr>
          <a:xfrm>
            <a:off x="4419600" y="1896070"/>
            <a:ext cx="2971800" cy="923330"/>
            <a:chOff x="6566560" y="1594210"/>
            <a:chExt cx="2201335" cy="1231106"/>
          </a:xfrm>
        </p:grpSpPr>
        <p:sp>
          <p:nvSpPr>
            <p:cNvPr id="16" name="矩形 15">
              <a:extLst>
                <a:ext uri="{FF2B5EF4-FFF2-40B4-BE49-F238E27FC236}">
                  <a16:creationId xmlns="" xmlns:a16="http://schemas.microsoft.com/office/drawing/2014/main" id="{F4414CDB-DEA9-4BE9-B9EC-8280B6D87422}"/>
                </a:ext>
              </a:extLst>
            </p:cNvPr>
            <p:cNvSpPr/>
            <p:nvPr/>
          </p:nvSpPr>
          <p:spPr>
            <a:xfrm>
              <a:off x="7598812" y="1635034"/>
              <a:ext cx="136838" cy="861775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3600" b="1" kern="10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华康少女文字W5(P)" panose="040F0500000000000000" pitchFamily="82" charset="-122"/>
                <a:ea typeface="华康少女文字W5(P)" panose="040F0500000000000000" pitchFamily="82" charset="-122"/>
                <a:cs typeface="Times New Roman" panose="02020603050405020304" pitchFamily="18" charset="0"/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="" xmlns:a16="http://schemas.microsoft.com/office/drawing/2014/main" id="{E3706161-CE7E-4FC1-9AE2-DD4629B8941E}"/>
                </a:ext>
              </a:extLst>
            </p:cNvPr>
            <p:cNvSpPr/>
            <p:nvPr/>
          </p:nvSpPr>
          <p:spPr>
            <a:xfrm>
              <a:off x="6566560" y="1594210"/>
              <a:ext cx="2201335" cy="12311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zh-CN" altLang="en-US" sz="54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华康少女文字W5(P)" panose="040F0500000000000000" pitchFamily="82" charset="-122"/>
                <a:ea typeface="华康少女文字W5(P)" panose="040F0500000000000000" pitchFamily="82" charset="-122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381000" y="1219201"/>
            <a:ext cx="6741409" cy="4442265"/>
            <a:chOff x="381000" y="361950"/>
            <a:chExt cx="6505884" cy="444226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1000" y="361950"/>
              <a:ext cx="6505884" cy="4442265"/>
            </a:xfrm>
            <a:prstGeom prst="rect">
              <a:avLst/>
            </a:prstGeom>
            <a:noFill/>
          </p:spPr>
        </p:pic>
        <p:sp>
          <p:nvSpPr>
            <p:cNvPr id="2" name="TextBox 1"/>
            <p:cNvSpPr txBox="1"/>
            <p:nvPr/>
          </p:nvSpPr>
          <p:spPr>
            <a:xfrm>
              <a:off x="1479198" y="1626288"/>
              <a:ext cx="4345901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BÀI 3: QUAN TÂM, CẢM THÔNG, CHIA SẺ </a:t>
              </a:r>
            </a:p>
            <a:p>
              <a:pPr algn="ctr"/>
              <a:r>
                <a:rPr lang="en-US" sz="3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 </a:t>
              </a:r>
              <a:r>
                <a:rPr lang="en-US" sz="30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</a:t>
              </a:r>
              <a:r>
                <a:rPr lang="en-US" sz="3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2)</a:t>
              </a:r>
              <a:endPara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22410" y="4058885"/>
            <a:ext cx="1564391" cy="1553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0165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4"/>
          <p:cNvSpPr>
            <a:spLocks noChangeArrowheads="1"/>
          </p:cNvSpPr>
          <p:nvPr/>
        </p:nvSpPr>
        <p:spPr bwMode="auto">
          <a:xfrm>
            <a:off x="152400" y="1405354"/>
            <a:ext cx="8834437" cy="769441"/>
          </a:xfrm>
          <a:prstGeom prst="rect">
            <a:avLst/>
          </a:prstGeom>
          <a:ln/>
          <a:ex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altLang="zh-CN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MỜI CÁC EM XEM VIDEO</a:t>
            </a:r>
          </a:p>
        </p:txBody>
      </p:sp>
    </p:spTree>
    <p:extLst>
      <p:ext uri="{BB962C8B-B14F-4D97-AF65-F5344CB8AC3E}">
        <p14:creationId xmlns:p14="http://schemas.microsoft.com/office/powerpoint/2010/main" val="2957979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t1s.com - Thành tích ấn tượng của đôi bạn 10 năm cõng nhau đi học  VTV2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1000" y="228600"/>
            <a:ext cx="86106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350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0"/>
            <a:ext cx="5562946" cy="632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200400" y="124439"/>
            <a:ext cx="2313454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CÂU CHUYỆN</a:t>
            </a:r>
            <a:endParaRPr lang="en-US" altLang="en-US" sz="1200" dirty="0">
              <a:solidFill>
                <a:srgbClr val="5F5F5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8548" y="710431"/>
            <a:ext cx="881685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Minh –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1,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huyện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khuyết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bẩm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dù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Minh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ham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Hiếu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nguyện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cõng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2019 – 2020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đăng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Minh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28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đỗ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CNTT –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ĐH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Bách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Hiếu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Y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miễn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phí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Hiếu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“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đỗ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Y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Minh,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tri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</a:p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dù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dõi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Chia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Hiếu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Minh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trờ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thậm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135" y="4328548"/>
            <a:ext cx="4240465" cy="2362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4267200"/>
            <a:ext cx="3657600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065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矩形 78">
            <a:extLst>
              <a:ext uri="{FF2B5EF4-FFF2-40B4-BE49-F238E27FC236}">
                <a16:creationId xmlns="" xmlns:a16="http://schemas.microsoft.com/office/drawing/2014/main" id="{84E35DF8-A8C7-48A2-8F64-EAF6271709EE}"/>
              </a:ext>
            </a:extLst>
          </p:cNvPr>
          <p:cNvSpPr/>
          <p:nvPr/>
        </p:nvSpPr>
        <p:spPr>
          <a:xfrm flipH="1">
            <a:off x="228600" y="1692472"/>
            <a:ext cx="8686800" cy="4022528"/>
          </a:xfrm>
          <a:prstGeom prst="rect">
            <a:avLst/>
          </a:prstGeom>
          <a:noFill/>
          <a:ln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grpSp>
        <p:nvGrpSpPr>
          <p:cNvPr id="3" name="Group 2"/>
          <p:cNvGrpSpPr/>
          <p:nvPr/>
        </p:nvGrpSpPr>
        <p:grpSpPr>
          <a:xfrm>
            <a:off x="7501023" y="5486400"/>
            <a:ext cx="1615938" cy="402978"/>
            <a:chOff x="1065664" y="1238686"/>
            <a:chExt cx="1615938" cy="402978"/>
          </a:xfrm>
        </p:grpSpPr>
        <p:sp>
          <p:nvSpPr>
            <p:cNvPr id="14" name="五角星 13"/>
            <p:cNvSpPr/>
            <p:nvPr/>
          </p:nvSpPr>
          <p:spPr>
            <a:xfrm>
              <a:off x="2300602" y="1238686"/>
              <a:ext cx="381000" cy="381000"/>
            </a:xfrm>
            <a:prstGeom prst="star5">
              <a:avLst>
                <a:gd name="adj" fmla="val 21917"/>
                <a:gd name="hf" fmla="val 105146"/>
                <a:gd name="vf" fmla="val 110557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五角星 17"/>
            <p:cNvSpPr/>
            <p:nvPr/>
          </p:nvSpPr>
          <p:spPr>
            <a:xfrm>
              <a:off x="1696650" y="1247045"/>
              <a:ext cx="381000" cy="381000"/>
            </a:xfrm>
            <a:prstGeom prst="star5">
              <a:avLst>
                <a:gd name="adj" fmla="val 21917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五角星 18"/>
            <p:cNvSpPr/>
            <p:nvPr/>
          </p:nvSpPr>
          <p:spPr>
            <a:xfrm>
              <a:off x="1065664" y="1260664"/>
              <a:ext cx="381000" cy="381000"/>
            </a:xfrm>
            <a:prstGeom prst="star5">
              <a:avLst>
                <a:gd name="adj" fmla="val 21917"/>
                <a:gd name="hf" fmla="val 105146"/>
                <a:gd name="vf" fmla="val 110557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8" name="图片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936" y="265905"/>
            <a:ext cx="9144000" cy="1011276"/>
          </a:xfrm>
          <a:prstGeom prst="rect">
            <a:avLst/>
          </a:prstGeom>
        </p:spPr>
      </p:pic>
      <p:sp>
        <p:nvSpPr>
          <p:cNvPr id="9" name="文本框 20">
            <a:extLst>
              <a:ext uri="{FF2B5EF4-FFF2-40B4-BE49-F238E27FC236}">
                <a16:creationId xmlns="" xmlns:a16="http://schemas.microsoft.com/office/drawing/2014/main" id="{41709550-8102-4913-8D78-4D6C8E4600DD}"/>
              </a:ext>
            </a:extLst>
          </p:cNvPr>
          <p:cNvSpPr txBox="1"/>
          <p:nvPr/>
        </p:nvSpPr>
        <p:spPr>
          <a:xfrm>
            <a:off x="1197809" y="547921"/>
            <a:ext cx="69342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b="1" dirty="0">
                <a:ln>
                  <a:solidFill>
                    <a:srgbClr val="5A3312"/>
                  </a:solidFill>
                </a:ln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PHIẾU BÀI </a:t>
            </a:r>
            <a:r>
              <a:rPr lang="en-US" altLang="zh-CN" sz="2500" b="1" dirty="0" smtClean="0">
                <a:ln>
                  <a:solidFill>
                    <a:srgbClr val="5A3312"/>
                  </a:solidFill>
                </a:ln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TẬP 1 (THẢO </a:t>
            </a:r>
            <a:r>
              <a:rPr lang="en-US" altLang="zh-CN" sz="2500" b="1" dirty="0">
                <a:ln>
                  <a:solidFill>
                    <a:srgbClr val="5A3312"/>
                  </a:solidFill>
                </a:ln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LUẬN </a:t>
            </a:r>
            <a:r>
              <a:rPr lang="en-US" altLang="zh-CN" sz="2500" b="1" dirty="0" smtClean="0">
                <a:ln>
                  <a:solidFill>
                    <a:srgbClr val="5A3312"/>
                  </a:solidFill>
                </a:ln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NHÓM ĐÔI)  </a:t>
            </a:r>
            <a:endParaRPr lang="zh-CN" altLang="en-US" sz="2000" b="1" dirty="0">
              <a:ln>
                <a:solidFill>
                  <a:srgbClr val="5A3312"/>
                </a:solidFill>
              </a:ln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380999" y="2133600"/>
            <a:ext cx="3505201" cy="14478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Rounded Rectangle 12"/>
          <p:cNvSpPr/>
          <p:nvPr/>
        </p:nvSpPr>
        <p:spPr>
          <a:xfrm>
            <a:off x="4267200" y="2133600"/>
            <a:ext cx="4468761" cy="14478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6" name="Rounded Rectangle 15"/>
          <p:cNvSpPr/>
          <p:nvPr/>
        </p:nvSpPr>
        <p:spPr>
          <a:xfrm>
            <a:off x="388739" y="3901563"/>
            <a:ext cx="3489719" cy="1606815"/>
          </a:xfrm>
          <a:prstGeom prst="roundRect">
            <a:avLst/>
          </a:prstGeom>
          <a:pattFill prst="lgCheck">
            <a:fgClr>
              <a:schemeClr val="accent1">
                <a:lumMod val="20000"/>
                <a:lumOff val="80000"/>
              </a:schemeClr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7" name="Rounded Rectangle 16"/>
          <p:cNvSpPr/>
          <p:nvPr/>
        </p:nvSpPr>
        <p:spPr>
          <a:xfrm>
            <a:off x="5150259" y="3901563"/>
            <a:ext cx="3470293" cy="1606815"/>
          </a:xfrm>
          <a:prstGeom prst="roundRect">
            <a:avLst/>
          </a:prstGeom>
          <a:pattFill prst="lgCheck">
            <a:fgClr>
              <a:schemeClr val="accent1">
                <a:lumMod val="20000"/>
                <a:lumOff val="80000"/>
              </a:schemeClr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TextBox 4"/>
          <p:cNvSpPr txBox="1"/>
          <p:nvPr/>
        </p:nvSpPr>
        <p:spPr>
          <a:xfrm>
            <a:off x="495299" y="2181762"/>
            <a:ext cx="31623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Hiếu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1729981" y="1567001"/>
            <a:ext cx="2857501" cy="5505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8" idx="2"/>
            <a:endCxn id="13" idx="0"/>
          </p:cNvCxnSpPr>
          <p:nvPr/>
        </p:nvCxnSpPr>
        <p:spPr>
          <a:xfrm>
            <a:off x="4572000" y="1583046"/>
            <a:ext cx="2290976" cy="5505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4267200" y="2172966"/>
            <a:ext cx="42458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Theo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chia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Hiếu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1" name="Straight Arrow Connector 30"/>
          <p:cNvCxnSpPr>
            <a:stCxn id="4" idx="2"/>
            <a:endCxn id="16" idx="0"/>
          </p:cNvCxnSpPr>
          <p:nvPr/>
        </p:nvCxnSpPr>
        <p:spPr>
          <a:xfrm flipH="1">
            <a:off x="2133599" y="3581400"/>
            <a:ext cx="1" cy="3201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H="1">
            <a:off x="6880427" y="3567103"/>
            <a:ext cx="1" cy="3201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/>
          <p:cNvSpPr txBox="1"/>
          <p:nvPr/>
        </p:nvSpPr>
        <p:spPr>
          <a:xfrm>
            <a:off x="762000" y="4114800"/>
            <a:ext cx="2667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………………………………………………………………………………………………………...</a:t>
            </a:r>
            <a:endParaRPr lang="vi-VN" dirty="0"/>
          </a:p>
        </p:txBody>
      </p:sp>
      <p:sp>
        <p:nvSpPr>
          <p:cNvPr id="67" name="TextBox 66"/>
          <p:cNvSpPr txBox="1"/>
          <p:nvPr/>
        </p:nvSpPr>
        <p:spPr>
          <a:xfrm>
            <a:off x="5550921" y="4097996"/>
            <a:ext cx="27715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……………………………………………………………………………………………………………………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8508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3" grpId="0" animBg="1"/>
      <p:bldP spid="16" grpId="0" animBg="1"/>
      <p:bldP spid="17" grpId="0" animBg="1"/>
      <p:bldP spid="5" grpId="0"/>
      <p:bldP spid="27" grpId="0"/>
      <p:bldP spid="66" grpId="0"/>
      <p:bldP spid="6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3559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049F7CAA-9C22-4F60-8F66-E4C0F8A397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691318"/>
            <a:ext cx="3718882" cy="3718882"/>
          </a:xfrm>
          <a:prstGeom prst="rect">
            <a:avLst/>
          </a:prstGeom>
        </p:spPr>
      </p:pic>
      <p:pic>
        <p:nvPicPr>
          <p:cNvPr id="5" name="图片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279161"/>
            <a:ext cx="4267200" cy="693601"/>
          </a:xfrm>
          <a:prstGeom prst="rect">
            <a:avLst/>
          </a:prstGeom>
        </p:spPr>
      </p:pic>
      <p:sp>
        <p:nvSpPr>
          <p:cNvPr id="6" name="文本框 20">
            <a:extLst>
              <a:ext uri="{FF2B5EF4-FFF2-40B4-BE49-F238E27FC236}">
                <a16:creationId xmlns="" xmlns:a16="http://schemas.microsoft.com/office/drawing/2014/main" id="{41709550-8102-4913-8D78-4D6C8E4600DD}"/>
              </a:ext>
            </a:extLst>
          </p:cNvPr>
          <p:cNvSpPr txBox="1"/>
          <p:nvPr/>
        </p:nvSpPr>
        <p:spPr>
          <a:xfrm>
            <a:off x="685800" y="387434"/>
            <a:ext cx="27432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b="1" dirty="0" err="1">
                <a:ln>
                  <a:solidFill>
                    <a:srgbClr val="5A3312"/>
                  </a:solidFill>
                </a:ln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Góc</a:t>
            </a:r>
            <a:r>
              <a:rPr lang="en-US" altLang="zh-CN" sz="2500" b="1" dirty="0">
                <a:ln>
                  <a:solidFill>
                    <a:srgbClr val="5A3312"/>
                  </a:solidFill>
                </a:ln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chia </a:t>
            </a:r>
            <a:r>
              <a:rPr lang="en-US" altLang="zh-CN" sz="2500" b="1" dirty="0" err="1">
                <a:ln>
                  <a:solidFill>
                    <a:srgbClr val="5A3312"/>
                  </a:solidFill>
                </a:ln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sẻ</a:t>
            </a:r>
            <a:r>
              <a:rPr lang="en-US" altLang="zh-CN" sz="2500" b="1" dirty="0">
                <a:ln>
                  <a:solidFill>
                    <a:srgbClr val="5A3312"/>
                  </a:solidFill>
                </a:ln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  </a:t>
            </a:r>
            <a:endParaRPr lang="zh-CN" altLang="en-US" sz="2000" b="1" dirty="0">
              <a:ln>
                <a:solidFill>
                  <a:srgbClr val="5A3312"/>
                </a:solidFill>
              </a:ln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" name="Cloud Callout 1"/>
          <p:cNvSpPr/>
          <p:nvPr/>
        </p:nvSpPr>
        <p:spPr>
          <a:xfrm>
            <a:off x="4572000" y="1209656"/>
            <a:ext cx="4267200" cy="3286143"/>
          </a:xfrm>
          <a:prstGeom prst="cloudCallout">
            <a:avLst>
              <a:gd name="adj1" fmla="val -80059"/>
              <a:gd name="adj2" fmla="val 3242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" name="TextBox 2"/>
          <p:cNvSpPr txBox="1"/>
          <p:nvPr/>
        </p:nvSpPr>
        <p:spPr>
          <a:xfrm>
            <a:off x="5334000" y="1495972"/>
            <a:ext cx="29718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vi-VN" sz="23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6407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85800" y="838200"/>
            <a:ext cx="7924800" cy="47890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600"/>
              </a:spcBef>
            </a:pP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PHIẾU BÀI TẬP 2: (THẢO LUẬN NHÓM)</a:t>
            </a:r>
          </a:p>
          <a:p>
            <a:pPr>
              <a:lnSpc>
                <a:spcPct val="115000"/>
              </a:lnSpc>
              <a:spcBef>
                <a:spcPts val="600"/>
              </a:spcBef>
            </a:pPr>
            <a:endParaRPr lang="en-US" sz="2800" b="1" dirty="0" smtClean="0">
              <a:solidFill>
                <a:srgbClr val="000000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>
              <a:lnSpc>
                <a:spcPct val="115000"/>
              </a:lnSpc>
              <a:spcBef>
                <a:spcPts val="600"/>
              </a:spcBef>
            </a:pP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?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Vẽ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sơ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đồ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tư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duy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những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việc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em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sẽ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làm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để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:</a:t>
            </a:r>
            <a:endParaRPr lang="vi-VN" sz="3200" dirty="0">
              <a:solidFill>
                <a:srgbClr val="000000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Bef>
                <a:spcPts val="600"/>
              </a:spcBef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-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Khích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lệ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động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viên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bạn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bè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người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xung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quanh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quan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tâm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cảm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thông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sẻ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chia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với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người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khác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. </a:t>
            </a:r>
            <a:endParaRPr lang="vi-VN" sz="3200" dirty="0">
              <a:solidFill>
                <a:srgbClr val="000000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Bef>
                <a:spcPts val="600"/>
              </a:spcBef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-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Phê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phán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thói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ích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kỉ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thờ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ơ,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trước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khó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khăn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mất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mát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người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khác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. </a:t>
            </a:r>
            <a:endParaRPr lang="vi-VN" sz="3200" dirty="0">
              <a:solidFill>
                <a:srgbClr val="000000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46862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4000">
        <p15:prstTrans prst="drape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57200" y="2514600"/>
            <a:ext cx="1066800" cy="190500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1524000" y="2286000"/>
            <a:ext cx="762000" cy="11430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2320636" y="1143000"/>
            <a:ext cx="1641764" cy="13716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Khích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endParaRPr lang="vi-V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Straight Arrow Connector 8"/>
          <p:cNvCxnSpPr>
            <a:stCxn id="3" idx="3"/>
          </p:cNvCxnSpPr>
          <p:nvPr/>
        </p:nvCxnSpPr>
        <p:spPr>
          <a:xfrm>
            <a:off x="1524000" y="3467100"/>
            <a:ext cx="796636" cy="11049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2362200" y="4019550"/>
            <a:ext cx="1600200" cy="18288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Phê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phán</a:t>
            </a:r>
            <a:endParaRPr lang="vi-V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Straight Arrow Connector 11"/>
          <p:cNvCxnSpPr>
            <a:stCxn id="7" idx="3"/>
          </p:cNvCxnSpPr>
          <p:nvPr/>
        </p:nvCxnSpPr>
        <p:spPr>
          <a:xfrm>
            <a:off x="3962400" y="1828800"/>
            <a:ext cx="11430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10" idx="3"/>
          </p:cNvCxnSpPr>
          <p:nvPr/>
        </p:nvCxnSpPr>
        <p:spPr>
          <a:xfrm>
            <a:off x="3962400" y="4933950"/>
            <a:ext cx="11430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5105400" y="1143000"/>
            <a:ext cx="3657600" cy="15240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....</a:t>
            </a:r>
            <a:endParaRPr lang="vi-VN" dirty="0"/>
          </a:p>
        </p:txBody>
      </p:sp>
      <p:sp>
        <p:nvSpPr>
          <p:cNvPr id="16" name="Rectangle 15"/>
          <p:cNvSpPr/>
          <p:nvPr/>
        </p:nvSpPr>
        <p:spPr>
          <a:xfrm>
            <a:off x="5146964" y="4019550"/>
            <a:ext cx="3505200" cy="200025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</a:t>
            </a:r>
            <a:endParaRPr lang="vi-VN" dirty="0"/>
          </a:p>
        </p:txBody>
      </p:sp>
      <p:sp>
        <p:nvSpPr>
          <p:cNvPr id="17" name="Rectangle 16"/>
          <p:cNvSpPr/>
          <p:nvPr/>
        </p:nvSpPr>
        <p:spPr>
          <a:xfrm>
            <a:off x="2057400" y="228600"/>
            <a:ext cx="2971800" cy="5334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 ĐỒ TƯ DUY</a:t>
            </a:r>
            <a:endParaRPr lang="vi-VN" sz="24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7714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52400"/>
            <a:ext cx="8686800" cy="65532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57200" y="152400"/>
            <a:ext cx="3886200" cy="8382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 ĐỒ TƯ DUY VIỆC EM SẼ LÀM:</a:t>
            </a:r>
            <a:endParaRPr lang="vi-VN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14400" y="6477000"/>
            <a:ext cx="44196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58963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"/>
          <p:cNvSpPr>
            <a:spLocks noChangeArrowheads="1"/>
          </p:cNvSpPr>
          <p:nvPr/>
        </p:nvSpPr>
        <p:spPr bwMode="auto">
          <a:xfrm>
            <a:off x="762000" y="341779"/>
            <a:ext cx="7391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GB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Ò CHƠI: MÓN 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QUÀ MAY MẮN</a:t>
            </a:r>
          </a:p>
        </p:txBody>
      </p:sp>
      <p:sp>
        <p:nvSpPr>
          <p:cNvPr id="3075" name="Rectangle 2"/>
          <p:cNvSpPr>
            <a:spLocks noChangeArrowheads="1"/>
          </p:cNvSpPr>
          <p:nvPr/>
        </p:nvSpPr>
        <p:spPr bwMode="auto">
          <a:xfrm>
            <a:off x="762000" y="1412875"/>
            <a:ext cx="7954963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en-US" sz="2800" b="1" u="sng" dirty="0" err="1">
                <a:solidFill>
                  <a:srgbClr val="FF0000"/>
                </a:solidFill>
                <a:latin typeface="Times New Roman" pitchFamily="18" charset="0"/>
              </a:rPr>
              <a:t>Cách</a:t>
            </a:r>
            <a:r>
              <a:rPr lang="en-US" sz="2800" b="1" u="sng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itchFamily="18" charset="0"/>
              </a:rPr>
              <a:t>ch</a:t>
            </a:r>
            <a:r>
              <a:rPr lang="vi-VN" sz="2800" b="1" u="sng" dirty="0">
                <a:solidFill>
                  <a:srgbClr val="FF0000"/>
                </a:solidFill>
                <a:latin typeface="Times New Roman" pitchFamily="18" charset="0"/>
              </a:rPr>
              <a:t>ơ</a:t>
            </a:r>
            <a:r>
              <a:rPr lang="en-US" sz="2800" b="1" u="sng" dirty="0">
                <a:solidFill>
                  <a:srgbClr val="FF0000"/>
                </a:solidFill>
                <a:latin typeface="Times New Roman" pitchFamily="18" charset="0"/>
              </a:rPr>
              <a:t>i: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Có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3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hộp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quà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khác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nhau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trong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mỗi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hộp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quà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chứa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một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câu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hỏi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và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một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phần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quà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hấp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dẫn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.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Nếu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trả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lời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đúng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câu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hỏi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thì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món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quà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hiện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ra.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Nếu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trả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lời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sai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câu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hỏi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thì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món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quà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không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hiện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ra.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</a:p>
        </p:txBody>
      </p:sp>
      <p:pic>
        <p:nvPicPr>
          <p:cNvPr id="5" name="Picture 4" descr="box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3432175"/>
            <a:ext cx="2370137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box3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3025" y="4121150"/>
            <a:ext cx="21336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box6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4019550"/>
            <a:ext cx="2209800" cy="185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ight Arrow 7">
            <a:hlinkClick r:id="rId2" action="ppaction://hlinksldjump"/>
          </p:cNvPr>
          <p:cNvSpPr/>
          <p:nvPr/>
        </p:nvSpPr>
        <p:spPr>
          <a:xfrm>
            <a:off x="49213" y="5994400"/>
            <a:ext cx="561975" cy="5762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968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 nodeType="clickPar">
                      <p:stCondLst>
                        <p:cond delay="0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0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wedge">
                                      <p:cBhvr>
                                        <p:cTn id="3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 nodeType="clickPar">
                      <p:stCondLst>
                        <p:cond delay="0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41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497" y="4249302"/>
            <a:ext cx="9309497" cy="2284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文本框 8"/>
          <p:cNvSpPr txBox="1">
            <a:spLocks noChangeArrowheads="1"/>
          </p:cNvSpPr>
          <p:nvPr/>
        </p:nvSpPr>
        <p:spPr bwMode="auto">
          <a:xfrm>
            <a:off x="2819400" y="2209800"/>
            <a:ext cx="3810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prstDash val="dash"/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r>
              <a:rPr lang="vi-VN" altLang="zh-CN" sz="4800" b="1">
                <a:latin typeface="+mj-lt"/>
                <a:ea typeface="微软雅黑" pitchFamily="34" charset="-122"/>
                <a:cs typeface="Calibri" pitchFamily="34" charset="0"/>
              </a:rPr>
              <a:t>LUYỆN TẬP</a:t>
            </a:r>
            <a:endParaRPr lang="zh-CN" altLang="en-US" sz="4800" b="1">
              <a:latin typeface="+mj-lt"/>
              <a:ea typeface="微软雅黑" pitchFamily="34" charset="-122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3057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3679DFC7-3415-4B21-92D4-A9F60259E3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9951" y="1600200"/>
            <a:ext cx="2462011" cy="4724400"/>
          </a:xfrm>
          <a:prstGeom prst="rect">
            <a:avLst/>
          </a:prstGeom>
        </p:spPr>
      </p:pic>
      <p:pic>
        <p:nvPicPr>
          <p:cNvPr id="6" name="图片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-685800" y="76200"/>
            <a:ext cx="7912290" cy="5715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9600" y="1556437"/>
            <a:ext cx="5638800" cy="32085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3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3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3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3:</a:t>
            </a:r>
          </a:p>
          <a:p>
            <a:pPr algn="just">
              <a:lnSpc>
                <a:spcPct val="150000"/>
              </a:lnSpc>
            </a:pP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chia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23777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21949"/>
            <a:ext cx="5256584" cy="4655191"/>
          </a:xfrm>
          <a:prstGeom prst="rect">
            <a:avLst/>
          </a:prstGeom>
        </p:spPr>
      </p:pic>
      <p:sp>
        <p:nvSpPr>
          <p:cNvPr id="30" name="TextBox 68"/>
          <p:cNvSpPr txBox="1"/>
          <p:nvPr/>
        </p:nvSpPr>
        <p:spPr>
          <a:xfrm>
            <a:off x="4483468" y="2727230"/>
            <a:ext cx="2608813" cy="2160167"/>
          </a:xfrm>
          <a:prstGeom prst="rect">
            <a:avLst/>
          </a:prstGeom>
        </p:spPr>
        <p:txBody>
          <a:bodyPr vert="horz" wrap="square" lIns="0" tIns="72000" rIns="0" bIns="0" anchor="t" anchorCtr="1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9053"/>
            <a:ext cx="3941366" cy="300852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21948"/>
            <a:ext cx="2452528" cy="327003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851920" y="1247355"/>
            <a:ext cx="518572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HOẠT ĐỘNG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1459788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4384"/>
          <a:stretch/>
        </p:blipFill>
        <p:spPr>
          <a:xfrm>
            <a:off x="48166" y="2904026"/>
            <a:ext cx="1535640" cy="309672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5120" y="2629123"/>
            <a:ext cx="1567970" cy="3123445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="" xmlns:a16="http://schemas.microsoft.com/office/drawing/2014/main" id="{F4414CDB-DEA9-4BE9-B9EC-8280B6D87422}"/>
              </a:ext>
            </a:extLst>
          </p:cNvPr>
          <p:cNvSpPr/>
          <p:nvPr/>
        </p:nvSpPr>
        <p:spPr>
          <a:xfrm>
            <a:off x="1241131" y="-923637"/>
            <a:ext cx="184731" cy="646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3600" b="1" kern="100" dirty="0">
              <a:ln w="12700">
                <a:solidFill>
                  <a:schemeClr val="bg1"/>
                </a:solidFill>
                <a:prstDash val="solid"/>
              </a:ln>
              <a:solidFill>
                <a:schemeClr val="accent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华康少女文字W5(P)" panose="040F0500000000000000" pitchFamily="82" charset="-122"/>
              <a:ea typeface="华康少女文字W5(P)" panose="040F0500000000000000" pitchFamily="82" charset="-122"/>
              <a:cs typeface="Times New Roman" panose="02020603050405020304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41909" y="768279"/>
            <a:ext cx="2043074" cy="381599"/>
            <a:chOff x="990600" y="830807"/>
            <a:chExt cx="2462897" cy="402978"/>
          </a:xfrm>
        </p:grpSpPr>
        <p:cxnSp>
          <p:nvCxnSpPr>
            <p:cNvPr id="27" name="直接连接符 26"/>
            <p:cNvCxnSpPr/>
            <p:nvPr/>
          </p:nvCxnSpPr>
          <p:spPr>
            <a:xfrm>
              <a:off x="990600" y="1029666"/>
              <a:ext cx="2462897" cy="0"/>
            </a:xfrm>
            <a:prstGeom prst="line">
              <a:avLst/>
            </a:prstGeom>
            <a:ln w="12700"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五角星 27"/>
            <p:cNvSpPr/>
            <p:nvPr/>
          </p:nvSpPr>
          <p:spPr>
            <a:xfrm>
              <a:off x="2569630" y="830807"/>
              <a:ext cx="381000" cy="381000"/>
            </a:xfrm>
            <a:prstGeom prst="star5">
              <a:avLst>
                <a:gd name="adj" fmla="val 21917"/>
                <a:gd name="hf" fmla="val 105146"/>
                <a:gd name="vf" fmla="val 110557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五角星 28"/>
            <p:cNvSpPr/>
            <p:nvPr/>
          </p:nvSpPr>
          <p:spPr>
            <a:xfrm>
              <a:off x="1965678" y="839166"/>
              <a:ext cx="381000" cy="381000"/>
            </a:xfrm>
            <a:prstGeom prst="star5">
              <a:avLst>
                <a:gd name="adj" fmla="val 21917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五角星 29"/>
            <p:cNvSpPr/>
            <p:nvPr/>
          </p:nvSpPr>
          <p:spPr>
            <a:xfrm>
              <a:off x="1334692" y="852785"/>
              <a:ext cx="381000" cy="381000"/>
            </a:xfrm>
            <a:prstGeom prst="star5">
              <a:avLst>
                <a:gd name="adj" fmla="val 21917"/>
                <a:gd name="hf" fmla="val 105146"/>
                <a:gd name="vf" fmla="val 110557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6884162" y="717676"/>
            <a:ext cx="2041915" cy="391989"/>
            <a:chOff x="5475104" y="830807"/>
            <a:chExt cx="2449696" cy="402978"/>
          </a:xfrm>
        </p:grpSpPr>
        <p:cxnSp>
          <p:nvCxnSpPr>
            <p:cNvPr id="26" name="直接连接符 25"/>
            <p:cNvCxnSpPr/>
            <p:nvPr/>
          </p:nvCxnSpPr>
          <p:spPr>
            <a:xfrm>
              <a:off x="5475104" y="1043285"/>
              <a:ext cx="2449696" cy="0"/>
            </a:xfrm>
            <a:prstGeom prst="line">
              <a:avLst/>
            </a:prstGeom>
            <a:ln w="12700"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五角星 30"/>
            <p:cNvSpPr/>
            <p:nvPr/>
          </p:nvSpPr>
          <p:spPr>
            <a:xfrm>
              <a:off x="7097011" y="830807"/>
              <a:ext cx="381000" cy="381000"/>
            </a:xfrm>
            <a:prstGeom prst="star5">
              <a:avLst>
                <a:gd name="adj" fmla="val 21917"/>
                <a:gd name="hf" fmla="val 105146"/>
                <a:gd name="vf" fmla="val 110557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五角星 31"/>
            <p:cNvSpPr/>
            <p:nvPr/>
          </p:nvSpPr>
          <p:spPr>
            <a:xfrm>
              <a:off x="6493059" y="839166"/>
              <a:ext cx="381000" cy="381000"/>
            </a:xfrm>
            <a:prstGeom prst="star5">
              <a:avLst>
                <a:gd name="adj" fmla="val 21917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五角星 32"/>
            <p:cNvSpPr/>
            <p:nvPr/>
          </p:nvSpPr>
          <p:spPr>
            <a:xfrm>
              <a:off x="5862073" y="852785"/>
              <a:ext cx="381000" cy="381000"/>
            </a:xfrm>
            <a:prstGeom prst="star5">
              <a:avLst>
                <a:gd name="adj" fmla="val 21917"/>
                <a:gd name="hf" fmla="val 105146"/>
                <a:gd name="vf" fmla="val 110557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425860" y="654218"/>
            <a:ext cx="6213885" cy="4499616"/>
            <a:chOff x="1243857" y="-99066"/>
            <a:chExt cx="2513633" cy="4499616"/>
          </a:xfrm>
        </p:grpSpPr>
        <p:sp>
          <p:nvSpPr>
            <p:cNvPr id="6" name="Rounded Rectangle 5"/>
            <p:cNvSpPr/>
            <p:nvPr/>
          </p:nvSpPr>
          <p:spPr>
            <a:xfrm>
              <a:off x="1243857" y="1437198"/>
              <a:ext cx="2513633" cy="2963352"/>
            </a:xfrm>
            <a:prstGeom prst="roundRect">
              <a:avLst/>
            </a:prstGeom>
            <a:pattFill prst="pct10">
              <a:fgClr>
                <a:schemeClr val="accent1"/>
              </a:fgClr>
              <a:bgClr>
                <a:schemeClr val="bg1"/>
              </a:bgClr>
            </a:patt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608653" y="-99066"/>
              <a:ext cx="191289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* </a:t>
              </a:r>
              <a:r>
                <a:rPr lang="en-US" sz="2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TRÒ CHƠI: ĐUỔI </a:t>
              </a:r>
              <a:r>
                <a:rPr lang="en-US" sz="20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 </a:t>
              </a:r>
              <a:r>
                <a:rPr lang="en-US" sz="2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BẮT </a:t>
              </a:r>
              <a:r>
                <a:rPr lang="en-US" sz="20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CHỮ</a:t>
              </a:r>
              <a:endParaRPr lang="vi-V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348831" y="1875839"/>
              <a:ext cx="2233490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Quan sát tranh và tìm những câu ca dao, tục ngữ nói về sự quan tâm, cảm thông, chia sẻ?</a:t>
              </a:r>
              <a:endParaRPr lang="vi-VN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41002043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文本框 53"/>
          <p:cNvSpPr txBox="1"/>
          <p:nvPr/>
        </p:nvSpPr>
        <p:spPr>
          <a:xfrm>
            <a:off x="5253682" y="3499447"/>
            <a:ext cx="144043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800" b="1">
                <a:solidFill>
                  <a:schemeClr val="bg1"/>
                </a:solidFill>
                <a:latin typeface="+mj-ea"/>
                <a:ea typeface="+mj-ea"/>
                <a:cs typeface="+mn-ea"/>
              </a:defRPr>
            </a:lvl1pPr>
          </a:lstStyle>
          <a:p>
            <a:pPr>
              <a:defRPr/>
            </a:pPr>
            <a:r>
              <a:rPr lang="zh-CN" altLang="en-US" sz="2100" kern="0" dirty="0">
                <a:solidFill>
                  <a:srgbClr val="FFFFFF"/>
                </a:solidFill>
                <a:latin typeface="微软雅黑"/>
                <a:ea typeface="微软雅黑"/>
                <a:sym typeface="+mn-lt"/>
              </a:rPr>
              <a:t>关键文本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143001"/>
            <a:ext cx="8534400" cy="366152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676401" y="5105400"/>
            <a:ext cx="56685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Thương người như thể thương thân</a:t>
            </a:r>
          </a:p>
        </p:txBody>
      </p:sp>
    </p:spTree>
    <p:extLst>
      <p:ext uri="{BB962C8B-B14F-4D97-AF65-F5344CB8AC3E}">
        <p14:creationId xmlns:p14="http://schemas.microsoft.com/office/powerpoint/2010/main" val="2226556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文本框 53"/>
          <p:cNvSpPr txBox="1"/>
          <p:nvPr/>
        </p:nvSpPr>
        <p:spPr>
          <a:xfrm>
            <a:off x="5253682" y="3499447"/>
            <a:ext cx="144043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800" b="1">
                <a:solidFill>
                  <a:schemeClr val="bg1"/>
                </a:solidFill>
                <a:latin typeface="+mj-ea"/>
                <a:ea typeface="+mj-ea"/>
                <a:cs typeface="+mn-ea"/>
              </a:defRPr>
            </a:lvl1pPr>
          </a:lstStyle>
          <a:p>
            <a:pPr>
              <a:defRPr/>
            </a:pPr>
            <a:r>
              <a:rPr lang="zh-CN" altLang="en-US" sz="2100" kern="0" dirty="0">
                <a:solidFill>
                  <a:srgbClr val="FFFFFF"/>
                </a:solidFill>
                <a:latin typeface="微软雅黑"/>
                <a:ea typeface="微软雅黑"/>
                <a:sym typeface="+mn-lt"/>
              </a:rPr>
              <a:t>关键文本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066800"/>
            <a:ext cx="7772400" cy="393858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115103" y="5181600"/>
            <a:ext cx="28809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Chị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ngã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em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nâng</a:t>
            </a:r>
            <a:endParaRPr lang="vi-VN" sz="2800" b="1" dirty="0"/>
          </a:p>
        </p:txBody>
      </p:sp>
      <p:sp>
        <p:nvSpPr>
          <p:cNvPr id="5" name="Rectangle 4"/>
          <p:cNvSpPr/>
          <p:nvPr/>
        </p:nvSpPr>
        <p:spPr>
          <a:xfrm>
            <a:off x="3115103" y="5181600"/>
            <a:ext cx="2880917" cy="5232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95902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文本框 53"/>
          <p:cNvSpPr txBox="1"/>
          <p:nvPr/>
        </p:nvSpPr>
        <p:spPr>
          <a:xfrm>
            <a:off x="5253682" y="3499447"/>
            <a:ext cx="144043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800" b="1">
                <a:solidFill>
                  <a:schemeClr val="bg1"/>
                </a:solidFill>
                <a:latin typeface="+mj-ea"/>
                <a:ea typeface="+mj-ea"/>
                <a:cs typeface="+mn-ea"/>
              </a:defRPr>
            </a:lvl1pPr>
          </a:lstStyle>
          <a:p>
            <a:pPr>
              <a:defRPr/>
            </a:pPr>
            <a:r>
              <a:rPr lang="zh-CN" altLang="en-US" sz="2100" kern="0" dirty="0">
                <a:solidFill>
                  <a:srgbClr val="FFFFFF"/>
                </a:solidFill>
                <a:latin typeface="微软雅黑"/>
                <a:ea typeface="微软雅黑"/>
                <a:sym typeface="+mn-lt"/>
              </a:rPr>
              <a:t>关键文本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295400"/>
            <a:ext cx="8001000" cy="42672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62000" y="4953000"/>
            <a:ext cx="6096000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42234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文本框 53"/>
          <p:cNvSpPr txBox="1"/>
          <p:nvPr/>
        </p:nvSpPr>
        <p:spPr>
          <a:xfrm>
            <a:off x="5253682" y="3499447"/>
            <a:ext cx="144043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800" b="1">
                <a:solidFill>
                  <a:schemeClr val="bg1"/>
                </a:solidFill>
                <a:latin typeface="+mj-ea"/>
                <a:ea typeface="+mj-ea"/>
                <a:cs typeface="+mn-ea"/>
              </a:defRPr>
            </a:lvl1pPr>
          </a:lstStyle>
          <a:p>
            <a:pPr>
              <a:defRPr/>
            </a:pPr>
            <a:r>
              <a:rPr lang="zh-CN" altLang="en-US" sz="2100" kern="0" dirty="0">
                <a:solidFill>
                  <a:srgbClr val="FFFFFF"/>
                </a:solidFill>
                <a:latin typeface="微软雅黑"/>
                <a:ea typeface="微软雅黑"/>
                <a:sym typeface="+mn-lt"/>
              </a:rPr>
              <a:t>关键文本</a:t>
            </a:r>
          </a:p>
        </p:txBody>
      </p:sp>
      <p:pic>
        <p:nvPicPr>
          <p:cNvPr id="2052" name="Picture 4" descr="http://4.bp.blogspot.com/-PQNQJD7PAoQ/UzqCczztmbI/AAAAAAAAAJM/Mqj1_-nIano/s1600/la+lanh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066800"/>
            <a:ext cx="8378825" cy="370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023952" y="4970501"/>
            <a:ext cx="331853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Lá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lành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đùm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lá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rách</a:t>
            </a:r>
            <a:endParaRPr lang="vi-VN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3023952" y="4970501"/>
            <a:ext cx="3529249" cy="5232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28962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文本框 53"/>
          <p:cNvSpPr txBox="1"/>
          <p:nvPr/>
        </p:nvSpPr>
        <p:spPr>
          <a:xfrm>
            <a:off x="5253682" y="3499447"/>
            <a:ext cx="144043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800" b="1">
                <a:solidFill>
                  <a:schemeClr val="bg1"/>
                </a:solidFill>
                <a:latin typeface="+mj-ea"/>
                <a:ea typeface="+mj-ea"/>
                <a:cs typeface="+mn-ea"/>
              </a:defRPr>
            </a:lvl1pPr>
          </a:lstStyle>
          <a:p>
            <a:pPr>
              <a:defRPr/>
            </a:pPr>
            <a:r>
              <a:rPr lang="zh-CN" altLang="en-US" sz="2100" kern="0" dirty="0">
                <a:solidFill>
                  <a:srgbClr val="FFFFFF"/>
                </a:solidFill>
                <a:latin typeface="微软雅黑"/>
                <a:ea typeface="微软雅黑"/>
                <a:sym typeface="+mn-lt"/>
              </a:rPr>
              <a:t>关键文本</a:t>
            </a:r>
          </a:p>
        </p:txBody>
      </p:sp>
      <p:sp>
        <p:nvSpPr>
          <p:cNvPr id="6" name="Rectangle 5"/>
          <p:cNvSpPr/>
          <p:nvPr/>
        </p:nvSpPr>
        <p:spPr>
          <a:xfrm>
            <a:off x="2362200" y="5105401"/>
            <a:ext cx="353173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Nhường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endParaRPr 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839" y="1295400"/>
            <a:ext cx="7720322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46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7733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3"/>
          <p:cNvGrpSpPr>
            <a:grpSpLocks/>
          </p:cNvGrpSpPr>
          <p:nvPr/>
        </p:nvGrpSpPr>
        <p:grpSpPr bwMode="auto">
          <a:xfrm>
            <a:off x="1143000" y="3962400"/>
            <a:ext cx="7315200" cy="685800"/>
            <a:chOff x="384" y="1344"/>
            <a:chExt cx="3072" cy="381"/>
          </a:xfrm>
        </p:grpSpPr>
        <p:sp>
          <p:nvSpPr>
            <p:cNvPr id="4169" name="AutoShape 4"/>
            <p:cNvSpPr>
              <a:spLocks noChangeArrowheads="1"/>
            </p:cNvSpPr>
            <p:nvPr/>
          </p:nvSpPr>
          <p:spPr bwMode="gray">
            <a:xfrm>
              <a:off x="384" y="1344"/>
              <a:ext cx="3072" cy="381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F3F3F3"/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algn="ctr"/>
              <a:endParaRPr lang="en-US" sz="2800" b="1">
                <a:solidFill>
                  <a:srgbClr val="000066"/>
                </a:solidFill>
                <a:latin typeface="Times New Roman" pitchFamily="18" charset="0"/>
              </a:endParaRPr>
            </a:p>
          </p:txBody>
        </p:sp>
        <p:sp>
          <p:nvSpPr>
            <p:cNvPr id="64517" name="AutoShape 5"/>
            <p:cNvSpPr>
              <a:spLocks noChangeArrowheads="1"/>
            </p:cNvSpPr>
            <p:nvPr/>
          </p:nvSpPr>
          <p:spPr bwMode="gray">
            <a:xfrm>
              <a:off x="451" y="1379"/>
              <a:ext cx="592" cy="310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800"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64518" name="Freeform 6"/>
            <p:cNvSpPr>
              <a:spLocks/>
            </p:cNvSpPr>
            <p:nvPr/>
          </p:nvSpPr>
          <p:spPr bwMode="gray">
            <a:xfrm>
              <a:off x="488" y="1399"/>
              <a:ext cx="295" cy="156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800"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64519" name="Text Box 7"/>
            <p:cNvSpPr txBox="1">
              <a:spLocks noChangeArrowheads="1"/>
            </p:cNvSpPr>
            <p:nvPr/>
          </p:nvSpPr>
          <p:spPr bwMode="gray">
            <a:xfrm>
              <a:off x="646" y="1373"/>
              <a:ext cx="189" cy="23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800" b="1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Garamond" pitchFamily="18" charset="-93"/>
                  <a:cs typeface="Arial" charset="0"/>
                </a:rPr>
                <a:t>B</a:t>
              </a:r>
            </a:p>
          </p:txBody>
        </p:sp>
      </p:grpSp>
      <p:grpSp>
        <p:nvGrpSpPr>
          <p:cNvPr id="4099" name="Group 9"/>
          <p:cNvGrpSpPr>
            <a:grpSpLocks/>
          </p:cNvGrpSpPr>
          <p:nvPr/>
        </p:nvGrpSpPr>
        <p:grpSpPr bwMode="auto">
          <a:xfrm>
            <a:off x="1027054" y="4876745"/>
            <a:ext cx="7239000" cy="681038"/>
            <a:chOff x="384" y="1344"/>
            <a:chExt cx="3072" cy="381"/>
          </a:xfrm>
        </p:grpSpPr>
        <p:sp>
          <p:nvSpPr>
            <p:cNvPr id="4164" name="AutoShape 10"/>
            <p:cNvSpPr>
              <a:spLocks noChangeArrowheads="1"/>
            </p:cNvSpPr>
            <p:nvPr/>
          </p:nvSpPr>
          <p:spPr bwMode="gray">
            <a:xfrm>
              <a:off x="384" y="1344"/>
              <a:ext cx="3072" cy="381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F3F3F3"/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algn="ctr"/>
              <a:endParaRPr lang="en-US" sz="2800" b="1">
                <a:solidFill>
                  <a:srgbClr val="000066"/>
                </a:solidFill>
              </a:endParaRPr>
            </a:p>
          </p:txBody>
        </p:sp>
        <p:sp>
          <p:nvSpPr>
            <p:cNvPr id="64523" name="AutoShape 11"/>
            <p:cNvSpPr>
              <a:spLocks noChangeArrowheads="1"/>
            </p:cNvSpPr>
            <p:nvPr/>
          </p:nvSpPr>
          <p:spPr bwMode="gray">
            <a:xfrm>
              <a:off x="451" y="1379"/>
              <a:ext cx="592" cy="314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800"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64524" name="Freeform 12"/>
            <p:cNvSpPr>
              <a:spLocks/>
            </p:cNvSpPr>
            <p:nvPr/>
          </p:nvSpPr>
          <p:spPr bwMode="gray">
            <a:xfrm>
              <a:off x="488" y="1399"/>
              <a:ext cx="295" cy="156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800"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64525" name="Text Box 13"/>
            <p:cNvSpPr txBox="1">
              <a:spLocks noChangeArrowheads="1"/>
            </p:cNvSpPr>
            <p:nvPr/>
          </p:nvSpPr>
          <p:spPr bwMode="gray">
            <a:xfrm>
              <a:off x="649" y="1373"/>
              <a:ext cx="187" cy="29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algn="r">
                <a:defRPr/>
              </a:pPr>
              <a:r>
                <a:rPr lang="en-US" sz="2800" b="1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Garamond" pitchFamily="18" charset="-93"/>
                  <a:cs typeface="Arial" charset="0"/>
                </a:rPr>
                <a:t>C</a:t>
              </a:r>
            </a:p>
          </p:txBody>
        </p:sp>
        <p:sp>
          <p:nvSpPr>
            <p:cNvPr id="4168" name="Text Box 14"/>
            <p:cNvSpPr txBox="1">
              <a:spLocks noChangeArrowheads="1"/>
            </p:cNvSpPr>
            <p:nvPr/>
          </p:nvSpPr>
          <p:spPr bwMode="gray">
            <a:xfrm>
              <a:off x="1124" y="1404"/>
              <a:ext cx="2258" cy="1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endParaRPr lang="en-US" sz="1600" b="1">
                <a:latin typeface="Garamond" pitchFamily="18" charset="0"/>
              </a:endParaRPr>
            </a:p>
          </p:txBody>
        </p:sp>
      </p:grpSp>
      <p:grpSp>
        <p:nvGrpSpPr>
          <p:cNvPr id="4100" name="Group 15"/>
          <p:cNvGrpSpPr>
            <a:grpSpLocks/>
          </p:cNvGrpSpPr>
          <p:nvPr/>
        </p:nvGrpSpPr>
        <p:grpSpPr bwMode="auto">
          <a:xfrm>
            <a:off x="1219200" y="5791200"/>
            <a:ext cx="7162800" cy="685800"/>
            <a:chOff x="384" y="1344"/>
            <a:chExt cx="3072" cy="381"/>
          </a:xfrm>
        </p:grpSpPr>
        <p:sp>
          <p:nvSpPr>
            <p:cNvPr id="4159" name="AutoShape 16"/>
            <p:cNvSpPr>
              <a:spLocks noChangeArrowheads="1"/>
            </p:cNvSpPr>
            <p:nvPr/>
          </p:nvSpPr>
          <p:spPr bwMode="gray">
            <a:xfrm>
              <a:off x="384" y="1344"/>
              <a:ext cx="3072" cy="381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F3F3F3"/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algn="ctr"/>
              <a:endParaRPr lang="en-US" sz="2800" b="1">
                <a:solidFill>
                  <a:srgbClr val="000066"/>
                </a:solidFill>
                <a:latin typeface="Times New Roman" pitchFamily="18" charset="0"/>
              </a:endParaRPr>
            </a:p>
          </p:txBody>
        </p:sp>
        <p:sp>
          <p:nvSpPr>
            <p:cNvPr id="64529" name="AutoShape 17"/>
            <p:cNvSpPr>
              <a:spLocks noChangeArrowheads="1"/>
            </p:cNvSpPr>
            <p:nvPr/>
          </p:nvSpPr>
          <p:spPr bwMode="gray">
            <a:xfrm>
              <a:off x="451" y="1379"/>
              <a:ext cx="592" cy="310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800"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64530" name="Freeform 18"/>
            <p:cNvSpPr>
              <a:spLocks/>
            </p:cNvSpPr>
            <p:nvPr/>
          </p:nvSpPr>
          <p:spPr bwMode="gray">
            <a:xfrm>
              <a:off x="488" y="1399"/>
              <a:ext cx="295" cy="156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800"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64531" name="Text Box 19"/>
            <p:cNvSpPr txBox="1">
              <a:spLocks noChangeArrowheads="1"/>
            </p:cNvSpPr>
            <p:nvPr/>
          </p:nvSpPr>
          <p:spPr bwMode="gray">
            <a:xfrm>
              <a:off x="647" y="1373"/>
              <a:ext cx="190" cy="28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2800" b="1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Garamond" pitchFamily="18" charset="-93"/>
                  <a:cs typeface="Arial" charset="0"/>
                </a:rPr>
                <a:t>D</a:t>
              </a:r>
            </a:p>
          </p:txBody>
        </p:sp>
        <p:sp>
          <p:nvSpPr>
            <p:cNvPr id="4163" name="Text Box 20"/>
            <p:cNvSpPr txBox="1">
              <a:spLocks noChangeArrowheads="1"/>
            </p:cNvSpPr>
            <p:nvPr/>
          </p:nvSpPr>
          <p:spPr bwMode="gray">
            <a:xfrm>
              <a:off x="1087" y="1381"/>
              <a:ext cx="2258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b="1">
                  <a:solidFill>
                    <a:srgbClr val="000099"/>
                  </a:solidFill>
                  <a:latin typeface="Garamond" pitchFamily="18" charset="0"/>
                </a:rPr>
                <a:t>                            </a:t>
              </a:r>
              <a:endParaRPr lang="vi-VN" sz="2800" b="1">
                <a:solidFill>
                  <a:srgbClr val="000099"/>
                </a:solidFill>
                <a:latin typeface="Garamond" pitchFamily="18" charset="0"/>
              </a:endParaRPr>
            </a:p>
          </p:txBody>
        </p:sp>
      </p:grpSp>
      <p:grpSp>
        <p:nvGrpSpPr>
          <p:cNvPr id="4101" name="Group 45"/>
          <p:cNvGrpSpPr>
            <a:grpSpLocks/>
          </p:cNvGrpSpPr>
          <p:nvPr/>
        </p:nvGrpSpPr>
        <p:grpSpPr bwMode="auto">
          <a:xfrm>
            <a:off x="1143000" y="2928938"/>
            <a:ext cx="7162800" cy="769937"/>
            <a:chOff x="384" y="1373"/>
            <a:chExt cx="3072" cy="391"/>
          </a:xfrm>
        </p:grpSpPr>
        <p:sp>
          <p:nvSpPr>
            <p:cNvPr id="4155" name="AutoShape 46"/>
            <p:cNvSpPr>
              <a:spLocks noChangeArrowheads="1"/>
            </p:cNvSpPr>
            <p:nvPr/>
          </p:nvSpPr>
          <p:spPr bwMode="gray">
            <a:xfrm>
              <a:off x="384" y="1383"/>
              <a:ext cx="3072" cy="381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F3F3F3"/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algn="ctr"/>
              <a:endParaRPr lang="en-US" sz="2800" b="1">
                <a:solidFill>
                  <a:srgbClr val="000066"/>
                </a:solidFill>
              </a:endParaRPr>
            </a:p>
          </p:txBody>
        </p:sp>
        <p:sp>
          <p:nvSpPr>
            <p:cNvPr id="64559" name="AutoShape 47"/>
            <p:cNvSpPr>
              <a:spLocks noChangeArrowheads="1"/>
            </p:cNvSpPr>
            <p:nvPr/>
          </p:nvSpPr>
          <p:spPr bwMode="gray">
            <a:xfrm>
              <a:off x="451" y="1379"/>
              <a:ext cx="463" cy="312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800"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64560" name="Freeform 48"/>
            <p:cNvSpPr>
              <a:spLocks/>
            </p:cNvSpPr>
            <p:nvPr/>
          </p:nvSpPr>
          <p:spPr bwMode="gray">
            <a:xfrm>
              <a:off x="488" y="1399"/>
              <a:ext cx="295" cy="156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800"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64561" name="Text Box 49"/>
            <p:cNvSpPr txBox="1">
              <a:spLocks noChangeArrowheads="1"/>
            </p:cNvSpPr>
            <p:nvPr/>
          </p:nvSpPr>
          <p:spPr bwMode="gray">
            <a:xfrm>
              <a:off x="648" y="1373"/>
              <a:ext cx="189" cy="26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2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Garamond" pitchFamily="18" charset="-93"/>
                  <a:cs typeface="Arial" charset="0"/>
                </a:rPr>
                <a:t>A</a:t>
              </a:r>
            </a:p>
          </p:txBody>
        </p:sp>
      </p:grpSp>
      <p:grpSp>
        <p:nvGrpSpPr>
          <p:cNvPr id="10" name="Group 58"/>
          <p:cNvGrpSpPr>
            <a:grpSpLocks/>
          </p:cNvGrpSpPr>
          <p:nvPr/>
        </p:nvGrpSpPr>
        <p:grpSpPr bwMode="auto">
          <a:xfrm rot="5400000">
            <a:off x="677069" y="2874169"/>
            <a:ext cx="992187" cy="930275"/>
            <a:chOff x="1872" y="1824"/>
            <a:chExt cx="2014" cy="1821"/>
          </a:xfrm>
        </p:grpSpPr>
        <p:sp>
          <p:nvSpPr>
            <p:cNvPr id="64571" name="AutoShape 59"/>
            <p:cNvSpPr>
              <a:spLocks noChangeArrowheads="1"/>
            </p:cNvSpPr>
            <p:nvPr/>
          </p:nvSpPr>
          <p:spPr bwMode="gray">
            <a:xfrm rot="16200000" flipH="1">
              <a:off x="1821" y="2754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800"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64572" name="AutoShape 60"/>
            <p:cNvSpPr>
              <a:spLocks noChangeArrowheads="1"/>
            </p:cNvSpPr>
            <p:nvPr/>
          </p:nvSpPr>
          <p:spPr bwMode="gray">
            <a:xfrm rot="5400000" flipH="1">
              <a:off x="3629" y="2720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800"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64573" name="AutoShape 61"/>
            <p:cNvSpPr>
              <a:spLocks noChangeArrowheads="1"/>
            </p:cNvSpPr>
            <p:nvPr/>
          </p:nvSpPr>
          <p:spPr bwMode="gray">
            <a:xfrm rot="10800000" flipH="1">
              <a:off x="2726" y="3440"/>
              <a:ext cx="306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800"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4149" name="Oval 62"/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800">
                <a:latin typeface="Times New Roman" pitchFamily="18" charset="0"/>
              </a:endParaRPr>
            </a:p>
          </p:txBody>
        </p:sp>
        <p:sp>
          <p:nvSpPr>
            <p:cNvPr id="4150" name="Oval 63"/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z="2800">
                <a:latin typeface="Times New Roman" pitchFamily="18" charset="0"/>
              </a:endParaRPr>
            </a:p>
          </p:txBody>
        </p:sp>
        <p:sp>
          <p:nvSpPr>
            <p:cNvPr id="64576" name="Oval 64"/>
            <p:cNvSpPr>
              <a:spLocks noChangeArrowheads="1"/>
            </p:cNvSpPr>
            <p:nvPr/>
          </p:nvSpPr>
          <p:spPr bwMode="gray">
            <a:xfrm>
              <a:off x="2255" y="2001"/>
              <a:ext cx="1260" cy="1262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en-US" sz="2800"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4152" name="Oval 65"/>
            <p:cNvSpPr>
              <a:spLocks noChangeArrowheads="1"/>
            </p:cNvSpPr>
            <p:nvPr/>
          </p:nvSpPr>
          <p:spPr bwMode="gray">
            <a:xfrm>
              <a:off x="2254" y="2000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endParaRPr lang="en-US" sz="2800">
                <a:latin typeface="Times New Roman" pitchFamily="18" charset="0"/>
              </a:endParaRPr>
            </a:p>
          </p:txBody>
        </p:sp>
        <p:sp>
          <p:nvSpPr>
            <p:cNvPr id="64578" name="Oval 66"/>
            <p:cNvSpPr>
              <a:spLocks noChangeArrowheads="1"/>
            </p:cNvSpPr>
            <p:nvPr/>
          </p:nvSpPr>
          <p:spPr bwMode="gray">
            <a:xfrm>
              <a:off x="2336" y="2082"/>
              <a:ext cx="1096" cy="1100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4154" name="Oval 67"/>
            <p:cNvSpPr>
              <a:spLocks noChangeArrowheads="1"/>
            </p:cNvSpPr>
            <p:nvPr/>
          </p:nvSpPr>
          <p:spPr bwMode="gray">
            <a:xfrm>
              <a:off x="2337" y="2083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/>
            <a:p>
              <a:endParaRPr lang="en-US" sz="2800">
                <a:latin typeface="Times New Roman" pitchFamily="18" charset="0"/>
              </a:endParaRPr>
            </a:p>
          </p:txBody>
        </p:sp>
      </p:grpSp>
      <p:grpSp>
        <p:nvGrpSpPr>
          <p:cNvPr id="11" name="Group 68"/>
          <p:cNvGrpSpPr>
            <a:grpSpLocks/>
          </p:cNvGrpSpPr>
          <p:nvPr/>
        </p:nvGrpSpPr>
        <p:grpSpPr bwMode="auto">
          <a:xfrm rot="5400000">
            <a:off x="677069" y="3820319"/>
            <a:ext cx="992187" cy="930275"/>
            <a:chOff x="1872" y="1824"/>
            <a:chExt cx="2014" cy="1821"/>
          </a:xfrm>
        </p:grpSpPr>
        <p:sp>
          <p:nvSpPr>
            <p:cNvPr id="64581" name="AutoShape 69"/>
            <p:cNvSpPr>
              <a:spLocks noChangeArrowheads="1"/>
            </p:cNvSpPr>
            <p:nvPr/>
          </p:nvSpPr>
          <p:spPr bwMode="gray">
            <a:xfrm rot="16200000" flipH="1">
              <a:off x="1821" y="2754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800"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64582" name="AutoShape 70"/>
            <p:cNvSpPr>
              <a:spLocks noChangeArrowheads="1"/>
            </p:cNvSpPr>
            <p:nvPr/>
          </p:nvSpPr>
          <p:spPr bwMode="gray">
            <a:xfrm rot="5400000" flipH="1">
              <a:off x="3629" y="2720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800"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64583" name="AutoShape 71"/>
            <p:cNvSpPr>
              <a:spLocks noChangeArrowheads="1"/>
            </p:cNvSpPr>
            <p:nvPr/>
          </p:nvSpPr>
          <p:spPr bwMode="gray">
            <a:xfrm rot="10800000" flipH="1">
              <a:off x="2726" y="3440"/>
              <a:ext cx="306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800"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4140" name="Oval 72"/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800">
                <a:latin typeface="Times New Roman" pitchFamily="18" charset="0"/>
              </a:endParaRPr>
            </a:p>
          </p:txBody>
        </p:sp>
        <p:sp>
          <p:nvSpPr>
            <p:cNvPr id="4141" name="Oval 73"/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z="2800">
                <a:latin typeface="Times New Roman" pitchFamily="18" charset="0"/>
              </a:endParaRPr>
            </a:p>
          </p:txBody>
        </p:sp>
        <p:sp>
          <p:nvSpPr>
            <p:cNvPr id="64586" name="Oval 74"/>
            <p:cNvSpPr>
              <a:spLocks noChangeArrowheads="1"/>
            </p:cNvSpPr>
            <p:nvPr/>
          </p:nvSpPr>
          <p:spPr bwMode="gray">
            <a:xfrm>
              <a:off x="2255" y="2001"/>
              <a:ext cx="1260" cy="1262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en-US" sz="2800"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4143" name="Oval 75"/>
            <p:cNvSpPr>
              <a:spLocks noChangeArrowheads="1"/>
            </p:cNvSpPr>
            <p:nvPr/>
          </p:nvSpPr>
          <p:spPr bwMode="gray">
            <a:xfrm>
              <a:off x="2254" y="2000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endParaRPr lang="en-US" sz="2800">
                <a:latin typeface="Times New Roman" pitchFamily="18" charset="0"/>
              </a:endParaRPr>
            </a:p>
          </p:txBody>
        </p:sp>
        <p:sp>
          <p:nvSpPr>
            <p:cNvPr id="64588" name="Oval 76"/>
            <p:cNvSpPr>
              <a:spLocks noChangeArrowheads="1"/>
            </p:cNvSpPr>
            <p:nvPr/>
          </p:nvSpPr>
          <p:spPr bwMode="gray">
            <a:xfrm>
              <a:off x="2336" y="2082"/>
              <a:ext cx="1096" cy="1100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4145" name="Oval 77"/>
            <p:cNvSpPr>
              <a:spLocks noChangeArrowheads="1"/>
            </p:cNvSpPr>
            <p:nvPr/>
          </p:nvSpPr>
          <p:spPr bwMode="gray">
            <a:xfrm>
              <a:off x="2337" y="2083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/>
            <a:p>
              <a:endParaRPr lang="en-US" sz="2800">
                <a:latin typeface="Times New Roman" pitchFamily="18" charset="0"/>
              </a:endParaRPr>
            </a:p>
          </p:txBody>
        </p:sp>
      </p:grpSp>
      <p:grpSp>
        <p:nvGrpSpPr>
          <p:cNvPr id="4104" name="Group 78"/>
          <p:cNvGrpSpPr>
            <a:grpSpLocks/>
          </p:cNvGrpSpPr>
          <p:nvPr/>
        </p:nvGrpSpPr>
        <p:grpSpPr bwMode="auto">
          <a:xfrm rot="5400000">
            <a:off x="677069" y="4755356"/>
            <a:ext cx="992188" cy="930275"/>
            <a:chOff x="1872" y="1824"/>
            <a:chExt cx="2014" cy="1821"/>
          </a:xfrm>
        </p:grpSpPr>
        <p:sp>
          <p:nvSpPr>
            <p:cNvPr id="64591" name="AutoShape 79"/>
            <p:cNvSpPr>
              <a:spLocks noChangeArrowheads="1"/>
            </p:cNvSpPr>
            <p:nvPr/>
          </p:nvSpPr>
          <p:spPr bwMode="gray">
            <a:xfrm rot="16200000" flipH="1">
              <a:off x="1821" y="2754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800"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64592" name="AutoShape 80"/>
            <p:cNvSpPr>
              <a:spLocks noChangeArrowheads="1"/>
            </p:cNvSpPr>
            <p:nvPr/>
          </p:nvSpPr>
          <p:spPr bwMode="gray">
            <a:xfrm rot="5400000" flipH="1">
              <a:off x="3629" y="2720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800"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64593" name="AutoShape 81"/>
            <p:cNvSpPr>
              <a:spLocks noChangeArrowheads="1"/>
            </p:cNvSpPr>
            <p:nvPr/>
          </p:nvSpPr>
          <p:spPr bwMode="gray">
            <a:xfrm rot="10800000" flipH="1">
              <a:off x="2726" y="3440"/>
              <a:ext cx="306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800"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4131" name="Oval 82"/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800">
                <a:latin typeface="Times New Roman" pitchFamily="18" charset="0"/>
              </a:endParaRPr>
            </a:p>
          </p:txBody>
        </p:sp>
        <p:sp>
          <p:nvSpPr>
            <p:cNvPr id="4132" name="Oval 83"/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z="2800">
                <a:latin typeface="Times New Roman" pitchFamily="18" charset="0"/>
              </a:endParaRPr>
            </a:p>
          </p:txBody>
        </p:sp>
        <p:sp>
          <p:nvSpPr>
            <p:cNvPr id="64596" name="Oval 84"/>
            <p:cNvSpPr>
              <a:spLocks noChangeArrowheads="1"/>
            </p:cNvSpPr>
            <p:nvPr/>
          </p:nvSpPr>
          <p:spPr bwMode="gray">
            <a:xfrm>
              <a:off x="2255" y="2001"/>
              <a:ext cx="1260" cy="1262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en-US" sz="2800"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4134" name="Oval 85"/>
            <p:cNvSpPr>
              <a:spLocks noChangeArrowheads="1"/>
            </p:cNvSpPr>
            <p:nvPr/>
          </p:nvSpPr>
          <p:spPr bwMode="gray">
            <a:xfrm>
              <a:off x="2254" y="2000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endParaRPr lang="en-US" sz="2800">
                <a:latin typeface="Times New Roman" pitchFamily="18" charset="0"/>
              </a:endParaRPr>
            </a:p>
          </p:txBody>
        </p:sp>
        <p:sp>
          <p:nvSpPr>
            <p:cNvPr id="64598" name="Oval 86"/>
            <p:cNvSpPr>
              <a:spLocks noChangeArrowheads="1"/>
            </p:cNvSpPr>
            <p:nvPr/>
          </p:nvSpPr>
          <p:spPr bwMode="gray">
            <a:xfrm>
              <a:off x="2336" y="2082"/>
              <a:ext cx="1096" cy="1100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4136" name="Oval 87"/>
            <p:cNvSpPr>
              <a:spLocks noChangeArrowheads="1"/>
            </p:cNvSpPr>
            <p:nvPr/>
          </p:nvSpPr>
          <p:spPr bwMode="gray">
            <a:xfrm>
              <a:off x="2337" y="2083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/>
            <a:p>
              <a:endParaRPr lang="en-US" sz="2800">
                <a:latin typeface="Times New Roman" pitchFamily="18" charset="0"/>
              </a:endParaRPr>
            </a:p>
          </p:txBody>
        </p:sp>
      </p:grpSp>
      <p:grpSp>
        <p:nvGrpSpPr>
          <p:cNvPr id="13" name="Group 88"/>
          <p:cNvGrpSpPr>
            <a:grpSpLocks/>
          </p:cNvGrpSpPr>
          <p:nvPr/>
        </p:nvGrpSpPr>
        <p:grpSpPr bwMode="auto">
          <a:xfrm rot="5400000">
            <a:off x="654844" y="5668169"/>
            <a:ext cx="992187" cy="930275"/>
            <a:chOff x="1872" y="1824"/>
            <a:chExt cx="2014" cy="1821"/>
          </a:xfrm>
        </p:grpSpPr>
        <p:sp>
          <p:nvSpPr>
            <p:cNvPr id="64601" name="AutoShape 89"/>
            <p:cNvSpPr>
              <a:spLocks noChangeArrowheads="1"/>
            </p:cNvSpPr>
            <p:nvPr/>
          </p:nvSpPr>
          <p:spPr bwMode="gray">
            <a:xfrm rot="16200000" flipH="1">
              <a:off x="1821" y="2754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800"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64602" name="AutoShape 90"/>
            <p:cNvSpPr>
              <a:spLocks noChangeArrowheads="1"/>
            </p:cNvSpPr>
            <p:nvPr/>
          </p:nvSpPr>
          <p:spPr bwMode="gray">
            <a:xfrm rot="5400000" flipH="1">
              <a:off x="3629" y="2720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800"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64603" name="AutoShape 91"/>
            <p:cNvSpPr>
              <a:spLocks noChangeArrowheads="1"/>
            </p:cNvSpPr>
            <p:nvPr/>
          </p:nvSpPr>
          <p:spPr bwMode="gray">
            <a:xfrm rot="10800000" flipH="1">
              <a:off x="2726" y="3440"/>
              <a:ext cx="306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800"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4122" name="Oval 92"/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800">
                <a:latin typeface="Times New Roman" pitchFamily="18" charset="0"/>
              </a:endParaRPr>
            </a:p>
          </p:txBody>
        </p:sp>
        <p:sp>
          <p:nvSpPr>
            <p:cNvPr id="4123" name="Oval 93"/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z="2800">
                <a:latin typeface="Times New Roman" pitchFamily="18" charset="0"/>
              </a:endParaRPr>
            </a:p>
          </p:txBody>
        </p:sp>
        <p:sp>
          <p:nvSpPr>
            <p:cNvPr id="64606" name="Oval 94"/>
            <p:cNvSpPr>
              <a:spLocks noChangeArrowheads="1"/>
            </p:cNvSpPr>
            <p:nvPr/>
          </p:nvSpPr>
          <p:spPr bwMode="gray">
            <a:xfrm>
              <a:off x="2255" y="2001"/>
              <a:ext cx="1260" cy="1262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en-US" sz="2800"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4125" name="Oval 95"/>
            <p:cNvSpPr>
              <a:spLocks noChangeArrowheads="1"/>
            </p:cNvSpPr>
            <p:nvPr/>
          </p:nvSpPr>
          <p:spPr bwMode="gray">
            <a:xfrm>
              <a:off x="2254" y="2000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endParaRPr lang="en-US" sz="2800">
                <a:latin typeface="Times New Roman" pitchFamily="18" charset="0"/>
              </a:endParaRPr>
            </a:p>
          </p:txBody>
        </p:sp>
        <p:sp>
          <p:nvSpPr>
            <p:cNvPr id="64608" name="Oval 96"/>
            <p:cNvSpPr>
              <a:spLocks noChangeArrowheads="1"/>
            </p:cNvSpPr>
            <p:nvPr/>
          </p:nvSpPr>
          <p:spPr bwMode="gray">
            <a:xfrm>
              <a:off x="2336" y="2082"/>
              <a:ext cx="1096" cy="1100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4127" name="Oval 97"/>
            <p:cNvSpPr>
              <a:spLocks noChangeArrowheads="1"/>
            </p:cNvSpPr>
            <p:nvPr/>
          </p:nvSpPr>
          <p:spPr bwMode="gray">
            <a:xfrm>
              <a:off x="2337" y="2083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/>
            <a:p>
              <a:endParaRPr lang="en-US" sz="2800">
                <a:latin typeface="Times New Roman" pitchFamily="18" charset="0"/>
              </a:endParaRPr>
            </a:p>
          </p:txBody>
        </p:sp>
      </p:grpSp>
      <p:sp>
        <p:nvSpPr>
          <p:cNvPr id="4106" name="Line 102"/>
          <p:cNvSpPr>
            <a:spLocks noChangeShapeType="1"/>
          </p:cNvSpPr>
          <p:nvPr/>
        </p:nvSpPr>
        <p:spPr bwMode="auto">
          <a:xfrm>
            <a:off x="9144000" y="0"/>
            <a:ext cx="0" cy="685800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7" name="Line 103"/>
          <p:cNvSpPr>
            <a:spLocks noChangeShapeType="1"/>
          </p:cNvSpPr>
          <p:nvPr/>
        </p:nvSpPr>
        <p:spPr bwMode="auto">
          <a:xfrm>
            <a:off x="0" y="7315200"/>
            <a:ext cx="9144000" cy="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8" name="Line 104"/>
          <p:cNvSpPr>
            <a:spLocks noChangeShapeType="1"/>
          </p:cNvSpPr>
          <p:nvPr/>
        </p:nvSpPr>
        <p:spPr bwMode="auto">
          <a:xfrm>
            <a:off x="9525" y="0"/>
            <a:ext cx="9144000" cy="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9" name="Line 105"/>
          <p:cNvSpPr>
            <a:spLocks noChangeShapeType="1"/>
          </p:cNvSpPr>
          <p:nvPr/>
        </p:nvSpPr>
        <p:spPr bwMode="auto">
          <a:xfrm>
            <a:off x="9525" y="-20638"/>
            <a:ext cx="0" cy="6858001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10" name="Rectangle 111"/>
          <p:cNvSpPr>
            <a:spLocks noChangeArrowheads="1"/>
          </p:cNvSpPr>
          <p:nvPr/>
        </p:nvSpPr>
        <p:spPr bwMode="auto">
          <a:xfrm>
            <a:off x="2679552" y="4962525"/>
            <a:ext cx="554709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8714" name="Oval 106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8226649" y="2959496"/>
            <a:ext cx="947657" cy="762000"/>
          </a:xfrm>
          <a:prstGeom prst="ellipse">
            <a:avLst/>
          </a:prstGeom>
          <a:solidFill>
            <a:srgbClr val="FF9FF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200" b="1" dirty="0">
                <a:latin typeface="Times New Roman" pitchFamily="18" charset="0"/>
              </a:rPr>
              <a:t>Sai</a:t>
            </a:r>
          </a:p>
        </p:txBody>
      </p:sp>
      <p:sp>
        <p:nvSpPr>
          <p:cNvPr id="68715" name="Oval 107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8225780" y="5715000"/>
            <a:ext cx="918220" cy="762000"/>
          </a:xfrm>
          <a:prstGeom prst="ellipse">
            <a:avLst/>
          </a:prstGeom>
          <a:solidFill>
            <a:srgbClr val="FF9FF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200" b="1" dirty="0">
                <a:latin typeface="Times New Roman" pitchFamily="18" charset="0"/>
              </a:rPr>
              <a:t>Sai</a:t>
            </a:r>
          </a:p>
        </p:txBody>
      </p:sp>
      <p:sp>
        <p:nvSpPr>
          <p:cNvPr id="68716" name="Oval 108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8226648" y="3886200"/>
            <a:ext cx="917351" cy="762000"/>
          </a:xfrm>
          <a:prstGeom prst="ellipse">
            <a:avLst/>
          </a:prstGeom>
          <a:solidFill>
            <a:srgbClr val="FF9FF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200" b="1" dirty="0" err="1" smtClean="0">
                <a:latin typeface="Times New Roman" pitchFamily="18" charset="0"/>
              </a:rPr>
              <a:t>Sai</a:t>
            </a:r>
            <a:r>
              <a:rPr lang="en-US" sz="3200" b="1" dirty="0" smtClean="0">
                <a:latin typeface="Times New Roman" pitchFamily="18" charset="0"/>
              </a:rPr>
              <a:t> </a:t>
            </a:r>
            <a:endParaRPr lang="en-US" sz="3200" b="1" dirty="0">
              <a:latin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96816" y="1154197"/>
            <a:ext cx="8499475" cy="95410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/>
            <a:r>
              <a:rPr lang="fr-FR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fr-F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là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15" name="Rectangle 111"/>
          <p:cNvSpPr>
            <a:spLocks noChangeArrowheads="1"/>
          </p:cNvSpPr>
          <p:nvPr/>
        </p:nvSpPr>
        <p:spPr bwMode="auto">
          <a:xfrm>
            <a:off x="2224647" y="2964309"/>
            <a:ext cx="619111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giễu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trêu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chọc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kém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may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mắn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16" name="Rectangle 111"/>
          <p:cNvSpPr>
            <a:spLocks noChangeArrowheads="1"/>
          </p:cNvSpPr>
          <p:nvPr/>
        </p:nvSpPr>
        <p:spPr bwMode="auto">
          <a:xfrm>
            <a:off x="2819400" y="4035425"/>
            <a:ext cx="474200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Gen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ghét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kị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	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17" name="Rectangle 111"/>
          <p:cNvSpPr>
            <a:spLocks noChangeArrowheads="1"/>
          </p:cNvSpPr>
          <p:nvPr/>
        </p:nvSpPr>
        <p:spPr bwMode="auto">
          <a:xfrm>
            <a:off x="2819400" y="5889625"/>
            <a:ext cx="475322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Dũng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khi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7" name="Oval 108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8140253" y="4895680"/>
            <a:ext cx="1034053" cy="762000"/>
          </a:xfrm>
          <a:prstGeom prst="ellipse">
            <a:avLst/>
          </a:prstGeom>
          <a:solidFill>
            <a:srgbClr val="FF9FF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Đúng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054653" y="421172"/>
            <a:ext cx="974947" cy="4608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fr-FR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fr-FR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</a:t>
            </a:r>
            <a:r>
              <a:rPr lang="fr-FR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vi-VN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342387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68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68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687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68714" grpId="0" animBg="1"/>
      <p:bldP spid="68715" grpId="0" animBg="1"/>
      <p:bldP spid="68716" grpId="0" animBg="1"/>
      <p:bldP spid="7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>
            <a:extLst>
              <a:ext uri="{FF2B5EF4-FFF2-40B4-BE49-F238E27FC236}">
                <a16:creationId xmlns="" xmlns:a16="http://schemas.microsoft.com/office/drawing/2014/main" id="{0CA36092-9498-4D3B-AEC8-B3891A594852}"/>
              </a:ext>
            </a:extLst>
          </p:cNvPr>
          <p:cNvSpPr/>
          <p:nvPr/>
        </p:nvSpPr>
        <p:spPr>
          <a:xfrm>
            <a:off x="3222324" y="1600200"/>
            <a:ext cx="4321476" cy="36379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zh-CN" sz="7200" spc="600" dirty="0" err="1">
                <a:ln w="12700">
                  <a:solidFill>
                    <a:srgbClr val="5A3312"/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汉仪铸字木头人W" panose="00020600040101010101" pitchFamily="18" charset="-122"/>
                <a:cs typeface="Times New Roman" panose="02020603050405020304" pitchFamily="18" charset="0"/>
              </a:rPr>
              <a:t>Cảm</a:t>
            </a:r>
            <a:r>
              <a:rPr lang="en-US" altLang="zh-CN" sz="7200" spc="600" dirty="0">
                <a:ln w="12700">
                  <a:solidFill>
                    <a:srgbClr val="5A3312"/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汉仪铸字木头人W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7200" spc="600" dirty="0" err="1" smtClean="0">
                <a:ln w="12700">
                  <a:solidFill>
                    <a:srgbClr val="5A3312"/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汉仪铸字木头人W" panose="00020600040101010101" pitchFamily="18" charset="-122"/>
                <a:cs typeface="Times New Roman" panose="02020603050405020304" pitchFamily="18" charset="0"/>
              </a:rPr>
              <a:t>ơn</a:t>
            </a:r>
            <a:r>
              <a:rPr lang="en-US" altLang="zh-CN" sz="7200" spc="600" dirty="0" smtClean="0">
                <a:ln w="12700">
                  <a:solidFill>
                    <a:srgbClr val="5A3312"/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汉仪铸字木头人W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7200" spc="600" dirty="0" err="1" smtClean="0">
                <a:ln w="12700">
                  <a:solidFill>
                    <a:srgbClr val="5A3312"/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汉仪铸字木头人W" panose="00020600040101010101" pitchFamily="18" charset="-122"/>
                <a:cs typeface="Times New Roman" panose="02020603050405020304" pitchFamily="18" charset="0"/>
              </a:rPr>
              <a:t>quý</a:t>
            </a:r>
            <a:r>
              <a:rPr lang="en-US" altLang="zh-CN" sz="7200" spc="600" dirty="0" smtClean="0">
                <a:ln w="12700">
                  <a:solidFill>
                    <a:srgbClr val="5A3312"/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汉仪铸字木头人W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7200" spc="600" dirty="0" err="1" smtClean="0">
                <a:ln w="12700">
                  <a:solidFill>
                    <a:srgbClr val="5A3312"/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汉仪铸字木头人W" panose="00020600040101010101" pitchFamily="18" charset="-122"/>
                <a:cs typeface="Times New Roman" panose="02020603050405020304" pitchFamily="18" charset="0"/>
              </a:rPr>
              <a:t>thầy</a:t>
            </a:r>
            <a:r>
              <a:rPr lang="en-US" altLang="zh-CN" sz="7200" spc="600" dirty="0" smtClean="0">
                <a:ln w="12700">
                  <a:solidFill>
                    <a:srgbClr val="5A3312"/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汉仪铸字木头人W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7200" spc="600" dirty="0" err="1" smtClean="0">
                <a:ln w="12700">
                  <a:solidFill>
                    <a:srgbClr val="5A3312"/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汉仪铸字木头人W" panose="00020600040101010101" pitchFamily="18" charset="-122"/>
                <a:cs typeface="Times New Roman" panose="02020603050405020304" pitchFamily="18" charset="0"/>
              </a:rPr>
              <a:t>cô</a:t>
            </a:r>
            <a:r>
              <a:rPr lang="en-US" altLang="zh-CN" sz="7200" spc="600" dirty="0" smtClean="0">
                <a:ln w="12700">
                  <a:solidFill>
                    <a:srgbClr val="5A3312"/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汉仪铸字木头人W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7200" spc="600" dirty="0" err="1" smtClean="0">
                <a:ln w="12700">
                  <a:solidFill>
                    <a:srgbClr val="5A3312"/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汉仪铸字木头人W" panose="00020600040101010101" pitchFamily="18" charset="-122"/>
                <a:cs typeface="Times New Roman" panose="02020603050405020304" pitchFamily="18" charset="0"/>
              </a:rPr>
              <a:t>và</a:t>
            </a:r>
            <a:r>
              <a:rPr lang="en-US" altLang="zh-CN" sz="7200" spc="600" dirty="0" smtClean="0">
                <a:ln w="12700">
                  <a:solidFill>
                    <a:srgbClr val="5A3312"/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汉仪铸字木头人W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7200" spc="600" dirty="0" err="1">
                <a:ln w="12700">
                  <a:solidFill>
                    <a:srgbClr val="5A3312"/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汉仪铸字木头人W" panose="00020600040101010101" pitchFamily="18" charset="-122"/>
                <a:cs typeface="Times New Roman" panose="02020603050405020304" pitchFamily="18" charset="0"/>
              </a:rPr>
              <a:t>các</a:t>
            </a:r>
            <a:r>
              <a:rPr lang="en-US" altLang="zh-CN" sz="7200" spc="600" dirty="0">
                <a:ln w="12700">
                  <a:solidFill>
                    <a:srgbClr val="5A3312"/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汉仪铸字木头人W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7200" spc="600" dirty="0" err="1">
                <a:ln w="12700">
                  <a:solidFill>
                    <a:srgbClr val="5A3312"/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汉仪铸字木头人W" panose="00020600040101010101" pitchFamily="18" charset="-122"/>
                <a:cs typeface="Times New Roman" panose="02020603050405020304" pitchFamily="18" charset="0"/>
              </a:rPr>
              <a:t>em</a:t>
            </a:r>
            <a:r>
              <a:rPr lang="en-US" altLang="zh-CN" sz="7200" spc="600" dirty="0">
                <a:ln w="12700">
                  <a:solidFill>
                    <a:srgbClr val="5A3312"/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汉仪铸字木头人W" panose="00020600040101010101" pitchFamily="18" charset="-122"/>
                <a:cs typeface="Times New Roman" panose="02020603050405020304" pitchFamily="18" charset="0"/>
              </a:rPr>
              <a:t>! </a:t>
            </a:r>
            <a:endParaRPr lang="en-US" altLang="zh-CN" sz="7200" spc="600" dirty="0">
              <a:ln w="12700">
                <a:solidFill>
                  <a:srgbClr val="5A3312"/>
                </a:solidFill>
              </a:ln>
              <a:solidFill>
                <a:schemeClr val="accent2"/>
              </a:solidFill>
              <a:latin typeface="Times New Roman" panose="02020603050405020304" pitchFamily="18" charset="0"/>
              <a:ea typeface="汉仪铸字木头人W" panose="00020600040101010101" pitchFamily="18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2400" y="1600200"/>
            <a:ext cx="3060739" cy="371369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0219" y="4649301"/>
            <a:ext cx="1693781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59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6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6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7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333375" y="1916113"/>
            <a:ext cx="853440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4400" b="1">
                <a:solidFill>
                  <a:srgbClr val="FF3300"/>
                </a:solidFill>
                <a:latin typeface="Times New Roman" pitchFamily="18" charset="0"/>
              </a:rPr>
              <a:t>Phần thưởng là một chiếc bút !</a:t>
            </a:r>
          </a:p>
        </p:txBody>
      </p:sp>
      <p:sp>
        <p:nvSpPr>
          <p:cNvPr id="4" name="Right Arrow 3">
            <a:hlinkClick r:id="rId2" action="ppaction://hlinksldjump"/>
          </p:cNvPr>
          <p:cNvSpPr/>
          <p:nvPr/>
        </p:nvSpPr>
        <p:spPr>
          <a:xfrm>
            <a:off x="7308850" y="6021388"/>
            <a:ext cx="1079500" cy="6477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259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519113"/>
          </a:xfrm>
          <a:prstGeom prst="rect">
            <a:avLst/>
          </a:prstGeom>
          <a:gradFill rotWithShape="1">
            <a:gsLst>
              <a:gs pos="0">
                <a:srgbClr val="FFFF00"/>
              </a:gs>
              <a:gs pos="50000">
                <a:schemeClr val="bg1"/>
              </a:gs>
              <a:gs pos="100000">
                <a:srgbClr val="FFFF0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b="1" dirty="0" err="1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</a:p>
        </p:txBody>
      </p:sp>
      <p:sp>
        <p:nvSpPr>
          <p:cNvPr id="78852" name="Oval 4"/>
          <p:cNvSpPr>
            <a:spLocks noChangeArrowheads="1"/>
          </p:cNvSpPr>
          <p:nvPr/>
        </p:nvSpPr>
        <p:spPr bwMode="auto">
          <a:xfrm>
            <a:off x="376238" y="3124200"/>
            <a:ext cx="685800" cy="762000"/>
          </a:xfrm>
          <a:prstGeom prst="ellipse">
            <a:avLst/>
          </a:prstGeom>
          <a:gradFill rotWithShape="1">
            <a:gsLst>
              <a:gs pos="0">
                <a:srgbClr val="100010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200">
                <a:solidFill>
                  <a:schemeClr val="bg1"/>
                </a:solidFill>
                <a:latin typeface="VNI-Times"/>
              </a:rPr>
              <a:t>B</a:t>
            </a:r>
          </a:p>
        </p:txBody>
      </p:sp>
      <p:sp>
        <p:nvSpPr>
          <p:cNvPr id="78853" name="Oval 5"/>
          <p:cNvSpPr>
            <a:spLocks noChangeArrowheads="1"/>
          </p:cNvSpPr>
          <p:nvPr/>
        </p:nvSpPr>
        <p:spPr bwMode="auto">
          <a:xfrm>
            <a:off x="381000" y="2057400"/>
            <a:ext cx="685800" cy="762000"/>
          </a:xfrm>
          <a:prstGeom prst="ellipse">
            <a:avLst/>
          </a:prstGeom>
          <a:gradFill rotWithShape="1">
            <a:gsLst>
              <a:gs pos="0">
                <a:srgbClr val="000000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200">
                <a:solidFill>
                  <a:schemeClr val="bg1"/>
                </a:solidFill>
                <a:latin typeface="VNI-Times"/>
              </a:rPr>
              <a:t>A</a:t>
            </a:r>
          </a:p>
        </p:txBody>
      </p:sp>
      <p:sp>
        <p:nvSpPr>
          <p:cNvPr id="78854" name="Oval 6"/>
          <p:cNvSpPr>
            <a:spLocks noChangeArrowheads="1"/>
          </p:cNvSpPr>
          <p:nvPr/>
        </p:nvSpPr>
        <p:spPr bwMode="auto">
          <a:xfrm>
            <a:off x="395288" y="4295775"/>
            <a:ext cx="685800" cy="762000"/>
          </a:xfrm>
          <a:prstGeom prst="ellipse">
            <a:avLst/>
          </a:prstGeom>
          <a:gradFill rotWithShape="1">
            <a:gsLst>
              <a:gs pos="0">
                <a:srgbClr val="000000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200">
                <a:solidFill>
                  <a:schemeClr val="bg1"/>
                </a:solidFill>
                <a:latin typeface="VNI-Times"/>
              </a:rPr>
              <a:t>C</a:t>
            </a:r>
          </a:p>
        </p:txBody>
      </p:sp>
      <p:sp>
        <p:nvSpPr>
          <p:cNvPr id="78855" name="Oval 7"/>
          <p:cNvSpPr>
            <a:spLocks noChangeArrowheads="1"/>
          </p:cNvSpPr>
          <p:nvPr/>
        </p:nvSpPr>
        <p:spPr bwMode="auto">
          <a:xfrm>
            <a:off x="414338" y="5534025"/>
            <a:ext cx="685800" cy="762000"/>
          </a:xfrm>
          <a:prstGeom prst="ellipse">
            <a:avLst/>
          </a:prstGeom>
          <a:gradFill rotWithShape="1">
            <a:gsLst>
              <a:gs pos="0">
                <a:srgbClr val="000000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200">
                <a:solidFill>
                  <a:schemeClr val="bg1"/>
                </a:solidFill>
                <a:latin typeface="VNI-Times"/>
              </a:rPr>
              <a:t>D</a:t>
            </a:r>
          </a:p>
        </p:txBody>
      </p:sp>
      <p:sp>
        <p:nvSpPr>
          <p:cNvPr id="5127" name="Text Box 8" descr="Water droplets"/>
          <p:cNvSpPr txBox="1">
            <a:spLocks noChangeArrowheads="1"/>
          </p:cNvSpPr>
          <p:nvPr/>
        </p:nvSpPr>
        <p:spPr bwMode="auto">
          <a:xfrm>
            <a:off x="7375525" y="1341438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endParaRPr lang="en-US">
              <a:latin typeface="VNI-Thuphap"/>
            </a:endParaRPr>
          </a:p>
        </p:txBody>
      </p:sp>
      <p:sp>
        <p:nvSpPr>
          <p:cNvPr id="5128" name="AutoShape 9" descr="Canvas"/>
          <p:cNvSpPr>
            <a:spLocks noChangeArrowheads="1"/>
          </p:cNvSpPr>
          <p:nvPr/>
        </p:nvSpPr>
        <p:spPr bwMode="auto">
          <a:xfrm>
            <a:off x="1219200" y="1981200"/>
            <a:ext cx="6368184" cy="838200"/>
          </a:xfrm>
          <a:prstGeom prst="flowChartAlternateProcess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9525">
            <a:solidFill>
              <a:srgbClr val="003366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9" name="AutoShape 10" descr="Canvas"/>
          <p:cNvSpPr>
            <a:spLocks noChangeArrowheads="1"/>
          </p:cNvSpPr>
          <p:nvPr/>
        </p:nvSpPr>
        <p:spPr bwMode="auto">
          <a:xfrm>
            <a:off x="1246908" y="4328824"/>
            <a:ext cx="6340475" cy="838200"/>
          </a:xfrm>
          <a:prstGeom prst="flowChartAlternateProcess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457200" indent="-457200">
              <a:spcBef>
                <a:spcPct val="50000"/>
              </a:spcBef>
            </a:pP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30" name="AutoShape 11" descr="Canvas"/>
          <p:cNvSpPr>
            <a:spLocks noChangeArrowheads="1"/>
          </p:cNvSpPr>
          <p:nvPr/>
        </p:nvSpPr>
        <p:spPr bwMode="auto">
          <a:xfrm>
            <a:off x="1219199" y="3124200"/>
            <a:ext cx="6368183" cy="838200"/>
          </a:xfrm>
          <a:prstGeom prst="flowChartAlternateProcess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457200" indent="-457200">
              <a:spcBef>
                <a:spcPct val="50000"/>
              </a:spcBef>
            </a:pP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31" name="AutoShape 12" descr="Canvas"/>
          <p:cNvSpPr>
            <a:spLocks noChangeArrowheads="1"/>
          </p:cNvSpPr>
          <p:nvPr/>
        </p:nvSpPr>
        <p:spPr bwMode="auto">
          <a:xfrm>
            <a:off x="1246909" y="5503285"/>
            <a:ext cx="6340475" cy="952933"/>
          </a:xfrm>
          <a:prstGeom prst="flowChartAlternateProcess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fr-F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fr-FR" dirty="0"/>
              <a:t>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444" name="Text Box 20"/>
          <p:cNvSpPr txBox="1">
            <a:spLocks noChangeArrowheads="1"/>
          </p:cNvSpPr>
          <p:nvPr/>
        </p:nvSpPr>
        <p:spPr bwMode="auto">
          <a:xfrm>
            <a:off x="103188" y="541338"/>
            <a:ext cx="8861425" cy="1384995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9pPr>
          </a:lstStyle>
          <a:p>
            <a:pPr algn="just">
              <a:spcBef>
                <a:spcPct val="30000"/>
              </a:spcBef>
              <a:defRPr/>
            </a:pPr>
            <a:r>
              <a:rPr lang="fr-FR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fr-F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fr-F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san</a:t>
            </a:r>
            <a:r>
              <a:rPr lang="fr-F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fr-F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fr-F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ngưòi</a:t>
            </a:r>
            <a:r>
              <a:rPr lang="fr-F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fr-F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khi </a:t>
            </a:r>
            <a:r>
              <a:rPr lang="fr-FR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fr-F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fr-F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fr-F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hoạn</a:t>
            </a:r>
            <a:r>
              <a:rPr lang="fr-F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nạn</a:t>
            </a:r>
            <a:r>
              <a:rPr lang="fr-F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fr-F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fr-F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fr-F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fr-F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fr-F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là </a:t>
            </a:r>
            <a:r>
              <a:rPr lang="fr-FR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fr-F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fr-F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fr-F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dung</a:t>
            </a:r>
            <a:r>
              <a:rPr lang="fr-F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fr-F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fr-F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fr-F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fr-F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fr-F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8872" name="Oval 24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516813" y="5598751"/>
            <a:ext cx="1447800" cy="762000"/>
          </a:xfrm>
          <a:prstGeom prst="ellipse">
            <a:avLst/>
          </a:prstGeom>
          <a:solidFill>
            <a:srgbClr val="FF9FF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</a:rPr>
              <a:t>Đúng</a:t>
            </a:r>
            <a:endParaRPr lang="en-US" sz="3200" b="1" dirty="0">
              <a:solidFill>
                <a:srgbClr val="C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456362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88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7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"/>
          <p:cNvSpPr txBox="1">
            <a:spLocks noChangeArrowheads="1"/>
          </p:cNvSpPr>
          <p:nvPr/>
        </p:nvSpPr>
        <p:spPr bwMode="auto">
          <a:xfrm>
            <a:off x="0" y="2346325"/>
            <a:ext cx="914400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5400" b="1" dirty="0" err="1">
                <a:solidFill>
                  <a:srgbClr val="3333CC"/>
                </a:solidFill>
                <a:latin typeface="Times New Roman" pitchFamily="18" charset="0"/>
              </a:rPr>
              <a:t>Phần</a:t>
            </a:r>
            <a:r>
              <a:rPr lang="en-US" sz="5400" b="1" dirty="0">
                <a:solidFill>
                  <a:srgbClr val="3333CC"/>
                </a:solidFill>
                <a:latin typeface="Times New Roman" pitchFamily="18" charset="0"/>
              </a:rPr>
              <a:t> </a:t>
            </a:r>
            <a:r>
              <a:rPr lang="en-US" sz="5400" b="1" dirty="0" err="1">
                <a:solidFill>
                  <a:srgbClr val="3333CC"/>
                </a:solidFill>
                <a:latin typeface="Times New Roman" pitchFamily="18" charset="0"/>
              </a:rPr>
              <a:t>thưởng</a:t>
            </a:r>
            <a:r>
              <a:rPr lang="en-US" sz="5400" b="1" dirty="0">
                <a:solidFill>
                  <a:srgbClr val="3333CC"/>
                </a:solidFill>
                <a:latin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3333CC"/>
                </a:solidFill>
                <a:latin typeface="Times New Roman" pitchFamily="18" charset="0"/>
              </a:rPr>
              <a:t>là</a:t>
            </a:r>
            <a:r>
              <a:rPr lang="en-US" sz="5400" b="1" dirty="0" smtClean="0">
                <a:solidFill>
                  <a:srgbClr val="3333CC"/>
                </a:solidFill>
                <a:latin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3333CC"/>
                </a:solidFill>
                <a:latin typeface="Times New Roman" pitchFamily="18" charset="0"/>
              </a:rPr>
              <a:t>một</a:t>
            </a:r>
            <a:r>
              <a:rPr lang="en-US" sz="5400" b="1" dirty="0" smtClean="0">
                <a:solidFill>
                  <a:srgbClr val="3333CC"/>
                </a:solidFill>
                <a:latin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3333CC"/>
                </a:solidFill>
                <a:latin typeface="Times New Roman" pitchFamily="18" charset="0"/>
              </a:rPr>
              <a:t>tràng</a:t>
            </a:r>
            <a:r>
              <a:rPr lang="en-US" sz="5400" b="1" dirty="0" smtClean="0">
                <a:solidFill>
                  <a:srgbClr val="3333CC"/>
                </a:solidFill>
                <a:latin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3333CC"/>
                </a:solidFill>
                <a:latin typeface="Times New Roman" pitchFamily="18" charset="0"/>
              </a:rPr>
              <a:t>pháo</a:t>
            </a:r>
            <a:r>
              <a:rPr lang="en-US" sz="5400" b="1" dirty="0" smtClean="0">
                <a:solidFill>
                  <a:srgbClr val="3333CC"/>
                </a:solidFill>
                <a:latin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3333CC"/>
                </a:solidFill>
                <a:latin typeface="Times New Roman" pitchFamily="18" charset="0"/>
              </a:rPr>
              <a:t>tay</a:t>
            </a:r>
            <a:r>
              <a:rPr lang="en-US" sz="5400" b="1" dirty="0" smtClean="0">
                <a:solidFill>
                  <a:srgbClr val="3333CC"/>
                </a:solidFill>
                <a:latin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3333CC"/>
                </a:solidFill>
                <a:latin typeface="Times New Roman" pitchFamily="18" charset="0"/>
              </a:rPr>
              <a:t>của</a:t>
            </a:r>
            <a:r>
              <a:rPr lang="en-US" sz="5400" b="1" dirty="0" smtClean="0">
                <a:solidFill>
                  <a:srgbClr val="3333CC"/>
                </a:solidFill>
                <a:latin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3333CC"/>
                </a:solidFill>
                <a:latin typeface="Times New Roman" pitchFamily="18" charset="0"/>
              </a:rPr>
              <a:t>cả</a:t>
            </a:r>
            <a:r>
              <a:rPr lang="en-US" sz="5400" b="1" dirty="0" smtClean="0">
                <a:solidFill>
                  <a:srgbClr val="3333CC"/>
                </a:solidFill>
                <a:latin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3333CC"/>
                </a:solidFill>
                <a:latin typeface="Times New Roman" pitchFamily="18" charset="0"/>
              </a:rPr>
              <a:t>lớp</a:t>
            </a:r>
            <a:r>
              <a:rPr lang="en-US" sz="5400" b="1" dirty="0" smtClean="0">
                <a:solidFill>
                  <a:srgbClr val="3333CC"/>
                </a:solidFill>
                <a:latin typeface="Times New Roman" pitchFamily="18" charset="0"/>
              </a:rPr>
              <a:t> </a:t>
            </a:r>
            <a:endParaRPr lang="en-US" sz="5400" b="1" dirty="0">
              <a:solidFill>
                <a:srgbClr val="3333CC"/>
              </a:solidFill>
              <a:latin typeface="Times New Roman" pitchFamily="18" charset="0"/>
            </a:endParaRPr>
          </a:p>
        </p:txBody>
      </p:sp>
      <p:sp>
        <p:nvSpPr>
          <p:cNvPr id="3" name="Right Arrow 2">
            <a:hlinkClick r:id="rId2" action="ppaction://hlinksldjump"/>
          </p:cNvPr>
          <p:cNvSpPr/>
          <p:nvPr/>
        </p:nvSpPr>
        <p:spPr>
          <a:xfrm>
            <a:off x="7235825" y="5805488"/>
            <a:ext cx="792163" cy="6477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866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6" name="Group 3"/>
          <p:cNvGrpSpPr>
            <a:grpSpLocks/>
          </p:cNvGrpSpPr>
          <p:nvPr/>
        </p:nvGrpSpPr>
        <p:grpSpPr bwMode="auto">
          <a:xfrm>
            <a:off x="1106488" y="1885950"/>
            <a:ext cx="7315200" cy="685800"/>
            <a:chOff x="384" y="1344"/>
            <a:chExt cx="3072" cy="381"/>
          </a:xfrm>
        </p:grpSpPr>
        <p:sp>
          <p:nvSpPr>
            <p:cNvPr id="6211" name="AutoShape 4"/>
            <p:cNvSpPr>
              <a:spLocks noChangeArrowheads="1"/>
            </p:cNvSpPr>
            <p:nvPr/>
          </p:nvSpPr>
          <p:spPr bwMode="gray">
            <a:xfrm>
              <a:off x="384" y="1344"/>
              <a:ext cx="3072" cy="381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F3F3F3"/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algn="ctr"/>
              <a:endParaRPr lang="en-US" sz="2800" b="1" dirty="0">
                <a:solidFill>
                  <a:srgbClr val="000066"/>
                </a:solidFill>
                <a:latin typeface="Times New Roman" pitchFamily="18" charset="0"/>
              </a:endParaRPr>
            </a:p>
          </p:txBody>
        </p:sp>
        <p:sp>
          <p:nvSpPr>
            <p:cNvPr id="64517" name="AutoShape 5"/>
            <p:cNvSpPr>
              <a:spLocks noChangeArrowheads="1"/>
            </p:cNvSpPr>
            <p:nvPr/>
          </p:nvSpPr>
          <p:spPr bwMode="gray">
            <a:xfrm>
              <a:off x="559" y="1379"/>
              <a:ext cx="264" cy="301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800"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64518" name="Freeform 6"/>
            <p:cNvSpPr>
              <a:spLocks/>
            </p:cNvSpPr>
            <p:nvPr/>
          </p:nvSpPr>
          <p:spPr bwMode="gray">
            <a:xfrm>
              <a:off x="488" y="1399"/>
              <a:ext cx="295" cy="156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800"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64519" name="Text Box 7"/>
            <p:cNvSpPr txBox="1">
              <a:spLocks noChangeArrowheads="1"/>
            </p:cNvSpPr>
            <p:nvPr/>
          </p:nvSpPr>
          <p:spPr bwMode="gray">
            <a:xfrm>
              <a:off x="646" y="1373"/>
              <a:ext cx="177" cy="29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Garamond" pitchFamily="18" charset="-93"/>
                  <a:cs typeface="Arial" charset="0"/>
                </a:rPr>
                <a:t>A</a:t>
              </a:r>
            </a:p>
          </p:txBody>
        </p:sp>
      </p:grpSp>
      <p:grpSp>
        <p:nvGrpSpPr>
          <p:cNvPr id="6147" name="Group 9"/>
          <p:cNvGrpSpPr>
            <a:grpSpLocks/>
          </p:cNvGrpSpPr>
          <p:nvPr/>
        </p:nvGrpSpPr>
        <p:grpSpPr bwMode="auto">
          <a:xfrm>
            <a:off x="531515" y="4132263"/>
            <a:ext cx="8334196" cy="681037"/>
            <a:chOff x="140" y="1344"/>
            <a:chExt cx="3316" cy="381"/>
          </a:xfrm>
        </p:grpSpPr>
        <p:sp>
          <p:nvSpPr>
            <p:cNvPr id="6207" name="AutoShape 10"/>
            <p:cNvSpPr>
              <a:spLocks noChangeArrowheads="1"/>
            </p:cNvSpPr>
            <p:nvPr/>
          </p:nvSpPr>
          <p:spPr bwMode="gray">
            <a:xfrm>
              <a:off x="384" y="1344"/>
              <a:ext cx="3072" cy="381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F3F3F3"/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algn="ctr"/>
              <a:r>
                <a:rPr lang="en-US" sz="2800" b="1" dirty="0">
                  <a:solidFill>
                    <a:srgbClr val="000066"/>
                  </a:solidFill>
                </a:rPr>
                <a:t>         </a:t>
              </a:r>
              <a:endParaRPr lang="en-US" sz="28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4523" name="AutoShape 11"/>
            <p:cNvSpPr>
              <a:spLocks noChangeArrowheads="1"/>
            </p:cNvSpPr>
            <p:nvPr/>
          </p:nvSpPr>
          <p:spPr bwMode="gray">
            <a:xfrm>
              <a:off x="140" y="1392"/>
              <a:ext cx="489" cy="314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800"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64524" name="Freeform 12"/>
            <p:cNvSpPr>
              <a:spLocks/>
            </p:cNvSpPr>
            <p:nvPr/>
          </p:nvSpPr>
          <p:spPr bwMode="gray">
            <a:xfrm>
              <a:off x="488" y="1399"/>
              <a:ext cx="295" cy="156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800"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64525" name="Text Box 13"/>
            <p:cNvSpPr txBox="1">
              <a:spLocks noChangeArrowheads="1"/>
            </p:cNvSpPr>
            <p:nvPr/>
          </p:nvSpPr>
          <p:spPr bwMode="gray">
            <a:xfrm>
              <a:off x="472" y="1383"/>
              <a:ext cx="146" cy="29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square">
              <a:spAutoFit/>
            </a:bodyPr>
            <a:lstStyle/>
            <a:p>
              <a:pPr algn="r">
                <a:defRPr/>
              </a:pPr>
              <a:r>
                <a:rPr lang="en-US" sz="2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Garamond" pitchFamily="18" charset="-93"/>
                  <a:cs typeface="Arial" charset="0"/>
                </a:rPr>
                <a:t>C</a:t>
              </a:r>
            </a:p>
          </p:txBody>
        </p:sp>
      </p:grpSp>
      <p:grpSp>
        <p:nvGrpSpPr>
          <p:cNvPr id="6148" name="Group 15"/>
          <p:cNvGrpSpPr>
            <a:grpSpLocks/>
          </p:cNvGrpSpPr>
          <p:nvPr/>
        </p:nvGrpSpPr>
        <p:grpSpPr bwMode="auto">
          <a:xfrm>
            <a:off x="1190080" y="5163227"/>
            <a:ext cx="7757526" cy="743859"/>
            <a:chOff x="451" y="1379"/>
            <a:chExt cx="2808" cy="329"/>
          </a:xfrm>
        </p:grpSpPr>
        <p:sp>
          <p:nvSpPr>
            <p:cNvPr id="6203" name="AutoShape 16"/>
            <p:cNvSpPr>
              <a:spLocks noChangeArrowheads="1"/>
            </p:cNvSpPr>
            <p:nvPr/>
          </p:nvSpPr>
          <p:spPr bwMode="gray">
            <a:xfrm>
              <a:off x="771" y="1382"/>
              <a:ext cx="2488" cy="326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F3F3F3"/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algn="ctr"/>
              <a:r>
                <a:rPr lang="en-US" sz="2800" b="1" dirty="0" smtClean="0">
                  <a:solidFill>
                    <a:srgbClr val="000066"/>
                  </a:solidFill>
                  <a:latin typeface="Times New Roman" pitchFamily="18" charset="0"/>
                </a:rPr>
                <a:t>  </a:t>
              </a:r>
              <a:r>
                <a:rPr lang="fr-FR" sz="28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Thường</a:t>
              </a:r>
              <a:r>
                <a:rPr lang="fr-FR" sz="28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28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xuyên</a:t>
              </a:r>
              <a:r>
                <a:rPr lang="fr-FR" sz="28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28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hỏi</a:t>
              </a:r>
              <a:r>
                <a:rPr lang="fr-FR" sz="28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28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thăm</a:t>
              </a:r>
              <a:r>
                <a:rPr lang="fr-FR" sz="28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28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sức</a:t>
              </a:r>
              <a:r>
                <a:rPr lang="fr-FR" sz="28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28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khoẻ</a:t>
              </a:r>
              <a:r>
                <a:rPr lang="fr-FR" sz="28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28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fr-FR" sz="28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28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thân</a:t>
              </a:r>
              <a:r>
                <a:rPr lang="fr-FR" sz="28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vi-VN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2800" b="1" dirty="0" smtClean="0">
                  <a:solidFill>
                    <a:srgbClr val="002060"/>
                  </a:solidFill>
                  <a:latin typeface="Times New Roman" pitchFamily="18" charset="0"/>
                </a:rPr>
                <a:t> </a:t>
              </a:r>
              <a:endPara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4529" name="AutoShape 17"/>
            <p:cNvSpPr>
              <a:spLocks noChangeArrowheads="1"/>
            </p:cNvSpPr>
            <p:nvPr/>
          </p:nvSpPr>
          <p:spPr bwMode="gray">
            <a:xfrm>
              <a:off x="451" y="1379"/>
              <a:ext cx="316" cy="310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800"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64530" name="Freeform 18"/>
            <p:cNvSpPr>
              <a:spLocks/>
            </p:cNvSpPr>
            <p:nvPr/>
          </p:nvSpPr>
          <p:spPr bwMode="gray">
            <a:xfrm>
              <a:off x="488" y="1399"/>
              <a:ext cx="295" cy="156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800"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64531" name="Text Box 19"/>
            <p:cNvSpPr txBox="1">
              <a:spLocks noChangeArrowheads="1"/>
            </p:cNvSpPr>
            <p:nvPr/>
          </p:nvSpPr>
          <p:spPr bwMode="gray">
            <a:xfrm>
              <a:off x="537" y="1379"/>
              <a:ext cx="190" cy="28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2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Garamond" pitchFamily="18" charset="-93"/>
                  <a:cs typeface="Arial" charset="0"/>
                </a:rPr>
                <a:t>D</a:t>
              </a:r>
            </a:p>
          </p:txBody>
        </p:sp>
      </p:grpSp>
      <p:grpSp>
        <p:nvGrpSpPr>
          <p:cNvPr id="6149" name="Group 45"/>
          <p:cNvGrpSpPr>
            <a:grpSpLocks/>
          </p:cNvGrpSpPr>
          <p:nvPr/>
        </p:nvGrpSpPr>
        <p:grpSpPr bwMode="auto">
          <a:xfrm>
            <a:off x="752976" y="2887110"/>
            <a:ext cx="7162800" cy="750246"/>
            <a:chOff x="384" y="1383"/>
            <a:chExt cx="3072" cy="381"/>
          </a:xfrm>
        </p:grpSpPr>
        <p:sp>
          <p:nvSpPr>
            <p:cNvPr id="6198" name="AutoShape 46"/>
            <p:cNvSpPr>
              <a:spLocks noChangeArrowheads="1"/>
            </p:cNvSpPr>
            <p:nvPr/>
          </p:nvSpPr>
          <p:spPr bwMode="gray">
            <a:xfrm>
              <a:off x="384" y="1383"/>
              <a:ext cx="3072" cy="381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F3F3F3"/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algn="ctr"/>
              <a:endParaRPr lang="en-US" sz="2800" b="1" dirty="0">
                <a:solidFill>
                  <a:srgbClr val="000066"/>
                </a:solidFill>
                <a:latin typeface="Times New Roman" pitchFamily="18" charset="0"/>
              </a:endParaRPr>
            </a:p>
            <a:p>
              <a:pPr algn="ctr"/>
              <a:endParaRPr lang="en-US" sz="28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4559" name="AutoShape 47"/>
            <p:cNvSpPr>
              <a:spLocks noChangeArrowheads="1"/>
            </p:cNvSpPr>
            <p:nvPr/>
          </p:nvSpPr>
          <p:spPr bwMode="gray">
            <a:xfrm>
              <a:off x="457" y="1417"/>
              <a:ext cx="592" cy="312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800"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64560" name="Freeform 48"/>
            <p:cNvSpPr>
              <a:spLocks/>
            </p:cNvSpPr>
            <p:nvPr/>
          </p:nvSpPr>
          <p:spPr bwMode="gray">
            <a:xfrm>
              <a:off x="488" y="1399"/>
              <a:ext cx="295" cy="156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800"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64561" name="Text Box 49"/>
            <p:cNvSpPr txBox="1">
              <a:spLocks noChangeArrowheads="1"/>
            </p:cNvSpPr>
            <p:nvPr/>
          </p:nvSpPr>
          <p:spPr bwMode="gray">
            <a:xfrm>
              <a:off x="811" y="1465"/>
              <a:ext cx="184" cy="26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2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Garamond" pitchFamily="18" charset="-93"/>
                  <a:cs typeface="Arial" charset="0"/>
                </a:rPr>
                <a:t>B</a:t>
              </a:r>
            </a:p>
          </p:txBody>
        </p:sp>
        <p:sp>
          <p:nvSpPr>
            <p:cNvPr id="6202" name="Text Box 50"/>
            <p:cNvSpPr txBox="1">
              <a:spLocks noChangeArrowheads="1"/>
            </p:cNvSpPr>
            <p:nvPr/>
          </p:nvSpPr>
          <p:spPr bwMode="gray">
            <a:xfrm>
              <a:off x="1124" y="1404"/>
              <a:ext cx="2258" cy="1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endParaRPr lang="en-US" b="1">
                <a:latin typeface="Garamond" pitchFamily="18" charset="0"/>
              </a:endParaRPr>
            </a:p>
          </p:txBody>
        </p:sp>
      </p:grpSp>
      <p:grpSp>
        <p:nvGrpSpPr>
          <p:cNvPr id="6150" name="Group 58"/>
          <p:cNvGrpSpPr>
            <a:grpSpLocks/>
          </p:cNvGrpSpPr>
          <p:nvPr/>
        </p:nvGrpSpPr>
        <p:grpSpPr bwMode="auto">
          <a:xfrm rot="5400000">
            <a:off x="550194" y="2800856"/>
            <a:ext cx="992187" cy="930275"/>
            <a:chOff x="1872" y="1824"/>
            <a:chExt cx="2014" cy="1821"/>
          </a:xfrm>
        </p:grpSpPr>
        <p:sp>
          <p:nvSpPr>
            <p:cNvPr id="64571" name="AutoShape 59"/>
            <p:cNvSpPr>
              <a:spLocks noChangeArrowheads="1"/>
            </p:cNvSpPr>
            <p:nvPr/>
          </p:nvSpPr>
          <p:spPr bwMode="gray">
            <a:xfrm rot="16200000" flipH="1">
              <a:off x="1821" y="2754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800"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64572" name="AutoShape 60"/>
            <p:cNvSpPr>
              <a:spLocks noChangeArrowheads="1"/>
            </p:cNvSpPr>
            <p:nvPr/>
          </p:nvSpPr>
          <p:spPr bwMode="gray">
            <a:xfrm rot="5400000" flipH="1">
              <a:off x="3629" y="2720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800"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64573" name="AutoShape 61"/>
            <p:cNvSpPr>
              <a:spLocks noChangeArrowheads="1"/>
            </p:cNvSpPr>
            <p:nvPr/>
          </p:nvSpPr>
          <p:spPr bwMode="gray">
            <a:xfrm rot="10800000" flipH="1">
              <a:off x="2726" y="3440"/>
              <a:ext cx="306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800"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6192" name="Oval 62"/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800">
                <a:latin typeface="Times New Roman" pitchFamily="18" charset="0"/>
              </a:endParaRPr>
            </a:p>
          </p:txBody>
        </p:sp>
        <p:sp>
          <p:nvSpPr>
            <p:cNvPr id="6193" name="Oval 63"/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z="2800">
                <a:latin typeface="Times New Roman" pitchFamily="18" charset="0"/>
              </a:endParaRPr>
            </a:p>
          </p:txBody>
        </p:sp>
        <p:sp>
          <p:nvSpPr>
            <p:cNvPr id="64576" name="Oval 64"/>
            <p:cNvSpPr>
              <a:spLocks noChangeArrowheads="1"/>
            </p:cNvSpPr>
            <p:nvPr/>
          </p:nvSpPr>
          <p:spPr bwMode="gray">
            <a:xfrm>
              <a:off x="2255" y="2001"/>
              <a:ext cx="1260" cy="1262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en-US" sz="2800"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6195" name="Oval 65"/>
            <p:cNvSpPr>
              <a:spLocks noChangeArrowheads="1"/>
            </p:cNvSpPr>
            <p:nvPr/>
          </p:nvSpPr>
          <p:spPr bwMode="gray">
            <a:xfrm>
              <a:off x="2254" y="2000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endParaRPr lang="en-US" sz="2800">
                <a:latin typeface="Times New Roman" pitchFamily="18" charset="0"/>
              </a:endParaRPr>
            </a:p>
          </p:txBody>
        </p:sp>
        <p:sp>
          <p:nvSpPr>
            <p:cNvPr id="64578" name="Oval 66"/>
            <p:cNvSpPr>
              <a:spLocks noChangeArrowheads="1"/>
            </p:cNvSpPr>
            <p:nvPr/>
          </p:nvSpPr>
          <p:spPr bwMode="gray">
            <a:xfrm>
              <a:off x="2336" y="2082"/>
              <a:ext cx="1096" cy="1100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6197" name="Oval 67"/>
            <p:cNvSpPr>
              <a:spLocks noChangeArrowheads="1"/>
            </p:cNvSpPr>
            <p:nvPr/>
          </p:nvSpPr>
          <p:spPr bwMode="gray">
            <a:xfrm>
              <a:off x="2337" y="2083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/>
            <a:p>
              <a:endParaRPr lang="en-US" sz="2800">
                <a:latin typeface="Times New Roman" pitchFamily="18" charset="0"/>
              </a:endParaRPr>
            </a:p>
          </p:txBody>
        </p:sp>
      </p:grpSp>
      <p:grpSp>
        <p:nvGrpSpPr>
          <p:cNvPr id="6151" name="Group 68"/>
          <p:cNvGrpSpPr>
            <a:grpSpLocks/>
          </p:cNvGrpSpPr>
          <p:nvPr/>
        </p:nvGrpSpPr>
        <p:grpSpPr bwMode="auto">
          <a:xfrm rot="5400000">
            <a:off x="484982" y="1751806"/>
            <a:ext cx="992188" cy="930275"/>
            <a:chOff x="1872" y="1824"/>
            <a:chExt cx="2014" cy="1821"/>
          </a:xfrm>
        </p:grpSpPr>
        <p:sp>
          <p:nvSpPr>
            <p:cNvPr id="64581" name="AutoShape 69"/>
            <p:cNvSpPr>
              <a:spLocks noChangeArrowheads="1"/>
            </p:cNvSpPr>
            <p:nvPr/>
          </p:nvSpPr>
          <p:spPr bwMode="gray">
            <a:xfrm rot="16200000" flipH="1">
              <a:off x="1821" y="2754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800"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64582" name="AutoShape 70"/>
            <p:cNvSpPr>
              <a:spLocks noChangeArrowheads="1"/>
            </p:cNvSpPr>
            <p:nvPr/>
          </p:nvSpPr>
          <p:spPr bwMode="gray">
            <a:xfrm rot="5400000" flipH="1">
              <a:off x="3629" y="2720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800"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64583" name="AutoShape 71"/>
            <p:cNvSpPr>
              <a:spLocks noChangeArrowheads="1"/>
            </p:cNvSpPr>
            <p:nvPr/>
          </p:nvSpPr>
          <p:spPr bwMode="gray">
            <a:xfrm rot="10800000" flipH="1">
              <a:off x="2726" y="3440"/>
              <a:ext cx="306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800"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6183" name="Oval 72"/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800">
                <a:latin typeface="Times New Roman" pitchFamily="18" charset="0"/>
              </a:endParaRPr>
            </a:p>
          </p:txBody>
        </p:sp>
        <p:sp>
          <p:nvSpPr>
            <p:cNvPr id="6184" name="Oval 73"/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z="2800">
                <a:latin typeface="Times New Roman" pitchFamily="18" charset="0"/>
              </a:endParaRPr>
            </a:p>
          </p:txBody>
        </p:sp>
        <p:sp>
          <p:nvSpPr>
            <p:cNvPr id="64586" name="Oval 74"/>
            <p:cNvSpPr>
              <a:spLocks noChangeArrowheads="1"/>
            </p:cNvSpPr>
            <p:nvPr/>
          </p:nvSpPr>
          <p:spPr bwMode="gray">
            <a:xfrm>
              <a:off x="2255" y="2001"/>
              <a:ext cx="1260" cy="1262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en-US" sz="2800"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6186" name="Oval 75"/>
            <p:cNvSpPr>
              <a:spLocks noChangeArrowheads="1"/>
            </p:cNvSpPr>
            <p:nvPr/>
          </p:nvSpPr>
          <p:spPr bwMode="gray">
            <a:xfrm>
              <a:off x="2254" y="2000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endParaRPr lang="en-US" sz="2800">
                <a:latin typeface="Times New Roman" pitchFamily="18" charset="0"/>
              </a:endParaRPr>
            </a:p>
          </p:txBody>
        </p:sp>
        <p:sp>
          <p:nvSpPr>
            <p:cNvPr id="64588" name="Oval 76"/>
            <p:cNvSpPr>
              <a:spLocks noChangeArrowheads="1"/>
            </p:cNvSpPr>
            <p:nvPr/>
          </p:nvSpPr>
          <p:spPr bwMode="gray">
            <a:xfrm>
              <a:off x="2336" y="2082"/>
              <a:ext cx="1096" cy="1100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6188" name="Oval 77"/>
            <p:cNvSpPr>
              <a:spLocks noChangeArrowheads="1"/>
            </p:cNvSpPr>
            <p:nvPr/>
          </p:nvSpPr>
          <p:spPr bwMode="gray">
            <a:xfrm>
              <a:off x="2337" y="2083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/>
            <a:p>
              <a:endParaRPr lang="en-US" sz="2800">
                <a:latin typeface="Times New Roman" pitchFamily="18" charset="0"/>
              </a:endParaRPr>
            </a:p>
          </p:txBody>
        </p:sp>
      </p:grpSp>
      <p:grpSp>
        <p:nvGrpSpPr>
          <p:cNvPr id="6152" name="Group 78"/>
          <p:cNvGrpSpPr>
            <a:grpSpLocks/>
          </p:cNvGrpSpPr>
          <p:nvPr/>
        </p:nvGrpSpPr>
        <p:grpSpPr bwMode="auto">
          <a:xfrm rot="5400000">
            <a:off x="350185" y="4128980"/>
            <a:ext cx="992188" cy="687603"/>
            <a:chOff x="1872" y="1824"/>
            <a:chExt cx="2014" cy="1821"/>
          </a:xfrm>
        </p:grpSpPr>
        <p:sp>
          <p:nvSpPr>
            <p:cNvPr id="64591" name="AutoShape 79"/>
            <p:cNvSpPr>
              <a:spLocks noChangeArrowheads="1"/>
            </p:cNvSpPr>
            <p:nvPr/>
          </p:nvSpPr>
          <p:spPr bwMode="gray">
            <a:xfrm rot="16200000" flipH="1">
              <a:off x="1821" y="2754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800"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64592" name="AutoShape 80"/>
            <p:cNvSpPr>
              <a:spLocks noChangeArrowheads="1"/>
            </p:cNvSpPr>
            <p:nvPr/>
          </p:nvSpPr>
          <p:spPr bwMode="gray">
            <a:xfrm rot="5400000" flipH="1">
              <a:off x="3629" y="2720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800"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64593" name="AutoShape 81"/>
            <p:cNvSpPr>
              <a:spLocks noChangeArrowheads="1"/>
            </p:cNvSpPr>
            <p:nvPr/>
          </p:nvSpPr>
          <p:spPr bwMode="gray">
            <a:xfrm rot="10800000" flipH="1">
              <a:off x="2726" y="3440"/>
              <a:ext cx="306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800"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6174" name="Oval 82"/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800">
                <a:latin typeface="Times New Roman" pitchFamily="18" charset="0"/>
              </a:endParaRPr>
            </a:p>
          </p:txBody>
        </p:sp>
        <p:sp>
          <p:nvSpPr>
            <p:cNvPr id="6175" name="Oval 83"/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z="2800">
                <a:latin typeface="Times New Roman" pitchFamily="18" charset="0"/>
              </a:endParaRPr>
            </a:p>
          </p:txBody>
        </p:sp>
        <p:sp>
          <p:nvSpPr>
            <p:cNvPr id="64596" name="Oval 84"/>
            <p:cNvSpPr>
              <a:spLocks noChangeArrowheads="1"/>
            </p:cNvSpPr>
            <p:nvPr/>
          </p:nvSpPr>
          <p:spPr bwMode="gray">
            <a:xfrm>
              <a:off x="2255" y="2001"/>
              <a:ext cx="1260" cy="1262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en-US" sz="2800"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6177" name="Oval 85"/>
            <p:cNvSpPr>
              <a:spLocks noChangeArrowheads="1"/>
            </p:cNvSpPr>
            <p:nvPr/>
          </p:nvSpPr>
          <p:spPr bwMode="gray">
            <a:xfrm>
              <a:off x="2254" y="2000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endParaRPr lang="en-US" sz="2800">
                <a:latin typeface="Times New Roman" pitchFamily="18" charset="0"/>
              </a:endParaRPr>
            </a:p>
          </p:txBody>
        </p:sp>
        <p:sp>
          <p:nvSpPr>
            <p:cNvPr id="64598" name="Oval 86"/>
            <p:cNvSpPr>
              <a:spLocks noChangeArrowheads="1"/>
            </p:cNvSpPr>
            <p:nvPr/>
          </p:nvSpPr>
          <p:spPr bwMode="gray">
            <a:xfrm>
              <a:off x="2336" y="2082"/>
              <a:ext cx="1096" cy="1100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6179" name="Oval 87"/>
            <p:cNvSpPr>
              <a:spLocks noChangeArrowheads="1"/>
            </p:cNvSpPr>
            <p:nvPr/>
          </p:nvSpPr>
          <p:spPr bwMode="gray">
            <a:xfrm>
              <a:off x="2337" y="2083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/>
            <a:p>
              <a:endParaRPr lang="en-US" sz="2800">
                <a:latin typeface="Times New Roman" pitchFamily="18" charset="0"/>
              </a:endParaRPr>
            </a:p>
          </p:txBody>
        </p:sp>
      </p:grpSp>
      <p:grpSp>
        <p:nvGrpSpPr>
          <p:cNvPr id="6153" name="Group 88"/>
          <p:cNvGrpSpPr>
            <a:grpSpLocks/>
          </p:cNvGrpSpPr>
          <p:nvPr/>
        </p:nvGrpSpPr>
        <p:grpSpPr bwMode="auto">
          <a:xfrm rot="5400000">
            <a:off x="467307" y="4995282"/>
            <a:ext cx="992188" cy="831424"/>
            <a:chOff x="1872" y="1824"/>
            <a:chExt cx="2014" cy="1821"/>
          </a:xfrm>
        </p:grpSpPr>
        <p:sp>
          <p:nvSpPr>
            <p:cNvPr id="64601" name="AutoShape 89"/>
            <p:cNvSpPr>
              <a:spLocks noChangeArrowheads="1"/>
            </p:cNvSpPr>
            <p:nvPr/>
          </p:nvSpPr>
          <p:spPr bwMode="gray">
            <a:xfrm rot="16200000" flipH="1">
              <a:off x="1821" y="2754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800"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64602" name="AutoShape 90"/>
            <p:cNvSpPr>
              <a:spLocks noChangeArrowheads="1"/>
            </p:cNvSpPr>
            <p:nvPr/>
          </p:nvSpPr>
          <p:spPr bwMode="gray">
            <a:xfrm rot="5400000" flipH="1">
              <a:off x="3629" y="2720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800"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64603" name="AutoShape 91"/>
            <p:cNvSpPr>
              <a:spLocks noChangeArrowheads="1"/>
            </p:cNvSpPr>
            <p:nvPr/>
          </p:nvSpPr>
          <p:spPr bwMode="gray">
            <a:xfrm rot="10800000" flipH="1">
              <a:off x="2726" y="3440"/>
              <a:ext cx="306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800"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6165" name="Oval 92"/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800">
                <a:latin typeface="Times New Roman" pitchFamily="18" charset="0"/>
              </a:endParaRPr>
            </a:p>
          </p:txBody>
        </p:sp>
        <p:sp>
          <p:nvSpPr>
            <p:cNvPr id="6166" name="Oval 93"/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z="2800">
                <a:latin typeface="Times New Roman" pitchFamily="18" charset="0"/>
              </a:endParaRPr>
            </a:p>
          </p:txBody>
        </p:sp>
        <p:sp>
          <p:nvSpPr>
            <p:cNvPr id="64606" name="Oval 94"/>
            <p:cNvSpPr>
              <a:spLocks noChangeArrowheads="1"/>
            </p:cNvSpPr>
            <p:nvPr/>
          </p:nvSpPr>
          <p:spPr bwMode="gray">
            <a:xfrm>
              <a:off x="2255" y="2001"/>
              <a:ext cx="1260" cy="1262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en-US" sz="2800"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6168" name="Oval 95"/>
            <p:cNvSpPr>
              <a:spLocks noChangeArrowheads="1"/>
            </p:cNvSpPr>
            <p:nvPr/>
          </p:nvSpPr>
          <p:spPr bwMode="gray">
            <a:xfrm>
              <a:off x="2254" y="2000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endParaRPr lang="en-US" sz="2800">
                <a:latin typeface="Times New Roman" pitchFamily="18" charset="0"/>
              </a:endParaRPr>
            </a:p>
          </p:txBody>
        </p:sp>
        <p:sp>
          <p:nvSpPr>
            <p:cNvPr id="64608" name="Oval 96"/>
            <p:cNvSpPr>
              <a:spLocks noChangeArrowheads="1"/>
            </p:cNvSpPr>
            <p:nvPr/>
          </p:nvSpPr>
          <p:spPr bwMode="gray">
            <a:xfrm>
              <a:off x="2336" y="2082"/>
              <a:ext cx="1096" cy="1100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6170" name="Oval 97"/>
            <p:cNvSpPr>
              <a:spLocks noChangeArrowheads="1"/>
            </p:cNvSpPr>
            <p:nvPr/>
          </p:nvSpPr>
          <p:spPr bwMode="gray">
            <a:xfrm>
              <a:off x="2337" y="2083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/>
            <a:p>
              <a:endParaRPr lang="en-US" sz="2800">
                <a:latin typeface="Times New Roman" pitchFamily="18" charset="0"/>
              </a:endParaRPr>
            </a:p>
          </p:txBody>
        </p:sp>
      </p:grpSp>
      <p:sp>
        <p:nvSpPr>
          <p:cNvPr id="64612" name="AutoShape 100"/>
          <p:cNvSpPr>
            <a:spLocks noChangeArrowheads="1"/>
          </p:cNvSpPr>
          <p:nvPr/>
        </p:nvSpPr>
        <p:spPr bwMode="gray">
          <a:xfrm>
            <a:off x="71430" y="274574"/>
            <a:ext cx="9001140" cy="1228930"/>
          </a:xfrm>
          <a:prstGeom prst="roundRect">
            <a:avLst>
              <a:gd name="adj" fmla="val 50000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anchor="ctr"/>
          <a:lstStyle/>
          <a:p>
            <a:pPr>
              <a:defRPr/>
            </a:pPr>
            <a:r>
              <a:rPr lang="en-US" sz="2800" b="1" u="sng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fr-FR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fr-FR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 </a:t>
            </a:r>
            <a:r>
              <a:rPr lang="fr-FR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fr-FR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fr-FR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fr-FR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fr-FR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fr-FR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 </a:t>
            </a:r>
            <a:r>
              <a:rPr lang="fr-FR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fr-FR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fr-FR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fr-FR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fr-FR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fr-FR" sz="2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fr-FR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fr-FR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fr-FR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fr-FR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fr-FR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fr-FR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fr-FR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fr-FR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fr-FR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fr-FR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fr-FR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57" name="Line 102"/>
          <p:cNvSpPr>
            <a:spLocks noChangeShapeType="1"/>
          </p:cNvSpPr>
          <p:nvPr/>
        </p:nvSpPr>
        <p:spPr bwMode="auto">
          <a:xfrm>
            <a:off x="9144000" y="0"/>
            <a:ext cx="0" cy="685800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8" name="Line 103"/>
          <p:cNvSpPr>
            <a:spLocks noChangeShapeType="1"/>
          </p:cNvSpPr>
          <p:nvPr/>
        </p:nvSpPr>
        <p:spPr bwMode="auto">
          <a:xfrm>
            <a:off x="0" y="7315200"/>
            <a:ext cx="9144000" cy="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9" name="Line 104"/>
          <p:cNvSpPr>
            <a:spLocks noChangeShapeType="1"/>
          </p:cNvSpPr>
          <p:nvPr/>
        </p:nvSpPr>
        <p:spPr bwMode="auto">
          <a:xfrm>
            <a:off x="9525" y="0"/>
            <a:ext cx="9144000" cy="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60" name="Line 105"/>
          <p:cNvSpPr>
            <a:spLocks noChangeShapeType="1"/>
          </p:cNvSpPr>
          <p:nvPr/>
        </p:nvSpPr>
        <p:spPr bwMode="auto">
          <a:xfrm>
            <a:off x="9525" y="-20638"/>
            <a:ext cx="0" cy="6858001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810" name="Oval 106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2074863" y="6065838"/>
            <a:ext cx="5053012" cy="762000"/>
          </a:xfrm>
          <a:prstGeom prst="ellipse">
            <a:avLst/>
          </a:prstGeom>
          <a:solidFill>
            <a:srgbClr val="FF9FF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200" b="1" dirty="0" err="1">
                <a:latin typeface="Times New Roman" pitchFamily="18" charset="0"/>
              </a:rPr>
              <a:t>Đáp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án</a:t>
            </a:r>
            <a:r>
              <a:rPr lang="en-US" sz="3200" b="1" dirty="0">
                <a:latin typeface="Times New Roman" pitchFamily="18" charset="0"/>
              </a:rPr>
              <a:t>: B</a:t>
            </a:r>
          </a:p>
        </p:txBody>
      </p:sp>
      <p:sp>
        <p:nvSpPr>
          <p:cNvPr id="2" name="Rectangle 1"/>
          <p:cNvSpPr/>
          <p:nvPr/>
        </p:nvSpPr>
        <p:spPr>
          <a:xfrm>
            <a:off x="2414771" y="3037870"/>
            <a:ext cx="43556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Bao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che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khi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mắc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 rot="10800000" flipV="1">
            <a:off x="2140122" y="1996004"/>
            <a:ext cx="645556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trước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nỗi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đau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vi-VN" sz="2800" dirty="0">
              <a:solidFill>
                <a:srgbClr val="00206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719311" y="4239285"/>
            <a:ext cx="718529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Giúp</a:t>
            </a:r>
            <a:r>
              <a:rPr lang="fr-FR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đỡ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đình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vi-VN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3620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28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28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8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2"/>
          <p:cNvSpPr txBox="1">
            <a:spLocks noChangeArrowheads="1"/>
          </p:cNvSpPr>
          <p:nvPr/>
        </p:nvSpPr>
        <p:spPr bwMode="auto">
          <a:xfrm>
            <a:off x="0" y="1752600"/>
            <a:ext cx="91440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6000" b="1" dirty="0" err="1">
                <a:solidFill>
                  <a:srgbClr val="3333CC"/>
                </a:solidFill>
                <a:latin typeface="Times New Roman" pitchFamily="18" charset="0"/>
              </a:rPr>
              <a:t>Phần</a:t>
            </a:r>
            <a:r>
              <a:rPr lang="en-US" sz="6000" b="1" dirty="0">
                <a:solidFill>
                  <a:srgbClr val="3333CC"/>
                </a:solidFill>
                <a:latin typeface="Times New Roman" pitchFamily="18" charset="0"/>
              </a:rPr>
              <a:t> </a:t>
            </a:r>
            <a:r>
              <a:rPr lang="en-US" sz="6000" b="1" dirty="0" err="1">
                <a:solidFill>
                  <a:srgbClr val="3333CC"/>
                </a:solidFill>
                <a:latin typeface="Times New Roman" pitchFamily="18" charset="0"/>
              </a:rPr>
              <a:t>thưởng</a:t>
            </a:r>
            <a:r>
              <a:rPr lang="en-US" sz="6000" b="1" dirty="0">
                <a:solidFill>
                  <a:srgbClr val="3333CC"/>
                </a:solidFill>
                <a:latin typeface="Times New Roman" pitchFamily="18" charset="0"/>
              </a:rPr>
              <a:t> </a:t>
            </a:r>
            <a:r>
              <a:rPr lang="en-US" sz="6000" b="1" dirty="0" err="1">
                <a:solidFill>
                  <a:srgbClr val="3333CC"/>
                </a:solidFill>
                <a:latin typeface="Times New Roman" pitchFamily="18" charset="0"/>
              </a:rPr>
              <a:t>là</a:t>
            </a:r>
            <a:r>
              <a:rPr lang="en-US" sz="6000" b="1" dirty="0">
                <a:solidFill>
                  <a:srgbClr val="3333CC"/>
                </a:solidFill>
                <a:latin typeface="Times New Roman" pitchFamily="18" charset="0"/>
              </a:rPr>
              <a:t> </a:t>
            </a:r>
            <a:r>
              <a:rPr lang="en-US" sz="6000" b="1" dirty="0" err="1">
                <a:solidFill>
                  <a:srgbClr val="3333CC"/>
                </a:solidFill>
                <a:latin typeface="Times New Roman" pitchFamily="18" charset="0"/>
              </a:rPr>
              <a:t>một</a:t>
            </a:r>
            <a:r>
              <a:rPr lang="en-US" sz="6000" b="1" dirty="0">
                <a:solidFill>
                  <a:srgbClr val="3333CC"/>
                </a:solidFill>
                <a:latin typeface="Times New Roman" pitchFamily="18" charset="0"/>
              </a:rPr>
              <a:t> </a:t>
            </a:r>
            <a:r>
              <a:rPr lang="en-US" sz="6000" b="1" dirty="0" err="1">
                <a:solidFill>
                  <a:srgbClr val="3333CC"/>
                </a:solidFill>
                <a:latin typeface="Times New Roman" pitchFamily="18" charset="0"/>
              </a:rPr>
              <a:t>điểm</a:t>
            </a:r>
            <a:r>
              <a:rPr lang="en-US" sz="6000" b="1" dirty="0">
                <a:solidFill>
                  <a:srgbClr val="3333CC"/>
                </a:solidFill>
                <a:latin typeface="Times New Roman" pitchFamily="18" charset="0"/>
              </a:rPr>
              <a:t> 10</a:t>
            </a:r>
          </a:p>
        </p:txBody>
      </p:sp>
      <p:sp>
        <p:nvSpPr>
          <p:cNvPr id="3" name="Right Arrow 2">
            <a:hlinkClick r:id="rId3" action="ppaction://hlinksldjump"/>
          </p:cNvPr>
          <p:cNvSpPr/>
          <p:nvPr/>
        </p:nvSpPr>
        <p:spPr>
          <a:xfrm>
            <a:off x="7164388" y="5732463"/>
            <a:ext cx="792162" cy="5762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159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2584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888</TotalTime>
  <Words>904</Words>
  <Application>Microsoft Office PowerPoint</Application>
  <PresentationFormat>On-screen Show (4:3)</PresentationFormat>
  <Paragraphs>112</Paragraphs>
  <Slides>30</Slides>
  <Notes>16</Notes>
  <HiddenSlides>3</HiddenSlides>
  <MMClips>2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5" baseType="lpstr">
      <vt:lpstr>Microsoft YaHei</vt:lpstr>
      <vt:lpstr>Microsoft YaHei</vt:lpstr>
      <vt:lpstr>SimSun</vt:lpstr>
      <vt:lpstr>SimSun</vt:lpstr>
      <vt:lpstr>Arial</vt:lpstr>
      <vt:lpstr>Calibri</vt:lpstr>
      <vt:lpstr>Garamond</vt:lpstr>
      <vt:lpstr>华文新魏</vt:lpstr>
      <vt:lpstr>Times New Roman</vt:lpstr>
      <vt:lpstr>VNI-Times</vt:lpstr>
      <vt:lpstr>VNI-Thuphap</vt:lpstr>
      <vt:lpstr>华康少女文字W5(P)</vt:lpstr>
      <vt:lpstr>汉仪铸字木头人W</vt:lpstr>
      <vt:lpstr>迷你简卡通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 KH</dc:creator>
  <cp:lastModifiedBy>Microsoft account</cp:lastModifiedBy>
  <cp:revision>124</cp:revision>
  <dcterms:created xsi:type="dcterms:W3CDTF">2021-12-20T09:33:34Z</dcterms:created>
  <dcterms:modified xsi:type="dcterms:W3CDTF">2025-05-27T07:36:05Z</dcterms:modified>
</cp:coreProperties>
</file>