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688" r:id="rId3"/>
    <p:sldMasterId id="2147483701" r:id="rId4"/>
  </p:sldMasterIdLst>
  <p:notesMasterIdLst>
    <p:notesMasterId r:id="rId42"/>
  </p:notesMasterIdLst>
  <p:sldIdLst>
    <p:sldId id="284" r:id="rId5"/>
    <p:sldId id="265" r:id="rId6"/>
    <p:sldId id="295" r:id="rId7"/>
    <p:sldId id="381" r:id="rId8"/>
    <p:sldId id="379" r:id="rId9"/>
    <p:sldId id="380" r:id="rId10"/>
    <p:sldId id="382" r:id="rId11"/>
    <p:sldId id="402" r:id="rId12"/>
    <p:sldId id="305" r:id="rId13"/>
    <p:sldId id="267" r:id="rId14"/>
    <p:sldId id="355" r:id="rId15"/>
    <p:sldId id="365" r:id="rId16"/>
    <p:sldId id="392" r:id="rId17"/>
    <p:sldId id="317" r:id="rId18"/>
    <p:sldId id="376" r:id="rId19"/>
    <p:sldId id="394" r:id="rId20"/>
    <p:sldId id="299" r:id="rId21"/>
    <p:sldId id="400" r:id="rId22"/>
    <p:sldId id="397" r:id="rId23"/>
    <p:sldId id="403" r:id="rId24"/>
    <p:sldId id="268" r:id="rId25"/>
    <p:sldId id="366" r:id="rId26"/>
    <p:sldId id="339" r:id="rId27"/>
    <p:sldId id="395" r:id="rId28"/>
    <p:sldId id="341" r:id="rId29"/>
    <p:sldId id="356" r:id="rId30"/>
    <p:sldId id="347" r:id="rId31"/>
    <p:sldId id="348" r:id="rId32"/>
    <p:sldId id="349" r:id="rId33"/>
    <p:sldId id="399" r:id="rId34"/>
    <p:sldId id="384" r:id="rId35"/>
    <p:sldId id="389" r:id="rId36"/>
    <p:sldId id="391" r:id="rId37"/>
    <p:sldId id="401" r:id="rId38"/>
    <p:sldId id="398" r:id="rId39"/>
    <p:sldId id="396" r:id="rId40"/>
    <p:sldId id="28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7b1fc6c8ec03f6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6639"/>
    <a:srgbClr val="F93761"/>
    <a:srgbClr val="C0E399"/>
    <a:srgbClr val="FF00FF"/>
    <a:srgbClr val="FFC000"/>
    <a:srgbClr val="59D774"/>
    <a:srgbClr val="84B4E0"/>
    <a:srgbClr val="3A50F6"/>
    <a:srgbClr val="7BB8B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4660"/>
  </p:normalViewPr>
  <p:slideViewPr>
    <p:cSldViewPr snapToGrid="0">
      <p:cViewPr varScale="1">
        <p:scale>
          <a:sx n="61" d="100"/>
          <a:sy n="61" d="100"/>
        </p:scale>
        <p:origin x="904"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4D1EE5-250D-45CA-ABAD-25A02A032D6C}" type="doc">
      <dgm:prSet loTypeId="urn:microsoft.com/office/officeart/2005/8/layout/pyramid2" loCatId="list" qsTypeId="urn:microsoft.com/office/officeart/2005/8/quickstyle/simple1" qsCatId="simple" csTypeId="urn:microsoft.com/office/officeart/2005/8/colors/colorful4" csCatId="colorful" phldr="1"/>
      <dgm:spPr/>
    </dgm:pt>
    <dgm:pt modelId="{E17C3079-8166-4392-8BAD-85ABF3FB4D55}">
      <dgm:prSet phldrT="[Text]" custT="1"/>
      <dgm:spPr/>
      <dgm:t>
        <a:bodyPr/>
        <a:lstStyle/>
        <a:p>
          <a:r>
            <a:rPr lang="en-US" sz="2400" b="1" dirty="0">
              <a:solidFill>
                <a:srgbClr val="FF0000"/>
              </a:solidFill>
              <a:latin typeface="Times New Roman" panose="02020603050405020304" pitchFamily="18" charset="0"/>
              <a:cs typeface="Times New Roman" panose="02020603050405020304" pitchFamily="18" charset="0"/>
            </a:rPr>
            <a:t>I. </a:t>
          </a:r>
          <a:r>
            <a:rPr lang="en-US" sz="2400" b="1" dirty="0" err="1">
              <a:solidFill>
                <a:srgbClr val="FF0000"/>
              </a:solidFill>
              <a:latin typeface="Times New Roman" panose="02020603050405020304" pitchFamily="18" charset="0"/>
              <a:cs typeface="Times New Roman" panose="02020603050405020304" pitchFamily="18" charset="0"/>
            </a:rPr>
            <a:t>Mở</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Dẫn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Trọng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hủ</a:t>
          </a:r>
          <a:r>
            <a:rPr lang="en-US" sz="2400" b="1" dirty="0">
              <a:latin typeface="Times New Roman" panose="02020603050405020304" pitchFamily="18" charset="0"/>
              <a:cs typeface="Times New Roman" panose="02020603050405020304" pitchFamily="18" charset="0"/>
            </a:rPr>
            <a:t>.</a:t>
          </a:r>
        </a:p>
      </dgm:t>
    </dgm:pt>
    <dgm:pt modelId="{37BAC2F1-7E8D-44BF-ABF4-03D6FA052760}" type="parTrans" cxnId="{C0770274-C25C-4A83-B512-E7703917AC13}">
      <dgm:prSet/>
      <dgm:spPr/>
      <dgm:t>
        <a:bodyPr/>
        <a:lstStyle/>
        <a:p>
          <a:endParaRPr lang="en-US"/>
        </a:p>
      </dgm:t>
    </dgm:pt>
    <dgm:pt modelId="{3490C725-9C7C-4BCD-9C7A-259BA49A718E}" type="sibTrans" cxnId="{C0770274-C25C-4A83-B512-E7703917AC13}">
      <dgm:prSet/>
      <dgm:spPr/>
      <dgm:t>
        <a:bodyPr/>
        <a:lstStyle/>
        <a:p>
          <a:endParaRPr lang="en-US"/>
        </a:p>
      </dgm:t>
    </dgm:pt>
    <dgm:pt modelId="{95B652DE-E063-4BE5-A90F-D3BB4EA146DE}">
      <dgm:prSet phldrT="[Text]" custT="1"/>
      <dgm:spPr/>
      <dgm:t>
        <a:bodyPr/>
        <a:lstStyle/>
        <a:p>
          <a:r>
            <a:rPr lang="en-US" sz="2400" b="1" dirty="0">
              <a:solidFill>
                <a:srgbClr val="FF0000"/>
              </a:solidFill>
              <a:latin typeface="Times New Roman" panose="02020603050405020304" pitchFamily="18" charset="0"/>
              <a:cs typeface="Times New Roman" panose="02020603050405020304" pitchFamily="18" charset="0"/>
            </a:rPr>
            <a:t>II. </a:t>
          </a:r>
          <a:r>
            <a:rPr lang="en-US" sz="2400" b="1" dirty="0" err="1">
              <a:solidFill>
                <a:srgbClr val="FF0000"/>
              </a:solidFill>
              <a:latin typeface="Times New Roman" panose="02020603050405020304" pitchFamily="18" charset="0"/>
              <a:cs typeface="Times New Roman" panose="02020603050405020304" pitchFamily="18" charset="0"/>
            </a:rPr>
            <a:t>Thân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2. </a:t>
          </a:r>
          <a:r>
            <a:rPr lang="vi-VN" sz="2400" b="1" dirty="0">
              <a:latin typeface="Times New Roman" panose="02020603050405020304" pitchFamily="18" charset="0"/>
              <a:cs typeface="Times New Roman" panose="02020603050405020304" pitchFamily="18" charset="0"/>
            </a:rPr>
            <a:t>Bàn luận</a:t>
          </a:r>
          <a:r>
            <a:rPr lang="en-US" sz="2400" b="1" dirty="0">
              <a:latin typeface="Times New Roman" panose="02020603050405020304" pitchFamily="18" charset="0"/>
              <a:cs typeface="Times New Roman" panose="02020603050405020304" pitchFamily="18" charset="0"/>
            </a:rPr>
            <a:t>   3. </a:t>
          </a:r>
          <a:r>
            <a:rPr lang="en-US" sz="2400" b="1" dirty="0" err="1">
              <a:latin typeface="Times New Roman" panose="02020603050405020304" pitchFamily="18" charset="0"/>
              <a:cs typeface="Times New Roman" panose="02020603050405020304" pitchFamily="18" charset="0"/>
            </a:rPr>
            <a:t>Chứng</a:t>
          </a:r>
          <a:r>
            <a:rPr lang="en-US" sz="2400" b="1" dirty="0">
              <a:latin typeface="Times New Roman" panose="02020603050405020304" pitchFamily="18" charset="0"/>
              <a:cs typeface="Times New Roman" panose="02020603050405020304" pitchFamily="18" charset="0"/>
            </a:rPr>
            <a:t> minh: </a:t>
          </a:r>
        </a:p>
        <a:p>
          <a:r>
            <a:rPr lang="en-US" sz="2400" b="1" dirty="0">
              <a:latin typeface="Times New Roman" panose="02020603050405020304" pitchFamily="18" charset="0"/>
              <a:cs typeface="Times New Roman" panose="02020603050405020304" pitchFamily="18" charset="0"/>
            </a:rPr>
            <a:t>4. </a:t>
          </a:r>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vi-VN" sz="2400" b="1" dirty="0">
              <a:latin typeface="Times New Roman" panose="02020603050405020304" pitchFamily="18" charset="0"/>
              <a:cs typeface="Times New Roman" panose="02020603050405020304" pitchFamily="18" charset="0"/>
            </a:rPr>
            <a:t>- mở rộng</a:t>
          </a:r>
          <a:endParaRPr lang="en-US" sz="2400" dirty="0">
            <a:latin typeface="Times New Roman" panose="02020603050405020304" pitchFamily="18" charset="0"/>
            <a:cs typeface="Times New Roman" panose="02020603050405020304" pitchFamily="18" charset="0"/>
          </a:endParaRPr>
        </a:p>
      </dgm:t>
    </dgm:pt>
    <dgm:pt modelId="{C3C588FB-1D52-4D89-8474-53FD8E26495B}" type="parTrans" cxnId="{1F1D4B86-F835-4A2F-A6F8-67D60359BB9F}">
      <dgm:prSet/>
      <dgm:spPr/>
      <dgm:t>
        <a:bodyPr/>
        <a:lstStyle/>
        <a:p>
          <a:endParaRPr lang="en-US"/>
        </a:p>
      </dgm:t>
    </dgm:pt>
    <dgm:pt modelId="{C16E4D45-3DFE-4FFE-BFB0-5E09D146D453}" type="sibTrans" cxnId="{1F1D4B86-F835-4A2F-A6F8-67D60359BB9F}">
      <dgm:prSet/>
      <dgm:spPr/>
      <dgm:t>
        <a:bodyPr/>
        <a:lstStyle/>
        <a:p>
          <a:endParaRPr lang="en-US"/>
        </a:p>
      </dgm:t>
    </dgm:pt>
    <dgm:pt modelId="{0D88C01E-C77F-4198-8F02-4068019DAC5F}">
      <dgm:prSet phldrT="[Text]" custT="1"/>
      <dgm:spPr/>
      <dgm:t>
        <a:bodyPr/>
        <a:lstStyle/>
        <a:p>
          <a:r>
            <a:rPr lang="en-US" sz="2400" b="1" dirty="0">
              <a:solidFill>
                <a:srgbClr val="FF0000"/>
              </a:solidFill>
              <a:latin typeface="Times New Roman" panose="02020603050405020304" pitchFamily="18" charset="0"/>
              <a:cs typeface="Times New Roman" panose="02020603050405020304" pitchFamily="18" charset="0"/>
            </a:rPr>
            <a:t>III. </a:t>
          </a:r>
          <a:r>
            <a:rPr lang="en-US" sz="2400" b="1" dirty="0" err="1">
              <a:solidFill>
                <a:srgbClr val="FF0000"/>
              </a:solidFill>
              <a:latin typeface="Times New Roman" panose="02020603050405020304" pitchFamily="18" charset="0"/>
              <a:cs typeface="Times New Roman" panose="02020603050405020304" pitchFamily="18" charset="0"/>
            </a:rPr>
            <a:t>Kết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rút</a:t>
          </a:r>
          <a:r>
            <a:rPr lang="en-US" sz="2400" b="1" dirty="0">
              <a:latin typeface="Times New Roman" panose="02020603050405020304" pitchFamily="18" charset="0"/>
              <a:cs typeface="Times New Roman" panose="02020603050405020304" pitchFamily="18" charset="0"/>
            </a:rPr>
            <a:t> ra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A21700B9-FAD4-4BE7-84FC-F327FBEA746F}" type="parTrans" cxnId="{57534E6A-7F10-4884-91B0-F9C7D796E7F4}">
      <dgm:prSet/>
      <dgm:spPr/>
      <dgm:t>
        <a:bodyPr/>
        <a:lstStyle/>
        <a:p>
          <a:endParaRPr lang="en-US"/>
        </a:p>
      </dgm:t>
    </dgm:pt>
    <dgm:pt modelId="{958247D7-D136-4967-82EC-864514BB3D55}" type="sibTrans" cxnId="{57534E6A-7F10-4884-91B0-F9C7D796E7F4}">
      <dgm:prSet/>
      <dgm:spPr/>
      <dgm:t>
        <a:bodyPr/>
        <a:lstStyle/>
        <a:p>
          <a:endParaRPr lang="en-US"/>
        </a:p>
      </dgm:t>
    </dgm:pt>
    <dgm:pt modelId="{929873E3-76CE-431C-A52B-E174163455FD}" type="pres">
      <dgm:prSet presAssocID="{7A4D1EE5-250D-45CA-ABAD-25A02A032D6C}" presName="compositeShape" presStyleCnt="0">
        <dgm:presLayoutVars>
          <dgm:dir/>
          <dgm:resizeHandles/>
        </dgm:presLayoutVars>
      </dgm:prSet>
      <dgm:spPr/>
    </dgm:pt>
    <dgm:pt modelId="{75C8CF99-339A-41D1-B34D-28696CF7BC1A}" type="pres">
      <dgm:prSet presAssocID="{7A4D1EE5-250D-45CA-ABAD-25A02A032D6C}" presName="pyramid" presStyleLbl="node1" presStyleIdx="0" presStyleCnt="1" custLinFactNeighborX="-16292"/>
      <dgm:spPr/>
    </dgm:pt>
    <dgm:pt modelId="{5D1EDEB3-2E6B-46B4-B907-EBC313DFC7F9}" type="pres">
      <dgm:prSet presAssocID="{7A4D1EE5-250D-45CA-ABAD-25A02A032D6C}" presName="theList" presStyleCnt="0"/>
      <dgm:spPr/>
    </dgm:pt>
    <dgm:pt modelId="{377D0BC6-0431-49AA-BD47-EA1268627415}" type="pres">
      <dgm:prSet presAssocID="{E17C3079-8166-4392-8BAD-85ABF3FB4D55}" presName="aNode" presStyleLbl="fgAcc1" presStyleIdx="0" presStyleCnt="3" custScaleX="244319" custLinFactY="5501" custLinFactNeighborX="34877" custLinFactNeighborY="100000">
        <dgm:presLayoutVars>
          <dgm:bulletEnabled val="1"/>
        </dgm:presLayoutVars>
      </dgm:prSet>
      <dgm:spPr/>
    </dgm:pt>
    <dgm:pt modelId="{957DB17F-D0E7-40B7-AF73-2B5AD3B870D3}" type="pres">
      <dgm:prSet presAssocID="{E17C3079-8166-4392-8BAD-85ABF3FB4D55}" presName="aSpace" presStyleCnt="0"/>
      <dgm:spPr/>
    </dgm:pt>
    <dgm:pt modelId="{C030A4FA-0E05-409E-A64F-5195E5E0EC9B}" type="pres">
      <dgm:prSet presAssocID="{95B652DE-E063-4BE5-A90F-D3BB4EA146DE}" presName="aNode" presStyleLbl="fgAcc1" presStyleIdx="1" presStyleCnt="3" custScaleX="244319" custLinFactY="5501" custLinFactNeighborX="34877" custLinFactNeighborY="100000">
        <dgm:presLayoutVars>
          <dgm:bulletEnabled val="1"/>
        </dgm:presLayoutVars>
      </dgm:prSet>
      <dgm:spPr/>
    </dgm:pt>
    <dgm:pt modelId="{63355385-014A-4E72-9AF9-6ED097167803}" type="pres">
      <dgm:prSet presAssocID="{95B652DE-E063-4BE5-A90F-D3BB4EA146DE}" presName="aSpace" presStyleCnt="0"/>
      <dgm:spPr/>
    </dgm:pt>
    <dgm:pt modelId="{EA825371-C943-484D-B633-6F36CEEDE682}" type="pres">
      <dgm:prSet presAssocID="{0D88C01E-C77F-4198-8F02-4068019DAC5F}" presName="aNode" presStyleLbl="fgAcc1" presStyleIdx="2" presStyleCnt="3" custScaleX="244319" custLinFactY="5501" custLinFactNeighborX="34877" custLinFactNeighborY="100000">
        <dgm:presLayoutVars>
          <dgm:bulletEnabled val="1"/>
        </dgm:presLayoutVars>
      </dgm:prSet>
      <dgm:spPr/>
    </dgm:pt>
    <dgm:pt modelId="{A5A1A049-9C21-4F0D-9C9C-F4FE6F62BFFF}" type="pres">
      <dgm:prSet presAssocID="{0D88C01E-C77F-4198-8F02-4068019DAC5F}" presName="aSpace" presStyleCnt="0"/>
      <dgm:spPr/>
    </dgm:pt>
  </dgm:ptLst>
  <dgm:cxnLst>
    <dgm:cxn modelId="{89E45E31-4961-45E4-AE74-BE7E9C62D417}" type="presOf" srcId="{95B652DE-E063-4BE5-A90F-D3BB4EA146DE}" destId="{C030A4FA-0E05-409E-A64F-5195E5E0EC9B}" srcOrd="0" destOrd="0" presId="urn:microsoft.com/office/officeart/2005/8/layout/pyramid2"/>
    <dgm:cxn modelId="{57534E6A-7F10-4884-91B0-F9C7D796E7F4}" srcId="{7A4D1EE5-250D-45CA-ABAD-25A02A032D6C}" destId="{0D88C01E-C77F-4198-8F02-4068019DAC5F}" srcOrd="2" destOrd="0" parTransId="{A21700B9-FAD4-4BE7-84FC-F327FBEA746F}" sibTransId="{958247D7-D136-4967-82EC-864514BB3D55}"/>
    <dgm:cxn modelId="{C0770274-C25C-4A83-B512-E7703917AC13}" srcId="{7A4D1EE5-250D-45CA-ABAD-25A02A032D6C}" destId="{E17C3079-8166-4392-8BAD-85ABF3FB4D55}" srcOrd="0" destOrd="0" parTransId="{37BAC2F1-7E8D-44BF-ABF4-03D6FA052760}" sibTransId="{3490C725-9C7C-4BCD-9C7A-259BA49A718E}"/>
    <dgm:cxn modelId="{1F1D4B86-F835-4A2F-A6F8-67D60359BB9F}" srcId="{7A4D1EE5-250D-45CA-ABAD-25A02A032D6C}" destId="{95B652DE-E063-4BE5-A90F-D3BB4EA146DE}" srcOrd="1" destOrd="0" parTransId="{C3C588FB-1D52-4D89-8474-53FD8E26495B}" sibTransId="{C16E4D45-3DFE-4FFE-BFB0-5E09D146D453}"/>
    <dgm:cxn modelId="{02D52E94-9B2D-4C1C-83F6-AA35C1B2690B}" type="presOf" srcId="{7A4D1EE5-250D-45CA-ABAD-25A02A032D6C}" destId="{929873E3-76CE-431C-A52B-E174163455FD}" srcOrd="0" destOrd="0" presId="urn:microsoft.com/office/officeart/2005/8/layout/pyramid2"/>
    <dgm:cxn modelId="{B586EEEA-01E0-4F03-8398-5087B3158E7E}" type="presOf" srcId="{E17C3079-8166-4392-8BAD-85ABF3FB4D55}" destId="{377D0BC6-0431-49AA-BD47-EA1268627415}" srcOrd="0" destOrd="0" presId="urn:microsoft.com/office/officeart/2005/8/layout/pyramid2"/>
    <dgm:cxn modelId="{CF91B1FF-7264-4D5E-9B54-4813C935AA31}" type="presOf" srcId="{0D88C01E-C77F-4198-8F02-4068019DAC5F}" destId="{EA825371-C943-484D-B633-6F36CEEDE682}" srcOrd="0" destOrd="0" presId="urn:microsoft.com/office/officeart/2005/8/layout/pyramid2"/>
    <dgm:cxn modelId="{2F9282A1-A8BF-4003-8600-D87FE908D3E9}" type="presParOf" srcId="{929873E3-76CE-431C-A52B-E174163455FD}" destId="{75C8CF99-339A-41D1-B34D-28696CF7BC1A}" srcOrd="0" destOrd="0" presId="urn:microsoft.com/office/officeart/2005/8/layout/pyramid2"/>
    <dgm:cxn modelId="{8EA2A20A-7CA2-4AE1-B3A3-6C156BB79041}" type="presParOf" srcId="{929873E3-76CE-431C-A52B-E174163455FD}" destId="{5D1EDEB3-2E6B-46B4-B907-EBC313DFC7F9}" srcOrd="1" destOrd="0" presId="urn:microsoft.com/office/officeart/2005/8/layout/pyramid2"/>
    <dgm:cxn modelId="{D61B6478-AEC6-4A72-867B-72629C1D9FDB}" type="presParOf" srcId="{5D1EDEB3-2E6B-46B4-B907-EBC313DFC7F9}" destId="{377D0BC6-0431-49AA-BD47-EA1268627415}" srcOrd="0" destOrd="0" presId="urn:microsoft.com/office/officeart/2005/8/layout/pyramid2"/>
    <dgm:cxn modelId="{4561534A-6480-4683-94A3-6D1052961539}" type="presParOf" srcId="{5D1EDEB3-2E6B-46B4-B907-EBC313DFC7F9}" destId="{957DB17F-D0E7-40B7-AF73-2B5AD3B870D3}" srcOrd="1" destOrd="0" presId="urn:microsoft.com/office/officeart/2005/8/layout/pyramid2"/>
    <dgm:cxn modelId="{1ADC4D80-DA11-452A-BB96-F2DCEBD9F992}" type="presParOf" srcId="{5D1EDEB3-2E6B-46B4-B907-EBC313DFC7F9}" destId="{C030A4FA-0E05-409E-A64F-5195E5E0EC9B}" srcOrd="2" destOrd="0" presId="urn:microsoft.com/office/officeart/2005/8/layout/pyramid2"/>
    <dgm:cxn modelId="{C629C803-6838-4FAB-899F-C9C889D8F355}" type="presParOf" srcId="{5D1EDEB3-2E6B-46B4-B907-EBC313DFC7F9}" destId="{63355385-014A-4E72-9AF9-6ED097167803}" srcOrd="3" destOrd="0" presId="urn:microsoft.com/office/officeart/2005/8/layout/pyramid2"/>
    <dgm:cxn modelId="{23D182F9-C245-4919-BED4-43A8A73F4021}" type="presParOf" srcId="{5D1EDEB3-2E6B-46B4-B907-EBC313DFC7F9}" destId="{EA825371-C943-484D-B633-6F36CEEDE682}" srcOrd="4" destOrd="0" presId="urn:microsoft.com/office/officeart/2005/8/layout/pyramid2"/>
    <dgm:cxn modelId="{47EA2C3B-EF15-4875-BB0B-441A85CED86B}" type="presParOf" srcId="{5D1EDEB3-2E6B-46B4-B907-EBC313DFC7F9}" destId="{A5A1A049-9C21-4F0D-9C9C-F4FE6F62BFFF}"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4D1EE5-250D-45CA-ABAD-25A02A032D6C}" type="doc">
      <dgm:prSet loTypeId="urn:microsoft.com/office/officeart/2005/8/layout/pyramid2" loCatId="list" qsTypeId="urn:microsoft.com/office/officeart/2005/8/quickstyle/simple1" qsCatId="simple" csTypeId="urn:microsoft.com/office/officeart/2005/8/colors/colorful4" csCatId="colorful" phldr="1"/>
      <dgm:spPr/>
    </dgm:pt>
    <dgm:pt modelId="{E17C3079-8166-4392-8BAD-85ABF3FB4D55}">
      <dgm:prSet phldrT="[Text]" custT="1"/>
      <dgm:spPr/>
      <dgm:t>
        <a:bodyPr/>
        <a:lstStyle/>
        <a:p>
          <a:r>
            <a:rPr lang="en-US" sz="2400" b="1" dirty="0">
              <a:latin typeface="Times New Roman" panose="02020603050405020304" pitchFamily="18" charset="0"/>
              <a:cs typeface="Times New Roman" panose="02020603050405020304" pitchFamily="18" charset="0"/>
            </a:rPr>
            <a:t>I. </a:t>
          </a:r>
          <a:r>
            <a:rPr lang="en-US" sz="2400" b="1" dirty="0" err="1">
              <a:latin typeface="Times New Roman" panose="02020603050405020304" pitchFamily="18" charset="0"/>
              <a:cs typeface="Times New Roman" panose="02020603050405020304" pitchFamily="18" charset="0"/>
            </a:rPr>
            <a:t>Mở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Dẫn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vấn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tưởng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endParaRPr lang="en-US" sz="2400" b="1" dirty="0">
            <a:latin typeface="Times New Roman" panose="02020603050405020304" pitchFamily="18" charset="0"/>
            <a:cs typeface="Times New Roman" panose="02020603050405020304" pitchFamily="18" charset="0"/>
          </a:endParaRPr>
        </a:p>
      </dgm:t>
    </dgm:pt>
    <dgm:pt modelId="{37BAC2F1-7E8D-44BF-ABF4-03D6FA052760}" type="parTrans" cxnId="{C0770274-C25C-4A83-B512-E7703917AC13}">
      <dgm:prSet/>
      <dgm:spPr/>
      <dgm:t>
        <a:bodyPr/>
        <a:lstStyle/>
        <a:p>
          <a:endParaRPr lang="en-US"/>
        </a:p>
      </dgm:t>
    </dgm:pt>
    <dgm:pt modelId="{3490C725-9C7C-4BCD-9C7A-259BA49A718E}" type="sibTrans" cxnId="{C0770274-C25C-4A83-B512-E7703917AC13}">
      <dgm:prSet/>
      <dgm:spPr/>
      <dgm:t>
        <a:bodyPr/>
        <a:lstStyle/>
        <a:p>
          <a:endParaRPr lang="en-US"/>
        </a:p>
      </dgm:t>
    </dgm:pt>
    <dgm:pt modelId="{95B652DE-E063-4BE5-A90F-D3BB4EA146DE}">
      <dgm:prSet phldrT="[Text]" custT="1"/>
      <dgm:spPr/>
      <dgm:t>
        <a:bodyPr/>
        <a:lstStyle/>
        <a:p>
          <a:r>
            <a:rPr lang="en-US" sz="2400" b="1" dirty="0">
              <a:latin typeface="Times New Roman" panose="02020603050405020304" pitchFamily="18" charset="0"/>
              <a:cs typeface="Times New Roman" panose="02020603050405020304" pitchFamily="18" charset="0"/>
            </a:rPr>
            <a:t>II. </a:t>
          </a:r>
          <a:r>
            <a:rPr lang="en-US" sz="2400" b="1" dirty="0" err="1">
              <a:latin typeface="Times New Roman" panose="02020603050405020304" pitchFamily="18" charset="0"/>
              <a:cs typeface="Times New Roman" panose="02020603050405020304" pitchFamily="18" charset="0"/>
            </a:rPr>
            <a:t>Thân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r>
            <a:rPr lang="en-US" sz="2400" b="1" dirty="0">
              <a:latin typeface="Times New Roman" panose="02020603050405020304" pitchFamily="18" charset="0"/>
              <a:cs typeface="Times New Roman" panose="02020603050405020304" pitchFamily="18" charset="0"/>
            </a:rPr>
            <a:t>  2. </a:t>
          </a:r>
          <a:r>
            <a:rPr lang="vi-VN" sz="2400" b="1" dirty="0">
              <a:latin typeface="Times New Roman" panose="02020603050405020304" pitchFamily="18" charset="0"/>
              <a:cs typeface="Times New Roman" panose="02020603050405020304" pitchFamily="18" charset="0"/>
            </a:rPr>
            <a:t>Bàn luận</a:t>
          </a:r>
          <a:r>
            <a:rPr lang="en-US" sz="2400" b="1" dirty="0">
              <a:latin typeface="Times New Roman" panose="02020603050405020304" pitchFamily="18" charset="0"/>
              <a:cs typeface="Times New Roman" panose="02020603050405020304" pitchFamily="18" charset="0"/>
            </a:rPr>
            <a:t>   3. </a:t>
          </a:r>
          <a:r>
            <a:rPr lang="en-US" sz="2400" b="1" dirty="0" err="1">
              <a:latin typeface="Times New Roman" panose="02020603050405020304" pitchFamily="18" charset="0"/>
              <a:cs typeface="Times New Roman" panose="02020603050405020304" pitchFamily="18" charset="0"/>
            </a:rPr>
            <a:t>Chứng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minh</a:t>
          </a:r>
          <a:r>
            <a:rPr lang="en-US" sz="2400" b="1"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4. </a:t>
          </a:r>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vi-VN" sz="2400" b="1" dirty="0">
              <a:latin typeface="Times New Roman" panose="02020603050405020304" pitchFamily="18" charset="0"/>
              <a:cs typeface="Times New Roman" panose="02020603050405020304" pitchFamily="18" charset="0"/>
            </a:rPr>
            <a:t>- mở rộng</a:t>
          </a:r>
          <a:endParaRPr lang="en-US" sz="2400" dirty="0">
            <a:latin typeface="Times New Roman" panose="02020603050405020304" pitchFamily="18" charset="0"/>
            <a:cs typeface="Times New Roman" panose="02020603050405020304" pitchFamily="18" charset="0"/>
          </a:endParaRPr>
        </a:p>
      </dgm:t>
    </dgm:pt>
    <dgm:pt modelId="{C3C588FB-1D52-4D89-8474-53FD8E26495B}" type="parTrans" cxnId="{1F1D4B86-F835-4A2F-A6F8-67D60359BB9F}">
      <dgm:prSet/>
      <dgm:spPr/>
      <dgm:t>
        <a:bodyPr/>
        <a:lstStyle/>
        <a:p>
          <a:endParaRPr lang="en-US"/>
        </a:p>
      </dgm:t>
    </dgm:pt>
    <dgm:pt modelId="{C16E4D45-3DFE-4FFE-BFB0-5E09D146D453}" type="sibTrans" cxnId="{1F1D4B86-F835-4A2F-A6F8-67D60359BB9F}">
      <dgm:prSet/>
      <dgm:spPr/>
      <dgm:t>
        <a:bodyPr/>
        <a:lstStyle/>
        <a:p>
          <a:endParaRPr lang="en-US"/>
        </a:p>
      </dgm:t>
    </dgm:pt>
    <dgm:pt modelId="{0D88C01E-C77F-4198-8F02-4068019DAC5F}">
      <dgm:prSet phldrT="[Text]" custT="1"/>
      <dgm:spPr/>
      <dgm:t>
        <a:bodyPr/>
        <a:lstStyle/>
        <a:p>
          <a:r>
            <a:rPr lang="en-US" sz="2400" b="1" dirty="0">
              <a:latin typeface="Times New Roman" panose="02020603050405020304" pitchFamily="18" charset="0"/>
              <a:cs typeface="Times New Roman" panose="02020603050405020304" pitchFamily="18" charset="0"/>
            </a:rPr>
            <a:t>III.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vấn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rút</a:t>
          </a:r>
          <a:r>
            <a:rPr lang="en-US" sz="2400" b="1" dirty="0">
              <a:latin typeface="Times New Roman" panose="02020603050405020304" pitchFamily="18" charset="0"/>
              <a:cs typeface="Times New Roman" panose="02020603050405020304" pitchFamily="18" charset="0"/>
            </a:rPr>
            <a:t> ra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dgm:t>
    </dgm:pt>
    <dgm:pt modelId="{A21700B9-FAD4-4BE7-84FC-F327FBEA746F}" type="parTrans" cxnId="{57534E6A-7F10-4884-91B0-F9C7D796E7F4}">
      <dgm:prSet/>
      <dgm:spPr/>
      <dgm:t>
        <a:bodyPr/>
        <a:lstStyle/>
        <a:p>
          <a:endParaRPr lang="en-US"/>
        </a:p>
      </dgm:t>
    </dgm:pt>
    <dgm:pt modelId="{958247D7-D136-4967-82EC-864514BB3D55}" type="sibTrans" cxnId="{57534E6A-7F10-4884-91B0-F9C7D796E7F4}">
      <dgm:prSet/>
      <dgm:spPr/>
      <dgm:t>
        <a:bodyPr/>
        <a:lstStyle/>
        <a:p>
          <a:endParaRPr lang="en-US"/>
        </a:p>
      </dgm:t>
    </dgm:pt>
    <dgm:pt modelId="{929873E3-76CE-431C-A52B-E174163455FD}" type="pres">
      <dgm:prSet presAssocID="{7A4D1EE5-250D-45CA-ABAD-25A02A032D6C}" presName="compositeShape" presStyleCnt="0">
        <dgm:presLayoutVars>
          <dgm:dir/>
          <dgm:resizeHandles/>
        </dgm:presLayoutVars>
      </dgm:prSet>
      <dgm:spPr/>
    </dgm:pt>
    <dgm:pt modelId="{75C8CF99-339A-41D1-B34D-28696CF7BC1A}" type="pres">
      <dgm:prSet presAssocID="{7A4D1EE5-250D-45CA-ABAD-25A02A032D6C}" presName="pyramid" presStyleLbl="node1" presStyleIdx="0" presStyleCnt="1" custLinFactNeighborX="-16292" custLinFactNeighborY="1552"/>
      <dgm:spPr/>
    </dgm:pt>
    <dgm:pt modelId="{5D1EDEB3-2E6B-46B4-B907-EBC313DFC7F9}" type="pres">
      <dgm:prSet presAssocID="{7A4D1EE5-250D-45CA-ABAD-25A02A032D6C}" presName="theList" presStyleCnt="0"/>
      <dgm:spPr/>
    </dgm:pt>
    <dgm:pt modelId="{377D0BC6-0431-49AA-BD47-EA1268627415}" type="pres">
      <dgm:prSet presAssocID="{E17C3079-8166-4392-8BAD-85ABF3FB4D55}" presName="aNode" presStyleLbl="fgAcc1" presStyleIdx="0" presStyleCnt="3" custScaleX="244319" custLinFactY="5501" custLinFactNeighborX="34877" custLinFactNeighborY="100000">
        <dgm:presLayoutVars>
          <dgm:bulletEnabled val="1"/>
        </dgm:presLayoutVars>
      </dgm:prSet>
      <dgm:spPr/>
    </dgm:pt>
    <dgm:pt modelId="{957DB17F-D0E7-40B7-AF73-2B5AD3B870D3}" type="pres">
      <dgm:prSet presAssocID="{E17C3079-8166-4392-8BAD-85ABF3FB4D55}" presName="aSpace" presStyleCnt="0"/>
      <dgm:spPr/>
    </dgm:pt>
    <dgm:pt modelId="{C030A4FA-0E05-409E-A64F-5195E5E0EC9B}" type="pres">
      <dgm:prSet presAssocID="{95B652DE-E063-4BE5-A90F-D3BB4EA146DE}" presName="aNode" presStyleLbl="fgAcc1" presStyleIdx="1" presStyleCnt="3" custScaleX="244319" custLinFactY="5501" custLinFactNeighborX="34877" custLinFactNeighborY="100000">
        <dgm:presLayoutVars>
          <dgm:bulletEnabled val="1"/>
        </dgm:presLayoutVars>
      </dgm:prSet>
      <dgm:spPr/>
    </dgm:pt>
    <dgm:pt modelId="{63355385-014A-4E72-9AF9-6ED097167803}" type="pres">
      <dgm:prSet presAssocID="{95B652DE-E063-4BE5-A90F-D3BB4EA146DE}" presName="aSpace" presStyleCnt="0"/>
      <dgm:spPr/>
    </dgm:pt>
    <dgm:pt modelId="{EA825371-C943-484D-B633-6F36CEEDE682}" type="pres">
      <dgm:prSet presAssocID="{0D88C01E-C77F-4198-8F02-4068019DAC5F}" presName="aNode" presStyleLbl="fgAcc1" presStyleIdx="2" presStyleCnt="3" custScaleX="244319" custLinFactY="5501" custLinFactNeighborX="34877" custLinFactNeighborY="100000">
        <dgm:presLayoutVars>
          <dgm:bulletEnabled val="1"/>
        </dgm:presLayoutVars>
      </dgm:prSet>
      <dgm:spPr/>
    </dgm:pt>
    <dgm:pt modelId="{A5A1A049-9C21-4F0D-9C9C-F4FE6F62BFFF}" type="pres">
      <dgm:prSet presAssocID="{0D88C01E-C77F-4198-8F02-4068019DAC5F}" presName="aSpace" presStyleCnt="0"/>
      <dgm:spPr/>
    </dgm:pt>
  </dgm:ptLst>
  <dgm:cxnLst>
    <dgm:cxn modelId="{89E45E31-4961-45E4-AE74-BE7E9C62D417}" type="presOf" srcId="{95B652DE-E063-4BE5-A90F-D3BB4EA146DE}" destId="{C030A4FA-0E05-409E-A64F-5195E5E0EC9B}" srcOrd="0" destOrd="0" presId="urn:microsoft.com/office/officeart/2005/8/layout/pyramid2"/>
    <dgm:cxn modelId="{57534E6A-7F10-4884-91B0-F9C7D796E7F4}" srcId="{7A4D1EE5-250D-45CA-ABAD-25A02A032D6C}" destId="{0D88C01E-C77F-4198-8F02-4068019DAC5F}" srcOrd="2" destOrd="0" parTransId="{A21700B9-FAD4-4BE7-84FC-F327FBEA746F}" sibTransId="{958247D7-D136-4967-82EC-864514BB3D55}"/>
    <dgm:cxn modelId="{C0770274-C25C-4A83-B512-E7703917AC13}" srcId="{7A4D1EE5-250D-45CA-ABAD-25A02A032D6C}" destId="{E17C3079-8166-4392-8BAD-85ABF3FB4D55}" srcOrd="0" destOrd="0" parTransId="{37BAC2F1-7E8D-44BF-ABF4-03D6FA052760}" sibTransId="{3490C725-9C7C-4BCD-9C7A-259BA49A718E}"/>
    <dgm:cxn modelId="{1F1D4B86-F835-4A2F-A6F8-67D60359BB9F}" srcId="{7A4D1EE5-250D-45CA-ABAD-25A02A032D6C}" destId="{95B652DE-E063-4BE5-A90F-D3BB4EA146DE}" srcOrd="1" destOrd="0" parTransId="{C3C588FB-1D52-4D89-8474-53FD8E26495B}" sibTransId="{C16E4D45-3DFE-4FFE-BFB0-5E09D146D453}"/>
    <dgm:cxn modelId="{02D52E94-9B2D-4C1C-83F6-AA35C1B2690B}" type="presOf" srcId="{7A4D1EE5-250D-45CA-ABAD-25A02A032D6C}" destId="{929873E3-76CE-431C-A52B-E174163455FD}" srcOrd="0" destOrd="0" presId="urn:microsoft.com/office/officeart/2005/8/layout/pyramid2"/>
    <dgm:cxn modelId="{B586EEEA-01E0-4F03-8398-5087B3158E7E}" type="presOf" srcId="{E17C3079-8166-4392-8BAD-85ABF3FB4D55}" destId="{377D0BC6-0431-49AA-BD47-EA1268627415}" srcOrd="0" destOrd="0" presId="urn:microsoft.com/office/officeart/2005/8/layout/pyramid2"/>
    <dgm:cxn modelId="{CF91B1FF-7264-4D5E-9B54-4813C935AA31}" type="presOf" srcId="{0D88C01E-C77F-4198-8F02-4068019DAC5F}" destId="{EA825371-C943-484D-B633-6F36CEEDE682}" srcOrd="0" destOrd="0" presId="urn:microsoft.com/office/officeart/2005/8/layout/pyramid2"/>
    <dgm:cxn modelId="{2F9282A1-A8BF-4003-8600-D87FE908D3E9}" type="presParOf" srcId="{929873E3-76CE-431C-A52B-E174163455FD}" destId="{75C8CF99-339A-41D1-B34D-28696CF7BC1A}" srcOrd="0" destOrd="0" presId="urn:microsoft.com/office/officeart/2005/8/layout/pyramid2"/>
    <dgm:cxn modelId="{8EA2A20A-7CA2-4AE1-B3A3-6C156BB79041}" type="presParOf" srcId="{929873E3-76CE-431C-A52B-E174163455FD}" destId="{5D1EDEB3-2E6B-46B4-B907-EBC313DFC7F9}" srcOrd="1" destOrd="0" presId="urn:microsoft.com/office/officeart/2005/8/layout/pyramid2"/>
    <dgm:cxn modelId="{D61B6478-AEC6-4A72-867B-72629C1D9FDB}" type="presParOf" srcId="{5D1EDEB3-2E6B-46B4-B907-EBC313DFC7F9}" destId="{377D0BC6-0431-49AA-BD47-EA1268627415}" srcOrd="0" destOrd="0" presId="urn:microsoft.com/office/officeart/2005/8/layout/pyramid2"/>
    <dgm:cxn modelId="{4561534A-6480-4683-94A3-6D1052961539}" type="presParOf" srcId="{5D1EDEB3-2E6B-46B4-B907-EBC313DFC7F9}" destId="{957DB17F-D0E7-40B7-AF73-2B5AD3B870D3}" srcOrd="1" destOrd="0" presId="urn:microsoft.com/office/officeart/2005/8/layout/pyramid2"/>
    <dgm:cxn modelId="{1ADC4D80-DA11-452A-BB96-F2DCEBD9F992}" type="presParOf" srcId="{5D1EDEB3-2E6B-46B4-B907-EBC313DFC7F9}" destId="{C030A4FA-0E05-409E-A64F-5195E5E0EC9B}" srcOrd="2" destOrd="0" presId="urn:microsoft.com/office/officeart/2005/8/layout/pyramid2"/>
    <dgm:cxn modelId="{C629C803-6838-4FAB-899F-C9C889D8F355}" type="presParOf" srcId="{5D1EDEB3-2E6B-46B4-B907-EBC313DFC7F9}" destId="{63355385-014A-4E72-9AF9-6ED097167803}" srcOrd="3" destOrd="0" presId="urn:microsoft.com/office/officeart/2005/8/layout/pyramid2"/>
    <dgm:cxn modelId="{23D182F9-C245-4919-BED4-43A8A73F4021}" type="presParOf" srcId="{5D1EDEB3-2E6B-46B4-B907-EBC313DFC7F9}" destId="{EA825371-C943-484D-B633-6F36CEEDE682}" srcOrd="4" destOrd="0" presId="urn:microsoft.com/office/officeart/2005/8/layout/pyramid2"/>
    <dgm:cxn modelId="{47EA2C3B-EF15-4875-BB0B-441A85CED86B}" type="presParOf" srcId="{5D1EDEB3-2E6B-46B4-B907-EBC313DFC7F9}" destId="{A5A1A049-9C21-4F0D-9C9C-F4FE6F62BFFF}"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8CF99-339A-41D1-B34D-28696CF7BC1A}">
      <dsp:nvSpPr>
        <dsp:cNvPr id="0" name=""/>
        <dsp:cNvSpPr/>
      </dsp:nvSpPr>
      <dsp:spPr>
        <a:xfrm>
          <a:off x="665043" y="0"/>
          <a:ext cx="5418667" cy="5418667"/>
        </a:xfrm>
        <a:prstGeom prst="triangl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D0BC6-0431-49AA-BD47-EA1268627415}">
      <dsp:nvSpPr>
        <dsp:cNvPr id="0" name=""/>
        <dsp:cNvSpPr/>
      </dsp:nvSpPr>
      <dsp:spPr>
        <a:xfrm>
          <a:off x="2944047" y="775675"/>
          <a:ext cx="8605241" cy="1282700"/>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0000"/>
              </a:solidFill>
              <a:latin typeface="Times New Roman" panose="02020603050405020304" pitchFamily="18" charset="0"/>
              <a:cs typeface="Times New Roman" panose="02020603050405020304" pitchFamily="18" charset="0"/>
            </a:rPr>
            <a:t>I. </a:t>
          </a:r>
          <a:r>
            <a:rPr lang="en-US" sz="2400" b="1" kern="1200" dirty="0" err="1">
              <a:solidFill>
                <a:srgbClr val="FF0000"/>
              </a:solidFill>
              <a:latin typeface="Times New Roman" panose="02020603050405020304" pitchFamily="18" charset="0"/>
              <a:cs typeface="Times New Roman" panose="02020603050405020304" pitchFamily="18" charset="0"/>
            </a:rPr>
            <a:t>Mở</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bài</a:t>
          </a:r>
          <a:r>
            <a:rPr lang="en-US" sz="2400" b="1" kern="1200" dirty="0">
              <a:solidFill>
                <a:srgbClr val="FF0000"/>
              </a:solidFill>
              <a:latin typeface="Times New Roman" panose="02020603050405020304" pitchFamily="18" charset="0"/>
              <a:cs typeface="Times New Roman" panose="02020603050405020304" pitchFamily="18" charset="0"/>
            </a:rPr>
            <a:t>:</a:t>
          </a:r>
        </a:p>
        <a:p>
          <a:pPr marL="0" lvl="0" indent="0" algn="ctr"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Dẫn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dắt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giới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thiệu</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Trần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Bình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Trọng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và</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câu</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nói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bất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hủ</a:t>
          </a:r>
          <a:r>
            <a:rPr lang="en-US" sz="2400" b="1" kern="1200" dirty="0">
              <a:latin typeface="Times New Roman" panose="02020603050405020304" pitchFamily="18" charset="0"/>
              <a:cs typeface="Times New Roman" panose="02020603050405020304" pitchFamily="18" charset="0"/>
            </a:rPr>
            <a:t>.</a:t>
          </a:r>
        </a:p>
      </dsp:txBody>
      <dsp:txXfrm>
        <a:off x="3006663" y="838291"/>
        <a:ext cx="8480009" cy="1157468"/>
      </dsp:txXfrm>
    </dsp:sp>
    <dsp:sp modelId="{C030A4FA-0E05-409E-A64F-5195E5E0EC9B}">
      <dsp:nvSpPr>
        <dsp:cNvPr id="0" name=""/>
        <dsp:cNvSpPr/>
      </dsp:nvSpPr>
      <dsp:spPr>
        <a:xfrm>
          <a:off x="2944047" y="2218713"/>
          <a:ext cx="8605241" cy="1282700"/>
        </a:xfrm>
        <a:prstGeom prst="roundRect">
          <a:avLst/>
        </a:prstGeom>
        <a:solidFill>
          <a:schemeClr val="lt1">
            <a:alpha val="90000"/>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0000"/>
              </a:solidFill>
              <a:latin typeface="Times New Roman" panose="02020603050405020304" pitchFamily="18" charset="0"/>
              <a:cs typeface="Times New Roman" panose="02020603050405020304" pitchFamily="18" charset="0"/>
            </a:rPr>
            <a:t>II. </a:t>
          </a:r>
          <a:r>
            <a:rPr lang="en-US" sz="2400" b="1" kern="1200" dirty="0" err="1">
              <a:solidFill>
                <a:srgbClr val="FF0000"/>
              </a:solidFill>
              <a:latin typeface="Times New Roman" panose="02020603050405020304" pitchFamily="18" charset="0"/>
              <a:cs typeface="Times New Roman" panose="02020603050405020304" pitchFamily="18" charset="0"/>
            </a:rPr>
            <a:t>Thân</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bài</a:t>
          </a:r>
          <a:r>
            <a:rPr lang="en-US" sz="2400" b="1" kern="1200" dirty="0">
              <a:solidFill>
                <a:srgbClr val="FF0000"/>
              </a:solidFill>
              <a:latin typeface="Times New Roman" panose="02020603050405020304" pitchFamily="18" charset="0"/>
              <a:cs typeface="Times New Roman" panose="02020603050405020304" pitchFamily="18" charset="0"/>
            </a:rPr>
            <a:t>:</a:t>
          </a:r>
          <a:endParaRPr lang="en-US" sz="2400" kern="1200" dirty="0">
            <a:solidFill>
              <a:srgbClr val="FF0000"/>
            </a:solidFill>
            <a:latin typeface="Times New Roman" panose="02020603050405020304" pitchFamily="18" charset="0"/>
            <a:cs typeface="Times New Roman" panose="02020603050405020304" pitchFamily="18" charset="0"/>
          </a:endParaRPr>
        </a:p>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1. </a:t>
          </a:r>
          <a:r>
            <a:rPr lang="en-US" sz="2400" b="1" kern="1200" dirty="0" err="1">
              <a:latin typeface="Times New Roman" panose="02020603050405020304" pitchFamily="18" charset="0"/>
              <a:cs typeface="Times New Roman" panose="02020603050405020304" pitchFamily="18" charset="0"/>
            </a:rPr>
            <a:t>Giải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thích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câu</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nói</a:t>
          </a:r>
          <a:r>
            <a:rPr lang="en-US" sz="2400" b="1" kern="1200" dirty="0">
              <a:latin typeface="Times New Roman" panose="02020603050405020304" pitchFamily="18" charset="0"/>
              <a:cs typeface="Times New Roman" panose="02020603050405020304" pitchFamily="18" charset="0"/>
            </a:rPr>
            <a:t>    2. </a:t>
          </a:r>
          <a:r>
            <a:rPr lang="vi-VN" sz="2400" b="1" kern="1200" dirty="0">
              <a:latin typeface="Times New Roman" panose="02020603050405020304" pitchFamily="18" charset="0"/>
              <a:cs typeface="Times New Roman" panose="02020603050405020304" pitchFamily="18" charset="0"/>
            </a:rPr>
            <a:t>Bàn luận</a:t>
          </a:r>
          <a:r>
            <a:rPr lang="en-US" sz="2400" b="1" kern="1200" dirty="0">
              <a:latin typeface="Times New Roman" panose="02020603050405020304" pitchFamily="18" charset="0"/>
              <a:cs typeface="Times New Roman" panose="02020603050405020304" pitchFamily="18" charset="0"/>
            </a:rPr>
            <a:t>   3. </a:t>
          </a:r>
          <a:r>
            <a:rPr lang="en-US" sz="2400" b="1" kern="1200" dirty="0" err="1">
              <a:latin typeface="Times New Roman" panose="02020603050405020304" pitchFamily="18" charset="0"/>
              <a:cs typeface="Times New Roman" panose="02020603050405020304" pitchFamily="18" charset="0"/>
            </a:rPr>
            <a:t>Chứng</a:t>
          </a:r>
          <a:r>
            <a:rPr lang="en-US" sz="2400" b="1" kern="1200" dirty="0">
              <a:latin typeface="Times New Roman" panose="02020603050405020304" pitchFamily="18" charset="0"/>
              <a:cs typeface="Times New Roman" panose="02020603050405020304" pitchFamily="18" charset="0"/>
            </a:rPr>
            <a:t> minh: </a:t>
          </a:r>
        </a:p>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4. </a:t>
          </a:r>
          <a:r>
            <a:rPr lang="en-US" sz="2400" b="1" kern="1200" dirty="0" err="1">
              <a:latin typeface="Times New Roman" panose="02020603050405020304" pitchFamily="18" charset="0"/>
              <a:cs typeface="Times New Roman" panose="02020603050405020304" pitchFamily="18" charset="0"/>
            </a:rPr>
            <a:t>Bình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luận</a:t>
          </a:r>
          <a:r>
            <a:rPr lang="vi-VN" sz="2400" b="1" kern="1200" dirty="0">
              <a:latin typeface="Times New Roman" panose="02020603050405020304" pitchFamily="18" charset="0"/>
              <a:cs typeface="Times New Roman" panose="02020603050405020304" pitchFamily="18" charset="0"/>
            </a:rPr>
            <a:t>- mở rộng</a:t>
          </a:r>
          <a:endParaRPr lang="en-US" sz="2400" kern="1200" dirty="0">
            <a:latin typeface="Times New Roman" panose="02020603050405020304" pitchFamily="18" charset="0"/>
            <a:cs typeface="Times New Roman" panose="02020603050405020304" pitchFamily="18" charset="0"/>
          </a:endParaRPr>
        </a:p>
      </dsp:txBody>
      <dsp:txXfrm>
        <a:off x="3006663" y="2281329"/>
        <a:ext cx="8480009" cy="1157468"/>
      </dsp:txXfrm>
    </dsp:sp>
    <dsp:sp modelId="{EA825371-C943-484D-B633-6F36CEEDE682}">
      <dsp:nvSpPr>
        <dsp:cNvPr id="0" name=""/>
        <dsp:cNvSpPr/>
      </dsp:nvSpPr>
      <dsp:spPr>
        <a:xfrm>
          <a:off x="2944047" y="3661751"/>
          <a:ext cx="8605241" cy="1282700"/>
        </a:xfrm>
        <a:prstGeom prst="round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0000"/>
              </a:solidFill>
              <a:latin typeface="Times New Roman" panose="02020603050405020304" pitchFamily="18" charset="0"/>
              <a:cs typeface="Times New Roman" panose="02020603050405020304" pitchFamily="18" charset="0"/>
            </a:rPr>
            <a:t>III. </a:t>
          </a:r>
          <a:r>
            <a:rPr lang="en-US" sz="2400" b="1" kern="1200" dirty="0" err="1">
              <a:solidFill>
                <a:srgbClr val="FF0000"/>
              </a:solidFill>
              <a:latin typeface="Times New Roman" panose="02020603050405020304" pitchFamily="18" charset="0"/>
              <a:cs typeface="Times New Roman" panose="02020603050405020304" pitchFamily="18" charset="0"/>
            </a:rPr>
            <a:t>Kết</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bài</a:t>
          </a:r>
          <a:r>
            <a:rPr lang="en-US" sz="2400" b="1" kern="1200" dirty="0">
              <a:solidFill>
                <a:srgbClr val="FF0000"/>
              </a:solidFill>
              <a:latin typeface="Times New Roman" panose="02020603050405020304" pitchFamily="18" charset="0"/>
              <a:cs typeface="Times New Roman" panose="02020603050405020304" pitchFamily="18" charset="0"/>
            </a:rPr>
            <a:t>:</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Khái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quát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lại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các</a:t>
          </a:r>
          <a:r>
            <a:rPr lang="en-US" sz="2400" b="1" kern="1200" dirty="0">
              <a:latin typeface="Times New Roman" panose="02020603050405020304" pitchFamily="18" charset="0"/>
              <a:cs typeface="Times New Roman" panose="02020603050405020304" pitchFamily="18" charset="0"/>
            </a:rPr>
            <a:t> ý </a:t>
          </a:r>
          <a:r>
            <a:rPr lang="en-US" sz="2400" b="1" kern="1200" dirty="0" err="1">
              <a:latin typeface="Times New Roman" panose="02020603050405020304" pitchFamily="18" charset="0"/>
              <a:cs typeface="Times New Roman" panose="02020603050405020304" pitchFamily="18" charset="0"/>
            </a:rPr>
            <a:t>đã</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nêu</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và</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rút</a:t>
          </a:r>
          <a:r>
            <a:rPr lang="en-US" sz="2400" b="1" kern="1200" dirty="0">
              <a:latin typeface="Times New Roman" panose="02020603050405020304" pitchFamily="18" charset="0"/>
              <a:cs typeface="Times New Roman" panose="02020603050405020304" pitchFamily="18" charset="0"/>
            </a:rPr>
            <a:t> ra </a:t>
          </a:r>
          <a:r>
            <a:rPr lang="en-US" sz="2400" b="1" kern="1200" dirty="0" err="1">
              <a:latin typeface="Times New Roman" panose="02020603050405020304" pitchFamily="18" charset="0"/>
              <a:cs typeface="Times New Roman" panose="02020603050405020304" pitchFamily="18" charset="0"/>
            </a:rPr>
            <a:t>bài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học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đặc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biệt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là</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cho</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thế</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hệ</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trẻ</a:t>
          </a:r>
          <a:r>
            <a:rPr lang="en-US" sz="2400" b="1" kern="120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3006663" y="3724367"/>
        <a:ext cx="8480009" cy="1157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8CF99-339A-41D1-B34D-28696CF7BC1A}">
      <dsp:nvSpPr>
        <dsp:cNvPr id="0" name=""/>
        <dsp:cNvSpPr/>
      </dsp:nvSpPr>
      <dsp:spPr>
        <a:xfrm>
          <a:off x="665043" y="0"/>
          <a:ext cx="5418667" cy="5418667"/>
        </a:xfrm>
        <a:prstGeom prst="triangl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D0BC6-0431-49AA-BD47-EA1268627415}">
      <dsp:nvSpPr>
        <dsp:cNvPr id="0" name=""/>
        <dsp:cNvSpPr/>
      </dsp:nvSpPr>
      <dsp:spPr>
        <a:xfrm>
          <a:off x="2944047" y="775675"/>
          <a:ext cx="8605241" cy="1282700"/>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I. </a:t>
          </a:r>
          <a:r>
            <a:rPr lang="en-US" sz="2400" b="1" kern="1200" dirty="0" err="1">
              <a:latin typeface="Times New Roman" panose="02020603050405020304" pitchFamily="18" charset="0"/>
              <a:cs typeface="Times New Roman" panose="02020603050405020304" pitchFamily="18" charset="0"/>
            </a:rPr>
            <a:t>Mở</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bài</a:t>
          </a:r>
          <a:r>
            <a:rPr lang="en-US" sz="2400" b="1" kern="1200" dirty="0">
              <a:latin typeface="Times New Roman" panose="02020603050405020304" pitchFamily="18" charset="0"/>
              <a:cs typeface="Times New Roman" panose="02020603050405020304" pitchFamily="18" charset="0"/>
            </a:rPr>
            <a:t>:</a:t>
          </a:r>
        </a:p>
        <a:p>
          <a:pPr marL="0" lvl="0" indent="0" algn="ctr"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Dẫn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dắt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giới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thiệu</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vấn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đề</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tư</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tưởng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đạo</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lí</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cần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bàn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luận</a:t>
          </a:r>
          <a:endParaRPr lang="en-US" sz="2400" b="1" kern="1200" dirty="0">
            <a:latin typeface="Times New Roman" panose="02020603050405020304" pitchFamily="18" charset="0"/>
            <a:cs typeface="Times New Roman" panose="02020603050405020304" pitchFamily="18" charset="0"/>
          </a:endParaRPr>
        </a:p>
      </dsp:txBody>
      <dsp:txXfrm>
        <a:off x="3006663" y="838291"/>
        <a:ext cx="8480009" cy="1157468"/>
      </dsp:txXfrm>
    </dsp:sp>
    <dsp:sp modelId="{C030A4FA-0E05-409E-A64F-5195E5E0EC9B}">
      <dsp:nvSpPr>
        <dsp:cNvPr id="0" name=""/>
        <dsp:cNvSpPr/>
      </dsp:nvSpPr>
      <dsp:spPr>
        <a:xfrm>
          <a:off x="2944047" y="2218713"/>
          <a:ext cx="8605241" cy="1282700"/>
        </a:xfrm>
        <a:prstGeom prst="roundRect">
          <a:avLst/>
        </a:prstGeom>
        <a:solidFill>
          <a:schemeClr val="lt1">
            <a:alpha val="90000"/>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II. </a:t>
          </a:r>
          <a:r>
            <a:rPr lang="en-US" sz="2400" b="1" kern="1200" dirty="0" err="1">
              <a:latin typeface="Times New Roman" panose="02020603050405020304" pitchFamily="18" charset="0"/>
              <a:cs typeface="Times New Roman" panose="02020603050405020304" pitchFamily="18" charset="0"/>
            </a:rPr>
            <a:t>Thân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bài</a:t>
          </a:r>
          <a:r>
            <a:rPr lang="en-US" sz="2400" b="1" kern="120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1. </a:t>
          </a:r>
          <a:r>
            <a:rPr lang="en-US" sz="2400" b="1" kern="1200" dirty="0" err="1">
              <a:latin typeface="Times New Roman" panose="02020603050405020304" pitchFamily="18" charset="0"/>
              <a:cs typeface="Times New Roman" panose="02020603050405020304" pitchFamily="18" charset="0"/>
            </a:rPr>
            <a:t>Giải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thích</a:t>
          </a:r>
          <a:r>
            <a:rPr lang="en-US" sz="2400" b="1" kern="1200" dirty="0">
              <a:latin typeface="Times New Roman" panose="02020603050405020304" pitchFamily="18" charset="0"/>
              <a:cs typeface="Times New Roman" panose="02020603050405020304" pitchFamily="18" charset="0"/>
            </a:rPr>
            <a:t>  2. </a:t>
          </a:r>
          <a:r>
            <a:rPr lang="vi-VN" sz="2400" b="1" kern="1200" dirty="0">
              <a:latin typeface="Times New Roman" panose="02020603050405020304" pitchFamily="18" charset="0"/>
              <a:cs typeface="Times New Roman" panose="02020603050405020304" pitchFamily="18" charset="0"/>
            </a:rPr>
            <a:t>Bàn luận</a:t>
          </a:r>
          <a:r>
            <a:rPr lang="en-US" sz="2400" b="1" kern="1200" dirty="0">
              <a:latin typeface="Times New Roman" panose="02020603050405020304" pitchFamily="18" charset="0"/>
              <a:cs typeface="Times New Roman" panose="02020603050405020304" pitchFamily="18" charset="0"/>
            </a:rPr>
            <a:t>   3. </a:t>
          </a:r>
          <a:r>
            <a:rPr lang="en-US" sz="2400" b="1" kern="1200" dirty="0" err="1">
              <a:latin typeface="Times New Roman" panose="02020603050405020304" pitchFamily="18" charset="0"/>
              <a:cs typeface="Times New Roman" panose="02020603050405020304" pitchFamily="18" charset="0"/>
            </a:rPr>
            <a:t>Chứng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minh</a:t>
          </a:r>
          <a:r>
            <a:rPr lang="en-US" sz="2400" b="1" kern="1200" dirty="0">
              <a:latin typeface="Times New Roman" panose="02020603050405020304" pitchFamily="18" charset="0"/>
              <a:cs typeface="Times New Roman" panose="02020603050405020304" pitchFamily="18" charset="0"/>
            </a:rPr>
            <a:t> </a:t>
          </a:r>
        </a:p>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4. </a:t>
          </a:r>
          <a:r>
            <a:rPr lang="en-US" sz="2400" b="1" kern="1200" dirty="0" err="1">
              <a:latin typeface="Times New Roman" panose="02020603050405020304" pitchFamily="18" charset="0"/>
              <a:cs typeface="Times New Roman" panose="02020603050405020304" pitchFamily="18" charset="0"/>
            </a:rPr>
            <a:t>Bình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luận</a:t>
          </a:r>
          <a:r>
            <a:rPr lang="vi-VN" sz="2400" b="1" kern="1200" dirty="0">
              <a:latin typeface="Times New Roman" panose="02020603050405020304" pitchFamily="18" charset="0"/>
              <a:cs typeface="Times New Roman" panose="02020603050405020304" pitchFamily="18" charset="0"/>
            </a:rPr>
            <a:t>- mở rộng</a:t>
          </a:r>
          <a:endParaRPr lang="en-US" sz="2400" kern="1200" dirty="0">
            <a:latin typeface="Times New Roman" panose="02020603050405020304" pitchFamily="18" charset="0"/>
            <a:cs typeface="Times New Roman" panose="02020603050405020304" pitchFamily="18" charset="0"/>
          </a:endParaRPr>
        </a:p>
      </dsp:txBody>
      <dsp:txXfrm>
        <a:off x="3006663" y="2281329"/>
        <a:ext cx="8480009" cy="1157468"/>
      </dsp:txXfrm>
    </dsp:sp>
    <dsp:sp modelId="{EA825371-C943-484D-B633-6F36CEEDE682}">
      <dsp:nvSpPr>
        <dsp:cNvPr id="0" name=""/>
        <dsp:cNvSpPr/>
      </dsp:nvSpPr>
      <dsp:spPr>
        <a:xfrm>
          <a:off x="2944047" y="3661751"/>
          <a:ext cx="8605241" cy="1282700"/>
        </a:xfrm>
        <a:prstGeom prst="round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III. </a:t>
          </a:r>
          <a:r>
            <a:rPr lang="en-US" sz="2400" b="1" kern="1200" dirty="0" err="1">
              <a:latin typeface="Times New Roman" panose="02020603050405020304" pitchFamily="18" charset="0"/>
              <a:cs typeface="Times New Roman" panose="02020603050405020304" pitchFamily="18" charset="0"/>
            </a:rPr>
            <a:t>Kết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bài</a:t>
          </a:r>
          <a:r>
            <a:rPr lang="en-US" sz="2400" b="1" kern="1200" dirty="0">
              <a:latin typeface="Times New Roman" panose="02020603050405020304" pitchFamily="18" charset="0"/>
              <a:cs typeface="Times New Roman" panose="02020603050405020304" pitchFamily="18" charset="0"/>
            </a:rPr>
            <a:t>:</a:t>
          </a:r>
          <a:r>
            <a:rPr lang="en-US" sz="2400"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Khái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quát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lại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vấn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đề</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và</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rút</a:t>
          </a:r>
          <a:r>
            <a:rPr lang="en-US" sz="2400" b="1" kern="1200" dirty="0">
              <a:latin typeface="Times New Roman" panose="02020603050405020304" pitchFamily="18" charset="0"/>
              <a:cs typeface="Times New Roman" panose="02020603050405020304" pitchFamily="18" charset="0"/>
            </a:rPr>
            <a:t> ra </a:t>
          </a:r>
          <a:r>
            <a:rPr lang="en-US" sz="2400" b="1" kern="1200" dirty="0" err="1">
              <a:latin typeface="Times New Roman" panose="02020603050405020304" pitchFamily="18" charset="0"/>
              <a:cs typeface="Times New Roman" panose="02020603050405020304" pitchFamily="18" charset="0"/>
            </a:rPr>
            <a:t>bài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học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nhận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thức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và</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hành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động</a:t>
          </a:r>
          <a:endParaRPr lang="en-US" sz="2400" kern="1200" dirty="0">
            <a:latin typeface="Times New Roman" panose="02020603050405020304" pitchFamily="18" charset="0"/>
            <a:cs typeface="Times New Roman" panose="02020603050405020304" pitchFamily="18" charset="0"/>
          </a:endParaRPr>
        </a:p>
      </dsp:txBody>
      <dsp:txXfrm>
        <a:off x="3006663" y="3724367"/>
        <a:ext cx="8480009" cy="115746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A28D0-AEF0-4767-B511-9D053241339E}" type="datetimeFigureOut">
              <a:rPr lang="en-US" smtClean="0"/>
              <a:t>27/05/2025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FE85D8-9C37-4210-9461-883C5AD5100B}" type="slidenum">
              <a:rPr lang="en-US" smtClean="0"/>
              <a:t>‹#›</a:t>
            </a:fld>
            <a:endParaRPr lang="en-US"/>
          </a:p>
        </p:txBody>
      </p:sp>
    </p:spTree>
    <p:extLst>
      <p:ext uri="{BB962C8B-B14F-4D97-AF65-F5344CB8AC3E}">
        <p14:creationId xmlns:p14="http://schemas.microsoft.com/office/powerpoint/2010/main" val="2852082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BC0C79-E1D3-419B-8C3D-298D342ECA94}" type="slidenum">
              <a:rPr lang="en-US" smtClean="0"/>
              <a:t>1</a:t>
            </a:fld>
            <a:endParaRPr lang="en-US"/>
          </a:p>
        </p:txBody>
      </p:sp>
    </p:spTree>
    <p:extLst>
      <p:ext uri="{BB962C8B-B14F-4D97-AF65-F5344CB8AC3E}">
        <p14:creationId xmlns:p14="http://schemas.microsoft.com/office/powerpoint/2010/main" val="1186088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E85D8-9C37-4210-9461-883C5AD5100B}" type="slidenum">
              <a:rPr lang="en-US" smtClean="0"/>
              <a:t>12</a:t>
            </a:fld>
            <a:endParaRPr lang="en-US"/>
          </a:p>
        </p:txBody>
      </p:sp>
    </p:spTree>
    <p:extLst>
      <p:ext uri="{BB962C8B-B14F-4D97-AF65-F5344CB8AC3E}">
        <p14:creationId xmlns:p14="http://schemas.microsoft.com/office/powerpoint/2010/main" val="1424043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E85D8-9C37-4210-9461-883C5AD5100B}" type="slidenum">
              <a:rPr lang="en-US" smtClean="0"/>
              <a:t>14</a:t>
            </a:fld>
            <a:endParaRPr lang="en-US"/>
          </a:p>
        </p:txBody>
      </p:sp>
    </p:spTree>
    <p:extLst>
      <p:ext uri="{BB962C8B-B14F-4D97-AF65-F5344CB8AC3E}">
        <p14:creationId xmlns:p14="http://schemas.microsoft.com/office/powerpoint/2010/main" val="1332719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a:t>
            </a:r>
            <a:r>
              <a:rPr lang="en-US" dirty="0" err="1"/>
              <a:t>Thực</a:t>
            </a:r>
            <a:r>
              <a:rPr lang="en-US" dirty="0"/>
              <a:t> </a:t>
            </a:r>
            <a:r>
              <a:rPr lang="en-US" dirty="0" err="1"/>
              <a:t>hành</a:t>
            </a:r>
            <a:endParaRPr lang="en-US" dirty="0"/>
          </a:p>
          <a:p>
            <a:r>
              <a:rPr lang="en-US" dirty="0"/>
              <a:t>2.1. </a:t>
            </a:r>
            <a:r>
              <a:rPr lang="en-US" dirty="0" err="1"/>
              <a:t>Thực</a:t>
            </a:r>
            <a:r>
              <a:rPr lang="en-US" dirty="0"/>
              <a:t> </a:t>
            </a:r>
            <a:r>
              <a:rPr lang="en-US" dirty="0" err="1"/>
              <a:t>hành</a:t>
            </a:r>
            <a:r>
              <a:rPr lang="en-US" dirty="0"/>
              <a:t> </a:t>
            </a:r>
            <a:r>
              <a:rPr lang="en-US" dirty="0" err="1"/>
              <a:t>viết</a:t>
            </a:r>
            <a:r>
              <a:rPr lang="en-US" dirty="0"/>
              <a:t> </a:t>
            </a:r>
            <a:r>
              <a:rPr lang="en-US" dirty="0" err="1"/>
              <a:t>theo</a:t>
            </a:r>
            <a:r>
              <a:rPr lang="en-US" dirty="0"/>
              <a:t> </a:t>
            </a:r>
            <a:r>
              <a:rPr lang="en-US" dirty="0" err="1"/>
              <a:t>các</a:t>
            </a:r>
            <a:r>
              <a:rPr lang="en-US" dirty="0"/>
              <a:t> </a:t>
            </a:r>
            <a:r>
              <a:rPr lang="en-US" dirty="0" err="1"/>
              <a:t>bước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E85D8-9C37-4210-9461-883C5AD5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613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Chuẩn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bị</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viết</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chuẩn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bị</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cần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xác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định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những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yếu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tố</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nào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đề</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bài</a:t>
            </a:r>
            <a:r>
              <a:rPr lang="en-US" sz="1200" kern="1200" baseline="0" dirty="0">
                <a:solidFill>
                  <a:schemeClr val="tx1"/>
                </a:solidFill>
                <a:effectLst/>
                <a:latin typeface="+mn-lt"/>
                <a:ea typeface="+mn-ea"/>
                <a:cs typeface="+mn-cs"/>
              </a:rPr>
              <a:t> ? </a:t>
            </a:r>
            <a:r>
              <a:rPr lang="en-US" sz="1200" kern="1200" baseline="0" dirty="0" err="1">
                <a:solidFill>
                  <a:schemeClr val="tx1"/>
                </a:solidFill>
                <a:effectLst/>
                <a:latin typeface="+mn-lt"/>
                <a:ea typeface="+mn-ea"/>
                <a:cs typeface="+mn-cs"/>
              </a:rPr>
              <a:t>Hãy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xác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định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yêu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cầu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đề</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bạn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nào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băn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khoăn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gì</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nữa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không</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giúp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chỉnh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hợp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sắp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xếp</a:t>
            </a:r>
            <a:r>
              <a:rPr lang="en-US" sz="1200" kern="1200" dirty="0">
                <a:solidFill>
                  <a:schemeClr val="tx1"/>
                </a:solidFill>
                <a:effectLst/>
                <a:latin typeface="+mn-lt"/>
                <a:ea typeface="+mn-ea"/>
                <a:cs typeface="+mn-cs"/>
              </a:rPr>
              <a:t> ý </a:t>
            </a:r>
            <a:r>
              <a:rPr lang="en-US" sz="1200" kern="1200" dirty="0" err="1">
                <a:solidFill>
                  <a:schemeClr val="tx1"/>
                </a:solidFill>
                <a:effectLst/>
                <a:latin typeface="+mn-lt"/>
                <a:ea typeface="+mn-ea"/>
                <a:cs typeface="+mn-cs"/>
              </a:rPr>
              <a:t>tưởng</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Phần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chuẩn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bị</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đã</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được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thực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hiện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rất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nhuần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nhuyễn</a:t>
            </a:r>
            <a:r>
              <a:rPr lang="en-US" sz="1200" kern="1200" baseline="0" dirty="0">
                <a:solidFill>
                  <a:schemeClr val="tx1"/>
                </a:solidFill>
                <a:effectLst/>
                <a:latin typeface="+mn-lt"/>
                <a:ea typeface="+mn-ea"/>
                <a:cs typeface="+mn-cs"/>
              </a:rPr>
              <a:t> qua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có</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lời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cả</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E85D8-9C37-4210-9461-883C5AD5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978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phần</a:t>
            </a:r>
            <a:r>
              <a:rPr lang="en-US" dirty="0"/>
              <a:t> </a:t>
            </a:r>
            <a:r>
              <a:rPr lang="en-US" dirty="0" err="1"/>
              <a:t>cbi</a:t>
            </a:r>
            <a:r>
              <a:rPr lang="en-US" dirty="0"/>
              <a:t>, e </a:t>
            </a:r>
            <a:r>
              <a:rPr lang="en-US" dirty="0" err="1"/>
              <a:t>cần</a:t>
            </a:r>
            <a:r>
              <a:rPr lang="en-US" dirty="0"/>
              <a:t> </a:t>
            </a:r>
            <a:r>
              <a:rPr lang="en-US" dirty="0" err="1"/>
              <a:t>xác</a:t>
            </a:r>
            <a:r>
              <a:rPr lang="en-US" dirty="0"/>
              <a:t> </a:t>
            </a:r>
            <a:r>
              <a:rPr lang="en-US" dirty="0" err="1"/>
              <a:t>định</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 </a:t>
            </a:r>
            <a:r>
              <a:rPr lang="en-US" dirty="0" err="1"/>
              <a:t>của</a:t>
            </a:r>
            <a:r>
              <a:rPr lang="en-US" dirty="0"/>
              <a:t> </a:t>
            </a:r>
            <a:r>
              <a:rPr lang="en-US" dirty="0" err="1"/>
              <a:t>đề</a:t>
            </a:r>
            <a:r>
              <a:rPr lang="en-US" dirty="0"/>
              <a:t> </a:t>
            </a:r>
            <a:r>
              <a:rPr lang="en-US" dirty="0" err="1"/>
              <a:t>bài</a:t>
            </a:r>
            <a:r>
              <a:rPr lang="en-US" dirty="0"/>
              <a:t>?</a:t>
            </a:r>
          </a:p>
        </p:txBody>
      </p:sp>
      <p:sp>
        <p:nvSpPr>
          <p:cNvPr id="4" name="Slide Number Placeholder 3"/>
          <p:cNvSpPr>
            <a:spLocks noGrp="1"/>
          </p:cNvSpPr>
          <p:nvPr>
            <p:ph type="sldNum" sz="quarter" idx="5"/>
          </p:nvPr>
        </p:nvSpPr>
        <p:spPr/>
        <p:txBody>
          <a:bodyPr/>
          <a:lstStyle/>
          <a:p>
            <a:fld id="{33FE85D8-9C37-4210-9461-883C5AD5100B}" type="slidenum">
              <a:rPr lang="en-US" smtClean="0"/>
              <a:t>17</a:t>
            </a:fld>
            <a:endParaRPr lang="en-US"/>
          </a:p>
        </p:txBody>
      </p:sp>
    </p:spTree>
    <p:extLst>
      <p:ext uri="{BB962C8B-B14F-4D97-AF65-F5344CB8AC3E}">
        <p14:creationId xmlns:p14="http://schemas.microsoft.com/office/powerpoint/2010/main" val="3076629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đã</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xác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định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yêu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cầu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bài</a:t>
            </a:r>
            <a:r>
              <a:rPr lang="en-US" sz="1200" kern="1200" baseline="0" dirty="0">
                <a:solidFill>
                  <a:schemeClr val="tx1"/>
                </a:solidFill>
                <a:effectLst/>
                <a:latin typeface="+mn-lt"/>
                <a:ea typeface="+mn-ea"/>
                <a:cs typeface="+mn-cs"/>
              </a:rPr>
              <a:t> qua </a:t>
            </a:r>
            <a:r>
              <a:rPr lang="en-US" sz="1200" kern="1200" baseline="0" dirty="0" err="1">
                <a:solidFill>
                  <a:schemeClr val="tx1"/>
                </a:solidFill>
                <a:effectLst/>
                <a:latin typeface="+mn-lt"/>
                <a:ea typeface="+mn-ea"/>
                <a:cs typeface="+mn-cs"/>
              </a:rPr>
              <a:t>những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yếu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tố</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nào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Hãy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xác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định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yêu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cầu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đề</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bạn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nào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băn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khoăn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gì</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nữa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không</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giúp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chỉnh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hợp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sắp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xếp</a:t>
            </a:r>
            <a:r>
              <a:rPr lang="en-US" sz="1200" kern="1200" dirty="0">
                <a:solidFill>
                  <a:schemeClr val="tx1"/>
                </a:solidFill>
                <a:effectLst/>
                <a:latin typeface="+mn-lt"/>
                <a:ea typeface="+mn-ea"/>
                <a:cs typeface="+mn-cs"/>
              </a:rPr>
              <a:t> ý </a:t>
            </a:r>
            <a:r>
              <a:rPr lang="en-US" sz="1200" kern="1200" dirty="0" err="1">
                <a:solidFill>
                  <a:schemeClr val="tx1"/>
                </a:solidFill>
                <a:effectLst/>
                <a:latin typeface="+mn-lt"/>
                <a:ea typeface="+mn-ea"/>
                <a:cs typeface="+mn-cs"/>
              </a:rPr>
              <a:t>tưởng</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E85D8-9C37-4210-9461-883C5AD5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495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Chuẩn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bị</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cần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những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gì</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đã</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xác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định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yêu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cầu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bài</a:t>
            </a:r>
            <a:r>
              <a:rPr lang="en-US" sz="1200" kern="1200" baseline="0" dirty="0">
                <a:solidFill>
                  <a:schemeClr val="tx1"/>
                </a:solidFill>
                <a:effectLst/>
                <a:latin typeface="+mn-lt"/>
                <a:ea typeface="+mn-ea"/>
                <a:cs typeface="+mn-cs"/>
              </a:rPr>
              <a:t> qua </a:t>
            </a:r>
            <a:r>
              <a:rPr lang="en-US" sz="1200" kern="1200" baseline="0" dirty="0" err="1">
                <a:solidFill>
                  <a:schemeClr val="tx1"/>
                </a:solidFill>
                <a:effectLst/>
                <a:latin typeface="+mn-lt"/>
                <a:ea typeface="+mn-ea"/>
                <a:cs typeface="+mn-cs"/>
              </a:rPr>
              <a:t>những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yếu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tố</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nào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Hãy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xác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định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yêu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cầu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đề</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bạn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nào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băn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khoăn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gì</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nữa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không</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giúp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chỉnh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hợp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sắp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xếp</a:t>
            </a:r>
            <a:r>
              <a:rPr lang="en-US" sz="1200" kern="1200" dirty="0">
                <a:solidFill>
                  <a:schemeClr val="tx1"/>
                </a:solidFill>
                <a:effectLst/>
                <a:latin typeface="+mn-lt"/>
                <a:ea typeface="+mn-ea"/>
                <a:cs typeface="+mn-cs"/>
              </a:rPr>
              <a:t> ý </a:t>
            </a:r>
            <a:r>
              <a:rPr lang="en-US" sz="1200" kern="1200" dirty="0" err="1">
                <a:solidFill>
                  <a:schemeClr val="tx1"/>
                </a:solidFill>
                <a:effectLst/>
                <a:latin typeface="+mn-lt"/>
                <a:ea typeface="+mn-ea"/>
                <a:cs typeface="+mn-cs"/>
              </a:rPr>
              <a:t>tưởng</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Phần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chuẩn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bị</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đã</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được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thực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hiện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rất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nhuần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nhuyễn</a:t>
            </a:r>
            <a:r>
              <a:rPr lang="en-US" sz="1200" kern="1200" baseline="0" dirty="0">
                <a:solidFill>
                  <a:schemeClr val="tx1"/>
                </a:solidFill>
                <a:effectLst/>
                <a:latin typeface="+mn-lt"/>
                <a:ea typeface="+mn-ea"/>
                <a:cs typeface="+mn-cs"/>
              </a:rPr>
              <a:t> qua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có</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lời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cả</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dirty="0"/>
              <a:t>b. TÌM Ý VÀ LẬP DÀN Ý</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E85D8-9C37-4210-9461-883C5AD5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521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GIA MINH, VŨ NGÂN</a:t>
            </a:r>
          </a:p>
        </p:txBody>
      </p:sp>
      <p:sp>
        <p:nvSpPr>
          <p:cNvPr id="4" name="Slide Number Placeholder 3"/>
          <p:cNvSpPr>
            <a:spLocks noGrp="1"/>
          </p:cNvSpPr>
          <p:nvPr>
            <p:ph type="sldNum" sz="quarter" idx="5"/>
          </p:nvPr>
        </p:nvSpPr>
        <p:spPr/>
        <p:txBody>
          <a:bodyPr/>
          <a:lstStyle/>
          <a:p>
            <a:fld id="{33FE85D8-9C37-4210-9461-883C5AD5100B}" type="slidenum">
              <a:rPr lang="en-US" smtClean="0"/>
              <a:t>22</a:t>
            </a:fld>
            <a:endParaRPr lang="en-US"/>
          </a:p>
        </p:txBody>
      </p:sp>
    </p:spTree>
    <p:extLst>
      <p:ext uri="{BB962C8B-B14F-4D97-AF65-F5344CB8AC3E}">
        <p14:creationId xmlns:p14="http://schemas.microsoft.com/office/powerpoint/2010/main" val="1221301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E85D8-9C37-4210-9461-883C5AD5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996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E85D8-9C37-4210-9461-883C5AD5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641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E85D8-9C37-4210-9461-883C5AD5100B}" type="slidenum">
              <a:rPr lang="en-US" smtClean="0"/>
              <a:t>3</a:t>
            </a:fld>
            <a:endParaRPr lang="en-US"/>
          </a:p>
        </p:txBody>
      </p:sp>
    </p:spTree>
    <p:extLst>
      <p:ext uri="{BB962C8B-B14F-4D97-AF65-F5344CB8AC3E}">
        <p14:creationId xmlns:p14="http://schemas.microsoft.com/office/powerpoint/2010/main" val="644075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Thực</a:t>
            </a:r>
            <a:r>
              <a:rPr lang="en-US" dirty="0"/>
              <a:t> </a:t>
            </a:r>
            <a:r>
              <a:rPr lang="en-US" dirty="0" err="1"/>
              <a:t>chất</a:t>
            </a:r>
            <a:r>
              <a:rPr lang="en-US" dirty="0"/>
              <a:t> </a:t>
            </a:r>
            <a:r>
              <a:rPr lang="en-US" dirty="0" err="1"/>
              <a:t>của</a:t>
            </a:r>
            <a:r>
              <a:rPr lang="en-US" dirty="0"/>
              <a:t> </a:t>
            </a:r>
            <a:r>
              <a:rPr lang="en-US" dirty="0" err="1"/>
              <a:t>vc</a:t>
            </a:r>
            <a:r>
              <a:rPr lang="en-US" dirty="0"/>
              <a:t> </a:t>
            </a:r>
            <a:r>
              <a:rPr lang="en-US" dirty="0" err="1"/>
              <a:t>lập</a:t>
            </a:r>
            <a:r>
              <a:rPr lang="en-US" dirty="0"/>
              <a:t> </a:t>
            </a:r>
            <a:r>
              <a:rPr lang="en-US" dirty="0" err="1"/>
              <a:t>dàn</a:t>
            </a:r>
            <a:r>
              <a:rPr lang="en-US" dirty="0"/>
              <a:t> ý </a:t>
            </a:r>
            <a:r>
              <a:rPr lang="en-US" dirty="0" err="1"/>
              <a:t>là</a:t>
            </a:r>
            <a:r>
              <a:rPr lang="en-US" dirty="0"/>
              <a:t> </a:t>
            </a:r>
            <a:r>
              <a:rPr lang="en-US" dirty="0" err="1"/>
              <a:t>gì</a:t>
            </a:r>
            <a:r>
              <a:rPr lang="en-US" dirty="0"/>
              <a:t>? </a:t>
            </a:r>
            <a:r>
              <a:rPr lang="en-US" dirty="0" err="1"/>
              <a:t>Sáp</a:t>
            </a:r>
            <a:r>
              <a:rPr lang="en-US" dirty="0"/>
              <a:t> </a:t>
            </a:r>
            <a:r>
              <a:rPr lang="en-US" dirty="0" err="1"/>
              <a:t>xếp</a:t>
            </a:r>
            <a:r>
              <a:rPr lang="en-US" dirty="0"/>
              <a:t> </a:t>
            </a:r>
            <a:r>
              <a:rPr lang="en-US" dirty="0" err="1"/>
              <a:t>các</a:t>
            </a:r>
            <a:r>
              <a:rPr lang="en-US" dirty="0"/>
              <a:t> LĐ </a:t>
            </a:r>
            <a:r>
              <a:rPr lang="en-US" dirty="0" err="1"/>
              <a:t>vào</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viết</a:t>
            </a:r>
            <a:r>
              <a:rPr lang="en-US" dirty="0"/>
              <a:t> </a:t>
            </a:r>
            <a:r>
              <a:rPr lang="en-US" dirty="0" err="1"/>
              <a:t>theo</a:t>
            </a:r>
            <a:r>
              <a:rPr lang="en-US" dirty="0"/>
              <a:t> </a:t>
            </a:r>
            <a:r>
              <a:rPr lang="en-US" dirty="0" err="1"/>
              <a:t>trình</a:t>
            </a:r>
            <a:r>
              <a:rPr lang="en-US" dirty="0"/>
              <a:t> </a:t>
            </a:r>
            <a:r>
              <a:rPr lang="en-US" dirty="0" err="1"/>
              <a:t>tự</a:t>
            </a:r>
            <a:r>
              <a:rPr lang="en-US" dirty="0"/>
              <a:t> logic, </a:t>
            </a:r>
            <a:r>
              <a:rPr lang="en-US" dirty="0" err="1"/>
              <a:t>hợp</a:t>
            </a:r>
            <a:r>
              <a:rPr lang="en-US" dirty="0"/>
              <a:t> </a:t>
            </a:r>
            <a:r>
              <a:rPr lang="en-US" dirty="0" err="1"/>
              <a:t>lí</a:t>
            </a:r>
            <a:r>
              <a:rPr lang="en-US" dirty="0"/>
              <a:t>. </a:t>
            </a:r>
            <a:r>
              <a:rPr lang="en-US" dirty="0" err="1"/>
              <a:t>Việc</a:t>
            </a:r>
            <a:r>
              <a:rPr lang="en-US" dirty="0"/>
              <a:t> </a:t>
            </a:r>
            <a:r>
              <a:rPr lang="en-US" dirty="0" err="1"/>
              <a:t>lập</a:t>
            </a:r>
            <a:r>
              <a:rPr lang="en-US" dirty="0"/>
              <a:t> </a:t>
            </a:r>
            <a:r>
              <a:rPr lang="en-US" dirty="0" err="1"/>
              <a:t>dàn</a:t>
            </a:r>
            <a:r>
              <a:rPr lang="en-US" dirty="0"/>
              <a:t> ý </a:t>
            </a:r>
            <a:r>
              <a:rPr lang="en-US" dirty="0" err="1"/>
              <a:t>cô</a:t>
            </a:r>
            <a:r>
              <a:rPr lang="en-US" dirty="0"/>
              <a:t> </a:t>
            </a:r>
            <a:r>
              <a:rPr lang="en-US" dirty="0" err="1"/>
              <a:t>đã</a:t>
            </a:r>
            <a:r>
              <a:rPr lang="en-US" dirty="0"/>
              <a:t> </a:t>
            </a:r>
            <a:r>
              <a:rPr lang="en-US" dirty="0" err="1"/>
              <a:t>giao</a:t>
            </a:r>
            <a:r>
              <a:rPr lang="en-US" dirty="0"/>
              <a:t> </a:t>
            </a:r>
            <a:r>
              <a:rPr lang="en-US" dirty="0" err="1"/>
              <a:t>trên</a:t>
            </a:r>
            <a:r>
              <a:rPr lang="en-US" dirty="0"/>
              <a:t> K12 </a:t>
            </a:r>
            <a:r>
              <a:rPr lang="en-US" dirty="0" err="1"/>
              <a:t>và</a:t>
            </a:r>
            <a:r>
              <a:rPr lang="en-US" dirty="0"/>
              <a:t> </a:t>
            </a:r>
            <a:r>
              <a:rPr lang="en-US" dirty="0" err="1"/>
              <a:t>các</a:t>
            </a:r>
            <a:r>
              <a:rPr lang="en-US" dirty="0"/>
              <a:t> e </a:t>
            </a:r>
            <a:r>
              <a:rPr lang="en-US" dirty="0" err="1"/>
              <a:t>làm</a:t>
            </a:r>
            <a:r>
              <a:rPr lang="en-US" dirty="0"/>
              <a:t> </a:t>
            </a:r>
            <a:r>
              <a:rPr lang="en-US" dirty="0" err="1"/>
              <a:t>tương</a:t>
            </a:r>
            <a:r>
              <a:rPr lang="en-US" dirty="0"/>
              <a:t> </a:t>
            </a:r>
            <a:r>
              <a:rPr lang="en-US" dirty="0" err="1"/>
              <a:t>đối</a:t>
            </a:r>
            <a:r>
              <a:rPr lang="en-US" dirty="0"/>
              <a:t> </a:t>
            </a:r>
            <a:r>
              <a:rPr lang="en-US" dirty="0" err="1"/>
              <a:t>tốt</a:t>
            </a:r>
            <a:r>
              <a:rPr lang="en-US" dirty="0"/>
              <a:t>. </a:t>
            </a:r>
            <a:r>
              <a:rPr lang="en-US" dirty="0" err="1"/>
              <a:t>Các</a:t>
            </a:r>
            <a:r>
              <a:rPr lang="en-US" dirty="0"/>
              <a:t> e </a:t>
            </a:r>
            <a:r>
              <a:rPr lang="en-US" dirty="0" err="1"/>
              <a:t>tham</a:t>
            </a:r>
            <a:r>
              <a:rPr lang="en-US" dirty="0"/>
              <a:t> </a:t>
            </a:r>
            <a:r>
              <a:rPr lang="en-US" dirty="0" err="1"/>
              <a:t>khảo</a:t>
            </a:r>
            <a:r>
              <a:rPr lang="en-US" dirty="0"/>
              <a:t> </a:t>
            </a:r>
            <a:r>
              <a:rPr lang="en-US" dirty="0" err="1"/>
              <a:t>dàn</a:t>
            </a:r>
            <a:r>
              <a:rPr lang="en-US" dirty="0"/>
              <a:t> ý </a:t>
            </a:r>
            <a:r>
              <a:rPr lang="en-US" dirty="0" err="1"/>
              <a:t>dưới</a:t>
            </a:r>
            <a:r>
              <a:rPr lang="en-US" dirty="0"/>
              <a:t> </a:t>
            </a:r>
            <a:r>
              <a:rPr lang="en-US" dirty="0" err="1"/>
              <a:t>đây</a:t>
            </a:r>
            <a:r>
              <a:rPr lang="en-US" dirty="0"/>
              <a:t> </a:t>
            </a:r>
            <a:r>
              <a:rPr lang="en-US" dirty="0" err="1"/>
              <a:t>để</a:t>
            </a:r>
            <a:r>
              <a:rPr lang="en-US" dirty="0"/>
              <a:t> </a:t>
            </a:r>
            <a:r>
              <a:rPr lang="en-US" dirty="0" err="1"/>
              <a:t>hoàn</a:t>
            </a:r>
            <a:r>
              <a:rPr lang="en-US" dirty="0"/>
              <a:t> </a:t>
            </a:r>
            <a:r>
              <a:rPr lang="en-US" dirty="0" err="1"/>
              <a:t>thiện</a:t>
            </a:r>
            <a:r>
              <a:rPr lang="en-US" dirty="0"/>
              <a:t> </a:t>
            </a:r>
            <a:r>
              <a:rPr lang="en-US" dirty="0" err="1"/>
              <a:t>nv</a:t>
            </a:r>
            <a:r>
              <a:rPr lang="en-US" dirty="0"/>
              <a:t> </a:t>
            </a:r>
            <a:r>
              <a:rPr lang="en-US" dirty="0" err="1"/>
              <a:t>htap</a:t>
            </a:r>
            <a:r>
              <a:rPr lang="en-US" dirty="0"/>
              <a:t> </a:t>
            </a:r>
            <a:r>
              <a:rPr lang="en-US" dirty="0" err="1"/>
              <a:t>của</a:t>
            </a:r>
            <a:r>
              <a:rPr lang="en-US" dirty="0"/>
              <a:t> m</a:t>
            </a:r>
          </a:p>
        </p:txBody>
      </p:sp>
      <p:sp>
        <p:nvSpPr>
          <p:cNvPr id="4" name="Slide Number Placeholder 3"/>
          <p:cNvSpPr>
            <a:spLocks noGrp="1"/>
          </p:cNvSpPr>
          <p:nvPr>
            <p:ph type="sldNum" sz="quarter" idx="5"/>
          </p:nvPr>
        </p:nvSpPr>
        <p:spPr/>
        <p:txBody>
          <a:bodyPr/>
          <a:lstStyle/>
          <a:p>
            <a:fld id="{33FE85D8-9C37-4210-9461-883C5AD5100B}" type="slidenum">
              <a:rPr lang="en-US" smtClean="0"/>
              <a:t>26</a:t>
            </a:fld>
            <a:endParaRPr lang="en-US"/>
          </a:p>
        </p:txBody>
      </p:sp>
    </p:spTree>
    <p:extLst>
      <p:ext uri="{BB962C8B-B14F-4D97-AF65-F5344CB8AC3E}">
        <p14:creationId xmlns:p14="http://schemas.microsoft.com/office/powerpoint/2010/main" val="314057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VIẾT</a:t>
            </a:r>
          </a:p>
          <a:p>
            <a:r>
              <a:rPr lang="en-US" dirty="0"/>
              <a:t>D. KIỂM TRA VÀ CHỈNH SỬA</a:t>
            </a:r>
          </a:p>
        </p:txBody>
      </p:sp>
      <p:sp>
        <p:nvSpPr>
          <p:cNvPr id="4" name="Slide Number Placeholder 3"/>
          <p:cNvSpPr>
            <a:spLocks noGrp="1"/>
          </p:cNvSpPr>
          <p:nvPr>
            <p:ph type="sldNum" sz="quarter" idx="5"/>
          </p:nvPr>
        </p:nvSpPr>
        <p:spPr/>
        <p:txBody>
          <a:bodyPr/>
          <a:lstStyle/>
          <a:p>
            <a:fld id="{33FE85D8-9C37-4210-9461-883C5AD5100B}" type="slidenum">
              <a:rPr lang="en-US" smtClean="0"/>
              <a:t>33</a:t>
            </a:fld>
            <a:endParaRPr lang="en-US"/>
          </a:p>
        </p:txBody>
      </p:sp>
    </p:spTree>
    <p:extLst>
      <p:ext uri="{BB962C8B-B14F-4D97-AF65-F5344CB8AC3E}">
        <p14:creationId xmlns:p14="http://schemas.microsoft.com/office/powerpoint/2010/main" val="3036251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GIA MINH, NGUYỄN NGÂN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C4694-4038-2B4B-B967-2B4F4CA5C507}"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9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Cần</a:t>
            </a:r>
            <a:r>
              <a:rPr lang="en-US" dirty="0"/>
              <a:t> </a:t>
            </a:r>
            <a:r>
              <a:rPr lang="en-US" dirty="0" err="1"/>
              <a:t>cù</a:t>
            </a:r>
            <a:r>
              <a:rPr lang="en-US" dirty="0"/>
              <a:t>, </a:t>
            </a:r>
            <a:r>
              <a:rPr lang="en-US" dirty="0" err="1"/>
              <a:t>đoàn</a:t>
            </a:r>
            <a:r>
              <a:rPr lang="en-US" dirty="0"/>
              <a:t> </a:t>
            </a:r>
            <a:r>
              <a:rPr lang="en-US" dirty="0" err="1"/>
              <a:t>kết</a:t>
            </a:r>
            <a:r>
              <a:rPr lang="en-US" dirty="0"/>
              <a:t>, </a:t>
            </a:r>
            <a:r>
              <a:rPr lang="en-US" dirty="0" err="1"/>
              <a:t>tương</a:t>
            </a:r>
            <a:r>
              <a:rPr lang="en-US" dirty="0"/>
              <a:t> than </a:t>
            </a:r>
            <a:r>
              <a:rPr lang="en-US" dirty="0" err="1"/>
              <a:t>tương</a:t>
            </a:r>
            <a:r>
              <a:rPr lang="en-US" dirty="0"/>
              <a:t> </a:t>
            </a:r>
            <a:r>
              <a:rPr lang="en-US" dirty="0" err="1"/>
              <a:t>ái</a:t>
            </a:r>
            <a:r>
              <a:rPr lang="en-US" dirty="0"/>
              <a:t>…</a:t>
            </a:r>
            <a:r>
              <a:rPr lang="en-US" dirty="0" err="1"/>
              <a:t>vẻ</a:t>
            </a:r>
            <a:r>
              <a:rPr lang="en-US" dirty="0"/>
              <a:t> </a:t>
            </a:r>
            <a:r>
              <a:rPr lang="en-US" dirty="0" err="1"/>
              <a:t>đẹp</a:t>
            </a:r>
            <a:r>
              <a:rPr lang="en-US" dirty="0"/>
              <a:t> </a:t>
            </a:r>
            <a:r>
              <a:rPr lang="en-US" dirty="0" err="1"/>
              <a:t>tâm</a:t>
            </a:r>
            <a:r>
              <a:rPr lang="en-US" dirty="0"/>
              <a:t> </a:t>
            </a:r>
            <a:r>
              <a:rPr lang="en-US" dirty="0" err="1"/>
              <a:t>hồn</a:t>
            </a:r>
            <a:r>
              <a:rPr lang="en-US" dirty="0"/>
              <a:t> con ng VN ….1 </a:t>
            </a:r>
            <a:r>
              <a:rPr lang="en-US" dirty="0" err="1"/>
              <a:t>vòng</a:t>
            </a:r>
            <a:r>
              <a:rPr lang="en-US" dirty="0"/>
              <a:t> VN</a:t>
            </a:r>
          </a:p>
        </p:txBody>
      </p:sp>
      <p:sp>
        <p:nvSpPr>
          <p:cNvPr id="4" name="Slide Number Placeholder 3"/>
          <p:cNvSpPr>
            <a:spLocks noGrp="1"/>
          </p:cNvSpPr>
          <p:nvPr>
            <p:ph type="sldNum" sz="quarter" idx="5"/>
          </p:nvPr>
        </p:nvSpPr>
        <p:spPr/>
        <p:txBody>
          <a:bodyPr/>
          <a:lstStyle/>
          <a:p>
            <a:fld id="{33FE85D8-9C37-4210-9461-883C5AD5100B}" type="slidenum">
              <a:rPr lang="en-US" smtClean="0"/>
              <a:t>35</a:t>
            </a:fld>
            <a:endParaRPr lang="en-US"/>
          </a:p>
        </p:txBody>
      </p:sp>
    </p:spTree>
    <p:extLst>
      <p:ext uri="{BB962C8B-B14F-4D97-AF65-F5344CB8AC3E}">
        <p14:creationId xmlns:p14="http://schemas.microsoft.com/office/powerpoint/2010/main" val="2389581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E85D8-9C37-4210-9461-883C5AD5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716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E85D8-9C37-4210-9461-883C5AD5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879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E85D8-9C37-4210-9461-883C5AD5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154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E85D8-9C37-4210-9461-883C5AD5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567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E85D8-9C37-4210-9461-883C5AD510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677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FE85D8-9C37-4210-9461-883C5AD5100B}" type="slidenum">
              <a:rPr lang="en-US" smtClean="0"/>
              <a:t>9</a:t>
            </a:fld>
            <a:endParaRPr lang="en-US"/>
          </a:p>
        </p:txBody>
      </p:sp>
    </p:spTree>
    <p:extLst>
      <p:ext uri="{BB962C8B-B14F-4D97-AF65-F5344CB8AC3E}">
        <p14:creationId xmlns:p14="http://schemas.microsoft.com/office/powerpoint/2010/main" val="2407283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Để</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cho</a:t>
            </a:r>
            <a:r>
              <a:rPr lang="en-US" baseline="0" dirty="0"/>
              <a:t> </a:t>
            </a:r>
            <a:r>
              <a:rPr lang="en-US" baseline="0" dirty="0" err="1"/>
              <a:t>bài</a:t>
            </a:r>
            <a:r>
              <a:rPr lang="en-US" baseline="0" dirty="0"/>
              <a:t> </a:t>
            </a:r>
            <a:r>
              <a:rPr lang="en-US" baseline="0" dirty="0" err="1"/>
              <a:t>học</a:t>
            </a:r>
            <a:r>
              <a:rPr lang="en-US" baseline="0" dirty="0"/>
              <a:t>, </a:t>
            </a:r>
            <a:r>
              <a:rPr lang="en-US" baseline="0" dirty="0" err="1"/>
              <a:t>cô</a:t>
            </a:r>
            <a:r>
              <a:rPr lang="en-US" baseline="0" dirty="0"/>
              <a:t> </a:t>
            </a:r>
            <a:r>
              <a:rPr lang="en-US" baseline="0" dirty="0" err="1"/>
              <a:t>đã</a:t>
            </a:r>
            <a:r>
              <a:rPr lang="en-US" baseline="0" dirty="0"/>
              <a:t> </a:t>
            </a:r>
            <a:r>
              <a:rPr lang="en-US" baseline="0" dirty="0" err="1"/>
              <a:t>gửi</a:t>
            </a:r>
            <a:r>
              <a:rPr lang="en-US" baseline="0" dirty="0"/>
              <a:t> video </a:t>
            </a:r>
            <a:r>
              <a:rPr lang="en-US" baseline="0" dirty="0" err="1"/>
              <a:t>bài</a:t>
            </a:r>
            <a:r>
              <a:rPr lang="en-US" baseline="0" dirty="0"/>
              <a:t> </a:t>
            </a:r>
            <a:r>
              <a:rPr lang="en-US" baseline="0" dirty="0" err="1"/>
              <a:t>giảng</a:t>
            </a:r>
            <a:r>
              <a:rPr lang="en-US" baseline="0" dirty="0"/>
              <a:t> </a:t>
            </a:r>
            <a:r>
              <a:rPr lang="en-US" baseline="0" dirty="0" err="1"/>
              <a:t>và</a:t>
            </a:r>
            <a:r>
              <a:rPr lang="en-US" baseline="0" dirty="0"/>
              <a:t> </a:t>
            </a:r>
            <a:r>
              <a:rPr lang="en-US" baseline="0" dirty="0" err="1"/>
              <a:t>các</a:t>
            </a:r>
            <a:r>
              <a:rPr lang="en-US" baseline="0" dirty="0"/>
              <a:t> </a:t>
            </a:r>
            <a:r>
              <a:rPr lang="en-US" baseline="0" dirty="0" err="1"/>
              <a:t>nhiệm</a:t>
            </a:r>
            <a:r>
              <a:rPr lang="en-US" baseline="0" dirty="0"/>
              <a:t> </a:t>
            </a:r>
            <a:r>
              <a:rPr lang="en-US" baseline="0" dirty="0" err="1"/>
              <a:t>vụ</a:t>
            </a:r>
            <a:r>
              <a:rPr lang="en-US" baseline="0" dirty="0"/>
              <a:t> </a:t>
            </a:r>
            <a:r>
              <a:rPr lang="en-US" baseline="0" dirty="0" err="1"/>
              <a:t>các</a:t>
            </a:r>
            <a:r>
              <a:rPr lang="en-US" baseline="0" dirty="0"/>
              <a:t> </a:t>
            </a:r>
            <a:r>
              <a:rPr lang="en-US" baseline="0" dirty="0" err="1"/>
              <a:t>em</a:t>
            </a:r>
            <a:r>
              <a:rPr lang="en-US" baseline="0" dirty="0"/>
              <a:t> </a:t>
            </a:r>
            <a:r>
              <a:rPr lang="en-US" baseline="0" dirty="0" err="1"/>
              <a:t>cần</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trên</a:t>
            </a:r>
            <a:r>
              <a:rPr lang="en-US" baseline="0" dirty="0"/>
              <a:t> K12. NGUYỄN NGÂN</a:t>
            </a:r>
            <a:endParaRPr lang="en-US" dirty="0"/>
          </a:p>
        </p:txBody>
      </p:sp>
      <p:sp>
        <p:nvSpPr>
          <p:cNvPr id="4" name="Slide Number Placeholder 3"/>
          <p:cNvSpPr>
            <a:spLocks noGrp="1"/>
          </p:cNvSpPr>
          <p:nvPr>
            <p:ph type="sldNum" sz="quarter" idx="10"/>
          </p:nvPr>
        </p:nvSpPr>
        <p:spPr/>
        <p:txBody>
          <a:bodyPr/>
          <a:lstStyle/>
          <a:p>
            <a:fld id="{33FE85D8-9C37-4210-9461-883C5AD5100B}" type="slidenum">
              <a:rPr lang="en-US" smtClean="0"/>
              <a:t>11</a:t>
            </a:fld>
            <a:endParaRPr lang="en-US"/>
          </a:p>
        </p:txBody>
      </p:sp>
    </p:spTree>
    <p:extLst>
      <p:ext uri="{BB962C8B-B14F-4D97-AF65-F5344CB8AC3E}">
        <p14:creationId xmlns:p14="http://schemas.microsoft.com/office/powerpoint/2010/main" val="1802699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5C389F-BD70-403B-A158-CEEABC081405}" type="datetimeFigureOut">
              <a:rPr lang="en-US" smtClean="0"/>
              <a:t>27/05/2025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8CEBB-9BF4-4DB5-BC4D-D969745AD035}" type="slidenum">
              <a:rPr lang="en-US" smtClean="0"/>
              <a:t>‹#›</a:t>
            </a:fld>
            <a:endParaRPr lang="en-US"/>
          </a:p>
        </p:txBody>
      </p:sp>
    </p:spTree>
    <p:extLst>
      <p:ext uri="{BB962C8B-B14F-4D97-AF65-F5344CB8AC3E}">
        <p14:creationId xmlns:p14="http://schemas.microsoft.com/office/powerpoint/2010/main" val="397236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5C389F-BD70-403B-A158-CEEABC081405}" type="datetimeFigureOut">
              <a:rPr lang="en-US" smtClean="0"/>
              <a:t>27/05/2025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8CEBB-9BF4-4DB5-BC4D-D969745AD035}" type="slidenum">
              <a:rPr lang="en-US" smtClean="0"/>
              <a:t>‹#›</a:t>
            </a:fld>
            <a:endParaRPr lang="en-US"/>
          </a:p>
        </p:txBody>
      </p:sp>
    </p:spTree>
    <p:extLst>
      <p:ext uri="{BB962C8B-B14F-4D97-AF65-F5344CB8AC3E}">
        <p14:creationId xmlns:p14="http://schemas.microsoft.com/office/powerpoint/2010/main" val="1318189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5C389F-BD70-403B-A158-CEEABC081405}" type="datetimeFigureOut">
              <a:rPr lang="en-US" smtClean="0"/>
              <a:t>27/05/2025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8CEBB-9BF4-4DB5-BC4D-D969745AD035}" type="slidenum">
              <a:rPr lang="en-US" smtClean="0"/>
              <a:t>‹#›</a:t>
            </a:fld>
            <a:endParaRPr lang="en-US"/>
          </a:p>
        </p:txBody>
      </p:sp>
    </p:spTree>
    <p:extLst>
      <p:ext uri="{BB962C8B-B14F-4D97-AF65-F5344CB8AC3E}">
        <p14:creationId xmlns:p14="http://schemas.microsoft.com/office/powerpoint/2010/main" val="1275352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DA5981-0B8E-46E0-A87E-464F3C144188}" type="datetimeFigureOut">
              <a:rPr lang="en-US" smtClean="0"/>
              <a:t>27/05/2025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2D757-9C7E-4EF8-80E2-CE5484EED42C}" type="slidenum">
              <a:rPr lang="en-US" smtClean="0"/>
              <a:t>‹#›</a:t>
            </a:fld>
            <a:endParaRPr lang="en-US"/>
          </a:p>
        </p:txBody>
      </p:sp>
    </p:spTree>
    <p:extLst>
      <p:ext uri="{BB962C8B-B14F-4D97-AF65-F5344CB8AC3E}">
        <p14:creationId xmlns:p14="http://schemas.microsoft.com/office/powerpoint/2010/main" val="2412012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DA5981-0B8E-46E0-A87E-464F3C144188}" type="datetimeFigureOut">
              <a:rPr lang="en-US" smtClean="0"/>
              <a:t>27/05/2025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2D757-9C7E-4EF8-80E2-CE5484EED42C}" type="slidenum">
              <a:rPr lang="en-US" smtClean="0"/>
              <a:t>‹#›</a:t>
            </a:fld>
            <a:endParaRPr lang="en-US"/>
          </a:p>
        </p:txBody>
      </p:sp>
    </p:spTree>
    <p:extLst>
      <p:ext uri="{BB962C8B-B14F-4D97-AF65-F5344CB8AC3E}">
        <p14:creationId xmlns:p14="http://schemas.microsoft.com/office/powerpoint/2010/main" val="2164922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DA5981-0B8E-46E0-A87E-464F3C144188}" type="datetimeFigureOut">
              <a:rPr lang="en-US" smtClean="0"/>
              <a:t>27/05/2025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2D757-9C7E-4EF8-80E2-CE5484EED42C}" type="slidenum">
              <a:rPr lang="en-US" smtClean="0"/>
              <a:t>‹#›</a:t>
            </a:fld>
            <a:endParaRPr lang="en-US"/>
          </a:p>
        </p:txBody>
      </p:sp>
    </p:spTree>
    <p:extLst>
      <p:ext uri="{BB962C8B-B14F-4D97-AF65-F5344CB8AC3E}">
        <p14:creationId xmlns:p14="http://schemas.microsoft.com/office/powerpoint/2010/main" val="4281111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DA5981-0B8E-46E0-A87E-464F3C144188}" type="datetimeFigureOut">
              <a:rPr lang="en-US" smtClean="0"/>
              <a:t>27/05/2025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2D757-9C7E-4EF8-80E2-CE5484EED42C}" type="slidenum">
              <a:rPr lang="en-US" smtClean="0"/>
              <a:t>‹#›</a:t>
            </a:fld>
            <a:endParaRPr lang="en-US"/>
          </a:p>
        </p:txBody>
      </p:sp>
    </p:spTree>
    <p:extLst>
      <p:ext uri="{BB962C8B-B14F-4D97-AF65-F5344CB8AC3E}">
        <p14:creationId xmlns:p14="http://schemas.microsoft.com/office/powerpoint/2010/main" val="888242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DA5981-0B8E-46E0-A87E-464F3C144188}" type="datetimeFigureOut">
              <a:rPr lang="en-US" smtClean="0"/>
              <a:t>27/05/2025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A2D757-9C7E-4EF8-80E2-CE5484EED42C}" type="slidenum">
              <a:rPr lang="en-US" smtClean="0"/>
              <a:t>‹#›</a:t>
            </a:fld>
            <a:endParaRPr lang="en-US"/>
          </a:p>
        </p:txBody>
      </p:sp>
    </p:spTree>
    <p:extLst>
      <p:ext uri="{BB962C8B-B14F-4D97-AF65-F5344CB8AC3E}">
        <p14:creationId xmlns:p14="http://schemas.microsoft.com/office/powerpoint/2010/main" val="2243486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DA5981-0B8E-46E0-A87E-464F3C144188}" type="datetimeFigureOut">
              <a:rPr lang="en-US" smtClean="0"/>
              <a:t>27/05/2025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A2D757-9C7E-4EF8-80E2-CE5484EED42C}" type="slidenum">
              <a:rPr lang="en-US" smtClean="0"/>
              <a:t>‹#›</a:t>
            </a:fld>
            <a:endParaRPr lang="en-US"/>
          </a:p>
        </p:txBody>
      </p:sp>
    </p:spTree>
    <p:extLst>
      <p:ext uri="{BB962C8B-B14F-4D97-AF65-F5344CB8AC3E}">
        <p14:creationId xmlns:p14="http://schemas.microsoft.com/office/powerpoint/2010/main" val="1142285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DA5981-0B8E-46E0-A87E-464F3C144188}" type="datetimeFigureOut">
              <a:rPr lang="en-US" smtClean="0"/>
              <a:t>27/05/2025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A2D757-9C7E-4EF8-80E2-CE5484EED42C}" type="slidenum">
              <a:rPr lang="en-US" smtClean="0"/>
              <a:t>‹#›</a:t>
            </a:fld>
            <a:endParaRPr lang="en-US"/>
          </a:p>
        </p:txBody>
      </p:sp>
    </p:spTree>
    <p:extLst>
      <p:ext uri="{BB962C8B-B14F-4D97-AF65-F5344CB8AC3E}">
        <p14:creationId xmlns:p14="http://schemas.microsoft.com/office/powerpoint/2010/main" val="582359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DA5981-0B8E-46E0-A87E-464F3C144188}" type="datetimeFigureOut">
              <a:rPr lang="en-US" smtClean="0"/>
              <a:t>27/05/2025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2D757-9C7E-4EF8-80E2-CE5484EED42C}" type="slidenum">
              <a:rPr lang="en-US" smtClean="0"/>
              <a:t>‹#›</a:t>
            </a:fld>
            <a:endParaRPr lang="en-US"/>
          </a:p>
        </p:txBody>
      </p:sp>
    </p:spTree>
    <p:extLst>
      <p:ext uri="{BB962C8B-B14F-4D97-AF65-F5344CB8AC3E}">
        <p14:creationId xmlns:p14="http://schemas.microsoft.com/office/powerpoint/2010/main" val="2619964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5C389F-BD70-403B-A158-CEEABC081405}" type="datetimeFigureOut">
              <a:rPr lang="en-US" smtClean="0"/>
              <a:t>27/05/2025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8CEBB-9BF4-4DB5-BC4D-D969745AD035}" type="slidenum">
              <a:rPr lang="en-US" smtClean="0"/>
              <a:t>‹#›</a:t>
            </a:fld>
            <a:endParaRPr lang="en-US"/>
          </a:p>
        </p:txBody>
      </p:sp>
    </p:spTree>
    <p:extLst>
      <p:ext uri="{BB962C8B-B14F-4D97-AF65-F5344CB8AC3E}">
        <p14:creationId xmlns:p14="http://schemas.microsoft.com/office/powerpoint/2010/main" val="2776938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DA5981-0B8E-46E0-A87E-464F3C144188}" type="datetimeFigureOut">
              <a:rPr lang="en-US" smtClean="0"/>
              <a:t>27/05/2025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2D757-9C7E-4EF8-80E2-CE5484EED42C}" type="slidenum">
              <a:rPr lang="en-US" smtClean="0"/>
              <a:t>‹#›</a:t>
            </a:fld>
            <a:endParaRPr lang="en-US"/>
          </a:p>
        </p:txBody>
      </p:sp>
    </p:spTree>
    <p:extLst>
      <p:ext uri="{BB962C8B-B14F-4D97-AF65-F5344CB8AC3E}">
        <p14:creationId xmlns:p14="http://schemas.microsoft.com/office/powerpoint/2010/main" val="615823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DA5981-0B8E-46E0-A87E-464F3C144188}" type="datetimeFigureOut">
              <a:rPr lang="en-US" smtClean="0"/>
              <a:t>27/05/2025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2D757-9C7E-4EF8-80E2-CE5484EED42C}" type="slidenum">
              <a:rPr lang="en-US" smtClean="0"/>
              <a:t>‹#›</a:t>
            </a:fld>
            <a:endParaRPr lang="en-US"/>
          </a:p>
        </p:txBody>
      </p:sp>
    </p:spTree>
    <p:extLst>
      <p:ext uri="{BB962C8B-B14F-4D97-AF65-F5344CB8AC3E}">
        <p14:creationId xmlns:p14="http://schemas.microsoft.com/office/powerpoint/2010/main" val="663876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DA5981-0B8E-46E0-A87E-464F3C144188}" type="datetimeFigureOut">
              <a:rPr lang="en-US" smtClean="0"/>
              <a:t>27/05/2025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2D757-9C7E-4EF8-80E2-CE5484EED42C}" type="slidenum">
              <a:rPr lang="en-US" smtClean="0"/>
              <a:t>‹#›</a:t>
            </a:fld>
            <a:endParaRPr lang="en-US"/>
          </a:p>
        </p:txBody>
      </p:sp>
    </p:spTree>
    <p:extLst>
      <p:ext uri="{BB962C8B-B14F-4D97-AF65-F5344CB8AC3E}">
        <p14:creationId xmlns:p14="http://schemas.microsoft.com/office/powerpoint/2010/main" val="1010609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A1E55E-FE2D-4893-9D40-5C9CB896EB6F}" type="datetimeFigureOut">
              <a:rPr lang="en-US" smtClean="0"/>
              <a:t>27/05/2025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B0CF1-B26A-48E2-B37E-EEDB54BB7BCC}" type="slidenum">
              <a:rPr lang="en-US" smtClean="0"/>
              <a:t>‹#›</a:t>
            </a:fld>
            <a:endParaRPr lang="en-US"/>
          </a:p>
        </p:txBody>
      </p:sp>
    </p:spTree>
    <p:extLst>
      <p:ext uri="{BB962C8B-B14F-4D97-AF65-F5344CB8AC3E}">
        <p14:creationId xmlns:p14="http://schemas.microsoft.com/office/powerpoint/2010/main" val="3078219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A1E55E-FE2D-4893-9D40-5C9CB896EB6F}" type="datetimeFigureOut">
              <a:rPr lang="en-US" smtClean="0"/>
              <a:t>27/05/2025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B0CF1-B26A-48E2-B37E-EEDB54BB7BCC}" type="slidenum">
              <a:rPr lang="en-US" smtClean="0"/>
              <a:t>‹#›</a:t>
            </a:fld>
            <a:endParaRPr lang="en-US"/>
          </a:p>
        </p:txBody>
      </p:sp>
    </p:spTree>
    <p:extLst>
      <p:ext uri="{BB962C8B-B14F-4D97-AF65-F5344CB8AC3E}">
        <p14:creationId xmlns:p14="http://schemas.microsoft.com/office/powerpoint/2010/main" val="597035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A1E55E-FE2D-4893-9D40-5C9CB896EB6F}" type="datetimeFigureOut">
              <a:rPr lang="en-US" smtClean="0"/>
              <a:t>27/05/2025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B0CF1-B26A-48E2-B37E-EEDB54BB7BCC}" type="slidenum">
              <a:rPr lang="en-US" smtClean="0"/>
              <a:t>‹#›</a:t>
            </a:fld>
            <a:endParaRPr lang="en-US"/>
          </a:p>
        </p:txBody>
      </p:sp>
    </p:spTree>
    <p:extLst>
      <p:ext uri="{BB962C8B-B14F-4D97-AF65-F5344CB8AC3E}">
        <p14:creationId xmlns:p14="http://schemas.microsoft.com/office/powerpoint/2010/main" val="2434892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A1E55E-FE2D-4893-9D40-5C9CB896EB6F}" type="datetimeFigureOut">
              <a:rPr lang="en-US" smtClean="0"/>
              <a:t>27/05/2025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B0CF1-B26A-48E2-B37E-EEDB54BB7BCC}" type="slidenum">
              <a:rPr lang="en-US" smtClean="0"/>
              <a:t>‹#›</a:t>
            </a:fld>
            <a:endParaRPr lang="en-US"/>
          </a:p>
        </p:txBody>
      </p:sp>
    </p:spTree>
    <p:extLst>
      <p:ext uri="{BB962C8B-B14F-4D97-AF65-F5344CB8AC3E}">
        <p14:creationId xmlns:p14="http://schemas.microsoft.com/office/powerpoint/2010/main" val="4029728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A1E55E-FE2D-4893-9D40-5C9CB896EB6F}" type="datetimeFigureOut">
              <a:rPr lang="en-US" smtClean="0"/>
              <a:t>27/05/2025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2B0CF1-B26A-48E2-B37E-EEDB54BB7BCC}" type="slidenum">
              <a:rPr lang="en-US" smtClean="0"/>
              <a:t>‹#›</a:t>
            </a:fld>
            <a:endParaRPr lang="en-US"/>
          </a:p>
        </p:txBody>
      </p:sp>
    </p:spTree>
    <p:extLst>
      <p:ext uri="{BB962C8B-B14F-4D97-AF65-F5344CB8AC3E}">
        <p14:creationId xmlns:p14="http://schemas.microsoft.com/office/powerpoint/2010/main" val="1898904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A1E55E-FE2D-4893-9D40-5C9CB896EB6F}" type="datetimeFigureOut">
              <a:rPr lang="en-US" smtClean="0"/>
              <a:t>27/05/2025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2B0CF1-B26A-48E2-B37E-EEDB54BB7BCC}" type="slidenum">
              <a:rPr lang="en-US" smtClean="0"/>
              <a:t>‹#›</a:t>
            </a:fld>
            <a:endParaRPr lang="en-US"/>
          </a:p>
        </p:txBody>
      </p:sp>
    </p:spTree>
    <p:extLst>
      <p:ext uri="{BB962C8B-B14F-4D97-AF65-F5344CB8AC3E}">
        <p14:creationId xmlns:p14="http://schemas.microsoft.com/office/powerpoint/2010/main" val="2189071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A1E55E-FE2D-4893-9D40-5C9CB896EB6F}" type="datetimeFigureOut">
              <a:rPr lang="en-US" smtClean="0"/>
              <a:t>27/05/2025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2B0CF1-B26A-48E2-B37E-EEDB54BB7BCC}" type="slidenum">
              <a:rPr lang="en-US" smtClean="0"/>
              <a:t>‹#›</a:t>
            </a:fld>
            <a:endParaRPr lang="en-US"/>
          </a:p>
        </p:txBody>
      </p:sp>
    </p:spTree>
    <p:extLst>
      <p:ext uri="{BB962C8B-B14F-4D97-AF65-F5344CB8AC3E}">
        <p14:creationId xmlns:p14="http://schemas.microsoft.com/office/powerpoint/2010/main" val="739155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5C389F-BD70-403B-A158-CEEABC081405}" type="datetimeFigureOut">
              <a:rPr lang="en-US" smtClean="0"/>
              <a:t>27/05/2025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8CEBB-9BF4-4DB5-BC4D-D969745AD035}" type="slidenum">
              <a:rPr lang="en-US" smtClean="0"/>
              <a:t>‹#›</a:t>
            </a:fld>
            <a:endParaRPr lang="en-US"/>
          </a:p>
        </p:txBody>
      </p:sp>
    </p:spTree>
    <p:extLst>
      <p:ext uri="{BB962C8B-B14F-4D97-AF65-F5344CB8AC3E}">
        <p14:creationId xmlns:p14="http://schemas.microsoft.com/office/powerpoint/2010/main" val="1356947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A1E55E-FE2D-4893-9D40-5C9CB896EB6F}" type="datetimeFigureOut">
              <a:rPr lang="en-US" smtClean="0"/>
              <a:t>27/05/2025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B0CF1-B26A-48E2-B37E-EEDB54BB7BCC}" type="slidenum">
              <a:rPr lang="en-US" smtClean="0"/>
              <a:t>‹#›</a:t>
            </a:fld>
            <a:endParaRPr lang="en-US"/>
          </a:p>
        </p:txBody>
      </p:sp>
    </p:spTree>
    <p:extLst>
      <p:ext uri="{BB962C8B-B14F-4D97-AF65-F5344CB8AC3E}">
        <p14:creationId xmlns:p14="http://schemas.microsoft.com/office/powerpoint/2010/main" val="3231332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A1E55E-FE2D-4893-9D40-5C9CB896EB6F}" type="datetimeFigureOut">
              <a:rPr lang="en-US" smtClean="0"/>
              <a:t>27/05/2025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B0CF1-B26A-48E2-B37E-EEDB54BB7BCC}" type="slidenum">
              <a:rPr lang="en-US" smtClean="0"/>
              <a:t>‹#›</a:t>
            </a:fld>
            <a:endParaRPr lang="en-US"/>
          </a:p>
        </p:txBody>
      </p:sp>
    </p:spTree>
    <p:extLst>
      <p:ext uri="{BB962C8B-B14F-4D97-AF65-F5344CB8AC3E}">
        <p14:creationId xmlns:p14="http://schemas.microsoft.com/office/powerpoint/2010/main" val="19462166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A1E55E-FE2D-4893-9D40-5C9CB896EB6F}" type="datetimeFigureOut">
              <a:rPr lang="en-US" smtClean="0"/>
              <a:t>27/05/2025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B0CF1-B26A-48E2-B37E-EEDB54BB7BCC}" type="slidenum">
              <a:rPr lang="en-US" smtClean="0"/>
              <a:t>‹#›</a:t>
            </a:fld>
            <a:endParaRPr lang="en-US"/>
          </a:p>
        </p:txBody>
      </p:sp>
    </p:spTree>
    <p:extLst>
      <p:ext uri="{BB962C8B-B14F-4D97-AF65-F5344CB8AC3E}">
        <p14:creationId xmlns:p14="http://schemas.microsoft.com/office/powerpoint/2010/main" val="398071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A1E55E-FE2D-4893-9D40-5C9CB896EB6F}" type="datetimeFigureOut">
              <a:rPr lang="en-US" smtClean="0"/>
              <a:t>27/05/2025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B0CF1-B26A-48E2-B37E-EEDB54BB7BCC}" type="slidenum">
              <a:rPr lang="en-US" smtClean="0"/>
              <a:t>‹#›</a:t>
            </a:fld>
            <a:endParaRPr lang="en-US"/>
          </a:p>
        </p:txBody>
      </p:sp>
    </p:spTree>
    <p:extLst>
      <p:ext uri="{BB962C8B-B14F-4D97-AF65-F5344CB8AC3E}">
        <p14:creationId xmlns:p14="http://schemas.microsoft.com/office/powerpoint/2010/main" val="2294298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443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B99D43B-8A00-44B8-9B81-0C251BDB1F3E}" type="datetimeFigureOut">
              <a:rPr lang="zh-CN" altLang="en-US" smtClean="0"/>
              <a:t>2025/5/27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433520-50DC-46AA-9E66-3DCD1E115259}" type="slidenum">
              <a:rPr lang="zh-CN" altLang="en-US" smtClean="0"/>
              <a:t>‹#›</a:t>
            </a:fld>
            <a:endParaRPr lang="zh-CN" altLang="en-US"/>
          </a:p>
        </p:txBody>
      </p:sp>
    </p:spTree>
    <p:extLst>
      <p:ext uri="{BB962C8B-B14F-4D97-AF65-F5344CB8AC3E}">
        <p14:creationId xmlns:p14="http://schemas.microsoft.com/office/powerpoint/2010/main" val="1256612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B99D43B-8A00-44B8-9B81-0C251BDB1F3E}" type="datetimeFigureOut">
              <a:rPr lang="zh-CN" altLang="en-US" smtClean="0"/>
              <a:t>2025/5/27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433520-50DC-46AA-9E66-3DCD1E115259}" type="slidenum">
              <a:rPr lang="zh-CN" altLang="en-US" smtClean="0"/>
              <a:t>‹#›</a:t>
            </a:fld>
            <a:endParaRPr lang="zh-CN" altLang="en-US"/>
          </a:p>
        </p:txBody>
      </p:sp>
    </p:spTree>
    <p:extLst>
      <p:ext uri="{BB962C8B-B14F-4D97-AF65-F5344CB8AC3E}">
        <p14:creationId xmlns:p14="http://schemas.microsoft.com/office/powerpoint/2010/main" val="593346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B99D43B-8A00-44B8-9B81-0C251BDB1F3E}" type="datetimeFigureOut">
              <a:rPr lang="zh-CN" altLang="en-US" smtClean="0"/>
              <a:t>2025/5/27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433520-50DC-46AA-9E66-3DCD1E115259}" type="slidenum">
              <a:rPr lang="zh-CN" altLang="en-US" smtClean="0"/>
              <a:t>‹#›</a:t>
            </a:fld>
            <a:endParaRPr lang="zh-CN" altLang="en-US"/>
          </a:p>
        </p:txBody>
      </p:sp>
    </p:spTree>
    <p:extLst>
      <p:ext uri="{BB962C8B-B14F-4D97-AF65-F5344CB8AC3E}">
        <p14:creationId xmlns:p14="http://schemas.microsoft.com/office/powerpoint/2010/main" val="722745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B99D43B-8A00-44B8-9B81-0C251BDB1F3E}" type="datetimeFigureOut">
              <a:rPr lang="zh-CN" altLang="en-US" smtClean="0"/>
              <a:t>2025/5/27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433520-50DC-46AA-9E66-3DCD1E115259}" type="slidenum">
              <a:rPr lang="zh-CN" altLang="en-US" smtClean="0"/>
              <a:t>‹#›</a:t>
            </a:fld>
            <a:endParaRPr lang="zh-CN" altLang="en-US"/>
          </a:p>
        </p:txBody>
      </p:sp>
    </p:spTree>
    <p:extLst>
      <p:ext uri="{BB962C8B-B14F-4D97-AF65-F5344CB8AC3E}">
        <p14:creationId xmlns:p14="http://schemas.microsoft.com/office/powerpoint/2010/main" val="3588892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B99D43B-8A00-44B8-9B81-0C251BDB1F3E}" type="datetimeFigureOut">
              <a:rPr lang="zh-CN" altLang="en-US" smtClean="0"/>
              <a:t>2025/5/27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6433520-50DC-46AA-9E66-3DCD1E115259}" type="slidenum">
              <a:rPr lang="zh-CN" altLang="en-US" smtClean="0"/>
              <a:t>‹#›</a:t>
            </a:fld>
            <a:endParaRPr lang="zh-CN" altLang="en-US"/>
          </a:p>
        </p:txBody>
      </p:sp>
    </p:spTree>
    <p:extLst>
      <p:ext uri="{BB962C8B-B14F-4D97-AF65-F5344CB8AC3E}">
        <p14:creationId xmlns:p14="http://schemas.microsoft.com/office/powerpoint/2010/main" val="840777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5C389F-BD70-403B-A158-CEEABC081405}" type="datetimeFigureOut">
              <a:rPr lang="en-US" smtClean="0"/>
              <a:t>27/05/2025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8CEBB-9BF4-4DB5-BC4D-D969745AD035}" type="slidenum">
              <a:rPr lang="en-US" smtClean="0"/>
              <a:t>‹#›</a:t>
            </a:fld>
            <a:endParaRPr lang="en-US"/>
          </a:p>
        </p:txBody>
      </p:sp>
    </p:spTree>
    <p:extLst>
      <p:ext uri="{BB962C8B-B14F-4D97-AF65-F5344CB8AC3E}">
        <p14:creationId xmlns:p14="http://schemas.microsoft.com/office/powerpoint/2010/main" val="20385788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B99D43B-8A00-44B8-9B81-0C251BDB1F3E}" type="datetimeFigureOut">
              <a:rPr lang="zh-CN" altLang="en-US" smtClean="0"/>
              <a:t>2025/5/27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6433520-50DC-46AA-9E66-3DCD1E115259}" type="slidenum">
              <a:rPr lang="zh-CN" altLang="en-US" smtClean="0"/>
              <a:t>‹#›</a:t>
            </a:fld>
            <a:endParaRPr lang="zh-CN" altLang="en-US"/>
          </a:p>
        </p:txBody>
      </p:sp>
    </p:spTree>
    <p:extLst>
      <p:ext uri="{BB962C8B-B14F-4D97-AF65-F5344CB8AC3E}">
        <p14:creationId xmlns:p14="http://schemas.microsoft.com/office/powerpoint/2010/main" val="4235935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99D43B-8A00-44B8-9B81-0C251BDB1F3E}" type="datetimeFigureOut">
              <a:rPr lang="zh-CN" altLang="en-US" smtClean="0"/>
              <a:t>2025/5/27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6433520-50DC-46AA-9E66-3DCD1E115259}" type="slidenum">
              <a:rPr lang="zh-CN" altLang="en-US" smtClean="0"/>
              <a:t>‹#›</a:t>
            </a:fld>
            <a:endParaRPr lang="zh-CN" altLang="en-US"/>
          </a:p>
        </p:txBody>
      </p:sp>
    </p:spTree>
    <p:extLst>
      <p:ext uri="{BB962C8B-B14F-4D97-AF65-F5344CB8AC3E}">
        <p14:creationId xmlns:p14="http://schemas.microsoft.com/office/powerpoint/2010/main" val="2175350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B99D43B-8A00-44B8-9B81-0C251BDB1F3E}" type="datetimeFigureOut">
              <a:rPr lang="zh-CN" altLang="en-US" smtClean="0"/>
              <a:t>2025/5/27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433520-50DC-46AA-9E66-3DCD1E115259}" type="slidenum">
              <a:rPr lang="zh-CN" altLang="en-US" smtClean="0"/>
              <a:t>‹#›</a:t>
            </a:fld>
            <a:endParaRPr lang="zh-CN" altLang="en-US"/>
          </a:p>
        </p:txBody>
      </p:sp>
    </p:spTree>
    <p:extLst>
      <p:ext uri="{BB962C8B-B14F-4D97-AF65-F5344CB8AC3E}">
        <p14:creationId xmlns:p14="http://schemas.microsoft.com/office/powerpoint/2010/main" val="41468196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B99D43B-8A00-44B8-9B81-0C251BDB1F3E}" type="datetimeFigureOut">
              <a:rPr lang="zh-CN" altLang="en-US" smtClean="0"/>
              <a:t>2025/5/27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433520-50DC-46AA-9E66-3DCD1E115259}" type="slidenum">
              <a:rPr lang="zh-CN" altLang="en-US" smtClean="0"/>
              <a:t>‹#›</a:t>
            </a:fld>
            <a:endParaRPr lang="zh-CN" altLang="en-US"/>
          </a:p>
        </p:txBody>
      </p:sp>
    </p:spTree>
    <p:extLst>
      <p:ext uri="{BB962C8B-B14F-4D97-AF65-F5344CB8AC3E}">
        <p14:creationId xmlns:p14="http://schemas.microsoft.com/office/powerpoint/2010/main" val="879075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B99D43B-8A00-44B8-9B81-0C251BDB1F3E}" type="datetimeFigureOut">
              <a:rPr lang="zh-CN" altLang="en-US" smtClean="0"/>
              <a:t>2025/5/27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433520-50DC-46AA-9E66-3DCD1E115259}" type="slidenum">
              <a:rPr lang="zh-CN" altLang="en-US" smtClean="0"/>
              <a:t>‹#›</a:t>
            </a:fld>
            <a:endParaRPr lang="zh-CN" altLang="en-US"/>
          </a:p>
        </p:txBody>
      </p:sp>
    </p:spTree>
    <p:extLst>
      <p:ext uri="{BB962C8B-B14F-4D97-AF65-F5344CB8AC3E}">
        <p14:creationId xmlns:p14="http://schemas.microsoft.com/office/powerpoint/2010/main" val="238810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B99D43B-8A00-44B8-9B81-0C251BDB1F3E}" type="datetimeFigureOut">
              <a:rPr lang="zh-CN" altLang="en-US" smtClean="0"/>
              <a:t>2025/5/27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433520-50DC-46AA-9E66-3DCD1E115259}" type="slidenum">
              <a:rPr lang="zh-CN" altLang="en-US" smtClean="0"/>
              <a:t>‹#›</a:t>
            </a:fld>
            <a:endParaRPr lang="zh-CN" altLang="en-US"/>
          </a:p>
        </p:txBody>
      </p:sp>
    </p:spTree>
    <p:extLst>
      <p:ext uri="{BB962C8B-B14F-4D97-AF65-F5344CB8AC3E}">
        <p14:creationId xmlns:p14="http://schemas.microsoft.com/office/powerpoint/2010/main" val="4207805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2" y="6247142"/>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 name="Slide Number Placeholder 4"/>
          <p:cNvSpPr txBox="1"/>
          <p:nvPr userDrawn="1"/>
        </p:nvSpPr>
        <p:spPr>
          <a:xfrm>
            <a:off x="11636729" y="6340868"/>
            <a:ext cx="610241" cy="366183"/>
          </a:xfrm>
          <a:prstGeom prst="rect">
            <a:avLst/>
          </a:prstGeom>
        </p:spPr>
        <p:txBody>
          <a:bodyPr anchor="ctr"/>
          <a:lstStyle>
            <a:defPPr>
              <a:defRPr lang="en-US"/>
            </a:defPPr>
            <a:lvl1pPr marL="0" algn="ctr" defTabSz="1374775" rtl="0" eaLnBrk="1" latinLnBrk="0" hangingPunct="1">
              <a:defRPr sz="1600" b="0" kern="1200">
                <a:solidFill>
                  <a:schemeClr val="tx1">
                    <a:lumMod val="50000"/>
                    <a:lumOff val="50000"/>
                  </a:schemeClr>
                </a:solidFill>
                <a:latin typeface="+mn-lt"/>
                <a:ea typeface="+mn-ea"/>
                <a:cs typeface="+mn-cs"/>
              </a:defRPr>
            </a:lvl1pPr>
            <a:lvl2pPr marL="687705" algn="l" defTabSz="1374775" rtl="0" eaLnBrk="1" latinLnBrk="0" hangingPunct="1">
              <a:defRPr sz="2665" kern="1200">
                <a:solidFill>
                  <a:schemeClr val="tx1"/>
                </a:solidFill>
                <a:latin typeface="+mn-lt"/>
                <a:ea typeface="+mn-ea"/>
                <a:cs typeface="+mn-cs"/>
              </a:defRPr>
            </a:lvl2pPr>
            <a:lvl3pPr marL="1375410" algn="l" defTabSz="1374775" rtl="0" eaLnBrk="1" latinLnBrk="0" hangingPunct="1">
              <a:defRPr sz="2665" kern="1200">
                <a:solidFill>
                  <a:schemeClr val="tx1"/>
                </a:solidFill>
                <a:latin typeface="+mn-lt"/>
                <a:ea typeface="+mn-ea"/>
                <a:cs typeface="+mn-cs"/>
              </a:defRPr>
            </a:lvl3pPr>
            <a:lvl4pPr marL="2063115" algn="l" defTabSz="1374775" rtl="0" eaLnBrk="1" latinLnBrk="0" hangingPunct="1">
              <a:defRPr sz="2665" kern="1200">
                <a:solidFill>
                  <a:schemeClr val="tx1"/>
                </a:solidFill>
                <a:latin typeface="+mn-lt"/>
                <a:ea typeface="+mn-ea"/>
                <a:cs typeface="+mn-cs"/>
              </a:defRPr>
            </a:lvl4pPr>
            <a:lvl5pPr marL="2750820" algn="l" defTabSz="1374775" rtl="0" eaLnBrk="1" latinLnBrk="0" hangingPunct="1">
              <a:defRPr sz="2665" kern="1200">
                <a:solidFill>
                  <a:schemeClr val="tx1"/>
                </a:solidFill>
                <a:latin typeface="+mn-lt"/>
                <a:ea typeface="+mn-ea"/>
                <a:cs typeface="+mn-cs"/>
              </a:defRPr>
            </a:lvl5pPr>
            <a:lvl6pPr marL="3437890" algn="l" defTabSz="1374775" rtl="0" eaLnBrk="1" latinLnBrk="0" hangingPunct="1">
              <a:defRPr sz="2665" kern="1200">
                <a:solidFill>
                  <a:schemeClr val="tx1"/>
                </a:solidFill>
                <a:latin typeface="+mn-lt"/>
                <a:ea typeface="+mn-ea"/>
                <a:cs typeface="+mn-cs"/>
              </a:defRPr>
            </a:lvl6pPr>
            <a:lvl7pPr marL="4125595" algn="l" defTabSz="1374775" rtl="0" eaLnBrk="1" latinLnBrk="0" hangingPunct="1">
              <a:defRPr sz="2665" kern="1200">
                <a:solidFill>
                  <a:schemeClr val="tx1"/>
                </a:solidFill>
                <a:latin typeface="+mn-lt"/>
                <a:ea typeface="+mn-ea"/>
                <a:cs typeface="+mn-cs"/>
              </a:defRPr>
            </a:lvl7pPr>
            <a:lvl8pPr marL="4813300" algn="l" defTabSz="1374775" rtl="0" eaLnBrk="1" latinLnBrk="0" hangingPunct="1">
              <a:defRPr sz="2665" kern="1200">
                <a:solidFill>
                  <a:schemeClr val="tx1"/>
                </a:solidFill>
                <a:latin typeface="+mn-lt"/>
                <a:ea typeface="+mn-ea"/>
                <a:cs typeface="+mn-cs"/>
              </a:defRPr>
            </a:lvl8pPr>
            <a:lvl9pPr marL="5501005" algn="l" defTabSz="1374775" rtl="0" eaLnBrk="1" latinLnBrk="0" hangingPunct="1">
              <a:defRPr sz="2665" kern="1200">
                <a:solidFill>
                  <a:schemeClr val="tx1"/>
                </a:solidFill>
                <a:latin typeface="+mn-lt"/>
                <a:ea typeface="+mn-ea"/>
                <a:cs typeface="+mn-cs"/>
              </a:defRPr>
            </a:lvl9pPr>
          </a:lstStyle>
          <a:p>
            <a:fld id="{C136B7D2-B98C-44FD-8D04-7EC62A564975}" type="slidenum">
              <a:rPr lang="en-US" sz="1600" smtClean="0"/>
              <a:t>‹#›</a:t>
            </a:fld>
            <a:endParaRPr lang="en-US" sz="1600" dirty="0"/>
          </a:p>
        </p:txBody>
      </p:sp>
    </p:spTree>
    <p:extLst>
      <p:ext uri="{BB962C8B-B14F-4D97-AF65-F5344CB8AC3E}">
        <p14:creationId xmlns:p14="http://schemas.microsoft.com/office/powerpoint/2010/main" val="21161749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29"/>
            <a:ext cx="7518400" cy="471365"/>
          </a:xfrm>
          <a:prstGeom prst="rect">
            <a:avLst/>
          </a:prstGeom>
        </p:spPr>
        <p:txBody>
          <a:bodyPr wrap="none" lIns="0" tIns="0" rIns="0" bIns="0" anchor="ctr">
            <a:noAutofit/>
          </a:bodyPr>
          <a:lstStyle>
            <a:lvl1pPr algn="ctr">
              <a:defRPr sz="3200"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1" y="825951"/>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dirty="0"/>
              <a:t>Subtext Goes Here</a:t>
            </a:r>
          </a:p>
        </p:txBody>
      </p:sp>
      <p:sp>
        <p:nvSpPr>
          <p:cNvPr id="8" name="Flowchart: Off-page Connector 6"/>
          <p:cNvSpPr/>
          <p:nvPr userDrawn="1"/>
        </p:nvSpPr>
        <p:spPr>
          <a:xfrm rot="5400000">
            <a:off x="11705984" y="6244110"/>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 name="Slide Number Placeholder 4"/>
          <p:cNvSpPr txBox="1"/>
          <p:nvPr userDrawn="1"/>
        </p:nvSpPr>
        <p:spPr>
          <a:xfrm>
            <a:off x="11667901" y="6337836"/>
            <a:ext cx="610241" cy="366183"/>
          </a:xfrm>
          <a:prstGeom prst="rect">
            <a:avLst/>
          </a:prstGeom>
        </p:spPr>
        <p:txBody>
          <a:bodyPr anchor="ctr"/>
          <a:lstStyle>
            <a:defPPr>
              <a:defRPr lang="en-US"/>
            </a:defPPr>
            <a:lvl1pPr marL="0" algn="ctr" defTabSz="1374775" rtl="0" eaLnBrk="1" latinLnBrk="0" hangingPunct="1">
              <a:defRPr sz="1600" b="0" kern="1200">
                <a:solidFill>
                  <a:schemeClr val="tx1">
                    <a:lumMod val="75000"/>
                    <a:lumOff val="25000"/>
                  </a:schemeClr>
                </a:solidFill>
                <a:latin typeface="+mn-lt"/>
                <a:ea typeface="+mn-ea"/>
                <a:cs typeface="+mn-cs"/>
              </a:defRPr>
            </a:lvl1pPr>
            <a:lvl2pPr marL="687705" algn="l" defTabSz="1374775" rtl="0" eaLnBrk="1" latinLnBrk="0" hangingPunct="1">
              <a:defRPr sz="2665" kern="1200">
                <a:solidFill>
                  <a:schemeClr val="tx1"/>
                </a:solidFill>
                <a:latin typeface="+mn-lt"/>
                <a:ea typeface="+mn-ea"/>
                <a:cs typeface="+mn-cs"/>
              </a:defRPr>
            </a:lvl2pPr>
            <a:lvl3pPr marL="1375410" algn="l" defTabSz="1374775" rtl="0" eaLnBrk="1" latinLnBrk="0" hangingPunct="1">
              <a:defRPr sz="2665" kern="1200">
                <a:solidFill>
                  <a:schemeClr val="tx1"/>
                </a:solidFill>
                <a:latin typeface="+mn-lt"/>
                <a:ea typeface="+mn-ea"/>
                <a:cs typeface="+mn-cs"/>
              </a:defRPr>
            </a:lvl3pPr>
            <a:lvl4pPr marL="2063115" algn="l" defTabSz="1374775" rtl="0" eaLnBrk="1" latinLnBrk="0" hangingPunct="1">
              <a:defRPr sz="2665" kern="1200">
                <a:solidFill>
                  <a:schemeClr val="tx1"/>
                </a:solidFill>
                <a:latin typeface="+mn-lt"/>
                <a:ea typeface="+mn-ea"/>
                <a:cs typeface="+mn-cs"/>
              </a:defRPr>
            </a:lvl4pPr>
            <a:lvl5pPr marL="2750820" algn="l" defTabSz="1374775" rtl="0" eaLnBrk="1" latinLnBrk="0" hangingPunct="1">
              <a:defRPr sz="2665" kern="1200">
                <a:solidFill>
                  <a:schemeClr val="tx1"/>
                </a:solidFill>
                <a:latin typeface="+mn-lt"/>
                <a:ea typeface="+mn-ea"/>
                <a:cs typeface="+mn-cs"/>
              </a:defRPr>
            </a:lvl5pPr>
            <a:lvl6pPr marL="3437890" algn="l" defTabSz="1374775" rtl="0" eaLnBrk="1" latinLnBrk="0" hangingPunct="1">
              <a:defRPr sz="2665" kern="1200">
                <a:solidFill>
                  <a:schemeClr val="tx1"/>
                </a:solidFill>
                <a:latin typeface="+mn-lt"/>
                <a:ea typeface="+mn-ea"/>
                <a:cs typeface="+mn-cs"/>
              </a:defRPr>
            </a:lvl6pPr>
            <a:lvl7pPr marL="4125595" algn="l" defTabSz="1374775" rtl="0" eaLnBrk="1" latinLnBrk="0" hangingPunct="1">
              <a:defRPr sz="2665" kern="1200">
                <a:solidFill>
                  <a:schemeClr val="tx1"/>
                </a:solidFill>
                <a:latin typeface="+mn-lt"/>
                <a:ea typeface="+mn-ea"/>
                <a:cs typeface="+mn-cs"/>
              </a:defRPr>
            </a:lvl7pPr>
            <a:lvl8pPr marL="4813300" algn="l" defTabSz="1374775" rtl="0" eaLnBrk="1" latinLnBrk="0" hangingPunct="1">
              <a:defRPr sz="2665" kern="1200">
                <a:solidFill>
                  <a:schemeClr val="tx1"/>
                </a:solidFill>
                <a:latin typeface="+mn-lt"/>
                <a:ea typeface="+mn-ea"/>
                <a:cs typeface="+mn-cs"/>
              </a:defRPr>
            </a:lvl8pPr>
            <a:lvl9pPr marL="5501005" algn="l" defTabSz="1374775" rtl="0" eaLnBrk="1" latinLnBrk="0" hangingPunct="1">
              <a:defRPr sz="2665" kern="1200">
                <a:solidFill>
                  <a:schemeClr val="tx1"/>
                </a:solidFill>
                <a:latin typeface="+mn-lt"/>
                <a:ea typeface="+mn-ea"/>
                <a:cs typeface="+mn-cs"/>
              </a:defRPr>
            </a:lvl9pPr>
          </a:lstStyle>
          <a:p>
            <a:fld id="{C136B7D2-B98C-44FD-8D04-7EC62A564975}" type="slidenum">
              <a:rPr lang="en-US" sz="1600" smtClean="0"/>
              <a:t>‹#›</a:t>
            </a:fld>
            <a:endParaRPr lang="en-US" sz="1600" dirty="0"/>
          </a:p>
        </p:txBody>
      </p:sp>
    </p:spTree>
    <p:extLst>
      <p:ext uri="{BB962C8B-B14F-4D97-AF65-F5344CB8AC3E}">
        <p14:creationId xmlns:p14="http://schemas.microsoft.com/office/powerpoint/2010/main" val="347524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1"/>
        </a:solidFill>
        <a:effectLst/>
      </p:bgPr>
    </p:bg>
    <p:spTree>
      <p:nvGrpSpPr>
        <p:cNvPr id="1" name="Shape 944"/>
        <p:cNvGrpSpPr/>
        <p:nvPr/>
      </p:nvGrpSpPr>
      <p:grpSpPr>
        <a:xfrm>
          <a:off x="0" y="0"/>
          <a:ext cx="0" cy="0"/>
          <a:chOff x="0" y="0"/>
          <a:chExt cx="0" cy="0"/>
        </a:xfrm>
      </p:grpSpPr>
    </p:spTree>
    <p:extLst>
      <p:ext uri="{BB962C8B-B14F-4D97-AF65-F5344CB8AC3E}">
        <p14:creationId xmlns:p14="http://schemas.microsoft.com/office/powerpoint/2010/main" val="17110973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dk1"/>
        </a:solidFill>
        <a:effectLst/>
      </p:bgPr>
    </p:bg>
    <p:spTree>
      <p:nvGrpSpPr>
        <p:cNvPr id="1" name="Shape 937"/>
        <p:cNvGrpSpPr/>
        <p:nvPr/>
      </p:nvGrpSpPr>
      <p:grpSpPr>
        <a:xfrm>
          <a:off x="0" y="0"/>
          <a:ext cx="0" cy="0"/>
          <a:chOff x="0" y="0"/>
          <a:chExt cx="0" cy="0"/>
        </a:xfrm>
      </p:grpSpPr>
      <p:grpSp>
        <p:nvGrpSpPr>
          <p:cNvPr id="938" name="Google Shape;938;p26"/>
          <p:cNvGrpSpPr/>
          <p:nvPr/>
        </p:nvGrpSpPr>
        <p:grpSpPr>
          <a:xfrm>
            <a:off x="34" y="-14200"/>
            <a:ext cx="12191932" cy="6877957"/>
            <a:chOff x="267864" y="140547"/>
            <a:chExt cx="8608500" cy="4856400"/>
          </a:xfrm>
        </p:grpSpPr>
        <p:sp>
          <p:nvSpPr>
            <p:cNvPr id="939" name="Google Shape;939;p26"/>
            <p:cNvSpPr/>
            <p:nvPr/>
          </p:nvSpPr>
          <p:spPr>
            <a:xfrm>
              <a:off x="267864" y="146479"/>
              <a:ext cx="8608500" cy="393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6"/>
            <p:cNvSpPr/>
            <p:nvPr/>
          </p:nvSpPr>
          <p:spPr>
            <a:xfrm rot="5400000">
              <a:off x="-1927873" y="2336397"/>
              <a:ext cx="4856400" cy="464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1" name="Google Shape;941;p26"/>
          <p:cNvGrpSpPr/>
          <p:nvPr/>
        </p:nvGrpSpPr>
        <p:grpSpPr>
          <a:xfrm rot="10800000">
            <a:off x="67" y="-14200"/>
            <a:ext cx="12191932" cy="6877957"/>
            <a:chOff x="267864" y="140547"/>
            <a:chExt cx="8608500" cy="4856400"/>
          </a:xfrm>
        </p:grpSpPr>
        <p:sp>
          <p:nvSpPr>
            <p:cNvPr id="942" name="Google Shape;942;p26"/>
            <p:cNvSpPr/>
            <p:nvPr/>
          </p:nvSpPr>
          <p:spPr>
            <a:xfrm>
              <a:off x="267864" y="146479"/>
              <a:ext cx="8608500" cy="393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6"/>
            <p:cNvSpPr/>
            <p:nvPr/>
          </p:nvSpPr>
          <p:spPr>
            <a:xfrm rot="5400000">
              <a:off x="-1927873" y="2336397"/>
              <a:ext cx="4856400" cy="464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19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5C389F-BD70-403B-A158-CEEABC081405}" type="datetimeFigureOut">
              <a:rPr lang="en-US" smtClean="0"/>
              <a:t>27/05/2025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88CEBB-9BF4-4DB5-BC4D-D969745AD035}" type="slidenum">
              <a:rPr lang="en-US" smtClean="0"/>
              <a:t>‹#›</a:t>
            </a:fld>
            <a:endParaRPr lang="en-US"/>
          </a:p>
        </p:txBody>
      </p:sp>
    </p:spTree>
    <p:extLst>
      <p:ext uri="{BB962C8B-B14F-4D97-AF65-F5344CB8AC3E}">
        <p14:creationId xmlns:p14="http://schemas.microsoft.com/office/powerpoint/2010/main" val="211619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sp>
        <p:nvSpPr>
          <p:cNvPr id="522" name="Google Shape;522;p11"/>
          <p:cNvSpPr/>
          <p:nvPr/>
        </p:nvSpPr>
        <p:spPr>
          <a:xfrm rot="-9329924">
            <a:off x="4063959" y="231981"/>
            <a:ext cx="8251503" cy="7218452"/>
          </a:xfrm>
          <a:custGeom>
            <a:avLst/>
            <a:gdLst/>
            <a:ahLst/>
            <a:cxnLst/>
            <a:rect l="l" t="t" r="r" b="b"/>
            <a:pathLst>
              <a:path w="92072" h="80545" extrusionOk="0">
                <a:moveTo>
                  <a:pt x="47580" y="0"/>
                </a:moveTo>
                <a:cubicBezTo>
                  <a:pt x="34085" y="0"/>
                  <a:pt x="14249" y="4544"/>
                  <a:pt x="10851" y="18571"/>
                </a:cubicBezTo>
                <a:cubicBezTo>
                  <a:pt x="10320" y="20834"/>
                  <a:pt x="10158" y="23189"/>
                  <a:pt x="9720" y="25474"/>
                </a:cubicBezTo>
                <a:cubicBezTo>
                  <a:pt x="8265" y="32793"/>
                  <a:pt x="3325" y="38519"/>
                  <a:pt x="1639" y="45676"/>
                </a:cubicBezTo>
                <a:cubicBezTo>
                  <a:pt x="0" y="52625"/>
                  <a:pt x="323" y="60336"/>
                  <a:pt x="3440" y="66823"/>
                </a:cubicBezTo>
                <a:cubicBezTo>
                  <a:pt x="4848" y="69756"/>
                  <a:pt x="7065" y="72203"/>
                  <a:pt x="9697" y="74188"/>
                </a:cubicBezTo>
                <a:cubicBezTo>
                  <a:pt x="14591" y="77813"/>
                  <a:pt x="20963" y="79822"/>
                  <a:pt x="26643" y="80422"/>
                </a:cubicBezTo>
                <a:cubicBezTo>
                  <a:pt x="27449" y="80507"/>
                  <a:pt x="28252" y="80545"/>
                  <a:pt x="29050" y="80545"/>
                </a:cubicBezTo>
                <a:cubicBezTo>
                  <a:pt x="35994" y="80545"/>
                  <a:pt x="42658" y="77660"/>
                  <a:pt x="49610" y="77660"/>
                </a:cubicBezTo>
                <a:cubicBezTo>
                  <a:pt x="49888" y="77660"/>
                  <a:pt x="50167" y="77665"/>
                  <a:pt x="50446" y="77674"/>
                </a:cubicBezTo>
                <a:cubicBezTo>
                  <a:pt x="56456" y="77868"/>
                  <a:pt x="62547" y="80429"/>
                  <a:pt x="68586" y="80429"/>
                </a:cubicBezTo>
                <a:cubicBezTo>
                  <a:pt x="70480" y="80429"/>
                  <a:pt x="72369" y="80177"/>
                  <a:pt x="74248" y="79521"/>
                </a:cubicBezTo>
                <a:cubicBezTo>
                  <a:pt x="85792" y="75527"/>
                  <a:pt x="90433" y="59805"/>
                  <a:pt x="91194" y="48931"/>
                </a:cubicBezTo>
                <a:cubicBezTo>
                  <a:pt x="92072" y="36302"/>
                  <a:pt x="87293" y="25867"/>
                  <a:pt x="80805" y="15408"/>
                </a:cubicBezTo>
                <a:cubicBezTo>
                  <a:pt x="78889" y="12315"/>
                  <a:pt x="76765" y="9290"/>
                  <a:pt x="74041" y="6866"/>
                </a:cubicBezTo>
                <a:cubicBezTo>
                  <a:pt x="68384" y="1925"/>
                  <a:pt x="59149" y="771"/>
                  <a:pt x="51923" y="171"/>
                </a:cubicBezTo>
                <a:cubicBezTo>
                  <a:pt x="50581" y="60"/>
                  <a:pt x="49122" y="0"/>
                  <a:pt x="47580" y="0"/>
                </a:cubicBezTo>
                <a:close/>
              </a:path>
            </a:pathLst>
          </a:custGeom>
          <a:solidFill>
            <a:srgbClr val="EEF9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11"/>
          <p:cNvSpPr/>
          <p:nvPr/>
        </p:nvSpPr>
        <p:spPr>
          <a:xfrm rot="10258245">
            <a:off x="-395671" y="-257663"/>
            <a:ext cx="3920339" cy="1134936"/>
          </a:xfrm>
          <a:custGeom>
            <a:avLst/>
            <a:gdLst/>
            <a:ahLst/>
            <a:cxnLst/>
            <a:rect l="l" t="t" r="r" b="b"/>
            <a:pathLst>
              <a:path w="88356" h="25579" extrusionOk="0">
                <a:moveTo>
                  <a:pt x="59317" y="0"/>
                </a:moveTo>
                <a:cubicBezTo>
                  <a:pt x="56607" y="0"/>
                  <a:pt x="53889" y="881"/>
                  <a:pt x="51578" y="2330"/>
                </a:cubicBezTo>
                <a:cubicBezTo>
                  <a:pt x="45344" y="6208"/>
                  <a:pt x="41373" y="14127"/>
                  <a:pt x="34124" y="15258"/>
                </a:cubicBezTo>
                <a:cubicBezTo>
                  <a:pt x="33531" y="15352"/>
                  <a:pt x="32943" y="15394"/>
                  <a:pt x="32359" y="15394"/>
                </a:cubicBezTo>
                <a:cubicBezTo>
                  <a:pt x="26719" y="15394"/>
                  <a:pt x="21483" y="11404"/>
                  <a:pt x="15793" y="10295"/>
                </a:cubicBezTo>
                <a:cubicBezTo>
                  <a:pt x="14829" y="10109"/>
                  <a:pt x="13856" y="10020"/>
                  <a:pt x="12885" y="10020"/>
                </a:cubicBezTo>
                <a:cubicBezTo>
                  <a:pt x="8553" y="10020"/>
                  <a:pt x="4265" y="11796"/>
                  <a:pt x="1040" y="14681"/>
                </a:cubicBezTo>
                <a:cubicBezTo>
                  <a:pt x="694" y="14981"/>
                  <a:pt x="347" y="15328"/>
                  <a:pt x="1" y="15697"/>
                </a:cubicBezTo>
                <a:lnTo>
                  <a:pt x="1" y="25578"/>
                </a:lnTo>
                <a:lnTo>
                  <a:pt x="88356" y="25578"/>
                </a:lnTo>
                <a:cubicBezTo>
                  <a:pt x="87894" y="24378"/>
                  <a:pt x="87109" y="23270"/>
                  <a:pt x="86139" y="22439"/>
                </a:cubicBezTo>
                <a:cubicBezTo>
                  <a:pt x="83969" y="20569"/>
                  <a:pt x="81152" y="19737"/>
                  <a:pt x="78474" y="18745"/>
                </a:cubicBezTo>
                <a:cubicBezTo>
                  <a:pt x="75819" y="17729"/>
                  <a:pt x="73072" y="16367"/>
                  <a:pt x="71641" y="13896"/>
                </a:cubicBezTo>
                <a:cubicBezTo>
                  <a:pt x="70301" y="11565"/>
                  <a:pt x="70371" y="8656"/>
                  <a:pt x="69309" y="6162"/>
                </a:cubicBezTo>
                <a:cubicBezTo>
                  <a:pt x="67970" y="2999"/>
                  <a:pt x="64807" y="760"/>
                  <a:pt x="61413" y="183"/>
                </a:cubicBezTo>
                <a:cubicBezTo>
                  <a:pt x="60720" y="59"/>
                  <a:pt x="60019" y="0"/>
                  <a:pt x="59317" y="0"/>
                </a:cubicBezTo>
                <a:close/>
              </a:path>
            </a:pathLst>
          </a:custGeom>
          <a:solidFill>
            <a:srgbClr val="EEF9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60437" y="5573277"/>
            <a:ext cx="4722039" cy="1367027"/>
          </a:xfrm>
          <a:custGeom>
            <a:avLst/>
            <a:gdLst/>
            <a:ahLst/>
            <a:cxnLst/>
            <a:rect l="l" t="t" r="r" b="b"/>
            <a:pathLst>
              <a:path w="88356" h="25579" extrusionOk="0">
                <a:moveTo>
                  <a:pt x="59317" y="0"/>
                </a:moveTo>
                <a:cubicBezTo>
                  <a:pt x="56607" y="0"/>
                  <a:pt x="53889" y="881"/>
                  <a:pt x="51578" y="2330"/>
                </a:cubicBezTo>
                <a:cubicBezTo>
                  <a:pt x="45344" y="6208"/>
                  <a:pt x="41373" y="14127"/>
                  <a:pt x="34124" y="15258"/>
                </a:cubicBezTo>
                <a:cubicBezTo>
                  <a:pt x="33531" y="15352"/>
                  <a:pt x="32943" y="15394"/>
                  <a:pt x="32359" y="15394"/>
                </a:cubicBezTo>
                <a:cubicBezTo>
                  <a:pt x="26719" y="15394"/>
                  <a:pt x="21483" y="11404"/>
                  <a:pt x="15793" y="10295"/>
                </a:cubicBezTo>
                <a:cubicBezTo>
                  <a:pt x="14829" y="10109"/>
                  <a:pt x="13856" y="10020"/>
                  <a:pt x="12885" y="10020"/>
                </a:cubicBezTo>
                <a:cubicBezTo>
                  <a:pt x="8553" y="10020"/>
                  <a:pt x="4265" y="11796"/>
                  <a:pt x="1040" y="14681"/>
                </a:cubicBezTo>
                <a:cubicBezTo>
                  <a:pt x="694" y="14981"/>
                  <a:pt x="347" y="15328"/>
                  <a:pt x="1" y="15697"/>
                </a:cubicBezTo>
                <a:lnTo>
                  <a:pt x="1" y="25578"/>
                </a:lnTo>
                <a:lnTo>
                  <a:pt x="88356" y="25578"/>
                </a:lnTo>
                <a:cubicBezTo>
                  <a:pt x="87894" y="24378"/>
                  <a:pt x="87109" y="23270"/>
                  <a:pt x="86139" y="22439"/>
                </a:cubicBezTo>
                <a:cubicBezTo>
                  <a:pt x="83969" y="20569"/>
                  <a:pt x="81152" y="19737"/>
                  <a:pt x="78474" y="18745"/>
                </a:cubicBezTo>
                <a:cubicBezTo>
                  <a:pt x="75819" y="17729"/>
                  <a:pt x="73072" y="16367"/>
                  <a:pt x="71641" y="13896"/>
                </a:cubicBezTo>
                <a:cubicBezTo>
                  <a:pt x="70301" y="11565"/>
                  <a:pt x="70371" y="8656"/>
                  <a:pt x="69309" y="6162"/>
                </a:cubicBezTo>
                <a:cubicBezTo>
                  <a:pt x="67970" y="2999"/>
                  <a:pt x="64807" y="760"/>
                  <a:pt x="61413" y="183"/>
                </a:cubicBezTo>
                <a:cubicBezTo>
                  <a:pt x="60720" y="59"/>
                  <a:pt x="60019" y="0"/>
                  <a:pt x="59317" y="0"/>
                </a:cubicBezTo>
                <a:close/>
              </a:path>
            </a:pathLst>
          </a:custGeom>
          <a:solidFill>
            <a:srgbClr val="EEF9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5" name="Google Shape;525;p11"/>
          <p:cNvGrpSpPr/>
          <p:nvPr/>
        </p:nvGrpSpPr>
        <p:grpSpPr>
          <a:xfrm rot="-8100000">
            <a:off x="360724" y="654013"/>
            <a:ext cx="563425" cy="562832"/>
            <a:chOff x="6582700" y="530525"/>
            <a:chExt cx="681261" cy="680545"/>
          </a:xfrm>
        </p:grpSpPr>
        <p:sp>
          <p:nvSpPr>
            <p:cNvPr id="526" name="Google Shape;526;p11"/>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 name="Google Shape;537;p11"/>
          <p:cNvGrpSpPr/>
          <p:nvPr/>
        </p:nvGrpSpPr>
        <p:grpSpPr>
          <a:xfrm rot="-9360502">
            <a:off x="1043954" y="273206"/>
            <a:ext cx="435181" cy="434687"/>
            <a:chOff x="6582700" y="530525"/>
            <a:chExt cx="681261" cy="680545"/>
          </a:xfrm>
        </p:grpSpPr>
        <p:sp>
          <p:nvSpPr>
            <p:cNvPr id="538" name="Google Shape;538;p11"/>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9" name="Google Shape;549;p11"/>
          <p:cNvGrpSpPr/>
          <p:nvPr/>
        </p:nvGrpSpPr>
        <p:grpSpPr>
          <a:xfrm rot="-10126893">
            <a:off x="1276614" y="6039413"/>
            <a:ext cx="435148" cy="434779"/>
            <a:chOff x="6582700" y="530525"/>
            <a:chExt cx="681261" cy="680545"/>
          </a:xfrm>
        </p:grpSpPr>
        <p:sp>
          <p:nvSpPr>
            <p:cNvPr id="550" name="Google Shape;550;p11"/>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rot="2551818">
            <a:off x="360715" y="5543995"/>
            <a:ext cx="563435" cy="562843"/>
            <a:chOff x="6582700" y="530525"/>
            <a:chExt cx="681261" cy="680545"/>
          </a:xfrm>
        </p:grpSpPr>
        <p:sp>
          <p:nvSpPr>
            <p:cNvPr id="562" name="Google Shape;562;p11"/>
            <p:cNvSpPr/>
            <p:nvPr/>
          </p:nvSpPr>
          <p:spPr>
            <a:xfrm>
              <a:off x="6582700" y="530525"/>
              <a:ext cx="681261" cy="680545"/>
            </a:xfrm>
            <a:custGeom>
              <a:avLst/>
              <a:gdLst/>
              <a:ahLst/>
              <a:cxnLst/>
              <a:rect l="l" t="t" r="r" b="b"/>
              <a:pathLst>
                <a:path w="14268" h="14253" extrusionOk="0">
                  <a:moveTo>
                    <a:pt x="2986" y="0"/>
                  </a:moveTo>
                  <a:cubicBezTo>
                    <a:pt x="2821" y="0"/>
                    <a:pt x="2663" y="42"/>
                    <a:pt x="2528" y="142"/>
                  </a:cubicBezTo>
                  <a:cubicBezTo>
                    <a:pt x="2073" y="477"/>
                    <a:pt x="2195" y="1177"/>
                    <a:pt x="2364" y="1716"/>
                  </a:cubicBezTo>
                  <a:cubicBezTo>
                    <a:pt x="2225" y="1500"/>
                    <a:pt x="1972" y="1395"/>
                    <a:pt x="1718" y="1395"/>
                  </a:cubicBezTo>
                  <a:cubicBezTo>
                    <a:pt x="1433" y="1395"/>
                    <a:pt x="1147" y="1526"/>
                    <a:pt x="1016" y="1781"/>
                  </a:cubicBezTo>
                  <a:cubicBezTo>
                    <a:pt x="850" y="2103"/>
                    <a:pt x="927" y="2499"/>
                    <a:pt x="1070" y="2832"/>
                  </a:cubicBezTo>
                  <a:cubicBezTo>
                    <a:pt x="1381" y="3562"/>
                    <a:pt x="1967" y="4137"/>
                    <a:pt x="2568" y="4656"/>
                  </a:cubicBezTo>
                  <a:cubicBezTo>
                    <a:pt x="2841" y="4890"/>
                    <a:pt x="3665" y="5601"/>
                    <a:pt x="4522" y="6120"/>
                  </a:cubicBezTo>
                  <a:cubicBezTo>
                    <a:pt x="3565" y="6422"/>
                    <a:pt x="2592" y="6921"/>
                    <a:pt x="2271" y="7086"/>
                  </a:cubicBezTo>
                  <a:cubicBezTo>
                    <a:pt x="1565" y="7447"/>
                    <a:pt x="861" y="7868"/>
                    <a:pt x="386" y="8505"/>
                  </a:cubicBezTo>
                  <a:cubicBezTo>
                    <a:pt x="169" y="8795"/>
                    <a:pt x="1" y="9161"/>
                    <a:pt x="86" y="9513"/>
                  </a:cubicBezTo>
                  <a:cubicBezTo>
                    <a:pt x="171" y="9862"/>
                    <a:pt x="536" y="10080"/>
                    <a:pt x="888" y="10080"/>
                  </a:cubicBezTo>
                  <a:cubicBezTo>
                    <a:pt x="1070" y="10080"/>
                    <a:pt x="1248" y="10022"/>
                    <a:pt x="1382" y="9894"/>
                  </a:cubicBezTo>
                  <a:lnTo>
                    <a:pt x="1382" y="9894"/>
                  </a:lnTo>
                  <a:cubicBezTo>
                    <a:pt x="1090" y="10378"/>
                    <a:pt x="806" y="11029"/>
                    <a:pt x="1170" y="11463"/>
                  </a:cubicBezTo>
                  <a:cubicBezTo>
                    <a:pt x="1335" y="11660"/>
                    <a:pt x="1586" y="11738"/>
                    <a:pt x="1847" y="11738"/>
                  </a:cubicBezTo>
                  <a:cubicBezTo>
                    <a:pt x="2020" y="11738"/>
                    <a:pt x="2198" y="11704"/>
                    <a:pt x="2359" y="11647"/>
                  </a:cubicBezTo>
                  <a:cubicBezTo>
                    <a:pt x="2941" y="11442"/>
                    <a:pt x="3416" y="11017"/>
                    <a:pt x="3855" y="10585"/>
                  </a:cubicBezTo>
                  <a:cubicBezTo>
                    <a:pt x="4416" y="10032"/>
                    <a:pt x="4948" y="9451"/>
                    <a:pt x="5449" y="8843"/>
                  </a:cubicBezTo>
                  <a:lnTo>
                    <a:pt x="5449" y="8843"/>
                  </a:lnTo>
                  <a:cubicBezTo>
                    <a:pt x="5199" y="9611"/>
                    <a:pt x="5043" y="10359"/>
                    <a:pt x="4983" y="10643"/>
                  </a:cubicBezTo>
                  <a:cubicBezTo>
                    <a:pt x="4820" y="11420"/>
                    <a:pt x="4704" y="12232"/>
                    <a:pt x="4900" y="13001"/>
                  </a:cubicBezTo>
                  <a:cubicBezTo>
                    <a:pt x="4990" y="13352"/>
                    <a:pt x="5168" y="13713"/>
                    <a:pt x="5496" y="13868"/>
                  </a:cubicBezTo>
                  <a:cubicBezTo>
                    <a:pt x="5586" y="13911"/>
                    <a:pt x="5682" y="13931"/>
                    <a:pt x="5779" y="13931"/>
                  </a:cubicBezTo>
                  <a:cubicBezTo>
                    <a:pt x="6207" y="13931"/>
                    <a:pt x="6643" y="13544"/>
                    <a:pt x="6607" y="13101"/>
                  </a:cubicBezTo>
                  <a:lnTo>
                    <a:pt x="6607" y="13101"/>
                  </a:lnTo>
                  <a:cubicBezTo>
                    <a:pt x="6798" y="13628"/>
                    <a:pt x="7123" y="14252"/>
                    <a:pt x="7679" y="14252"/>
                  </a:cubicBezTo>
                  <a:cubicBezTo>
                    <a:pt x="7684" y="14252"/>
                    <a:pt x="7688" y="14252"/>
                    <a:pt x="7693" y="14252"/>
                  </a:cubicBezTo>
                  <a:cubicBezTo>
                    <a:pt x="8121" y="14245"/>
                    <a:pt x="8442" y="13847"/>
                    <a:pt x="8584" y="13444"/>
                  </a:cubicBezTo>
                  <a:cubicBezTo>
                    <a:pt x="8791" y="12862"/>
                    <a:pt x="8758" y="12226"/>
                    <a:pt x="8699" y="11613"/>
                  </a:cubicBezTo>
                  <a:cubicBezTo>
                    <a:pt x="8584" y="10437"/>
                    <a:pt x="8378" y="9272"/>
                    <a:pt x="8080" y="8129"/>
                  </a:cubicBezTo>
                  <a:lnTo>
                    <a:pt x="8080" y="8129"/>
                  </a:lnTo>
                  <a:cubicBezTo>
                    <a:pt x="9199" y="8510"/>
                    <a:pt x="10345" y="8802"/>
                    <a:pt x="11510" y="9003"/>
                  </a:cubicBezTo>
                  <a:cubicBezTo>
                    <a:pt x="11866" y="9064"/>
                    <a:pt x="12231" y="9117"/>
                    <a:pt x="12591" y="9117"/>
                  </a:cubicBezTo>
                  <a:cubicBezTo>
                    <a:pt x="12845" y="9117"/>
                    <a:pt x="13098" y="9091"/>
                    <a:pt x="13343" y="9024"/>
                  </a:cubicBezTo>
                  <a:cubicBezTo>
                    <a:pt x="13755" y="8912"/>
                    <a:pt x="14178" y="8620"/>
                    <a:pt x="14216" y="8194"/>
                  </a:cubicBezTo>
                  <a:cubicBezTo>
                    <a:pt x="14267" y="7631"/>
                    <a:pt x="13663" y="7258"/>
                    <a:pt x="13148" y="7026"/>
                  </a:cubicBezTo>
                  <a:lnTo>
                    <a:pt x="13148" y="7026"/>
                  </a:lnTo>
                  <a:cubicBezTo>
                    <a:pt x="13181" y="7031"/>
                    <a:pt x="13214" y="7034"/>
                    <a:pt x="13246" y="7034"/>
                  </a:cubicBezTo>
                  <a:cubicBezTo>
                    <a:pt x="13745" y="7034"/>
                    <a:pt x="14179" y="6452"/>
                    <a:pt x="13996" y="5975"/>
                  </a:cubicBezTo>
                  <a:cubicBezTo>
                    <a:pt x="13864" y="5637"/>
                    <a:pt x="13518" y="5432"/>
                    <a:pt x="13174" y="5316"/>
                  </a:cubicBezTo>
                  <a:cubicBezTo>
                    <a:pt x="12779" y="5183"/>
                    <a:pt x="12366" y="5136"/>
                    <a:pt x="11948" y="5136"/>
                  </a:cubicBezTo>
                  <a:cubicBezTo>
                    <a:pt x="11570" y="5136"/>
                    <a:pt x="11189" y="5175"/>
                    <a:pt x="10816" y="5225"/>
                  </a:cubicBezTo>
                  <a:cubicBezTo>
                    <a:pt x="10534" y="5263"/>
                    <a:pt x="9800" y="5361"/>
                    <a:pt x="9032" y="5546"/>
                  </a:cubicBezTo>
                  <a:cubicBezTo>
                    <a:pt x="9616" y="5128"/>
                    <a:pt x="10179" y="4685"/>
                    <a:pt x="10721" y="4214"/>
                  </a:cubicBezTo>
                  <a:cubicBezTo>
                    <a:pt x="11186" y="3809"/>
                    <a:pt x="11647" y="3369"/>
                    <a:pt x="11896" y="2805"/>
                  </a:cubicBezTo>
                  <a:cubicBezTo>
                    <a:pt x="12069" y="2414"/>
                    <a:pt x="12109" y="1903"/>
                    <a:pt x="11805" y="1605"/>
                  </a:cubicBezTo>
                  <a:cubicBezTo>
                    <a:pt x="11648" y="1452"/>
                    <a:pt x="11452" y="1393"/>
                    <a:pt x="11240" y="1393"/>
                  </a:cubicBezTo>
                  <a:cubicBezTo>
                    <a:pt x="10905" y="1393"/>
                    <a:pt x="10533" y="1540"/>
                    <a:pt x="10224" y="1696"/>
                  </a:cubicBezTo>
                  <a:cubicBezTo>
                    <a:pt x="10628" y="1332"/>
                    <a:pt x="10462" y="544"/>
                    <a:pt x="9944" y="374"/>
                  </a:cubicBezTo>
                  <a:cubicBezTo>
                    <a:pt x="9859" y="346"/>
                    <a:pt x="9772" y="334"/>
                    <a:pt x="9684" y="334"/>
                  </a:cubicBezTo>
                  <a:cubicBezTo>
                    <a:pt x="9417" y="334"/>
                    <a:pt x="9146" y="449"/>
                    <a:pt x="8916" y="594"/>
                  </a:cubicBezTo>
                  <a:cubicBezTo>
                    <a:pt x="8244" y="1019"/>
                    <a:pt x="7770" y="1689"/>
                    <a:pt x="7355" y="2365"/>
                  </a:cubicBezTo>
                  <a:cubicBezTo>
                    <a:pt x="7184" y="2642"/>
                    <a:pt x="6701" y="3427"/>
                    <a:pt x="6333" y="4262"/>
                  </a:cubicBezTo>
                  <a:cubicBezTo>
                    <a:pt x="5924" y="3353"/>
                    <a:pt x="5456" y="2473"/>
                    <a:pt x="4930" y="1627"/>
                  </a:cubicBezTo>
                  <a:cubicBezTo>
                    <a:pt x="4606" y="1104"/>
                    <a:pt x="4244" y="580"/>
                    <a:pt x="3728" y="243"/>
                  </a:cubicBezTo>
                  <a:cubicBezTo>
                    <a:pt x="3510" y="101"/>
                    <a:pt x="3240" y="0"/>
                    <a:pt x="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6719786" y="701703"/>
              <a:ext cx="150643" cy="137417"/>
            </a:xfrm>
            <a:custGeom>
              <a:avLst/>
              <a:gdLst/>
              <a:ahLst/>
              <a:cxnLst/>
              <a:rect l="l" t="t" r="r" b="b"/>
              <a:pathLst>
                <a:path w="3155" h="2878" extrusionOk="0">
                  <a:moveTo>
                    <a:pt x="148" y="0"/>
                  </a:moveTo>
                  <a:cubicBezTo>
                    <a:pt x="58" y="0"/>
                    <a:pt x="0" y="111"/>
                    <a:pt x="38" y="193"/>
                  </a:cubicBezTo>
                  <a:cubicBezTo>
                    <a:pt x="281" y="733"/>
                    <a:pt x="868" y="1175"/>
                    <a:pt x="1288" y="1579"/>
                  </a:cubicBezTo>
                  <a:cubicBezTo>
                    <a:pt x="1733" y="2007"/>
                    <a:pt x="2171" y="2537"/>
                    <a:pt x="2706" y="2848"/>
                  </a:cubicBezTo>
                  <a:cubicBezTo>
                    <a:pt x="2741" y="2869"/>
                    <a:pt x="2779" y="2878"/>
                    <a:pt x="2818" y="2878"/>
                  </a:cubicBezTo>
                  <a:cubicBezTo>
                    <a:pt x="2985" y="2878"/>
                    <a:pt x="3154" y="2705"/>
                    <a:pt x="3042" y="2538"/>
                  </a:cubicBezTo>
                  <a:cubicBezTo>
                    <a:pt x="2678" y="1996"/>
                    <a:pt x="2104" y="1573"/>
                    <a:pt x="1626" y="1135"/>
                  </a:cubicBezTo>
                  <a:cubicBezTo>
                    <a:pt x="1205" y="751"/>
                    <a:pt x="731" y="212"/>
                    <a:pt x="191" y="8"/>
                  </a:cubicBezTo>
                  <a:cubicBezTo>
                    <a:pt x="176" y="3"/>
                    <a:pt x="162"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6783196" y="650517"/>
              <a:ext cx="108864" cy="162342"/>
            </a:xfrm>
            <a:custGeom>
              <a:avLst/>
              <a:gdLst/>
              <a:ahLst/>
              <a:cxnLst/>
              <a:rect l="l" t="t" r="r" b="b"/>
              <a:pathLst>
                <a:path w="2280" h="3400" extrusionOk="0">
                  <a:moveTo>
                    <a:pt x="171" y="1"/>
                  </a:moveTo>
                  <a:cubicBezTo>
                    <a:pt x="78" y="1"/>
                    <a:pt x="0" y="102"/>
                    <a:pt x="13" y="200"/>
                  </a:cubicBezTo>
                  <a:cubicBezTo>
                    <a:pt x="79" y="765"/>
                    <a:pt x="512" y="1316"/>
                    <a:pt x="795" y="1799"/>
                  </a:cubicBezTo>
                  <a:cubicBezTo>
                    <a:pt x="1087" y="2297"/>
                    <a:pt x="1357" y="2930"/>
                    <a:pt x="1778" y="3326"/>
                  </a:cubicBezTo>
                  <a:cubicBezTo>
                    <a:pt x="1832" y="3377"/>
                    <a:pt x="1901" y="3399"/>
                    <a:pt x="1969" y="3399"/>
                  </a:cubicBezTo>
                  <a:cubicBezTo>
                    <a:pt x="2127" y="3399"/>
                    <a:pt x="2280" y="3278"/>
                    <a:pt x="2227" y="3090"/>
                  </a:cubicBezTo>
                  <a:cubicBezTo>
                    <a:pt x="2064" y="2501"/>
                    <a:pt x="1615" y="1947"/>
                    <a:pt x="1294" y="1431"/>
                  </a:cubicBezTo>
                  <a:cubicBezTo>
                    <a:pt x="1002" y="963"/>
                    <a:pt x="719" y="346"/>
                    <a:pt x="254" y="28"/>
                  </a:cubicBezTo>
                  <a:cubicBezTo>
                    <a:pt x="226" y="9"/>
                    <a:pt x="198"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6685741" y="846477"/>
              <a:ext cx="168358" cy="91293"/>
            </a:xfrm>
            <a:custGeom>
              <a:avLst/>
              <a:gdLst/>
              <a:ahLst/>
              <a:cxnLst/>
              <a:rect l="l" t="t" r="r" b="b"/>
              <a:pathLst>
                <a:path w="3526" h="1912" extrusionOk="0">
                  <a:moveTo>
                    <a:pt x="3159" y="0"/>
                  </a:moveTo>
                  <a:cubicBezTo>
                    <a:pt x="3139" y="0"/>
                    <a:pt x="3117" y="3"/>
                    <a:pt x="3096" y="8"/>
                  </a:cubicBezTo>
                  <a:cubicBezTo>
                    <a:pt x="2585" y="141"/>
                    <a:pt x="2108" y="473"/>
                    <a:pt x="1642" y="718"/>
                  </a:cubicBezTo>
                  <a:cubicBezTo>
                    <a:pt x="1121" y="993"/>
                    <a:pt x="657" y="1327"/>
                    <a:pt x="153" y="1625"/>
                  </a:cubicBezTo>
                  <a:cubicBezTo>
                    <a:pt x="0" y="1715"/>
                    <a:pt x="83" y="1911"/>
                    <a:pt x="228" y="1911"/>
                  </a:cubicBezTo>
                  <a:cubicBezTo>
                    <a:pt x="249" y="1911"/>
                    <a:pt x="271" y="1907"/>
                    <a:pt x="294" y="1898"/>
                  </a:cubicBezTo>
                  <a:cubicBezTo>
                    <a:pt x="845" y="1683"/>
                    <a:pt x="1386" y="1518"/>
                    <a:pt x="1921" y="1255"/>
                  </a:cubicBezTo>
                  <a:cubicBezTo>
                    <a:pt x="2395" y="1022"/>
                    <a:pt x="2941" y="822"/>
                    <a:pt x="3341" y="474"/>
                  </a:cubicBezTo>
                  <a:cubicBezTo>
                    <a:pt x="3526" y="313"/>
                    <a:pt x="3385" y="0"/>
                    <a:pt x="3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6740270" y="878611"/>
              <a:ext cx="134027" cy="120133"/>
            </a:xfrm>
            <a:custGeom>
              <a:avLst/>
              <a:gdLst/>
              <a:ahLst/>
              <a:cxnLst/>
              <a:rect l="l" t="t" r="r" b="b"/>
              <a:pathLst>
                <a:path w="2807" h="2516" extrusionOk="0">
                  <a:moveTo>
                    <a:pt x="2380" y="0"/>
                  </a:moveTo>
                  <a:cubicBezTo>
                    <a:pt x="2317" y="0"/>
                    <a:pt x="2252" y="19"/>
                    <a:pt x="2197" y="63"/>
                  </a:cubicBezTo>
                  <a:cubicBezTo>
                    <a:pt x="1775" y="399"/>
                    <a:pt x="1413" y="832"/>
                    <a:pt x="1032" y="1214"/>
                  </a:cubicBezTo>
                  <a:cubicBezTo>
                    <a:pt x="674" y="1572"/>
                    <a:pt x="341" y="1916"/>
                    <a:pt x="57" y="2336"/>
                  </a:cubicBezTo>
                  <a:cubicBezTo>
                    <a:pt x="1" y="2418"/>
                    <a:pt x="77" y="2516"/>
                    <a:pt x="162" y="2516"/>
                  </a:cubicBezTo>
                  <a:cubicBezTo>
                    <a:pt x="179" y="2516"/>
                    <a:pt x="196" y="2512"/>
                    <a:pt x="213" y="2503"/>
                  </a:cubicBezTo>
                  <a:cubicBezTo>
                    <a:pt x="1113" y="2045"/>
                    <a:pt x="2030" y="1229"/>
                    <a:pt x="2643" y="429"/>
                  </a:cubicBezTo>
                  <a:cubicBezTo>
                    <a:pt x="2807" y="217"/>
                    <a:pt x="2596"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6848086" y="902294"/>
              <a:ext cx="59971" cy="147301"/>
            </a:xfrm>
            <a:custGeom>
              <a:avLst/>
              <a:gdLst/>
              <a:ahLst/>
              <a:cxnLst/>
              <a:rect l="l" t="t" r="r" b="b"/>
              <a:pathLst>
                <a:path w="1256" h="3085" extrusionOk="0">
                  <a:moveTo>
                    <a:pt x="923" y="0"/>
                  </a:moveTo>
                  <a:cubicBezTo>
                    <a:pt x="864" y="0"/>
                    <a:pt x="804" y="23"/>
                    <a:pt x="756" y="78"/>
                  </a:cubicBezTo>
                  <a:cubicBezTo>
                    <a:pt x="425" y="453"/>
                    <a:pt x="398" y="974"/>
                    <a:pt x="299" y="1448"/>
                  </a:cubicBezTo>
                  <a:cubicBezTo>
                    <a:pt x="198" y="1930"/>
                    <a:pt x="0" y="2520"/>
                    <a:pt x="137" y="3006"/>
                  </a:cubicBezTo>
                  <a:cubicBezTo>
                    <a:pt x="150" y="3050"/>
                    <a:pt x="196" y="3085"/>
                    <a:pt x="241" y="3085"/>
                  </a:cubicBezTo>
                  <a:cubicBezTo>
                    <a:pt x="263" y="3085"/>
                    <a:pt x="284" y="3077"/>
                    <a:pt x="302" y="3057"/>
                  </a:cubicBezTo>
                  <a:cubicBezTo>
                    <a:pt x="604" y="2721"/>
                    <a:pt x="692" y="2223"/>
                    <a:pt x="803" y="1794"/>
                  </a:cubicBezTo>
                  <a:cubicBezTo>
                    <a:pt x="929" y="1312"/>
                    <a:pt x="1046" y="828"/>
                    <a:pt x="1198" y="353"/>
                  </a:cubicBezTo>
                  <a:cubicBezTo>
                    <a:pt x="1255" y="177"/>
                    <a:pt x="1088" y="0"/>
                    <a:pt x="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6913119" y="902867"/>
              <a:ext cx="37625" cy="133550"/>
            </a:xfrm>
            <a:custGeom>
              <a:avLst/>
              <a:gdLst/>
              <a:ahLst/>
              <a:cxnLst/>
              <a:rect l="l" t="t" r="r" b="b"/>
              <a:pathLst>
                <a:path w="788" h="2797" extrusionOk="0">
                  <a:moveTo>
                    <a:pt x="291" y="1"/>
                  </a:moveTo>
                  <a:cubicBezTo>
                    <a:pt x="146" y="1"/>
                    <a:pt x="0" y="94"/>
                    <a:pt x="1" y="270"/>
                  </a:cubicBezTo>
                  <a:cubicBezTo>
                    <a:pt x="4" y="721"/>
                    <a:pt x="84" y="1179"/>
                    <a:pt x="142" y="1626"/>
                  </a:cubicBezTo>
                  <a:cubicBezTo>
                    <a:pt x="190" y="2003"/>
                    <a:pt x="205" y="2461"/>
                    <a:pt x="450" y="2765"/>
                  </a:cubicBezTo>
                  <a:cubicBezTo>
                    <a:pt x="467" y="2786"/>
                    <a:pt x="494" y="2796"/>
                    <a:pt x="522" y="2796"/>
                  </a:cubicBezTo>
                  <a:cubicBezTo>
                    <a:pt x="556" y="2796"/>
                    <a:pt x="590" y="2781"/>
                    <a:pt x="605" y="2751"/>
                  </a:cubicBezTo>
                  <a:cubicBezTo>
                    <a:pt x="787" y="2405"/>
                    <a:pt x="714" y="1955"/>
                    <a:pt x="690" y="1576"/>
                  </a:cubicBezTo>
                  <a:cubicBezTo>
                    <a:pt x="660" y="1127"/>
                    <a:pt x="651" y="661"/>
                    <a:pt x="567" y="218"/>
                  </a:cubicBezTo>
                  <a:cubicBezTo>
                    <a:pt x="540" y="71"/>
                    <a:pt x="416" y="1"/>
                    <a:pt x="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942676" y="863236"/>
              <a:ext cx="152362" cy="49992"/>
            </a:xfrm>
            <a:custGeom>
              <a:avLst/>
              <a:gdLst/>
              <a:ahLst/>
              <a:cxnLst/>
              <a:rect l="l" t="t" r="r" b="b"/>
              <a:pathLst>
                <a:path w="3191" h="1047" extrusionOk="0">
                  <a:moveTo>
                    <a:pt x="351" y="0"/>
                  </a:moveTo>
                  <a:cubicBezTo>
                    <a:pt x="89" y="0"/>
                    <a:pt x="0" y="363"/>
                    <a:pt x="272" y="474"/>
                  </a:cubicBezTo>
                  <a:cubicBezTo>
                    <a:pt x="774" y="678"/>
                    <a:pt x="1326" y="780"/>
                    <a:pt x="1855" y="890"/>
                  </a:cubicBezTo>
                  <a:cubicBezTo>
                    <a:pt x="2150" y="952"/>
                    <a:pt x="2488" y="1046"/>
                    <a:pt x="2806" y="1046"/>
                  </a:cubicBezTo>
                  <a:cubicBezTo>
                    <a:pt x="2929" y="1046"/>
                    <a:pt x="3050" y="1032"/>
                    <a:pt x="3163" y="996"/>
                  </a:cubicBezTo>
                  <a:cubicBezTo>
                    <a:pt x="3179" y="991"/>
                    <a:pt x="3190" y="970"/>
                    <a:pt x="3176" y="957"/>
                  </a:cubicBezTo>
                  <a:cubicBezTo>
                    <a:pt x="2866" y="675"/>
                    <a:pt x="2375" y="592"/>
                    <a:pt x="1982" y="473"/>
                  </a:cubicBezTo>
                  <a:cubicBezTo>
                    <a:pt x="1462" y="315"/>
                    <a:pt x="944" y="115"/>
                    <a:pt x="413" y="7"/>
                  </a:cubicBezTo>
                  <a:cubicBezTo>
                    <a:pt x="391" y="2"/>
                    <a:pt x="371"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952178" y="819642"/>
              <a:ext cx="145200" cy="36718"/>
            </a:xfrm>
            <a:custGeom>
              <a:avLst/>
              <a:gdLst/>
              <a:ahLst/>
              <a:cxnLst/>
              <a:rect l="l" t="t" r="r" b="b"/>
              <a:pathLst>
                <a:path w="3041" h="769" extrusionOk="0">
                  <a:moveTo>
                    <a:pt x="2011" y="1"/>
                  </a:moveTo>
                  <a:cubicBezTo>
                    <a:pt x="1883" y="1"/>
                    <a:pt x="1753" y="5"/>
                    <a:pt x="1621" y="19"/>
                  </a:cubicBezTo>
                  <a:cubicBezTo>
                    <a:pt x="1191" y="64"/>
                    <a:pt x="718" y="116"/>
                    <a:pt x="310" y="258"/>
                  </a:cubicBezTo>
                  <a:cubicBezTo>
                    <a:pt x="1" y="367"/>
                    <a:pt x="82" y="769"/>
                    <a:pt x="388" y="769"/>
                  </a:cubicBezTo>
                  <a:cubicBezTo>
                    <a:pt x="400" y="769"/>
                    <a:pt x="411" y="768"/>
                    <a:pt x="423" y="767"/>
                  </a:cubicBezTo>
                  <a:cubicBezTo>
                    <a:pt x="1288" y="687"/>
                    <a:pt x="2107" y="345"/>
                    <a:pt x="2952" y="183"/>
                  </a:cubicBezTo>
                  <a:cubicBezTo>
                    <a:pt x="3040" y="166"/>
                    <a:pt x="3029" y="25"/>
                    <a:pt x="2938" y="25"/>
                  </a:cubicBezTo>
                  <a:cubicBezTo>
                    <a:pt x="2938" y="25"/>
                    <a:pt x="2938" y="25"/>
                    <a:pt x="2937" y="25"/>
                  </a:cubicBezTo>
                  <a:cubicBezTo>
                    <a:pt x="2920" y="25"/>
                    <a:pt x="2902" y="25"/>
                    <a:pt x="2885" y="25"/>
                  </a:cubicBezTo>
                  <a:cubicBezTo>
                    <a:pt x="2590" y="25"/>
                    <a:pt x="2303"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899416" y="649371"/>
              <a:ext cx="74868" cy="139232"/>
            </a:xfrm>
            <a:custGeom>
              <a:avLst/>
              <a:gdLst/>
              <a:ahLst/>
              <a:cxnLst/>
              <a:rect l="l" t="t" r="r" b="b"/>
              <a:pathLst>
                <a:path w="1568" h="2916" extrusionOk="0">
                  <a:moveTo>
                    <a:pt x="1520" y="1"/>
                  </a:moveTo>
                  <a:cubicBezTo>
                    <a:pt x="1510" y="1"/>
                    <a:pt x="1500" y="4"/>
                    <a:pt x="1493" y="12"/>
                  </a:cubicBezTo>
                  <a:cubicBezTo>
                    <a:pt x="1145" y="368"/>
                    <a:pt x="895" y="777"/>
                    <a:pt x="661" y="1215"/>
                  </a:cubicBezTo>
                  <a:cubicBezTo>
                    <a:pt x="431" y="1646"/>
                    <a:pt x="137" y="2124"/>
                    <a:pt x="38" y="2606"/>
                  </a:cubicBezTo>
                  <a:cubicBezTo>
                    <a:pt x="1" y="2790"/>
                    <a:pt x="132" y="2916"/>
                    <a:pt x="274" y="2916"/>
                  </a:cubicBezTo>
                  <a:cubicBezTo>
                    <a:pt x="348" y="2916"/>
                    <a:pt x="425" y="2882"/>
                    <a:pt x="484" y="2807"/>
                  </a:cubicBezTo>
                  <a:cubicBezTo>
                    <a:pt x="786" y="2419"/>
                    <a:pt x="961" y="1885"/>
                    <a:pt x="1148" y="1435"/>
                  </a:cubicBezTo>
                  <a:cubicBezTo>
                    <a:pt x="1336" y="984"/>
                    <a:pt x="1498" y="532"/>
                    <a:pt x="1564" y="44"/>
                  </a:cubicBezTo>
                  <a:cubicBezTo>
                    <a:pt x="1568" y="19"/>
                    <a:pt x="1544" y="1"/>
                    <a:pt x="1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932219" y="702610"/>
              <a:ext cx="123427" cy="97214"/>
            </a:xfrm>
            <a:custGeom>
              <a:avLst/>
              <a:gdLst/>
              <a:ahLst/>
              <a:cxnLst/>
              <a:rect l="l" t="t" r="r" b="b"/>
              <a:pathLst>
                <a:path w="2585" h="2036" extrusionOk="0">
                  <a:moveTo>
                    <a:pt x="2521" y="0"/>
                  </a:moveTo>
                  <a:cubicBezTo>
                    <a:pt x="2134" y="0"/>
                    <a:pt x="1789" y="282"/>
                    <a:pt x="1496" y="514"/>
                  </a:cubicBezTo>
                  <a:cubicBezTo>
                    <a:pt x="1063" y="856"/>
                    <a:pt x="533" y="1187"/>
                    <a:pt x="171" y="1596"/>
                  </a:cubicBezTo>
                  <a:cubicBezTo>
                    <a:pt x="0" y="1789"/>
                    <a:pt x="137" y="2036"/>
                    <a:pt x="353" y="2036"/>
                  </a:cubicBezTo>
                  <a:cubicBezTo>
                    <a:pt x="388" y="2036"/>
                    <a:pt x="426" y="2029"/>
                    <a:pt x="465" y="2014"/>
                  </a:cubicBezTo>
                  <a:cubicBezTo>
                    <a:pt x="951" y="1830"/>
                    <a:pt x="1326" y="1361"/>
                    <a:pt x="1693" y="1007"/>
                  </a:cubicBezTo>
                  <a:cubicBezTo>
                    <a:pt x="2001" y="712"/>
                    <a:pt x="2416" y="416"/>
                    <a:pt x="2583" y="16"/>
                  </a:cubicBezTo>
                  <a:cubicBezTo>
                    <a:pt x="2585" y="9"/>
                    <a:pt x="2580" y="2"/>
                    <a:pt x="2573" y="2"/>
                  </a:cubicBezTo>
                  <a:cubicBezTo>
                    <a:pt x="2555" y="1"/>
                    <a:pt x="2538" y="0"/>
                    <a:pt x="2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11"/>
          <p:cNvSpPr txBox="1">
            <a:spLocks noGrp="1"/>
          </p:cNvSpPr>
          <p:nvPr>
            <p:ph type="title" hasCustomPrompt="1"/>
          </p:nvPr>
        </p:nvSpPr>
        <p:spPr>
          <a:xfrm>
            <a:off x="5384000" y="1805200"/>
            <a:ext cx="6473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74" name="Google Shape;574;p11"/>
          <p:cNvSpPr txBox="1">
            <a:spLocks noGrp="1"/>
          </p:cNvSpPr>
          <p:nvPr>
            <p:ph type="body" idx="1"/>
          </p:nvPr>
        </p:nvSpPr>
        <p:spPr>
          <a:xfrm>
            <a:off x="5384000" y="4423200"/>
            <a:ext cx="6473200" cy="6296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2568794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5C389F-BD70-403B-A158-CEEABC081405}" type="datetimeFigureOut">
              <a:rPr lang="en-US" smtClean="0"/>
              <a:t>27/05/2025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88CEBB-9BF4-4DB5-BC4D-D969745AD035}" type="slidenum">
              <a:rPr lang="en-US" smtClean="0"/>
              <a:t>‹#›</a:t>
            </a:fld>
            <a:endParaRPr lang="en-US"/>
          </a:p>
        </p:txBody>
      </p:sp>
    </p:spTree>
    <p:extLst>
      <p:ext uri="{BB962C8B-B14F-4D97-AF65-F5344CB8AC3E}">
        <p14:creationId xmlns:p14="http://schemas.microsoft.com/office/powerpoint/2010/main" val="66090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C389F-BD70-403B-A158-CEEABC081405}" type="datetimeFigureOut">
              <a:rPr lang="en-US" smtClean="0"/>
              <a:t>27/05/2025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88CEBB-9BF4-4DB5-BC4D-D969745AD035}" type="slidenum">
              <a:rPr lang="en-US" smtClean="0"/>
              <a:t>‹#›</a:t>
            </a:fld>
            <a:endParaRPr lang="en-US"/>
          </a:p>
        </p:txBody>
      </p:sp>
    </p:spTree>
    <p:extLst>
      <p:ext uri="{BB962C8B-B14F-4D97-AF65-F5344CB8AC3E}">
        <p14:creationId xmlns:p14="http://schemas.microsoft.com/office/powerpoint/2010/main" val="3208319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5C389F-BD70-403B-A158-CEEABC081405}" type="datetimeFigureOut">
              <a:rPr lang="en-US" smtClean="0"/>
              <a:t>27/05/2025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8CEBB-9BF4-4DB5-BC4D-D969745AD035}" type="slidenum">
              <a:rPr lang="en-US" smtClean="0"/>
              <a:t>‹#›</a:t>
            </a:fld>
            <a:endParaRPr lang="en-US"/>
          </a:p>
        </p:txBody>
      </p:sp>
    </p:spTree>
    <p:extLst>
      <p:ext uri="{BB962C8B-B14F-4D97-AF65-F5344CB8AC3E}">
        <p14:creationId xmlns:p14="http://schemas.microsoft.com/office/powerpoint/2010/main" val="1719839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5C389F-BD70-403B-A158-CEEABC081405}" type="datetimeFigureOut">
              <a:rPr lang="en-US" smtClean="0"/>
              <a:t>27/05/2025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8CEBB-9BF4-4DB5-BC4D-D969745AD035}" type="slidenum">
              <a:rPr lang="en-US" smtClean="0"/>
              <a:t>‹#›</a:t>
            </a:fld>
            <a:endParaRPr lang="en-US"/>
          </a:p>
        </p:txBody>
      </p:sp>
    </p:spTree>
    <p:extLst>
      <p:ext uri="{BB962C8B-B14F-4D97-AF65-F5344CB8AC3E}">
        <p14:creationId xmlns:p14="http://schemas.microsoft.com/office/powerpoint/2010/main" val="1299448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6000"/>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C389F-BD70-403B-A158-CEEABC081405}" type="datetimeFigureOut">
              <a:rPr lang="en-US" smtClean="0"/>
              <a:t>27/05/2025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88CEBB-9BF4-4DB5-BC4D-D969745AD035}" type="slidenum">
              <a:rPr lang="en-US" smtClean="0"/>
              <a:t>‹#›</a:t>
            </a:fld>
            <a:endParaRPr lang="en-US"/>
          </a:p>
        </p:txBody>
      </p:sp>
    </p:spTree>
    <p:extLst>
      <p:ext uri="{BB962C8B-B14F-4D97-AF65-F5344CB8AC3E}">
        <p14:creationId xmlns:p14="http://schemas.microsoft.com/office/powerpoint/2010/main" val="3682405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A5981-0B8E-46E0-A87E-464F3C144188}" type="datetimeFigureOut">
              <a:rPr lang="en-US" smtClean="0"/>
              <a:t>27/05/2025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2D757-9C7E-4EF8-80E2-CE5484EED42C}" type="slidenum">
              <a:rPr lang="en-US" smtClean="0"/>
              <a:t>‹#›</a:t>
            </a:fld>
            <a:endParaRPr lang="en-US"/>
          </a:p>
        </p:txBody>
      </p:sp>
    </p:spTree>
    <p:extLst>
      <p:ext uri="{BB962C8B-B14F-4D97-AF65-F5344CB8AC3E}">
        <p14:creationId xmlns:p14="http://schemas.microsoft.com/office/powerpoint/2010/main" val="48324081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1E55E-FE2D-4893-9D40-5C9CB896EB6F}" type="datetimeFigureOut">
              <a:rPr lang="en-US" smtClean="0"/>
              <a:t>27/05/2025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B0CF1-B26A-48E2-B37E-EEDB54BB7BCC}" type="slidenum">
              <a:rPr lang="en-US" smtClean="0"/>
              <a:t>‹#›</a:t>
            </a:fld>
            <a:endParaRPr lang="en-US"/>
          </a:p>
        </p:txBody>
      </p:sp>
      <p:pic>
        <p:nvPicPr>
          <p:cNvPr id="7" name="Picture 6"/>
          <p:cNvPicPr>
            <a:picLocks noChangeAspect="1"/>
          </p:cNvPicPr>
          <p:nvPr userDrawn="1"/>
        </p:nvPicPr>
        <p:blipFill rotWithShape="1">
          <a:blip r:embed="rId14"/>
          <a:srcRect b="13923"/>
          <a:stretch/>
        </p:blipFill>
        <p:spPr>
          <a:xfrm>
            <a:off x="0" y="1"/>
            <a:ext cx="12192000" cy="7010400"/>
          </a:xfrm>
          <a:prstGeom prst="rect">
            <a:avLst/>
          </a:prstGeom>
          <a:solidFill>
            <a:schemeClr val="accent1">
              <a:lumMod val="20000"/>
              <a:lumOff val="80000"/>
            </a:schemeClr>
          </a:solidFill>
        </p:spPr>
      </p:pic>
    </p:spTree>
    <p:extLst>
      <p:ext uri="{BB962C8B-B14F-4D97-AF65-F5344CB8AC3E}">
        <p14:creationId xmlns:p14="http://schemas.microsoft.com/office/powerpoint/2010/main" val="384769334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9D43B-8A00-44B8-9B81-0C251BDB1F3E}" type="datetimeFigureOut">
              <a:rPr lang="zh-CN" altLang="en-US" smtClean="0"/>
              <a:t>2025/5/27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33520-50DC-46AA-9E66-3DCD1E115259}" type="slidenum">
              <a:rPr lang="zh-CN" altLang="en-US" smtClean="0"/>
              <a:t>‹#›</a:t>
            </a:fld>
            <a:endParaRPr lang="zh-CN" altLang="en-US"/>
          </a:p>
        </p:txBody>
      </p:sp>
    </p:spTree>
    <p:extLst>
      <p:ext uri="{BB962C8B-B14F-4D97-AF65-F5344CB8AC3E}">
        <p14:creationId xmlns:p14="http://schemas.microsoft.com/office/powerpoint/2010/main" val="223762384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gif"/><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41.png"/><Relationship Id="rId18" Type="http://schemas.openxmlformats.org/officeDocument/2006/relationships/image" Target="../media/image44.pn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slide" Target="slide4.xml"/><Relationship Id="rId17" Type="http://schemas.openxmlformats.org/officeDocument/2006/relationships/slide" Target="slide5.xml"/><Relationship Id="rId2" Type="http://schemas.openxmlformats.org/officeDocument/2006/relationships/notesSlide" Target="../notesSlides/notesSlide22.xml"/><Relationship Id="rId16" Type="http://schemas.openxmlformats.org/officeDocument/2006/relationships/image" Target="../media/image43.jpeg"/><Relationship Id="rId1" Type="http://schemas.openxmlformats.org/officeDocument/2006/relationships/slideLayout" Target="../slideLayouts/slideLayout34.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youtu.be/jnmZ6LlAido?si=IMS0qg7mxC-B0nxp"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a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983" y="1744107"/>
            <a:ext cx="2933356" cy="2002693"/>
          </a:xfrm>
          <a:prstGeom prst="rect">
            <a:avLst/>
          </a:prstGeom>
        </p:spPr>
      </p:pic>
      <p:pic>
        <p:nvPicPr>
          <p:cNvPr id="5" name="pháo hoa"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437" y="2128676"/>
            <a:ext cx="2955204" cy="2771246"/>
          </a:xfrm>
          <a:prstGeom prst="rect">
            <a:avLst/>
          </a:prstGeom>
        </p:spPr>
      </p:pic>
      <p:sp>
        <p:nvSpPr>
          <p:cNvPr id="4" name="TextBox 3">
            <a:extLst>
              <a:ext uri="{FF2B5EF4-FFF2-40B4-BE49-F238E27FC236}">
                <a16:creationId xmlns:a16="http://schemas.microsoft.com/office/drawing/2014/main" id="{236E41F8-5EC6-4560-A660-F5ACDD7A8126}"/>
              </a:ext>
            </a:extLst>
          </p:cNvPr>
          <p:cNvSpPr txBox="1"/>
          <p:nvPr/>
        </p:nvSpPr>
        <p:spPr>
          <a:xfrm>
            <a:off x="304800" y="1362243"/>
            <a:ext cx="12192000" cy="476618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NHIỆT LIỆT CHÀO MỪNG CÁC THẦY, CÔ </a:t>
            </a:r>
          </a:p>
        </p:txBody>
      </p:sp>
      <p:sp>
        <p:nvSpPr>
          <p:cNvPr id="6" name="TextBox 5">
            <a:extLst>
              <a:ext uri="{FF2B5EF4-FFF2-40B4-BE49-F238E27FC236}">
                <a16:creationId xmlns:a16="http://schemas.microsoft.com/office/drawing/2014/main" id="{3E353ACB-81BE-4D3E-B4FA-D384DEF028DD}"/>
              </a:ext>
            </a:extLst>
          </p:cNvPr>
          <p:cNvSpPr txBox="1"/>
          <p:nvPr/>
        </p:nvSpPr>
        <p:spPr>
          <a:xfrm>
            <a:off x="3483362" y="29212"/>
            <a:ext cx="591100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UBND THÀNH PHỐ CẨM PHẢ</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TRƯỜNG THCS NAM HẢI</a:t>
            </a:r>
          </a:p>
        </p:txBody>
      </p:sp>
      <p:cxnSp>
        <p:nvCxnSpPr>
          <p:cNvPr id="8" name="Straight Connector 7">
            <a:extLst>
              <a:ext uri="{FF2B5EF4-FFF2-40B4-BE49-F238E27FC236}">
                <a16:creationId xmlns:a16="http://schemas.microsoft.com/office/drawing/2014/main" id="{C06EAA60-B1F0-410A-A116-A6EEECD257F8}"/>
              </a:ext>
            </a:extLst>
          </p:cNvPr>
          <p:cNvCxnSpPr>
            <a:cxnSpLocks/>
          </p:cNvCxnSpPr>
          <p:nvPr/>
        </p:nvCxnSpPr>
        <p:spPr>
          <a:xfrm>
            <a:off x="5078132" y="760968"/>
            <a:ext cx="2604713" cy="0"/>
          </a:xfrm>
          <a:prstGeom prst="line">
            <a:avLst/>
          </a:prstGeom>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E88CB378-C9A9-4B15-8D0C-55C86908793D}"/>
              </a:ext>
            </a:extLst>
          </p:cNvPr>
          <p:cNvSpPr txBox="1"/>
          <p:nvPr/>
        </p:nvSpPr>
        <p:spPr>
          <a:xfrm>
            <a:off x="1988702" y="1989700"/>
            <a:ext cx="8519396" cy="1031501"/>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VỀ </a:t>
            </a:r>
            <a:r>
              <a:rPr kumimoji="0" lang="en-US" sz="36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DỰ GIỜ THĂM LỚP 8A2 </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AutoShape 2" descr="List 50 Mẫu Sáng Kiến Kinh Nghiệm Môn Địa Lí THCS Mới Nhất">
            <a:extLst>
              <a:ext uri="{FF2B5EF4-FFF2-40B4-BE49-F238E27FC236}">
                <a16:creationId xmlns:a16="http://schemas.microsoft.com/office/drawing/2014/main" id="{24764FDB-2A46-4592-AE4F-E950BF4738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List 50 Mẫu Sáng Kiến Kinh Nghiệm Môn Địa Lí THCS Mới Nhất">
            <a:extLst>
              <a:ext uri="{FF2B5EF4-FFF2-40B4-BE49-F238E27FC236}">
                <a16:creationId xmlns:a16="http://schemas.microsoft.com/office/drawing/2014/main" id="{0640F54A-4756-4C1B-9762-3CEFC1DAA29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List 50 Mẫu Sáng Kiến Kinh Nghiệm Môn Địa Lí THCS Mới Nhất">
            <a:extLst>
              <a:ext uri="{FF2B5EF4-FFF2-40B4-BE49-F238E27FC236}">
                <a16:creationId xmlns:a16="http://schemas.microsoft.com/office/drawing/2014/main" id="{400AEAFB-78A8-49BB-8BAC-437554983E43}"/>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2" descr="Sách giáo khoa Ngữ Văn 8 tập 2 - Cánh Diều (Bán kèm bao sách và bút chì 2B)">
            <a:extLst>
              <a:ext uri="{FF2B5EF4-FFF2-40B4-BE49-F238E27FC236}">
                <a16:creationId xmlns:a16="http://schemas.microsoft.com/office/drawing/2014/main" id="{89EFB6EF-9E29-4C0C-8416-AF0629FF147D}"/>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4" descr="Sách giáo khoa Ngữ Văn 8 tập 2 - Cánh Diều (Bán kèm bao sách và bút chì 2B)">
            <a:extLst>
              <a:ext uri="{FF2B5EF4-FFF2-40B4-BE49-F238E27FC236}">
                <a16:creationId xmlns:a16="http://schemas.microsoft.com/office/drawing/2014/main" id="{3EE8025A-13FE-42B0-A02B-3BADB86D968B}"/>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D0540BFB-9041-460F-AD65-141D7715FAFB}"/>
              </a:ext>
            </a:extLst>
          </p:cNvPr>
          <p:cNvPicPr>
            <a:picLocks noChangeAspect="1"/>
          </p:cNvPicPr>
          <p:nvPr/>
        </p:nvPicPr>
        <p:blipFill>
          <a:blip r:embed="rId5"/>
          <a:stretch>
            <a:fillRect/>
          </a:stretch>
        </p:blipFill>
        <p:spPr>
          <a:xfrm>
            <a:off x="2619190" y="3429001"/>
            <a:ext cx="1921540" cy="2857104"/>
          </a:xfrm>
          <a:prstGeom prst="rect">
            <a:avLst/>
          </a:prstGeom>
        </p:spPr>
      </p:pic>
      <p:pic>
        <p:nvPicPr>
          <p:cNvPr id="18" name="Picture 17">
            <a:extLst>
              <a:ext uri="{FF2B5EF4-FFF2-40B4-BE49-F238E27FC236}">
                <a16:creationId xmlns:a16="http://schemas.microsoft.com/office/drawing/2014/main" id="{6BD27F92-6E76-468B-8B4E-1726950D3E6F}"/>
              </a:ext>
            </a:extLst>
          </p:cNvPr>
          <p:cNvPicPr>
            <a:picLocks noChangeAspect="1"/>
          </p:cNvPicPr>
          <p:nvPr/>
        </p:nvPicPr>
        <p:blipFill>
          <a:blip r:embed="rId6"/>
          <a:stretch>
            <a:fillRect/>
          </a:stretch>
        </p:blipFill>
        <p:spPr>
          <a:xfrm>
            <a:off x="365212" y="3429000"/>
            <a:ext cx="2044090" cy="2857103"/>
          </a:xfrm>
          <a:prstGeom prst="rect">
            <a:avLst/>
          </a:prstGeom>
        </p:spPr>
      </p:pic>
      <p:pic>
        <p:nvPicPr>
          <p:cNvPr id="19" name="Picture 18">
            <a:extLst>
              <a:ext uri="{FF2B5EF4-FFF2-40B4-BE49-F238E27FC236}">
                <a16:creationId xmlns:a16="http://schemas.microsoft.com/office/drawing/2014/main" id="{B49CC11C-C042-40C4-B7DB-88D450BAE484}"/>
              </a:ext>
            </a:extLst>
          </p:cNvPr>
          <p:cNvPicPr>
            <a:picLocks noChangeAspect="1"/>
          </p:cNvPicPr>
          <p:nvPr/>
        </p:nvPicPr>
        <p:blipFill>
          <a:blip r:embed="rId7"/>
          <a:stretch>
            <a:fillRect/>
          </a:stretch>
        </p:blipFill>
        <p:spPr>
          <a:xfrm>
            <a:off x="9285212" y="3429000"/>
            <a:ext cx="2290680" cy="2824228"/>
          </a:xfrm>
          <a:prstGeom prst="rect">
            <a:avLst/>
          </a:prstGeom>
        </p:spPr>
      </p:pic>
      <p:pic>
        <p:nvPicPr>
          <p:cNvPr id="20" name="Picture 19">
            <a:extLst>
              <a:ext uri="{FF2B5EF4-FFF2-40B4-BE49-F238E27FC236}">
                <a16:creationId xmlns:a16="http://schemas.microsoft.com/office/drawing/2014/main" id="{3C697EF1-8E55-4BC0-AF3C-68F13EEE52E8}"/>
              </a:ext>
            </a:extLst>
          </p:cNvPr>
          <p:cNvPicPr>
            <a:picLocks noChangeAspect="1"/>
          </p:cNvPicPr>
          <p:nvPr/>
        </p:nvPicPr>
        <p:blipFill>
          <a:blip r:embed="rId8"/>
          <a:stretch>
            <a:fillRect/>
          </a:stretch>
        </p:blipFill>
        <p:spPr>
          <a:xfrm>
            <a:off x="6817629" y="3450420"/>
            <a:ext cx="2290680" cy="2839471"/>
          </a:xfrm>
          <a:prstGeom prst="rect">
            <a:avLst/>
          </a:prstGeom>
        </p:spPr>
      </p:pic>
      <p:pic>
        <p:nvPicPr>
          <p:cNvPr id="21" name="Picture 20">
            <a:extLst>
              <a:ext uri="{FF2B5EF4-FFF2-40B4-BE49-F238E27FC236}">
                <a16:creationId xmlns:a16="http://schemas.microsoft.com/office/drawing/2014/main" id="{4E943E0D-5304-4170-82E7-183D8D585648}"/>
              </a:ext>
            </a:extLst>
          </p:cNvPr>
          <p:cNvPicPr>
            <a:picLocks noChangeAspect="1"/>
          </p:cNvPicPr>
          <p:nvPr/>
        </p:nvPicPr>
        <p:blipFill>
          <a:blip r:embed="rId9"/>
          <a:stretch>
            <a:fillRect/>
          </a:stretch>
        </p:blipFill>
        <p:spPr>
          <a:xfrm>
            <a:off x="4652760" y="3429000"/>
            <a:ext cx="2052840" cy="2839471"/>
          </a:xfrm>
          <a:prstGeom prst="rect">
            <a:avLst/>
          </a:prstGeom>
        </p:spPr>
      </p:pic>
    </p:spTree>
    <p:extLst>
      <p:ext uri="{BB962C8B-B14F-4D97-AF65-F5344CB8AC3E}">
        <p14:creationId xmlns:p14="http://schemas.microsoft.com/office/powerpoint/2010/main" val="8570104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7" name="Group 18"/>
          <p:cNvGrpSpPr>
            <a:grpSpLocks/>
          </p:cNvGrpSpPr>
          <p:nvPr/>
        </p:nvGrpSpPr>
        <p:grpSpPr bwMode="auto">
          <a:xfrm>
            <a:off x="2309838" y="958581"/>
            <a:ext cx="7572323" cy="4676893"/>
            <a:chOff x="688" y="1296"/>
            <a:chExt cx="3824" cy="2716"/>
          </a:xfrm>
        </p:grpSpPr>
        <p:sp>
          <p:nvSpPr>
            <p:cNvPr id="11268" name="Freeform 19"/>
            <p:cNvSpPr>
              <a:spLocks/>
            </p:cNvSpPr>
            <p:nvPr/>
          </p:nvSpPr>
          <p:spPr bwMode="gray">
            <a:xfrm rot="20391853">
              <a:off x="2989" y="1895"/>
              <a:ext cx="725" cy="2089"/>
            </a:xfrm>
            <a:custGeom>
              <a:avLst/>
              <a:gdLst>
                <a:gd name="T0" fmla="*/ 0 w 646"/>
                <a:gd name="T1" fmla="*/ 0 h 1861"/>
                <a:gd name="T2" fmla="*/ 61 w 646"/>
                <a:gd name="T3" fmla="*/ 18 h 1861"/>
                <a:gd name="T4" fmla="*/ 123 w 646"/>
                <a:gd name="T5" fmla="*/ 40 h 1861"/>
                <a:gd name="T6" fmla="*/ 185 w 646"/>
                <a:gd name="T7" fmla="*/ 68 h 1861"/>
                <a:gd name="T8" fmla="*/ 246 w 646"/>
                <a:gd name="T9" fmla="*/ 102 h 1861"/>
                <a:gd name="T10" fmla="*/ 305 w 646"/>
                <a:gd name="T11" fmla="*/ 140 h 1861"/>
                <a:gd name="T12" fmla="*/ 363 w 646"/>
                <a:gd name="T13" fmla="*/ 185 h 1861"/>
                <a:gd name="T14" fmla="*/ 420 w 646"/>
                <a:gd name="T15" fmla="*/ 233 h 1861"/>
                <a:gd name="T16" fmla="*/ 475 w 646"/>
                <a:gd name="T17" fmla="*/ 287 h 1861"/>
                <a:gd name="T18" fmla="*/ 526 w 646"/>
                <a:gd name="T19" fmla="*/ 347 h 1861"/>
                <a:gd name="T20" fmla="*/ 576 w 646"/>
                <a:gd name="T21" fmla="*/ 410 h 1861"/>
                <a:gd name="T22" fmla="*/ 621 w 646"/>
                <a:gd name="T23" fmla="*/ 477 h 1861"/>
                <a:gd name="T24" fmla="*/ 662 w 646"/>
                <a:gd name="T25" fmla="*/ 551 h 1861"/>
                <a:gd name="T26" fmla="*/ 699 w 646"/>
                <a:gd name="T27" fmla="*/ 626 h 1861"/>
                <a:gd name="T28" fmla="*/ 733 w 646"/>
                <a:gd name="T29" fmla="*/ 708 h 1861"/>
                <a:gd name="T30" fmla="*/ 761 w 646"/>
                <a:gd name="T31" fmla="*/ 794 h 1861"/>
                <a:gd name="T32" fmla="*/ 782 w 646"/>
                <a:gd name="T33" fmla="*/ 882 h 1861"/>
                <a:gd name="T34" fmla="*/ 799 w 646"/>
                <a:gd name="T35" fmla="*/ 975 h 1861"/>
                <a:gd name="T36" fmla="*/ 809 w 646"/>
                <a:gd name="T37" fmla="*/ 1072 h 1861"/>
                <a:gd name="T38" fmla="*/ 814 w 646"/>
                <a:gd name="T39" fmla="*/ 1172 h 1861"/>
                <a:gd name="T40" fmla="*/ 810 w 646"/>
                <a:gd name="T41" fmla="*/ 1274 h 1861"/>
                <a:gd name="T42" fmla="*/ 801 w 646"/>
                <a:gd name="T43" fmla="*/ 1368 h 1861"/>
                <a:gd name="T44" fmla="*/ 784 w 646"/>
                <a:gd name="T45" fmla="*/ 1462 h 1861"/>
                <a:gd name="T46" fmla="*/ 764 w 646"/>
                <a:gd name="T47" fmla="*/ 1550 h 1861"/>
                <a:gd name="T48" fmla="*/ 737 w 646"/>
                <a:gd name="T49" fmla="*/ 1634 h 1861"/>
                <a:gd name="T50" fmla="*/ 707 w 646"/>
                <a:gd name="T51" fmla="*/ 1715 h 1861"/>
                <a:gd name="T52" fmla="*/ 671 w 646"/>
                <a:gd name="T53" fmla="*/ 1790 h 1861"/>
                <a:gd name="T54" fmla="*/ 630 w 646"/>
                <a:gd name="T55" fmla="*/ 1862 h 1861"/>
                <a:gd name="T56" fmla="*/ 587 w 646"/>
                <a:gd name="T57" fmla="*/ 1931 h 1861"/>
                <a:gd name="T58" fmla="*/ 539 w 646"/>
                <a:gd name="T59" fmla="*/ 1994 h 1861"/>
                <a:gd name="T60" fmla="*/ 488 w 646"/>
                <a:gd name="T61" fmla="*/ 2050 h 1861"/>
                <a:gd name="T62" fmla="*/ 434 w 646"/>
                <a:gd name="T63" fmla="*/ 2105 h 1861"/>
                <a:gd name="T64" fmla="*/ 379 w 646"/>
                <a:gd name="T65" fmla="*/ 2153 h 1861"/>
                <a:gd name="T66" fmla="*/ 320 w 646"/>
                <a:gd name="T67" fmla="*/ 2198 h 1861"/>
                <a:gd name="T68" fmla="*/ 258 w 646"/>
                <a:gd name="T69" fmla="*/ 2238 h 1861"/>
                <a:gd name="T70" fmla="*/ 196 w 646"/>
                <a:gd name="T71" fmla="*/ 2272 h 1861"/>
                <a:gd name="T72" fmla="*/ 131 w 646"/>
                <a:gd name="T73" fmla="*/ 2301 h 1861"/>
                <a:gd name="T74" fmla="*/ 66 w 646"/>
                <a:gd name="T75" fmla="*/ 2326 h 1861"/>
                <a:gd name="T76" fmla="*/ 0 w 646"/>
                <a:gd name="T77" fmla="*/ 2345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solidFill>
              <a:schemeClr val="accent5">
                <a:lumMod val="75000"/>
              </a:schemeClr>
            </a:soli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defTabSz="953075">
                <a:defRPr/>
              </a:pPr>
              <a:endParaRPr lang="en-US" sz="2333" b="1">
                <a:solidFill>
                  <a:srgbClr val="002060"/>
                </a:solidFill>
                <a:latin typeface="Times New Roman" pitchFamily="18" charset="0"/>
                <a:cs typeface="Times New Roman" pitchFamily="18" charset="0"/>
              </a:endParaRPr>
            </a:p>
          </p:txBody>
        </p:sp>
        <p:sp>
          <p:nvSpPr>
            <p:cNvPr id="11269" name="Freeform 20"/>
            <p:cNvSpPr>
              <a:spLocks/>
            </p:cNvSpPr>
            <p:nvPr/>
          </p:nvSpPr>
          <p:spPr bwMode="gray">
            <a:xfrm rot="7030196">
              <a:off x="1390" y="1512"/>
              <a:ext cx="624" cy="2028"/>
            </a:xfrm>
            <a:custGeom>
              <a:avLst/>
              <a:gdLst>
                <a:gd name="T0" fmla="*/ 0 w 646"/>
                <a:gd name="T1" fmla="*/ 0 h 1861"/>
                <a:gd name="T2" fmla="*/ 61 w 646"/>
                <a:gd name="T3" fmla="*/ 18 h 1861"/>
                <a:gd name="T4" fmla="*/ 123 w 646"/>
                <a:gd name="T5" fmla="*/ 40 h 1861"/>
                <a:gd name="T6" fmla="*/ 185 w 646"/>
                <a:gd name="T7" fmla="*/ 68 h 1861"/>
                <a:gd name="T8" fmla="*/ 246 w 646"/>
                <a:gd name="T9" fmla="*/ 102 h 1861"/>
                <a:gd name="T10" fmla="*/ 305 w 646"/>
                <a:gd name="T11" fmla="*/ 140 h 1861"/>
                <a:gd name="T12" fmla="*/ 363 w 646"/>
                <a:gd name="T13" fmla="*/ 185 h 1861"/>
                <a:gd name="T14" fmla="*/ 420 w 646"/>
                <a:gd name="T15" fmla="*/ 233 h 1861"/>
                <a:gd name="T16" fmla="*/ 475 w 646"/>
                <a:gd name="T17" fmla="*/ 287 h 1861"/>
                <a:gd name="T18" fmla="*/ 526 w 646"/>
                <a:gd name="T19" fmla="*/ 347 h 1861"/>
                <a:gd name="T20" fmla="*/ 576 w 646"/>
                <a:gd name="T21" fmla="*/ 410 h 1861"/>
                <a:gd name="T22" fmla="*/ 621 w 646"/>
                <a:gd name="T23" fmla="*/ 477 h 1861"/>
                <a:gd name="T24" fmla="*/ 662 w 646"/>
                <a:gd name="T25" fmla="*/ 551 h 1861"/>
                <a:gd name="T26" fmla="*/ 699 w 646"/>
                <a:gd name="T27" fmla="*/ 626 h 1861"/>
                <a:gd name="T28" fmla="*/ 733 w 646"/>
                <a:gd name="T29" fmla="*/ 708 h 1861"/>
                <a:gd name="T30" fmla="*/ 761 w 646"/>
                <a:gd name="T31" fmla="*/ 794 h 1861"/>
                <a:gd name="T32" fmla="*/ 782 w 646"/>
                <a:gd name="T33" fmla="*/ 882 h 1861"/>
                <a:gd name="T34" fmla="*/ 799 w 646"/>
                <a:gd name="T35" fmla="*/ 975 h 1861"/>
                <a:gd name="T36" fmla="*/ 809 w 646"/>
                <a:gd name="T37" fmla="*/ 1072 h 1861"/>
                <a:gd name="T38" fmla="*/ 814 w 646"/>
                <a:gd name="T39" fmla="*/ 1172 h 1861"/>
                <a:gd name="T40" fmla="*/ 810 w 646"/>
                <a:gd name="T41" fmla="*/ 1274 h 1861"/>
                <a:gd name="T42" fmla="*/ 801 w 646"/>
                <a:gd name="T43" fmla="*/ 1368 h 1861"/>
                <a:gd name="T44" fmla="*/ 784 w 646"/>
                <a:gd name="T45" fmla="*/ 1462 h 1861"/>
                <a:gd name="T46" fmla="*/ 764 w 646"/>
                <a:gd name="T47" fmla="*/ 1550 h 1861"/>
                <a:gd name="T48" fmla="*/ 737 w 646"/>
                <a:gd name="T49" fmla="*/ 1634 h 1861"/>
                <a:gd name="T50" fmla="*/ 707 w 646"/>
                <a:gd name="T51" fmla="*/ 1715 h 1861"/>
                <a:gd name="T52" fmla="*/ 671 w 646"/>
                <a:gd name="T53" fmla="*/ 1790 h 1861"/>
                <a:gd name="T54" fmla="*/ 630 w 646"/>
                <a:gd name="T55" fmla="*/ 1862 h 1861"/>
                <a:gd name="T56" fmla="*/ 587 w 646"/>
                <a:gd name="T57" fmla="*/ 1931 h 1861"/>
                <a:gd name="T58" fmla="*/ 539 w 646"/>
                <a:gd name="T59" fmla="*/ 1994 h 1861"/>
                <a:gd name="T60" fmla="*/ 488 w 646"/>
                <a:gd name="T61" fmla="*/ 2050 h 1861"/>
                <a:gd name="T62" fmla="*/ 434 w 646"/>
                <a:gd name="T63" fmla="*/ 2105 h 1861"/>
                <a:gd name="T64" fmla="*/ 379 w 646"/>
                <a:gd name="T65" fmla="*/ 2153 h 1861"/>
                <a:gd name="T66" fmla="*/ 320 w 646"/>
                <a:gd name="T67" fmla="*/ 2198 h 1861"/>
                <a:gd name="T68" fmla="*/ 258 w 646"/>
                <a:gd name="T69" fmla="*/ 2238 h 1861"/>
                <a:gd name="T70" fmla="*/ 196 w 646"/>
                <a:gd name="T71" fmla="*/ 2272 h 1861"/>
                <a:gd name="T72" fmla="*/ 131 w 646"/>
                <a:gd name="T73" fmla="*/ 2301 h 1861"/>
                <a:gd name="T74" fmla="*/ 66 w 646"/>
                <a:gd name="T75" fmla="*/ 2326 h 1861"/>
                <a:gd name="T76" fmla="*/ 0 w 646"/>
                <a:gd name="T77" fmla="*/ 2345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solidFill>
              <a:srgbClr val="C00000"/>
            </a:soli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defTabSz="953075">
                <a:defRPr/>
              </a:pPr>
              <a:endParaRPr lang="en-US" sz="2333" b="1">
                <a:solidFill>
                  <a:srgbClr val="002060"/>
                </a:solidFill>
                <a:latin typeface="Times New Roman" pitchFamily="18" charset="0"/>
                <a:cs typeface="Times New Roman" pitchFamily="18" charset="0"/>
              </a:endParaRPr>
            </a:p>
          </p:txBody>
        </p:sp>
        <p:sp>
          <p:nvSpPr>
            <p:cNvPr id="11270" name="Freeform 21"/>
            <p:cNvSpPr>
              <a:spLocks/>
            </p:cNvSpPr>
            <p:nvPr/>
          </p:nvSpPr>
          <p:spPr bwMode="gray">
            <a:xfrm rot="14128376">
              <a:off x="3024" y="614"/>
              <a:ext cx="725" cy="2090"/>
            </a:xfrm>
            <a:custGeom>
              <a:avLst/>
              <a:gdLst>
                <a:gd name="T0" fmla="*/ 0 w 646"/>
                <a:gd name="T1" fmla="*/ 0 h 1861"/>
                <a:gd name="T2" fmla="*/ 61 w 646"/>
                <a:gd name="T3" fmla="*/ 18 h 1861"/>
                <a:gd name="T4" fmla="*/ 123 w 646"/>
                <a:gd name="T5" fmla="*/ 40 h 1861"/>
                <a:gd name="T6" fmla="*/ 185 w 646"/>
                <a:gd name="T7" fmla="*/ 69 h 1861"/>
                <a:gd name="T8" fmla="*/ 246 w 646"/>
                <a:gd name="T9" fmla="*/ 102 h 1861"/>
                <a:gd name="T10" fmla="*/ 305 w 646"/>
                <a:gd name="T11" fmla="*/ 140 h 1861"/>
                <a:gd name="T12" fmla="*/ 363 w 646"/>
                <a:gd name="T13" fmla="*/ 185 h 1861"/>
                <a:gd name="T14" fmla="*/ 420 w 646"/>
                <a:gd name="T15" fmla="*/ 234 h 1861"/>
                <a:gd name="T16" fmla="*/ 475 w 646"/>
                <a:gd name="T17" fmla="*/ 288 h 1861"/>
                <a:gd name="T18" fmla="*/ 526 w 646"/>
                <a:gd name="T19" fmla="*/ 347 h 1861"/>
                <a:gd name="T20" fmla="*/ 576 w 646"/>
                <a:gd name="T21" fmla="*/ 410 h 1861"/>
                <a:gd name="T22" fmla="*/ 621 w 646"/>
                <a:gd name="T23" fmla="*/ 478 h 1861"/>
                <a:gd name="T24" fmla="*/ 662 w 646"/>
                <a:gd name="T25" fmla="*/ 551 h 1861"/>
                <a:gd name="T26" fmla="*/ 699 w 646"/>
                <a:gd name="T27" fmla="*/ 627 h 1861"/>
                <a:gd name="T28" fmla="*/ 733 w 646"/>
                <a:gd name="T29" fmla="*/ 709 h 1861"/>
                <a:gd name="T30" fmla="*/ 761 w 646"/>
                <a:gd name="T31" fmla="*/ 795 h 1861"/>
                <a:gd name="T32" fmla="*/ 782 w 646"/>
                <a:gd name="T33" fmla="*/ 883 h 1861"/>
                <a:gd name="T34" fmla="*/ 799 w 646"/>
                <a:gd name="T35" fmla="*/ 976 h 1861"/>
                <a:gd name="T36" fmla="*/ 809 w 646"/>
                <a:gd name="T37" fmla="*/ 1074 h 1861"/>
                <a:gd name="T38" fmla="*/ 814 w 646"/>
                <a:gd name="T39" fmla="*/ 1172 h 1861"/>
                <a:gd name="T40" fmla="*/ 810 w 646"/>
                <a:gd name="T41" fmla="*/ 1275 h 1861"/>
                <a:gd name="T42" fmla="*/ 801 w 646"/>
                <a:gd name="T43" fmla="*/ 1370 h 1861"/>
                <a:gd name="T44" fmla="*/ 784 w 646"/>
                <a:gd name="T45" fmla="*/ 1463 h 1861"/>
                <a:gd name="T46" fmla="*/ 764 w 646"/>
                <a:gd name="T47" fmla="*/ 1551 h 1861"/>
                <a:gd name="T48" fmla="*/ 737 w 646"/>
                <a:gd name="T49" fmla="*/ 1636 h 1861"/>
                <a:gd name="T50" fmla="*/ 707 w 646"/>
                <a:gd name="T51" fmla="*/ 1716 h 1861"/>
                <a:gd name="T52" fmla="*/ 671 w 646"/>
                <a:gd name="T53" fmla="*/ 1792 h 1861"/>
                <a:gd name="T54" fmla="*/ 630 w 646"/>
                <a:gd name="T55" fmla="*/ 1864 h 1861"/>
                <a:gd name="T56" fmla="*/ 587 w 646"/>
                <a:gd name="T57" fmla="*/ 1933 h 1861"/>
                <a:gd name="T58" fmla="*/ 539 w 646"/>
                <a:gd name="T59" fmla="*/ 1996 h 1861"/>
                <a:gd name="T60" fmla="*/ 488 w 646"/>
                <a:gd name="T61" fmla="*/ 2052 h 1861"/>
                <a:gd name="T62" fmla="*/ 434 w 646"/>
                <a:gd name="T63" fmla="*/ 2106 h 1861"/>
                <a:gd name="T64" fmla="*/ 379 w 646"/>
                <a:gd name="T65" fmla="*/ 2155 h 1861"/>
                <a:gd name="T66" fmla="*/ 320 w 646"/>
                <a:gd name="T67" fmla="*/ 2200 h 1861"/>
                <a:gd name="T68" fmla="*/ 258 w 646"/>
                <a:gd name="T69" fmla="*/ 2240 h 1861"/>
                <a:gd name="T70" fmla="*/ 196 w 646"/>
                <a:gd name="T71" fmla="*/ 2274 h 1861"/>
                <a:gd name="T72" fmla="*/ 131 w 646"/>
                <a:gd name="T73" fmla="*/ 2303 h 1861"/>
                <a:gd name="T74" fmla="*/ 66 w 646"/>
                <a:gd name="T75" fmla="*/ 2328 h 1861"/>
                <a:gd name="T76" fmla="*/ 0 w 646"/>
                <a:gd name="T77" fmla="*/ 2347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solidFill>
              <a:srgbClr val="FFC000"/>
            </a:soli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defTabSz="953075">
                <a:defRPr/>
              </a:pPr>
              <a:endParaRPr lang="en-US" sz="2333" b="1">
                <a:solidFill>
                  <a:srgbClr val="002060"/>
                </a:solidFill>
                <a:latin typeface="Times New Roman" pitchFamily="18" charset="0"/>
                <a:cs typeface="Times New Roman" pitchFamily="18" charset="0"/>
              </a:endParaRPr>
            </a:p>
          </p:txBody>
        </p:sp>
        <p:grpSp>
          <p:nvGrpSpPr>
            <p:cNvPr id="11271" name="Group 22"/>
            <p:cNvGrpSpPr>
              <a:grpSpLocks/>
            </p:cNvGrpSpPr>
            <p:nvPr/>
          </p:nvGrpSpPr>
          <p:grpSpPr bwMode="auto">
            <a:xfrm>
              <a:off x="1177" y="1440"/>
              <a:ext cx="3335" cy="2572"/>
              <a:chOff x="768" y="1103"/>
              <a:chExt cx="3984" cy="3073"/>
            </a:xfrm>
          </p:grpSpPr>
          <p:sp>
            <p:nvSpPr>
              <p:cNvPr id="11279" name="Freeform 23"/>
              <p:cNvSpPr>
                <a:spLocks/>
              </p:cNvSpPr>
              <p:nvPr/>
            </p:nvSpPr>
            <p:spPr bwMode="gray">
              <a:xfrm>
                <a:off x="2784" y="1680"/>
                <a:ext cx="866" cy="2496"/>
              </a:xfrm>
              <a:custGeom>
                <a:avLst/>
                <a:gdLst>
                  <a:gd name="T0" fmla="*/ 0 w 646"/>
                  <a:gd name="T1" fmla="*/ 0 h 1861"/>
                  <a:gd name="T2" fmla="*/ 86 w 646"/>
                  <a:gd name="T3" fmla="*/ 25 h 1861"/>
                  <a:gd name="T4" fmla="*/ 176 w 646"/>
                  <a:gd name="T5" fmla="*/ 58 h 1861"/>
                  <a:gd name="T6" fmla="*/ 264 w 646"/>
                  <a:gd name="T7" fmla="*/ 97 h 1861"/>
                  <a:gd name="T8" fmla="*/ 350 w 646"/>
                  <a:gd name="T9" fmla="*/ 146 h 1861"/>
                  <a:gd name="T10" fmla="*/ 434 w 646"/>
                  <a:gd name="T11" fmla="*/ 200 h 1861"/>
                  <a:gd name="T12" fmla="*/ 517 w 646"/>
                  <a:gd name="T13" fmla="*/ 264 h 1861"/>
                  <a:gd name="T14" fmla="*/ 598 w 646"/>
                  <a:gd name="T15" fmla="*/ 333 h 1861"/>
                  <a:gd name="T16" fmla="*/ 677 w 646"/>
                  <a:gd name="T17" fmla="*/ 410 h 1861"/>
                  <a:gd name="T18" fmla="*/ 751 w 646"/>
                  <a:gd name="T19" fmla="*/ 495 h 1861"/>
                  <a:gd name="T20" fmla="*/ 822 w 646"/>
                  <a:gd name="T21" fmla="*/ 585 h 1861"/>
                  <a:gd name="T22" fmla="*/ 886 w 646"/>
                  <a:gd name="T23" fmla="*/ 681 h 1861"/>
                  <a:gd name="T24" fmla="*/ 945 w 646"/>
                  <a:gd name="T25" fmla="*/ 786 h 1861"/>
                  <a:gd name="T26" fmla="*/ 997 w 646"/>
                  <a:gd name="T27" fmla="*/ 895 h 1861"/>
                  <a:gd name="T28" fmla="*/ 1046 w 646"/>
                  <a:gd name="T29" fmla="*/ 1011 h 1861"/>
                  <a:gd name="T30" fmla="*/ 1086 w 646"/>
                  <a:gd name="T31" fmla="*/ 1133 h 1861"/>
                  <a:gd name="T32" fmla="*/ 1115 w 646"/>
                  <a:gd name="T33" fmla="*/ 1259 h 1861"/>
                  <a:gd name="T34" fmla="*/ 1139 w 646"/>
                  <a:gd name="T35" fmla="*/ 1392 h 1861"/>
                  <a:gd name="T36" fmla="*/ 1154 w 646"/>
                  <a:gd name="T37" fmla="*/ 1530 h 1861"/>
                  <a:gd name="T38" fmla="*/ 1161 w 646"/>
                  <a:gd name="T39" fmla="*/ 1672 h 1861"/>
                  <a:gd name="T40" fmla="*/ 1156 w 646"/>
                  <a:gd name="T41" fmla="*/ 1819 h 1861"/>
                  <a:gd name="T42" fmla="*/ 1143 w 646"/>
                  <a:gd name="T43" fmla="*/ 1954 h 1861"/>
                  <a:gd name="T44" fmla="*/ 1119 w 646"/>
                  <a:gd name="T45" fmla="*/ 2087 h 1861"/>
                  <a:gd name="T46" fmla="*/ 1091 w 646"/>
                  <a:gd name="T47" fmla="*/ 2213 h 1861"/>
                  <a:gd name="T48" fmla="*/ 1051 w 646"/>
                  <a:gd name="T49" fmla="*/ 2334 h 1861"/>
                  <a:gd name="T50" fmla="*/ 1008 w 646"/>
                  <a:gd name="T51" fmla="*/ 2448 h 1861"/>
                  <a:gd name="T52" fmla="*/ 958 w 646"/>
                  <a:gd name="T53" fmla="*/ 2556 h 1861"/>
                  <a:gd name="T54" fmla="*/ 898 w 646"/>
                  <a:gd name="T55" fmla="*/ 2658 h 1861"/>
                  <a:gd name="T56" fmla="*/ 838 w 646"/>
                  <a:gd name="T57" fmla="*/ 2756 h 1861"/>
                  <a:gd name="T58" fmla="*/ 769 w 646"/>
                  <a:gd name="T59" fmla="*/ 2846 h 1861"/>
                  <a:gd name="T60" fmla="*/ 697 w 646"/>
                  <a:gd name="T61" fmla="*/ 2927 h 1861"/>
                  <a:gd name="T62" fmla="*/ 619 w 646"/>
                  <a:gd name="T63" fmla="*/ 3004 h 1861"/>
                  <a:gd name="T64" fmla="*/ 542 w 646"/>
                  <a:gd name="T65" fmla="*/ 3074 h 1861"/>
                  <a:gd name="T66" fmla="*/ 457 w 646"/>
                  <a:gd name="T67" fmla="*/ 3137 h 1861"/>
                  <a:gd name="T68" fmla="*/ 369 w 646"/>
                  <a:gd name="T69" fmla="*/ 3195 h 1861"/>
                  <a:gd name="T70" fmla="*/ 280 w 646"/>
                  <a:gd name="T71" fmla="*/ 3243 h 1861"/>
                  <a:gd name="T72" fmla="*/ 186 w 646"/>
                  <a:gd name="T73" fmla="*/ 3285 h 1861"/>
                  <a:gd name="T74" fmla="*/ 95 w 646"/>
                  <a:gd name="T75" fmla="*/ 3321 h 1861"/>
                  <a:gd name="T76" fmla="*/ 0 w 646"/>
                  <a:gd name="T77" fmla="*/ 3348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chemeClr val="bg1"/>
                  </a:gs>
                  <a:gs pos="100000">
                    <a:schemeClr val="bg2"/>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defTabSz="953075">
                  <a:defRPr/>
                </a:pPr>
                <a:endParaRPr lang="en-US" sz="2333" b="1">
                  <a:solidFill>
                    <a:srgbClr val="002060"/>
                  </a:solidFill>
                  <a:latin typeface="Times New Roman" pitchFamily="18" charset="0"/>
                  <a:cs typeface="Times New Roman" pitchFamily="18" charset="0"/>
                </a:endParaRPr>
              </a:p>
            </p:txBody>
          </p:sp>
          <p:sp>
            <p:nvSpPr>
              <p:cNvPr id="11280" name="Freeform 24"/>
              <p:cNvSpPr>
                <a:spLocks/>
              </p:cNvSpPr>
              <p:nvPr/>
            </p:nvSpPr>
            <p:spPr bwMode="gray">
              <a:xfrm rot="6256290">
                <a:off x="1583" y="1153"/>
                <a:ext cx="866" cy="2496"/>
              </a:xfrm>
              <a:custGeom>
                <a:avLst/>
                <a:gdLst>
                  <a:gd name="T0" fmla="*/ 0 w 646"/>
                  <a:gd name="T1" fmla="*/ 0 h 1861"/>
                  <a:gd name="T2" fmla="*/ 86 w 646"/>
                  <a:gd name="T3" fmla="*/ 25 h 1861"/>
                  <a:gd name="T4" fmla="*/ 176 w 646"/>
                  <a:gd name="T5" fmla="*/ 58 h 1861"/>
                  <a:gd name="T6" fmla="*/ 264 w 646"/>
                  <a:gd name="T7" fmla="*/ 97 h 1861"/>
                  <a:gd name="T8" fmla="*/ 350 w 646"/>
                  <a:gd name="T9" fmla="*/ 146 h 1861"/>
                  <a:gd name="T10" fmla="*/ 434 w 646"/>
                  <a:gd name="T11" fmla="*/ 200 h 1861"/>
                  <a:gd name="T12" fmla="*/ 517 w 646"/>
                  <a:gd name="T13" fmla="*/ 264 h 1861"/>
                  <a:gd name="T14" fmla="*/ 598 w 646"/>
                  <a:gd name="T15" fmla="*/ 333 h 1861"/>
                  <a:gd name="T16" fmla="*/ 677 w 646"/>
                  <a:gd name="T17" fmla="*/ 410 h 1861"/>
                  <a:gd name="T18" fmla="*/ 751 w 646"/>
                  <a:gd name="T19" fmla="*/ 495 h 1861"/>
                  <a:gd name="T20" fmla="*/ 822 w 646"/>
                  <a:gd name="T21" fmla="*/ 585 h 1861"/>
                  <a:gd name="T22" fmla="*/ 886 w 646"/>
                  <a:gd name="T23" fmla="*/ 681 h 1861"/>
                  <a:gd name="T24" fmla="*/ 945 w 646"/>
                  <a:gd name="T25" fmla="*/ 786 h 1861"/>
                  <a:gd name="T26" fmla="*/ 997 w 646"/>
                  <a:gd name="T27" fmla="*/ 895 h 1861"/>
                  <a:gd name="T28" fmla="*/ 1046 w 646"/>
                  <a:gd name="T29" fmla="*/ 1011 h 1861"/>
                  <a:gd name="T30" fmla="*/ 1086 w 646"/>
                  <a:gd name="T31" fmla="*/ 1133 h 1861"/>
                  <a:gd name="T32" fmla="*/ 1115 w 646"/>
                  <a:gd name="T33" fmla="*/ 1259 h 1861"/>
                  <a:gd name="T34" fmla="*/ 1139 w 646"/>
                  <a:gd name="T35" fmla="*/ 1392 h 1861"/>
                  <a:gd name="T36" fmla="*/ 1154 w 646"/>
                  <a:gd name="T37" fmla="*/ 1530 h 1861"/>
                  <a:gd name="T38" fmla="*/ 1161 w 646"/>
                  <a:gd name="T39" fmla="*/ 1672 h 1861"/>
                  <a:gd name="T40" fmla="*/ 1156 w 646"/>
                  <a:gd name="T41" fmla="*/ 1819 h 1861"/>
                  <a:gd name="T42" fmla="*/ 1143 w 646"/>
                  <a:gd name="T43" fmla="*/ 1954 h 1861"/>
                  <a:gd name="T44" fmla="*/ 1119 w 646"/>
                  <a:gd name="T45" fmla="*/ 2087 h 1861"/>
                  <a:gd name="T46" fmla="*/ 1091 w 646"/>
                  <a:gd name="T47" fmla="*/ 2213 h 1861"/>
                  <a:gd name="T48" fmla="*/ 1051 w 646"/>
                  <a:gd name="T49" fmla="*/ 2334 h 1861"/>
                  <a:gd name="T50" fmla="*/ 1008 w 646"/>
                  <a:gd name="T51" fmla="*/ 2448 h 1861"/>
                  <a:gd name="T52" fmla="*/ 958 w 646"/>
                  <a:gd name="T53" fmla="*/ 2556 h 1861"/>
                  <a:gd name="T54" fmla="*/ 898 w 646"/>
                  <a:gd name="T55" fmla="*/ 2658 h 1861"/>
                  <a:gd name="T56" fmla="*/ 838 w 646"/>
                  <a:gd name="T57" fmla="*/ 2756 h 1861"/>
                  <a:gd name="T58" fmla="*/ 769 w 646"/>
                  <a:gd name="T59" fmla="*/ 2846 h 1861"/>
                  <a:gd name="T60" fmla="*/ 697 w 646"/>
                  <a:gd name="T61" fmla="*/ 2927 h 1861"/>
                  <a:gd name="T62" fmla="*/ 619 w 646"/>
                  <a:gd name="T63" fmla="*/ 3004 h 1861"/>
                  <a:gd name="T64" fmla="*/ 542 w 646"/>
                  <a:gd name="T65" fmla="*/ 3074 h 1861"/>
                  <a:gd name="T66" fmla="*/ 457 w 646"/>
                  <a:gd name="T67" fmla="*/ 3137 h 1861"/>
                  <a:gd name="T68" fmla="*/ 369 w 646"/>
                  <a:gd name="T69" fmla="*/ 3195 h 1861"/>
                  <a:gd name="T70" fmla="*/ 280 w 646"/>
                  <a:gd name="T71" fmla="*/ 3243 h 1861"/>
                  <a:gd name="T72" fmla="*/ 186 w 646"/>
                  <a:gd name="T73" fmla="*/ 3285 h 1861"/>
                  <a:gd name="T74" fmla="*/ 95 w 646"/>
                  <a:gd name="T75" fmla="*/ 3321 h 1861"/>
                  <a:gd name="T76" fmla="*/ 0 w 646"/>
                  <a:gd name="T77" fmla="*/ 3348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chemeClr val="bg1"/>
                  </a:gs>
                  <a:gs pos="100000">
                    <a:schemeClr val="bg2"/>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defTabSz="953075">
                  <a:defRPr/>
                </a:pPr>
                <a:endParaRPr lang="en-US" sz="2333" b="1">
                  <a:solidFill>
                    <a:srgbClr val="002060"/>
                  </a:solidFill>
                  <a:latin typeface="Times New Roman" pitchFamily="18" charset="0"/>
                  <a:cs typeface="Times New Roman" pitchFamily="18" charset="0"/>
                </a:endParaRPr>
              </a:p>
            </p:txBody>
          </p:sp>
          <p:sp>
            <p:nvSpPr>
              <p:cNvPr id="11281" name="Freeform 25"/>
              <p:cNvSpPr>
                <a:spLocks/>
              </p:cNvSpPr>
              <p:nvPr/>
            </p:nvSpPr>
            <p:spPr bwMode="gray">
              <a:xfrm rot="14922872">
                <a:off x="3071" y="288"/>
                <a:ext cx="866" cy="2496"/>
              </a:xfrm>
              <a:custGeom>
                <a:avLst/>
                <a:gdLst>
                  <a:gd name="T0" fmla="*/ 0 w 646"/>
                  <a:gd name="T1" fmla="*/ 0 h 1861"/>
                  <a:gd name="T2" fmla="*/ 86 w 646"/>
                  <a:gd name="T3" fmla="*/ 25 h 1861"/>
                  <a:gd name="T4" fmla="*/ 176 w 646"/>
                  <a:gd name="T5" fmla="*/ 58 h 1861"/>
                  <a:gd name="T6" fmla="*/ 264 w 646"/>
                  <a:gd name="T7" fmla="*/ 97 h 1861"/>
                  <a:gd name="T8" fmla="*/ 350 w 646"/>
                  <a:gd name="T9" fmla="*/ 146 h 1861"/>
                  <a:gd name="T10" fmla="*/ 434 w 646"/>
                  <a:gd name="T11" fmla="*/ 200 h 1861"/>
                  <a:gd name="T12" fmla="*/ 517 w 646"/>
                  <a:gd name="T13" fmla="*/ 264 h 1861"/>
                  <a:gd name="T14" fmla="*/ 598 w 646"/>
                  <a:gd name="T15" fmla="*/ 333 h 1861"/>
                  <a:gd name="T16" fmla="*/ 677 w 646"/>
                  <a:gd name="T17" fmla="*/ 410 h 1861"/>
                  <a:gd name="T18" fmla="*/ 751 w 646"/>
                  <a:gd name="T19" fmla="*/ 495 h 1861"/>
                  <a:gd name="T20" fmla="*/ 822 w 646"/>
                  <a:gd name="T21" fmla="*/ 585 h 1861"/>
                  <a:gd name="T22" fmla="*/ 886 w 646"/>
                  <a:gd name="T23" fmla="*/ 681 h 1861"/>
                  <a:gd name="T24" fmla="*/ 945 w 646"/>
                  <a:gd name="T25" fmla="*/ 786 h 1861"/>
                  <a:gd name="T26" fmla="*/ 997 w 646"/>
                  <a:gd name="T27" fmla="*/ 895 h 1861"/>
                  <a:gd name="T28" fmla="*/ 1046 w 646"/>
                  <a:gd name="T29" fmla="*/ 1011 h 1861"/>
                  <a:gd name="T30" fmla="*/ 1086 w 646"/>
                  <a:gd name="T31" fmla="*/ 1133 h 1861"/>
                  <a:gd name="T32" fmla="*/ 1115 w 646"/>
                  <a:gd name="T33" fmla="*/ 1259 h 1861"/>
                  <a:gd name="T34" fmla="*/ 1139 w 646"/>
                  <a:gd name="T35" fmla="*/ 1392 h 1861"/>
                  <a:gd name="T36" fmla="*/ 1154 w 646"/>
                  <a:gd name="T37" fmla="*/ 1530 h 1861"/>
                  <a:gd name="T38" fmla="*/ 1161 w 646"/>
                  <a:gd name="T39" fmla="*/ 1672 h 1861"/>
                  <a:gd name="T40" fmla="*/ 1156 w 646"/>
                  <a:gd name="T41" fmla="*/ 1819 h 1861"/>
                  <a:gd name="T42" fmla="*/ 1143 w 646"/>
                  <a:gd name="T43" fmla="*/ 1954 h 1861"/>
                  <a:gd name="T44" fmla="*/ 1119 w 646"/>
                  <a:gd name="T45" fmla="*/ 2087 h 1861"/>
                  <a:gd name="T46" fmla="*/ 1091 w 646"/>
                  <a:gd name="T47" fmla="*/ 2213 h 1861"/>
                  <a:gd name="T48" fmla="*/ 1051 w 646"/>
                  <a:gd name="T49" fmla="*/ 2334 h 1861"/>
                  <a:gd name="T50" fmla="*/ 1008 w 646"/>
                  <a:gd name="T51" fmla="*/ 2448 h 1861"/>
                  <a:gd name="T52" fmla="*/ 958 w 646"/>
                  <a:gd name="T53" fmla="*/ 2556 h 1861"/>
                  <a:gd name="T54" fmla="*/ 898 w 646"/>
                  <a:gd name="T55" fmla="*/ 2658 h 1861"/>
                  <a:gd name="T56" fmla="*/ 838 w 646"/>
                  <a:gd name="T57" fmla="*/ 2756 h 1861"/>
                  <a:gd name="T58" fmla="*/ 769 w 646"/>
                  <a:gd name="T59" fmla="*/ 2846 h 1861"/>
                  <a:gd name="T60" fmla="*/ 697 w 646"/>
                  <a:gd name="T61" fmla="*/ 2927 h 1861"/>
                  <a:gd name="T62" fmla="*/ 619 w 646"/>
                  <a:gd name="T63" fmla="*/ 3004 h 1861"/>
                  <a:gd name="T64" fmla="*/ 542 w 646"/>
                  <a:gd name="T65" fmla="*/ 3074 h 1861"/>
                  <a:gd name="T66" fmla="*/ 457 w 646"/>
                  <a:gd name="T67" fmla="*/ 3137 h 1861"/>
                  <a:gd name="T68" fmla="*/ 369 w 646"/>
                  <a:gd name="T69" fmla="*/ 3195 h 1861"/>
                  <a:gd name="T70" fmla="*/ 280 w 646"/>
                  <a:gd name="T71" fmla="*/ 3243 h 1861"/>
                  <a:gd name="T72" fmla="*/ 186 w 646"/>
                  <a:gd name="T73" fmla="*/ 3285 h 1861"/>
                  <a:gd name="T74" fmla="*/ 95 w 646"/>
                  <a:gd name="T75" fmla="*/ 3321 h 1861"/>
                  <a:gd name="T76" fmla="*/ 0 w 646"/>
                  <a:gd name="T77" fmla="*/ 3348 h 1861"/>
                  <a:gd name="T78" fmla="*/ 0 w 646"/>
                  <a:gd name="T79" fmla="*/ 0 h 18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chemeClr val="bg1"/>
                  </a:gs>
                  <a:gs pos="100000">
                    <a:schemeClr val="bg2"/>
                  </a:gs>
                </a:gsLst>
                <a:lin ang="0" scaled="1"/>
              </a:gradFill>
              <a:ln>
                <a:noFill/>
              </a:ln>
              <a:extLst>
                <a:ext uri="{91240B29-F687-4F45-9708-019B960494DF}">
                  <a14:hiddenLine xmlns:a14="http://schemas.microsoft.com/office/drawing/2010/main" w="6350">
                    <a:solidFill>
                      <a:srgbClr val="000000"/>
                    </a:solidFill>
                    <a:prstDash val="solid"/>
                    <a:round/>
                    <a:headEnd/>
                    <a:tailEnd/>
                  </a14:hiddenLine>
                </a:ext>
              </a:extLst>
            </p:spPr>
            <p:txBody>
              <a:bodyPr/>
              <a:lstStyle/>
              <a:p>
                <a:pPr defTabSz="953075">
                  <a:defRPr/>
                </a:pPr>
                <a:endParaRPr lang="en-US" sz="2333" b="1">
                  <a:solidFill>
                    <a:srgbClr val="002060"/>
                  </a:solidFill>
                  <a:latin typeface="Times New Roman" pitchFamily="18" charset="0"/>
                  <a:cs typeface="Times New Roman" pitchFamily="18" charset="0"/>
                </a:endParaRPr>
              </a:p>
            </p:txBody>
          </p:sp>
        </p:grpSp>
        <p:sp>
          <p:nvSpPr>
            <p:cNvPr id="11277" name="Oval 27"/>
            <p:cNvSpPr>
              <a:spLocks noChangeArrowheads="1"/>
            </p:cNvSpPr>
            <p:nvPr/>
          </p:nvSpPr>
          <p:spPr bwMode="gray">
            <a:xfrm>
              <a:off x="2056" y="1879"/>
              <a:ext cx="1464" cy="122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defTabSz="953075">
                <a:defRPr/>
              </a:pPr>
              <a:endParaRPr lang="en-US" sz="2333" b="1" dirty="0">
                <a:solidFill>
                  <a:prstClr val="white"/>
                </a:solidFill>
                <a:latin typeface="Times New Roman" pitchFamily="18" charset="0"/>
                <a:cs typeface="Times New Roman" pitchFamily="18" charset="0"/>
              </a:endParaRPr>
            </a:p>
          </p:txBody>
        </p:sp>
      </p:grpSp>
      <p:sp>
        <p:nvSpPr>
          <p:cNvPr id="3" name="TextBox 2"/>
          <p:cNvSpPr txBox="1"/>
          <p:nvPr/>
        </p:nvSpPr>
        <p:spPr>
          <a:xfrm>
            <a:off x="5095750" y="658485"/>
            <a:ext cx="2466948" cy="455284"/>
          </a:xfrm>
          <a:prstGeom prst="rect">
            <a:avLst/>
          </a:prstGeom>
          <a:noFill/>
        </p:spPr>
        <p:txBody>
          <a:bodyPr wrap="square" lIns="95307" tIns="47672" rIns="95307" bIns="47672" rtlCol="0">
            <a:spAutoFit/>
          </a:bodyPr>
          <a:lstStyle/>
          <a:p>
            <a:pPr defTabSz="953075">
              <a:defRPr/>
            </a:pPr>
            <a:endParaRPr lang="en-US" sz="2333" b="1" dirty="0">
              <a:solidFill>
                <a:srgbClr val="002060"/>
              </a:solidFill>
              <a:latin typeface="Times New Roman" pitchFamily="18" charset="0"/>
              <a:cs typeface="Times New Roman" pitchFamily="18" charset="0"/>
            </a:endParaRPr>
          </a:p>
        </p:txBody>
      </p:sp>
      <p:sp>
        <p:nvSpPr>
          <p:cNvPr id="26" name="Rectangle 25"/>
          <p:cNvSpPr/>
          <p:nvPr/>
        </p:nvSpPr>
        <p:spPr>
          <a:xfrm>
            <a:off x="7645489" y="1334681"/>
            <a:ext cx="4284065" cy="1819824"/>
          </a:xfrm>
          <a:prstGeom prst="rect">
            <a:avLst/>
          </a:prstGeom>
        </p:spPr>
        <p:txBody>
          <a:bodyPr wrap="square" lIns="95307" tIns="47672" rIns="95307" bIns="47672">
            <a:spAutoFit/>
          </a:bodyPr>
          <a:lstStyle/>
          <a:p>
            <a:pPr algn="ctr" defTabSz="953075">
              <a:defRPr/>
            </a:pPr>
            <a:r>
              <a:rPr lang="en-US" sz="2800" b="1" dirty="0" err="1">
                <a:solidFill>
                  <a:srgbClr val="FF0000"/>
                </a:solidFill>
                <a:latin typeface="Times New Roman" panose="02020603050405020304"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2</a:t>
            </a:r>
            <a:r>
              <a:rPr lang="en-US" sz="2800" b="1" dirty="0">
                <a:solidFill>
                  <a:schemeClr val="accent2">
                    <a:lumMod val="75000"/>
                  </a:schemeClr>
                </a:solidFill>
                <a:latin typeface="Times New Roman" pitchFamily="18" charset="0"/>
                <a:cs typeface="Times New Roman"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Rèn</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luyện</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kĩ</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năng</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viết</a:t>
            </a:r>
            <a:r>
              <a:rPr lang="en-US" sz="2800" dirty="0">
                <a:solidFill>
                  <a:schemeClr val="accent2">
                    <a:lumMod val="75000"/>
                  </a:schemeClr>
                </a:solidFill>
                <a:latin typeface="Times New Roman" panose="02020603050405020304" pitchFamily="18" charset="0"/>
                <a:cs typeface="Times New Roman" panose="02020603050405020304" pitchFamily="18" charset="0"/>
              </a:rPr>
              <a:t>: Quan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hệ</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giữa</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vấn</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đề</a:t>
            </a:r>
            <a:r>
              <a:rPr lang="en-US" sz="2800" dirty="0">
                <a:solidFill>
                  <a:schemeClr val="accent2">
                    <a:lumMod val="75000"/>
                  </a:schemeClr>
                </a:solidFill>
                <a:latin typeface="Times New Roman" panose="02020603050405020304" pitchFamily="18" charset="0"/>
                <a:cs typeface="Times New Roman" panose="02020603050405020304" pitchFamily="18" charset="0"/>
              </a:rPr>
              <a:t>, ý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kiến</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lí</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lẽ</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và</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bằng</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cs typeface="Times New Roman" panose="02020603050405020304" pitchFamily="18" charset="0"/>
              </a:rPr>
              <a:t>chứng</a:t>
            </a:r>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a:p>
            <a:pPr algn="ctr" defTabSz="953075">
              <a:defRPr/>
            </a:pPr>
            <a:endParaRPr lang="en-US" sz="2800" b="1" dirty="0">
              <a:solidFill>
                <a:schemeClr val="accent2">
                  <a:lumMod val="75000"/>
                </a:schemeClr>
              </a:solidFill>
              <a:latin typeface="Times New Roman" pitchFamily="18" charset="0"/>
              <a:cs typeface="Times New Roman" pitchFamily="18" charset="0"/>
            </a:endParaRPr>
          </a:p>
        </p:txBody>
      </p:sp>
      <p:sp>
        <p:nvSpPr>
          <p:cNvPr id="28" name="Rectangle 27"/>
          <p:cNvSpPr/>
          <p:nvPr/>
        </p:nvSpPr>
        <p:spPr>
          <a:xfrm>
            <a:off x="2958431" y="4481027"/>
            <a:ext cx="5034968" cy="958049"/>
          </a:xfrm>
          <a:prstGeom prst="rect">
            <a:avLst/>
          </a:prstGeom>
        </p:spPr>
        <p:txBody>
          <a:bodyPr wrap="square" lIns="95307" tIns="47672" rIns="95307" bIns="47672">
            <a:spAutoFit/>
          </a:bodyPr>
          <a:lstStyle/>
          <a:p>
            <a:pPr defTabSz="953075">
              <a:defRPr/>
            </a:pP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Tiết</a:t>
            </a:r>
            <a:r>
              <a:rPr lang="en-US" sz="2800" b="1" dirty="0">
                <a:solidFill>
                  <a:schemeClr val="accent1">
                    <a:lumMod val="50000"/>
                  </a:schemeClr>
                </a:solidFill>
                <a:latin typeface="Times New Roman" panose="02020603050405020304" pitchFamily="18" charset="0"/>
                <a:cs typeface="Times New Roman" panose="02020603050405020304" pitchFamily="18" charset="0"/>
              </a:rPr>
              <a:t> 3.</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Rèn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kỹ</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năng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viết</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mở</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bài</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thân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bài</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kết</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bài</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5664323" y="2160708"/>
            <a:ext cx="1720482" cy="1692771"/>
          </a:xfrm>
          <a:prstGeom prst="rect">
            <a:avLst/>
          </a:prstGeom>
        </p:spPr>
        <p:txBody>
          <a:bodyPr wrap="square">
            <a:spAutoFit/>
          </a:bodyPr>
          <a:lstStyle/>
          <a:p>
            <a:pPr algn="ctr"/>
            <a:r>
              <a:rPr lang="en-US" sz="2600" b="1" dirty="0" err="1">
                <a:solidFill>
                  <a:schemeClr val="bg1"/>
                </a:solidFill>
                <a:latin typeface="Times New Roman" panose="02020603050405020304" pitchFamily="18" charset="0"/>
                <a:cs typeface="Times New Roman" panose="02020603050405020304" pitchFamily="18" charset="0"/>
              </a:rPr>
              <a:t>Nghị</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luận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về</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một</a:t>
            </a:r>
            <a:r>
              <a:rPr lang="en-US" sz="2600" b="1" dirty="0">
                <a:solidFill>
                  <a:schemeClr val="bg1"/>
                </a:solidFill>
                <a:latin typeface="Times New Roman" panose="02020603050405020304" pitchFamily="18" charset="0"/>
                <a:cs typeface="Times New Roman" panose="02020603050405020304" pitchFamily="18" charset="0"/>
              </a:rPr>
              <a:t> </a:t>
            </a:r>
          </a:p>
          <a:p>
            <a:pPr algn="ctr"/>
            <a:r>
              <a:rPr lang="en-US" sz="2600" b="1" dirty="0" err="1">
                <a:solidFill>
                  <a:schemeClr val="bg1"/>
                </a:solidFill>
                <a:latin typeface="Times New Roman" panose="02020603050405020304" pitchFamily="18" charset="0"/>
                <a:cs typeface="Times New Roman" panose="02020603050405020304" pitchFamily="18" charset="0"/>
              </a:rPr>
              <a:t>tư</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tưởng</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đạo</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lí</a:t>
            </a:r>
            <a:endParaRPr lang="en-US" sz="2600"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401702" y="497853"/>
            <a:ext cx="3490453" cy="1388937"/>
          </a:xfrm>
          <a:prstGeom prst="rect">
            <a:avLst/>
          </a:prstGeom>
        </p:spPr>
        <p:txBody>
          <a:bodyPr wrap="square" lIns="95307" tIns="47672" rIns="95307" bIns="47672">
            <a:spAutoFit/>
          </a:bodyPr>
          <a:lstStyle/>
          <a:p>
            <a:pPr algn="ctr" defTabSz="953075">
              <a:defRPr/>
            </a:pPr>
            <a:r>
              <a:rPr lang="en-US" sz="2800" b="1" dirty="0" err="1">
                <a:solidFill>
                  <a:srgbClr val="C00000"/>
                </a:solidFill>
                <a:latin typeface="Times New Roman" panose="02020603050405020304" pitchFamily="18" charset="0"/>
                <a:cs typeface="Times New Roman" pitchFamily="18" charset="0"/>
              </a:rPr>
              <a:t>Tiết</a:t>
            </a:r>
            <a:r>
              <a:rPr lang="en-US" sz="2800" b="1" dirty="0">
                <a:solidFill>
                  <a:srgbClr val="C00000"/>
                </a:solidFill>
                <a:latin typeface="Times New Roman" pitchFamily="18" charset="0"/>
                <a:cs typeface="Times New Roman" pitchFamily="18" charset="0"/>
              </a:rPr>
              <a:t> 1. </a:t>
            </a:r>
            <a:r>
              <a:rPr lang="en-US" sz="2800" dirty="0" err="1">
                <a:solidFill>
                  <a:srgbClr val="C00000"/>
                </a:solidFill>
                <a:latin typeface="Times New Roman" panose="02020603050405020304" pitchFamily="18" charset="0"/>
                <a:cs typeface="Times New Roman" panose="02020603050405020304" pitchFamily="18" charset="0"/>
              </a:rPr>
              <a:t>Tìm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hiểu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định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hướng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thực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hành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viết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theo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bước</a:t>
            </a:r>
            <a:endParaRPr lang="en-US" sz="2800" b="1" dirty="0">
              <a:solidFill>
                <a:srgbClr val="C0000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D948B0D4-F13F-411C-B41E-93756E94A46E}"/>
              </a:ext>
            </a:extLst>
          </p:cNvPr>
          <p:cNvPicPr>
            <a:picLocks noChangeAspect="1"/>
          </p:cNvPicPr>
          <p:nvPr/>
        </p:nvPicPr>
        <p:blipFill>
          <a:blip r:embed="rId2"/>
          <a:stretch>
            <a:fillRect/>
          </a:stretch>
        </p:blipFill>
        <p:spPr>
          <a:xfrm>
            <a:off x="391761" y="3853479"/>
            <a:ext cx="2288771" cy="2552479"/>
          </a:xfrm>
          <a:prstGeom prst="rect">
            <a:avLst/>
          </a:prstGeom>
        </p:spPr>
      </p:pic>
      <p:pic>
        <p:nvPicPr>
          <p:cNvPr id="21" name="Picture 2" descr="Đôi dép gắn liền với hình ảnh giản dị của Bác Hồ #beatnetwork #hellovi... |  TikTok">
            <a:extLst>
              <a:ext uri="{FF2B5EF4-FFF2-40B4-BE49-F238E27FC236}">
                <a16:creationId xmlns:a16="http://schemas.microsoft.com/office/drawing/2014/main" id="{F37EAB51-3676-4ED3-A470-363981A3D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6112" y="3166044"/>
            <a:ext cx="2673196" cy="301046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5FE0FF61-7247-4B39-BE58-F47D30167194}"/>
              </a:ext>
            </a:extLst>
          </p:cNvPr>
          <p:cNvPicPr>
            <a:picLocks noChangeAspect="1"/>
          </p:cNvPicPr>
          <p:nvPr/>
        </p:nvPicPr>
        <p:blipFill>
          <a:blip r:embed="rId4"/>
          <a:stretch>
            <a:fillRect/>
          </a:stretch>
        </p:blipFill>
        <p:spPr>
          <a:xfrm>
            <a:off x="329936" y="171545"/>
            <a:ext cx="2407721" cy="2824228"/>
          </a:xfrm>
          <a:prstGeom prst="rect">
            <a:avLst/>
          </a:prstGeom>
        </p:spPr>
      </p:pic>
    </p:spTree>
    <p:extLst>
      <p:ext uri="{BB962C8B-B14F-4D97-AF65-F5344CB8AC3E}">
        <p14:creationId xmlns:p14="http://schemas.microsoft.com/office/powerpoint/2010/main" val="151005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 y="1"/>
            <a:ext cx="6695091" cy="67266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dirty="0"/>
          </a:p>
        </p:txBody>
      </p:sp>
      <p:sp>
        <p:nvSpPr>
          <p:cNvPr id="7" name="TextBox 6"/>
          <p:cNvSpPr txBox="1"/>
          <p:nvPr/>
        </p:nvSpPr>
        <p:spPr>
          <a:xfrm>
            <a:off x="1" y="94593"/>
            <a:ext cx="6095999" cy="6617196"/>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	</a:t>
            </a:r>
            <a:r>
              <a:rPr lang="en-US" sz="2200" b="1" dirty="0">
                <a:solidFill>
                  <a:srgbClr val="C00000"/>
                </a:solidFill>
                <a:latin typeface="Times New Roman" panose="02020603050405020304" pitchFamily="18" charset="0"/>
                <a:cs typeface="Times New Roman" panose="02020603050405020304" pitchFamily="18" charset="0"/>
              </a:rPr>
              <a:t>NHIỆM VỤ HỌC TẬP</a:t>
            </a:r>
          </a:p>
          <a:p>
            <a:endParaRPr lang="en-US" sz="2400" b="1" dirty="0">
              <a:solidFill>
                <a:srgbClr val="3A50F6"/>
              </a:solidFill>
              <a:latin typeface="Times New Roman" panose="02020603050405020304" pitchFamily="18" charset="0"/>
              <a:cs typeface="Times New Roman" panose="02020603050405020304" pitchFamily="18" charset="0"/>
            </a:endParaRPr>
          </a:p>
          <a:p>
            <a:r>
              <a:rPr lang="en-US" sz="2400" b="1" dirty="0">
                <a:solidFill>
                  <a:srgbClr val="3A50F6"/>
                </a:solidFill>
                <a:latin typeface="Times New Roman" panose="02020603050405020304" pitchFamily="18" charset="0"/>
                <a:cs typeface="Times New Roman" panose="02020603050405020304" pitchFamily="18" charset="0"/>
              </a:rPr>
              <a:t>+ </a:t>
            </a:r>
            <a:r>
              <a:rPr lang="en-US" sz="2400" b="1" dirty="0" err="1">
                <a:solidFill>
                  <a:srgbClr val="3A50F6"/>
                </a:solidFill>
                <a:latin typeface="Times New Roman" panose="02020603050405020304" pitchFamily="18" charset="0"/>
                <a:cs typeface="Times New Roman" panose="02020603050405020304" pitchFamily="18" charset="0"/>
              </a:rPr>
              <a:t>Cá</a:t>
            </a:r>
            <a:r>
              <a:rPr lang="en-US" sz="2400" b="1" dirty="0">
                <a:solidFill>
                  <a:srgbClr val="3A50F6"/>
                </a:solidFill>
                <a:latin typeface="Times New Roman" panose="02020603050405020304" pitchFamily="18" charset="0"/>
                <a:cs typeface="Times New Roman" panose="02020603050405020304" pitchFamily="18" charset="0"/>
              </a:rPr>
              <a:t> </a:t>
            </a:r>
            <a:r>
              <a:rPr lang="en-US" sz="2400" b="1" dirty="0" err="1">
                <a:solidFill>
                  <a:srgbClr val="3A50F6"/>
                </a:solidFill>
                <a:latin typeface="Times New Roman" panose="02020603050405020304" pitchFamily="18" charset="0"/>
                <a:cs typeface="Times New Roman" panose="02020603050405020304" pitchFamily="18" charset="0"/>
              </a:rPr>
              <a:t>nhân</a:t>
            </a:r>
            <a:r>
              <a:rPr lang="en-US" sz="2400" b="1" dirty="0">
                <a:solidFill>
                  <a:srgbClr val="3A50F6"/>
                </a:solidFill>
                <a:latin typeface="Times New Roman" panose="02020603050405020304" pitchFamily="18" charset="0"/>
                <a:cs typeface="Times New Roman" panose="02020603050405020304" pitchFamily="18" charset="0"/>
              </a:rPr>
              <a:t>: </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y/c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(TBT)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TBT –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p>
          <a:p>
            <a:pPr>
              <a:lnSpc>
                <a:spcPct val="150000"/>
              </a:lnSpc>
            </a:pPr>
            <a:r>
              <a:rPr lang="en-US" sz="2400" b="1" dirty="0">
                <a:solidFill>
                  <a:srgbClr val="3A50F6"/>
                </a:solidFill>
                <a:latin typeface="Times New Roman" panose="02020603050405020304" pitchFamily="18" charset="0"/>
                <a:cs typeface="Times New Roman" panose="02020603050405020304" pitchFamily="18" charset="0"/>
              </a:rPr>
              <a:t>+ </a:t>
            </a:r>
            <a:r>
              <a:rPr lang="en-US" sz="2400" b="1" dirty="0" err="1">
                <a:solidFill>
                  <a:srgbClr val="3A50F6"/>
                </a:solidFill>
                <a:latin typeface="Times New Roman" panose="02020603050405020304" pitchFamily="18" charset="0"/>
                <a:cs typeface="Times New Roman" panose="02020603050405020304" pitchFamily="18" charset="0"/>
              </a:rPr>
              <a:t>Cặp</a:t>
            </a:r>
            <a:r>
              <a:rPr lang="en-US" sz="2400" b="1" dirty="0">
                <a:solidFill>
                  <a:srgbClr val="3A50F6"/>
                </a:solidFill>
                <a:latin typeface="Times New Roman" panose="02020603050405020304" pitchFamily="18" charset="0"/>
                <a:cs typeface="Times New Roman" panose="02020603050405020304" pitchFamily="18" charset="0"/>
              </a:rPr>
              <a:t> </a:t>
            </a:r>
            <a:r>
              <a:rPr lang="en-US" sz="2400" b="1" dirty="0" err="1">
                <a:solidFill>
                  <a:srgbClr val="3A50F6"/>
                </a:solidFill>
                <a:latin typeface="Times New Roman" panose="02020603050405020304" pitchFamily="18" charset="0"/>
                <a:cs typeface="Times New Roman" panose="02020603050405020304" pitchFamily="18" charset="0"/>
              </a:rPr>
              <a:t>đôi</a:t>
            </a:r>
            <a:r>
              <a:rPr lang="en-US" sz="2400" b="1" dirty="0">
                <a:solidFill>
                  <a:srgbClr val="3A50F6"/>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ý – PHT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1</a:t>
            </a:r>
          </a:p>
          <a:p>
            <a:pPr>
              <a:lnSpc>
                <a:spcPct val="150000"/>
              </a:lnSpc>
            </a:pPr>
            <a:r>
              <a:rPr lang="en-US" sz="2400" b="1" dirty="0">
                <a:solidFill>
                  <a:srgbClr val="3A50F6"/>
                </a:solidFill>
                <a:latin typeface="Times New Roman" panose="02020603050405020304" pitchFamily="18" charset="0"/>
                <a:cs typeface="Times New Roman" panose="02020603050405020304" pitchFamily="18" charset="0"/>
              </a:rPr>
              <a:t>+ </a:t>
            </a:r>
            <a:r>
              <a:rPr lang="en-US" sz="2400" b="1" dirty="0" err="1">
                <a:solidFill>
                  <a:srgbClr val="3A50F6"/>
                </a:solidFill>
                <a:latin typeface="Times New Roman" panose="02020603050405020304" pitchFamily="18" charset="0"/>
                <a:cs typeface="Times New Roman" panose="02020603050405020304" pitchFamily="18" charset="0"/>
              </a:rPr>
              <a:t>Nhóm</a:t>
            </a:r>
            <a:r>
              <a:rPr lang="en-US" sz="2400" b="1" dirty="0">
                <a:solidFill>
                  <a:srgbClr val="3A50F6"/>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a:t>
            </a:r>
            <a:r>
              <a:rPr lang="en-US" sz="2400" dirty="0">
                <a:latin typeface="Times New Roman" panose="02020603050405020304" pitchFamily="18" charset="0"/>
                <a:cs typeface="Times New Roman" panose="02020603050405020304" pitchFamily="18" charset="0"/>
              </a:rPr>
              <a:t> ý – PHT2</a:t>
            </a:r>
          </a:p>
          <a:p>
            <a:endParaRPr lang="en-US" sz="2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2B8AA42-9377-4CCE-ACB3-F1CEDE547D31}"/>
              </a:ext>
            </a:extLst>
          </p:cNvPr>
          <p:cNvPicPr>
            <a:picLocks noChangeAspect="1"/>
          </p:cNvPicPr>
          <p:nvPr/>
        </p:nvPicPr>
        <p:blipFill>
          <a:blip r:embed="rId3"/>
          <a:stretch>
            <a:fillRect/>
          </a:stretch>
        </p:blipFill>
        <p:spPr>
          <a:xfrm>
            <a:off x="6022429" y="94593"/>
            <a:ext cx="6169572" cy="6632028"/>
          </a:xfrm>
          <a:prstGeom prst="rect">
            <a:avLst/>
          </a:prstGeom>
        </p:spPr>
      </p:pic>
    </p:spTree>
    <p:extLst>
      <p:ext uri="{BB962C8B-B14F-4D97-AF65-F5344CB8AC3E}">
        <p14:creationId xmlns:p14="http://schemas.microsoft.com/office/powerpoint/2010/main" val="2231887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00341D-0ABA-4FA4-9521-8D1882240B5E}"/>
              </a:ext>
            </a:extLst>
          </p:cNvPr>
          <p:cNvPicPr>
            <a:picLocks noChangeAspect="1"/>
          </p:cNvPicPr>
          <p:nvPr/>
        </p:nvPicPr>
        <p:blipFill>
          <a:blip r:embed="rId3"/>
          <a:stretch>
            <a:fillRect/>
          </a:stretch>
        </p:blipFill>
        <p:spPr>
          <a:xfrm>
            <a:off x="0" y="-220969"/>
            <a:ext cx="12192000" cy="6858000"/>
          </a:xfrm>
          <a:prstGeom prst="rect">
            <a:avLst/>
          </a:prstGeom>
        </p:spPr>
      </p:pic>
    </p:spTree>
    <p:extLst>
      <p:ext uri="{BB962C8B-B14F-4D97-AF65-F5344CB8AC3E}">
        <p14:creationId xmlns:p14="http://schemas.microsoft.com/office/powerpoint/2010/main" val="4253609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C0CDBF-ABB5-44EE-AC7B-F34477C64F1C}"/>
              </a:ext>
            </a:extLst>
          </p:cNvPr>
          <p:cNvPicPr>
            <a:picLocks noChangeAspect="1"/>
          </p:cNvPicPr>
          <p:nvPr/>
        </p:nvPicPr>
        <p:blipFill>
          <a:blip r:embed="rId2"/>
          <a:stretch>
            <a:fillRect/>
          </a:stretch>
        </p:blipFill>
        <p:spPr>
          <a:xfrm>
            <a:off x="-1" y="0"/>
            <a:ext cx="12097407" cy="6857999"/>
          </a:xfrm>
          <a:prstGeom prst="rect">
            <a:avLst/>
          </a:prstGeom>
        </p:spPr>
      </p:pic>
    </p:spTree>
    <p:extLst>
      <p:ext uri="{BB962C8B-B14F-4D97-AF65-F5344CB8AC3E}">
        <p14:creationId xmlns:p14="http://schemas.microsoft.com/office/powerpoint/2010/main" val="3341327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90394EE9-E7E3-9A47-6D5E-C7EEF9A52645}"/>
              </a:ext>
            </a:extLst>
          </p:cNvPr>
          <p:cNvSpPr txBox="1"/>
          <p:nvPr/>
        </p:nvSpPr>
        <p:spPr>
          <a:xfrm>
            <a:off x="49759" y="3725259"/>
            <a:ext cx="1893252"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000" dirty="0"/>
          </a:p>
          <a:p>
            <a:pPr algn="ctr"/>
            <a:endParaRPr lang="en-US" sz="2000" b="1" dirty="0">
              <a:latin typeface="Times New Roman" panose="02020603050405020304" pitchFamily="18" charset="0"/>
              <a:cs typeface="Times New Roman" panose="02020603050405020304" pitchFamily="18" charset="0"/>
            </a:endParaRPr>
          </a:p>
          <a:p>
            <a:pPr algn="ctr"/>
            <a:r>
              <a:rPr lang="en-US" sz="2000" b="1" dirty="0">
                <a:latin typeface="Times New Roman" panose="02020603050405020304" pitchFamily="18" charset="0"/>
                <a:cs typeface="Times New Roman" panose="02020603050405020304" pitchFamily="18" charset="0"/>
              </a:rPr>
              <a:t>ĐỊNH HƯỚNG</a:t>
            </a:r>
          </a:p>
        </p:txBody>
      </p:sp>
      <p:pic>
        <p:nvPicPr>
          <p:cNvPr id="1028" name="Picture 4" descr="Drawing Brain Bulb Light Full Creativity Stock Illustration 2252756873 |  Shutterstock">
            <a:extLst>
              <a:ext uri="{FF2B5EF4-FFF2-40B4-BE49-F238E27FC236}">
                <a16:creationId xmlns:a16="http://schemas.microsoft.com/office/drawing/2014/main" id="{AA1D89C9-40C8-CB7D-10BF-094F2B59E1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4" r="5039" b="8339"/>
          <a:stretch/>
        </p:blipFill>
        <p:spPr bwMode="auto">
          <a:xfrm>
            <a:off x="-74440" y="2189426"/>
            <a:ext cx="2013124" cy="20732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88891BA1-209B-5B71-B3EB-4167F5D78FAF}"/>
              </a:ext>
            </a:extLst>
          </p:cNvPr>
          <p:cNvSpPr/>
          <p:nvPr/>
        </p:nvSpPr>
        <p:spPr>
          <a:xfrm>
            <a:off x="2312576" y="112828"/>
            <a:ext cx="2052084" cy="110347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Khái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niệm</a:t>
            </a:r>
            <a:endParaRPr lang="en-US" sz="2400" b="1" dirty="0">
              <a:latin typeface="Times New Roman" panose="02020603050405020304" pitchFamily="18" charset="0"/>
              <a:cs typeface="Times New Roman" panose="02020603050405020304" pitchFamily="18" charset="0"/>
            </a:endParaRPr>
          </a:p>
        </p:txBody>
      </p:sp>
      <p:sp>
        <p:nvSpPr>
          <p:cNvPr id="5" name="Cloud 4">
            <a:extLst>
              <a:ext uri="{FF2B5EF4-FFF2-40B4-BE49-F238E27FC236}">
                <a16:creationId xmlns:a16="http://schemas.microsoft.com/office/drawing/2014/main" id="{C8C6E3E6-2C3F-6886-9F0A-8F72D0787F69}"/>
              </a:ext>
            </a:extLst>
          </p:cNvPr>
          <p:cNvSpPr/>
          <p:nvPr/>
        </p:nvSpPr>
        <p:spPr>
          <a:xfrm>
            <a:off x="2239682" y="3150554"/>
            <a:ext cx="2509292" cy="3233134"/>
          </a:xfrm>
          <a:prstGeom prst="cloud">
            <a:avLst/>
          </a:prstGeom>
          <a:solidFill>
            <a:srgbClr val="0070C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NL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tư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tưởng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cs typeface="Times New Roman" panose="02020603050405020304" pitchFamily="18" charset="0"/>
              </a:rPr>
              <a:t>: </a:t>
            </a:r>
          </a:p>
        </p:txBody>
      </p:sp>
      <p:sp>
        <p:nvSpPr>
          <p:cNvPr id="6" name="Star: 7 Points 5">
            <a:extLst>
              <a:ext uri="{FF2B5EF4-FFF2-40B4-BE49-F238E27FC236}">
                <a16:creationId xmlns:a16="http://schemas.microsoft.com/office/drawing/2014/main" id="{099E8F4F-8854-D11C-D8AF-CD1103C6523B}"/>
              </a:ext>
            </a:extLst>
          </p:cNvPr>
          <p:cNvSpPr/>
          <p:nvPr/>
        </p:nvSpPr>
        <p:spPr>
          <a:xfrm>
            <a:off x="2370180" y="1350451"/>
            <a:ext cx="1913861" cy="1488171"/>
          </a:xfrm>
          <a:prstGeom prst="star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endParaRPr lang="en-US" sz="2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B256D8F-9A02-3D9F-FA21-08F2DA5DE648}"/>
              </a:ext>
            </a:extLst>
          </p:cNvPr>
          <p:cNvSpPr txBox="1"/>
          <p:nvPr/>
        </p:nvSpPr>
        <p:spPr>
          <a:xfrm>
            <a:off x="4989250" y="112828"/>
            <a:ext cx="7077738" cy="1015663"/>
          </a:xfrm>
          <a:prstGeom prst="rect">
            <a:avLst/>
          </a:prstGeom>
          <a:ln w="28575">
            <a:prstDash val="solid"/>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tỏ</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lối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p>
        </p:txBody>
      </p:sp>
      <p:sp>
        <p:nvSpPr>
          <p:cNvPr id="9" name="TextBox 8">
            <a:extLst>
              <a:ext uri="{FF2B5EF4-FFF2-40B4-BE49-F238E27FC236}">
                <a16:creationId xmlns:a16="http://schemas.microsoft.com/office/drawing/2014/main" id="{B94B8684-09B1-AB6B-4B01-2EE4D2C68E8A}"/>
              </a:ext>
            </a:extLst>
          </p:cNvPr>
          <p:cNvSpPr txBox="1"/>
          <p:nvPr/>
        </p:nvSpPr>
        <p:spPr>
          <a:xfrm>
            <a:off x="4956045" y="1354941"/>
            <a:ext cx="7100676" cy="748168"/>
          </a:xfrm>
          <a:prstGeom prst="rect">
            <a:avLst/>
          </a:prstGeom>
          <a:ln w="28575">
            <a:prstDash val="solid"/>
          </a:ln>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CEB2DA0-BEA8-C493-FB3F-4943F9507D72}"/>
              </a:ext>
            </a:extLst>
          </p:cNvPr>
          <p:cNvSpPr txBox="1"/>
          <p:nvPr/>
        </p:nvSpPr>
        <p:spPr>
          <a:xfrm>
            <a:off x="4966309" y="2302324"/>
            <a:ext cx="7065818" cy="769441"/>
          </a:xfrm>
          <a:prstGeom prst="rect">
            <a:avLst/>
          </a:prstGeom>
          <a:noFill/>
          <a:ln w="28575">
            <a:solidFill>
              <a:srgbClr val="002060"/>
            </a:solidFill>
            <a:prstDash val="solid"/>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kĩ</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ND, ý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4" name="TextBox 13">
            <a:extLst>
              <a:ext uri="{FF2B5EF4-FFF2-40B4-BE49-F238E27FC236}">
                <a16:creationId xmlns:a16="http://schemas.microsoft.com/office/drawing/2014/main" id="{B7ED91E7-6840-9DAF-2BB6-5030CC97CC08}"/>
              </a:ext>
            </a:extLst>
          </p:cNvPr>
          <p:cNvSpPr txBox="1"/>
          <p:nvPr/>
        </p:nvSpPr>
        <p:spPr>
          <a:xfrm>
            <a:off x="4978990" y="3276203"/>
            <a:ext cx="7077731" cy="769441"/>
          </a:xfrm>
          <a:prstGeom prst="rect">
            <a:avLst/>
          </a:prstGeom>
          <a:noFill/>
          <a:ln w="28575">
            <a:solidFill>
              <a:srgbClr val="002060"/>
            </a:solidFill>
            <a:prstDash val="solid"/>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5" name="TextBox 14">
            <a:extLst>
              <a:ext uri="{FF2B5EF4-FFF2-40B4-BE49-F238E27FC236}">
                <a16:creationId xmlns:a16="http://schemas.microsoft.com/office/drawing/2014/main" id="{A0C692A0-85D1-D8A9-F1C6-42C21EE17B1F}"/>
              </a:ext>
            </a:extLst>
          </p:cNvPr>
          <p:cNvSpPr txBox="1"/>
          <p:nvPr/>
        </p:nvSpPr>
        <p:spPr>
          <a:xfrm>
            <a:off x="4989250" y="4534107"/>
            <a:ext cx="7077733" cy="769441"/>
          </a:xfrm>
          <a:prstGeom prst="rect">
            <a:avLst/>
          </a:prstGeom>
          <a:noFill/>
          <a:ln w="28575">
            <a:solidFill>
              <a:srgbClr val="002060"/>
            </a:solidFill>
            <a:prstDash val="solid"/>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lập</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cách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phu</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hợp</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đặt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hoặc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luận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6" name="TextBox 15">
            <a:extLst>
              <a:ext uri="{FF2B5EF4-FFF2-40B4-BE49-F238E27FC236}">
                <a16:creationId xmlns:a16="http://schemas.microsoft.com/office/drawing/2014/main" id="{E255BDA4-ECD2-97B1-BD51-76AA397B26C8}"/>
              </a:ext>
            </a:extLst>
          </p:cNvPr>
          <p:cNvSpPr txBox="1"/>
          <p:nvPr/>
        </p:nvSpPr>
        <p:spPr>
          <a:xfrm>
            <a:off x="5008083" y="5806479"/>
            <a:ext cx="7077734" cy="769441"/>
          </a:xfrm>
          <a:prstGeom prst="rect">
            <a:avLst/>
          </a:prstGeom>
          <a:noFill/>
          <a:ln w="28575">
            <a:solidFill>
              <a:srgbClr val="002060"/>
            </a:solidFill>
            <a:prstDash val="solid"/>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dụng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 lẽ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bằng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phu</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hợp</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kiến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tăng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thuyết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phục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7" name="Arrow: Curved Down 16">
            <a:extLst>
              <a:ext uri="{FF2B5EF4-FFF2-40B4-BE49-F238E27FC236}">
                <a16:creationId xmlns:a16="http://schemas.microsoft.com/office/drawing/2014/main" id="{DFF40E3A-F62C-E180-13E5-C50AF406B798}"/>
              </a:ext>
            </a:extLst>
          </p:cNvPr>
          <p:cNvSpPr/>
          <p:nvPr/>
        </p:nvSpPr>
        <p:spPr>
          <a:xfrm rot="18945355">
            <a:off x="118134" y="450769"/>
            <a:ext cx="2110724" cy="838305"/>
          </a:xfrm>
          <a:prstGeom prst="curved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8" name="Arrow: Curved Up 17">
            <a:extLst>
              <a:ext uri="{FF2B5EF4-FFF2-40B4-BE49-F238E27FC236}">
                <a16:creationId xmlns:a16="http://schemas.microsoft.com/office/drawing/2014/main" id="{59A8CCBC-9ADD-25C2-633A-EDB6A57C4D2F}"/>
              </a:ext>
            </a:extLst>
          </p:cNvPr>
          <p:cNvSpPr/>
          <p:nvPr/>
        </p:nvSpPr>
        <p:spPr>
          <a:xfrm rot="3378981">
            <a:off x="328300" y="5253180"/>
            <a:ext cx="1952211" cy="1714411"/>
          </a:xfrm>
          <a:prstGeom prst="curved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19" name="Arrow: Right 18">
            <a:extLst>
              <a:ext uri="{FF2B5EF4-FFF2-40B4-BE49-F238E27FC236}">
                <a16:creationId xmlns:a16="http://schemas.microsoft.com/office/drawing/2014/main" id="{0B1D0C8A-BE9E-3A71-6153-1A829B872737}"/>
              </a:ext>
            </a:extLst>
          </p:cNvPr>
          <p:cNvSpPr/>
          <p:nvPr/>
        </p:nvSpPr>
        <p:spPr>
          <a:xfrm rot="20849107">
            <a:off x="1638095" y="2074249"/>
            <a:ext cx="567770" cy="374371"/>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1" name="Arrow: Notched Right 20">
            <a:extLst>
              <a:ext uri="{FF2B5EF4-FFF2-40B4-BE49-F238E27FC236}">
                <a16:creationId xmlns:a16="http://schemas.microsoft.com/office/drawing/2014/main" id="{6E9028AE-D706-6917-420D-AF8A53AEE0DC}"/>
              </a:ext>
            </a:extLst>
          </p:cNvPr>
          <p:cNvSpPr/>
          <p:nvPr/>
        </p:nvSpPr>
        <p:spPr>
          <a:xfrm>
            <a:off x="4455217" y="474312"/>
            <a:ext cx="438512" cy="327137"/>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Arrow: Notched Right 27">
            <a:extLst>
              <a:ext uri="{FF2B5EF4-FFF2-40B4-BE49-F238E27FC236}">
                <a16:creationId xmlns:a16="http://schemas.microsoft.com/office/drawing/2014/main" id="{E957539C-0E46-172D-43C8-56AC4C0CFE58}"/>
              </a:ext>
            </a:extLst>
          </p:cNvPr>
          <p:cNvSpPr/>
          <p:nvPr/>
        </p:nvSpPr>
        <p:spPr>
          <a:xfrm rot="20947631">
            <a:off x="4633315" y="3653534"/>
            <a:ext cx="318978" cy="224343"/>
          </a:xfrm>
          <a:prstGeom prst="notched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 name="Arrow: Notched Right 28">
            <a:extLst>
              <a:ext uri="{FF2B5EF4-FFF2-40B4-BE49-F238E27FC236}">
                <a16:creationId xmlns:a16="http://schemas.microsoft.com/office/drawing/2014/main" id="{5422607C-526A-274F-120A-1617E58657C2}"/>
              </a:ext>
            </a:extLst>
          </p:cNvPr>
          <p:cNvSpPr/>
          <p:nvPr/>
        </p:nvSpPr>
        <p:spPr>
          <a:xfrm rot="1736137">
            <a:off x="4673860" y="4957807"/>
            <a:ext cx="318978" cy="224343"/>
          </a:xfrm>
          <a:prstGeom prst="notched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0" name="Arrow: Notched Right 29">
            <a:extLst>
              <a:ext uri="{FF2B5EF4-FFF2-40B4-BE49-F238E27FC236}">
                <a16:creationId xmlns:a16="http://schemas.microsoft.com/office/drawing/2014/main" id="{38A1B914-6994-86CB-72E5-145A8976DB4B}"/>
              </a:ext>
            </a:extLst>
          </p:cNvPr>
          <p:cNvSpPr/>
          <p:nvPr/>
        </p:nvSpPr>
        <p:spPr>
          <a:xfrm rot="1917662">
            <a:off x="4299109" y="5994805"/>
            <a:ext cx="643049" cy="236622"/>
          </a:xfrm>
          <a:prstGeom prst="notched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1" name="Arrow: Notched Right 30">
            <a:extLst>
              <a:ext uri="{FF2B5EF4-FFF2-40B4-BE49-F238E27FC236}">
                <a16:creationId xmlns:a16="http://schemas.microsoft.com/office/drawing/2014/main" id="{141D9EE3-6FCF-8241-F6C1-5F801C7C6E77}"/>
              </a:ext>
            </a:extLst>
          </p:cNvPr>
          <p:cNvSpPr/>
          <p:nvPr/>
        </p:nvSpPr>
        <p:spPr>
          <a:xfrm rot="20019576">
            <a:off x="4217592" y="2835657"/>
            <a:ext cx="741126" cy="304501"/>
          </a:xfrm>
          <a:prstGeom prst="notched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8B148E55-9EFE-41C9-A666-5ED6B888D3E3}"/>
              </a:ext>
            </a:extLst>
          </p:cNvPr>
          <p:cNvSpPr/>
          <p:nvPr/>
        </p:nvSpPr>
        <p:spPr>
          <a:xfrm>
            <a:off x="5012631" y="1368153"/>
            <a:ext cx="7054350" cy="707886"/>
          </a:xfrm>
          <a:prstGeom prst="rect">
            <a:avLst/>
          </a:prstGeom>
        </p:spPr>
        <p:txBody>
          <a:bodyPr wrap="square">
            <a:spAutoFit/>
          </a:bodyPr>
          <a:lstStyle/>
          <a:p>
            <a:pPr algn="just"/>
            <a:r>
              <a:rPr lang="en-US" sz="2000" dirty="0" err="1">
                <a:solidFill>
                  <a:srgbClr val="FF0000"/>
                </a:solidFill>
                <a:latin typeface="Times New Roman" panose="02020603050405020304" pitchFamily="18" charset="0"/>
                <a:cs typeface="Times New Roman" panose="02020603050405020304" pitchFamily="18" charset="0"/>
              </a:rPr>
              <a:t>Thường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lấy</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một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câu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danh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ngôn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tục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ngữ</a:t>
            </a:r>
            <a:r>
              <a:rPr lang="en-US" sz="2000" dirty="0">
                <a:solidFill>
                  <a:srgbClr val="FF0000"/>
                </a:solidFill>
                <a:latin typeface="Times New Roman" panose="02020603050405020304" pitchFamily="18" charset="0"/>
                <a:cs typeface="Times New Roman" panose="02020603050405020304" pitchFamily="18" charset="0"/>
              </a:rPr>
              <a:t>, ca </a:t>
            </a:r>
            <a:r>
              <a:rPr lang="en-US" sz="2000" dirty="0" err="1">
                <a:solidFill>
                  <a:srgbClr val="FF0000"/>
                </a:solidFill>
                <a:latin typeface="Times New Roman" panose="02020603050405020304" pitchFamily="18" charset="0"/>
                <a:cs typeface="Times New Roman" panose="02020603050405020304" pitchFamily="18" charset="0"/>
              </a:rPr>
              <a:t>dao</a:t>
            </a:r>
            <a:r>
              <a:rPr lang="en-US" sz="2000" dirty="0">
                <a:solidFill>
                  <a:srgbClr val="FF0000"/>
                </a:solidFill>
                <a:latin typeface="Times New Roman" panose="02020603050405020304" pitchFamily="18" charset="0"/>
                <a:cs typeface="Times New Roman" panose="02020603050405020304" pitchFamily="18" charset="0"/>
              </a:rPr>
              <a:t> ... </a:t>
            </a:r>
            <a:r>
              <a:rPr lang="en-US" sz="2000" dirty="0" err="1">
                <a:solidFill>
                  <a:srgbClr val="FF0000"/>
                </a:solidFill>
                <a:latin typeface="Times New Roman" panose="02020603050405020304" pitchFamily="18" charset="0"/>
                <a:cs typeface="Times New Roman" panose="02020603050405020304" pitchFamily="18" charset="0"/>
              </a:rPr>
              <a:t>nào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đó</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nêu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yêu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cầu</a:t>
            </a:r>
            <a:r>
              <a:rPr lang="en-US" sz="1400" dirty="0">
                <a:solidFill>
                  <a:srgbClr val="FF0000"/>
                </a:solidFill>
                <a:latin typeface="Times New Roman" panose="02020603050405020304" pitchFamily="18" charset="0"/>
                <a:cs typeface="Times New Roman" panose="02020603050405020304" pitchFamily="18" charset="0"/>
              </a:rPr>
              <a:t>.</a:t>
            </a:r>
          </a:p>
        </p:txBody>
      </p:sp>
      <p:sp>
        <p:nvSpPr>
          <p:cNvPr id="34" name="Arrow: Notched Right 33">
            <a:extLst>
              <a:ext uri="{FF2B5EF4-FFF2-40B4-BE49-F238E27FC236}">
                <a16:creationId xmlns:a16="http://schemas.microsoft.com/office/drawing/2014/main" id="{2CF185A6-71CF-4587-8C00-9D0942E4D992}"/>
              </a:ext>
            </a:extLst>
          </p:cNvPr>
          <p:cNvSpPr/>
          <p:nvPr/>
        </p:nvSpPr>
        <p:spPr>
          <a:xfrm>
            <a:off x="4266339" y="1636266"/>
            <a:ext cx="666661" cy="392886"/>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9848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D48C59A-F2C4-4801-B079-E789D43FBF6C}"/>
              </a:ext>
            </a:extLst>
          </p:cNvPr>
          <p:cNvSpPr txBox="1"/>
          <p:nvPr/>
        </p:nvSpPr>
        <p:spPr>
          <a:xfrm>
            <a:off x="410796" y="677285"/>
            <a:ext cx="11361062" cy="1034450"/>
          </a:xfrm>
          <a:prstGeom prst="rect">
            <a:avLst/>
          </a:prstGeom>
          <a:noFill/>
        </p:spPr>
        <p:txBody>
          <a:bodyPr wrap="square">
            <a:spAutoFit/>
          </a:bodyPr>
          <a:lstStyle/>
          <a:p>
            <a:pPr marL="0" marR="0" lvl="0" indent="0" algn="ctr" defTabSz="1219170" rtl="0" eaLnBrk="1" fontAlgn="auto" latinLnBrk="0" hangingPunct="1">
              <a:lnSpc>
                <a:spcPct val="12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FFFF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r>
              <a:rPr kumimoji="0" lang="vi-VN" sz="2667" b="1" i="0" u="none" strike="noStrike" kern="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Bài nghị luận v</a:t>
            </a:r>
            <a:r>
              <a:rPr kumimoji="0" lang="en-US" sz="2667" b="1" i="0" u="none" strike="noStrike" kern="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ề</a:t>
            </a:r>
            <a:r>
              <a:rPr kumimoji="0" lang="vi-VN" sz="2667" b="1" i="0" u="none" strike="noStrike" kern="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một tư tường, </a:t>
            </a:r>
            <a:r>
              <a:rPr kumimoji="0" lang="en-US" sz="2667" b="1" i="0" u="none" strike="noStrike" kern="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đ</a:t>
            </a:r>
            <a:r>
              <a:rPr kumimoji="0" lang="vi-VN" sz="2667" b="1" i="0" u="none" strike="noStrike" kern="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ạo lí</a:t>
            </a:r>
            <a:r>
              <a:rPr kumimoji="0" lang="en-US" sz="2667" b="1" i="0" u="none" strike="noStrike" kern="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a:t>
            </a:r>
          </a:p>
          <a:p>
            <a:pPr marL="0" marR="0" lvl="0" indent="0" algn="ctr" defTabSz="1219170" rtl="0" eaLnBrk="1" fontAlgn="auto" latinLnBrk="0" hangingPunct="1">
              <a:lnSpc>
                <a:spcPct val="12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thường tập trung làm sáng t</a:t>
            </a:r>
            <a:r>
              <a:rPr kumimoji="0" lang="en-US" sz="2667" b="1" i="0" u="none" strike="noStrike" kern="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ỏ</a:t>
            </a:r>
            <a:r>
              <a:rPr kumimoji="0" lang="vi-VN" sz="2667" b="1" i="0" u="none" strike="noStrike" kern="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nội dung và ý nghĩa c</a:t>
            </a:r>
            <a:r>
              <a:rPr kumimoji="0" lang="en-US" sz="2667" b="1" i="0" u="none" strike="noStrike" kern="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ủa</a:t>
            </a:r>
            <a:r>
              <a:rPr kumimoji="0" lang="en-US" sz="2667" b="1" i="0" u="none" strike="noStrike" kern="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a:t>
            </a:r>
            <a:endParaRPr kumimoji="0" lang="en-US" sz="2667"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635438EA-9228-4233-B360-C5F023FFC870}"/>
              </a:ext>
            </a:extLst>
          </p:cNvPr>
          <p:cNvSpPr/>
          <p:nvPr/>
        </p:nvSpPr>
        <p:spPr>
          <a:xfrm>
            <a:off x="173183" y="432024"/>
            <a:ext cx="11913092" cy="1675174"/>
          </a:xfrm>
          <a:prstGeom prst="rect">
            <a:avLst/>
          </a:prstGeom>
          <a:noFill/>
          <a:ln w="19050" cap="flat" cmpd="sng" algn="ctr">
            <a:solidFill>
              <a:schemeClr val="accent1"/>
            </a:solidFill>
            <a:prstDash val="dash"/>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5B9BD5"/>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566772C5-F0F9-4FBF-97EF-55732BEA5CBA}"/>
              </a:ext>
            </a:extLst>
          </p:cNvPr>
          <p:cNvSpPr/>
          <p:nvPr/>
        </p:nvSpPr>
        <p:spPr>
          <a:xfrm>
            <a:off x="410796" y="4238578"/>
            <a:ext cx="2301219" cy="2321012"/>
          </a:xfrm>
          <a:prstGeom prst="rect">
            <a:avLst/>
          </a:prstGeom>
          <a:noFill/>
          <a:ln w="19050" cap="flat" cmpd="sng" algn="ctr">
            <a:solidFill>
              <a:srgbClr val="FFFFFF"/>
            </a:solidFill>
            <a:prstDash val="dash"/>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DBAFA85F-1209-49FF-A88B-16872381AC36}"/>
              </a:ext>
            </a:extLst>
          </p:cNvPr>
          <p:cNvPicPr>
            <a:picLocks noChangeAspect="1"/>
          </p:cNvPicPr>
          <p:nvPr/>
        </p:nvPicPr>
        <p:blipFill>
          <a:blip r:embed="rId3"/>
          <a:stretch>
            <a:fillRect/>
          </a:stretch>
        </p:blipFill>
        <p:spPr>
          <a:xfrm>
            <a:off x="4937659" y="2258466"/>
            <a:ext cx="2316681" cy="2341067"/>
          </a:xfrm>
          <a:prstGeom prst="rect">
            <a:avLst/>
          </a:prstGeom>
        </p:spPr>
      </p:pic>
      <p:sp>
        <p:nvSpPr>
          <p:cNvPr id="16" name="TextBox 15">
            <a:extLst>
              <a:ext uri="{FF2B5EF4-FFF2-40B4-BE49-F238E27FC236}">
                <a16:creationId xmlns:a16="http://schemas.microsoft.com/office/drawing/2014/main" id="{49F45961-C88F-4543-9E17-B393EE26619F}"/>
              </a:ext>
            </a:extLst>
          </p:cNvPr>
          <p:cNvSpPr txBox="1"/>
          <p:nvPr/>
        </p:nvSpPr>
        <p:spPr>
          <a:xfrm>
            <a:off x="173183" y="2675941"/>
            <a:ext cx="2298364" cy="461665"/>
          </a:xfrm>
          <a:prstGeom prst="rect">
            <a:avLst/>
          </a:prstGeom>
          <a:solidFill>
            <a:srgbClr val="FFFFFF">
              <a:lumMod val="95000"/>
            </a:srgbClr>
          </a:solidFill>
          <a:ln>
            <a:solidFill>
              <a:srgbClr val="FFFFFF"/>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1" i="0" u="none" strike="noStrike" kern="0" cap="none" spc="0" normalizeH="0" baseline="0" noProof="0" dirty="0">
                <a:ln>
                  <a:noFill/>
                </a:ln>
                <a:solidFill>
                  <a:srgbClr val="00908E">
                    <a:lumMod val="50000"/>
                  </a:srgbClr>
                </a:solidFill>
                <a:effectLst/>
                <a:uLnTx/>
                <a:uFillTx/>
                <a:latin typeface="Times New Roman" panose="02020603050405020304" pitchFamily="18" charset="0"/>
                <a:ea typeface="Times New Roman" panose="02020603050405020304" pitchFamily="18" charset="0"/>
                <a:cs typeface=".VnTime" panose="020B7200000000000000" pitchFamily="34" charset="0"/>
                <a:sym typeface="Arial"/>
              </a:rPr>
              <a:t>Một nhận định</a:t>
            </a:r>
            <a:endParaRPr kumimoji="0" lang="en-US" sz="2400" b="1" i="0" u="none" strike="noStrike" kern="0" cap="none" spc="0" normalizeH="0" baseline="0" noProof="0" dirty="0">
              <a:ln>
                <a:noFill/>
              </a:ln>
              <a:solidFill>
                <a:srgbClr val="00908E">
                  <a:lumMod val="50000"/>
                </a:srgbClr>
              </a:solidFill>
              <a:effectLst/>
              <a:uLnTx/>
              <a:uFillTx/>
              <a:latin typeface=".VnTime" panose="020B7200000000000000" pitchFamily="34" charset="0"/>
              <a:ea typeface="Times New Roman" panose="02020603050405020304" pitchFamily="18" charset="0"/>
              <a:cs typeface=".VnTime" panose="020B7200000000000000" pitchFamily="34" charset="0"/>
              <a:sym typeface="Arial"/>
            </a:endParaRPr>
          </a:p>
        </p:txBody>
      </p:sp>
      <p:sp>
        <p:nvSpPr>
          <p:cNvPr id="17" name="TextBox 16">
            <a:extLst>
              <a:ext uri="{FF2B5EF4-FFF2-40B4-BE49-F238E27FC236}">
                <a16:creationId xmlns:a16="http://schemas.microsoft.com/office/drawing/2014/main" id="{C7539D7C-8218-4BB4-A849-D1147814BDD4}"/>
              </a:ext>
            </a:extLst>
          </p:cNvPr>
          <p:cNvSpPr txBox="1"/>
          <p:nvPr/>
        </p:nvSpPr>
        <p:spPr>
          <a:xfrm>
            <a:off x="2620153" y="2735953"/>
            <a:ext cx="2341803" cy="461665"/>
          </a:xfrm>
          <a:prstGeom prst="rect">
            <a:avLst/>
          </a:prstGeom>
          <a:solidFill>
            <a:srgbClr val="FFFFFF">
              <a:lumMod val="95000"/>
            </a:srgbClr>
          </a:solidFill>
          <a:ln>
            <a:solidFill>
              <a:srgbClr val="FFFFFF"/>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1" i="0" u="none" strike="noStrike" kern="0" cap="none" spc="0" normalizeH="0" baseline="0" noProof="0" dirty="0">
                <a:ln>
                  <a:noFill/>
                </a:ln>
                <a:solidFill>
                  <a:srgbClr val="00908E">
                    <a:lumMod val="50000"/>
                  </a:srgbClr>
                </a:solidFill>
                <a:effectLst/>
                <a:uLnTx/>
                <a:uFillTx/>
                <a:latin typeface="Times New Roman" panose="02020603050405020304" pitchFamily="18" charset="0"/>
                <a:ea typeface="Times New Roman" panose="02020603050405020304" pitchFamily="18" charset="0"/>
                <a:cs typeface=".VnTime" panose="020B7200000000000000" pitchFamily="34" charset="0"/>
                <a:sym typeface="Arial"/>
              </a:rPr>
              <a:t>Một ý kiến</a:t>
            </a:r>
            <a:endParaRPr kumimoji="0" lang="en-US" sz="2400" b="1" i="0" u="none" strike="noStrike" kern="0" cap="none" spc="0" normalizeH="0" baseline="0" noProof="0" dirty="0">
              <a:ln>
                <a:noFill/>
              </a:ln>
              <a:solidFill>
                <a:srgbClr val="00908E">
                  <a:lumMod val="50000"/>
                </a:srgbClr>
              </a:solidFill>
              <a:effectLst/>
              <a:uLnTx/>
              <a:uFillTx/>
              <a:latin typeface=".VnTime" panose="020B7200000000000000" pitchFamily="34" charset="0"/>
              <a:ea typeface="Times New Roman" panose="02020603050405020304" pitchFamily="18" charset="0"/>
              <a:cs typeface=".VnTime" panose="020B7200000000000000" pitchFamily="34" charset="0"/>
              <a:sym typeface="Arial"/>
            </a:endParaRPr>
          </a:p>
        </p:txBody>
      </p:sp>
      <p:sp>
        <p:nvSpPr>
          <p:cNvPr id="18" name="TextBox 17">
            <a:extLst>
              <a:ext uri="{FF2B5EF4-FFF2-40B4-BE49-F238E27FC236}">
                <a16:creationId xmlns:a16="http://schemas.microsoft.com/office/drawing/2014/main" id="{EDF4CA64-F539-4AD1-9984-329028A0EA4C}"/>
              </a:ext>
            </a:extLst>
          </p:cNvPr>
          <p:cNvSpPr txBox="1"/>
          <p:nvPr/>
        </p:nvSpPr>
        <p:spPr>
          <a:xfrm>
            <a:off x="5093154" y="2631843"/>
            <a:ext cx="2315772" cy="1200329"/>
          </a:xfrm>
          <a:prstGeom prst="rect">
            <a:avLst/>
          </a:prstGeom>
          <a:solidFill>
            <a:srgbClr val="FFFFFF">
              <a:lumMod val="95000"/>
            </a:srgbClr>
          </a:solidFill>
          <a:ln>
            <a:solidFill>
              <a:srgbClr val="FFFFFF"/>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1" i="0" u="none" strike="noStrike" kern="0" cap="none" spc="0" normalizeH="0" baseline="0" noProof="0" dirty="0">
                <a:ln>
                  <a:noFill/>
                </a:ln>
                <a:solidFill>
                  <a:srgbClr val="00908E">
                    <a:lumMod val="50000"/>
                  </a:srgbClr>
                </a:solidFill>
                <a:effectLst/>
                <a:uLnTx/>
                <a:uFillTx/>
                <a:latin typeface="Times New Roman" panose="02020603050405020304" pitchFamily="18" charset="0"/>
                <a:ea typeface="Times New Roman" panose="02020603050405020304" pitchFamily="18" charset="0"/>
                <a:cs typeface=".VnTime" panose="020B7200000000000000" pitchFamily="34" charset="0"/>
                <a:sym typeface="Arial"/>
              </a:rPr>
              <a:t>Quan niệm về tâm hồn,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1" i="0" u="none" strike="noStrike" kern="0" cap="none" spc="0" normalizeH="0" baseline="0" noProof="0" dirty="0">
                <a:ln>
                  <a:noFill/>
                </a:ln>
                <a:solidFill>
                  <a:srgbClr val="00908E">
                    <a:lumMod val="50000"/>
                  </a:srgbClr>
                </a:solidFill>
                <a:effectLst/>
                <a:uLnTx/>
                <a:uFillTx/>
                <a:latin typeface="Times New Roman" panose="02020603050405020304" pitchFamily="18" charset="0"/>
                <a:ea typeface="Times New Roman" panose="02020603050405020304" pitchFamily="18" charset="0"/>
                <a:cs typeface=".VnTime" panose="020B7200000000000000" pitchFamily="34" charset="0"/>
                <a:sym typeface="Arial"/>
              </a:rPr>
              <a:t>lối sống</a:t>
            </a:r>
            <a:endParaRPr kumimoji="0" lang="en-US" sz="2400" b="1" i="0" u="none" strike="noStrike" kern="0" cap="none" spc="0" normalizeH="0" baseline="0" noProof="0" dirty="0">
              <a:ln>
                <a:noFill/>
              </a:ln>
              <a:solidFill>
                <a:srgbClr val="00908E">
                  <a:lumMod val="50000"/>
                </a:srgbClr>
              </a:solidFill>
              <a:effectLst/>
              <a:uLnTx/>
              <a:uFillTx/>
              <a:latin typeface=".VnTime" panose="020B7200000000000000" pitchFamily="34" charset="0"/>
              <a:ea typeface="Times New Roman" panose="02020603050405020304" pitchFamily="18" charset="0"/>
              <a:cs typeface=".VnTime" panose="020B7200000000000000" pitchFamily="34" charset="0"/>
              <a:sym typeface="Arial"/>
            </a:endParaRPr>
          </a:p>
        </p:txBody>
      </p:sp>
      <p:sp>
        <p:nvSpPr>
          <p:cNvPr id="19" name="TextBox 18">
            <a:extLst>
              <a:ext uri="{FF2B5EF4-FFF2-40B4-BE49-F238E27FC236}">
                <a16:creationId xmlns:a16="http://schemas.microsoft.com/office/drawing/2014/main" id="{A1A46172-408A-4E4B-B077-06A8151D4C65}"/>
              </a:ext>
            </a:extLst>
          </p:cNvPr>
          <p:cNvSpPr txBox="1"/>
          <p:nvPr/>
        </p:nvSpPr>
        <p:spPr>
          <a:xfrm>
            <a:off x="7428068" y="2643677"/>
            <a:ext cx="2341804" cy="830997"/>
          </a:xfrm>
          <a:prstGeom prst="rect">
            <a:avLst/>
          </a:prstGeom>
          <a:solidFill>
            <a:srgbClr val="FFFFFF">
              <a:lumMod val="95000"/>
            </a:srgbClr>
          </a:solidFill>
          <a:ln>
            <a:solidFill>
              <a:srgbClr val="FFFFFF"/>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1" i="0" u="none" strike="noStrike" kern="0" cap="none" spc="0" normalizeH="0" baseline="0" noProof="0" dirty="0">
                <a:ln>
                  <a:noFill/>
                </a:ln>
                <a:solidFill>
                  <a:srgbClr val="00908E">
                    <a:lumMod val="50000"/>
                  </a:srgbClr>
                </a:solidFill>
                <a:effectLst/>
                <a:uLnTx/>
                <a:uFillTx/>
                <a:latin typeface="Times New Roman" panose="02020603050405020304" pitchFamily="18" charset="0"/>
                <a:ea typeface="Times New Roman" panose="02020603050405020304" pitchFamily="18" charset="0"/>
                <a:cs typeface=".VnTime" panose="020B7200000000000000" pitchFamily="34" charset="0"/>
                <a:sym typeface="Arial"/>
              </a:rPr>
              <a:t>Về các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1" i="0" u="none" strike="noStrike" kern="0" cap="none" spc="0" normalizeH="0" baseline="0" noProof="0" dirty="0">
                <a:ln>
                  <a:noFill/>
                </a:ln>
                <a:solidFill>
                  <a:srgbClr val="00908E">
                    <a:lumMod val="50000"/>
                  </a:srgbClr>
                </a:solidFill>
                <a:effectLst/>
                <a:uLnTx/>
                <a:uFillTx/>
                <a:latin typeface="Times New Roman" panose="02020603050405020304" pitchFamily="18" charset="0"/>
                <a:ea typeface="Times New Roman" panose="02020603050405020304" pitchFamily="18" charset="0"/>
                <a:cs typeface=".VnTime" panose="020B7200000000000000" pitchFamily="34" charset="0"/>
                <a:sym typeface="Arial"/>
              </a:rPr>
              <a:t>mối quan hệ</a:t>
            </a:r>
            <a:endParaRPr kumimoji="0" lang="en-US" sz="2400" b="1" i="0" u="none" strike="noStrike" kern="0" cap="none" spc="0" normalizeH="0" baseline="0" noProof="0" dirty="0">
              <a:ln>
                <a:noFill/>
              </a:ln>
              <a:solidFill>
                <a:srgbClr val="00908E">
                  <a:lumMod val="50000"/>
                </a:srgbClr>
              </a:solidFill>
              <a:effectLst/>
              <a:uLnTx/>
              <a:uFillTx/>
              <a:latin typeface=".VnTime" panose="020B7200000000000000" pitchFamily="34" charset="0"/>
              <a:ea typeface="Times New Roman" panose="02020603050405020304" pitchFamily="18" charset="0"/>
              <a:cs typeface=".VnTime" panose="020B7200000000000000" pitchFamily="34" charset="0"/>
              <a:sym typeface="Arial"/>
            </a:endParaRPr>
          </a:p>
        </p:txBody>
      </p:sp>
      <p:sp>
        <p:nvSpPr>
          <p:cNvPr id="24" name="TextBox 23">
            <a:extLst>
              <a:ext uri="{FF2B5EF4-FFF2-40B4-BE49-F238E27FC236}">
                <a16:creationId xmlns:a16="http://schemas.microsoft.com/office/drawing/2014/main" id="{62FE93AB-4505-4CC6-8AF8-DA981AE9BDA2}"/>
              </a:ext>
            </a:extLst>
          </p:cNvPr>
          <p:cNvSpPr txBox="1"/>
          <p:nvPr/>
        </p:nvSpPr>
        <p:spPr>
          <a:xfrm>
            <a:off x="9835773" y="2614861"/>
            <a:ext cx="2327795" cy="1200329"/>
          </a:xfrm>
          <a:prstGeom prst="rect">
            <a:avLst/>
          </a:prstGeom>
          <a:solidFill>
            <a:srgbClr val="FFFFFF">
              <a:lumMod val="95000"/>
            </a:srgbClr>
          </a:solidFill>
          <a:ln>
            <a:solidFill>
              <a:srgbClr val="FFFFFF"/>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1" i="0" u="none" strike="noStrike" kern="0" cap="none" spc="0" normalizeH="0" baseline="0" noProof="0" dirty="0">
                <a:ln>
                  <a:noFill/>
                </a:ln>
                <a:solidFill>
                  <a:srgbClr val="00908E">
                    <a:lumMod val="50000"/>
                  </a:srgbClr>
                </a:solidFill>
                <a:effectLst/>
                <a:uLnTx/>
                <a:uFillTx/>
                <a:latin typeface="Times New Roman" panose="02020603050405020304" pitchFamily="18" charset="0"/>
                <a:ea typeface="Times New Roman" panose="02020603050405020304" pitchFamily="18" charset="0"/>
                <a:cs typeface=".VnTime" panose="020B7200000000000000" pitchFamily="34" charset="0"/>
                <a:sym typeface="Arial"/>
              </a:rPr>
              <a:t>Về cách ứng xử của con người trong cuộc sống</a:t>
            </a:r>
            <a:endParaRPr kumimoji="0" lang="en-US" sz="2400" b="1" i="0" u="none" strike="noStrike" kern="0" cap="none" spc="0" normalizeH="0" baseline="0" noProof="0" dirty="0">
              <a:ln>
                <a:noFill/>
              </a:ln>
              <a:solidFill>
                <a:srgbClr val="00908E">
                  <a:lumMod val="50000"/>
                </a:srgbClr>
              </a:solidFill>
              <a:effectLst/>
              <a:uLnTx/>
              <a:uFillTx/>
              <a:latin typeface=".VnTime" panose="020B7200000000000000" pitchFamily="34" charset="0"/>
              <a:ea typeface="Times New Roman" panose="02020603050405020304" pitchFamily="18" charset="0"/>
              <a:cs typeface=".VnTime" panose="020B7200000000000000" pitchFamily="34" charset="0"/>
              <a:sym typeface="Arial"/>
            </a:endParaRPr>
          </a:p>
        </p:txBody>
      </p:sp>
      <p:sp>
        <p:nvSpPr>
          <p:cNvPr id="25" name="TextBox 24">
            <a:extLst>
              <a:ext uri="{FF2B5EF4-FFF2-40B4-BE49-F238E27FC236}">
                <a16:creationId xmlns:a16="http://schemas.microsoft.com/office/drawing/2014/main" id="{3DC7CE5C-5BF1-49EA-947A-725616E5662F}"/>
              </a:ext>
            </a:extLst>
          </p:cNvPr>
          <p:cNvSpPr txBox="1"/>
          <p:nvPr/>
        </p:nvSpPr>
        <p:spPr>
          <a:xfrm>
            <a:off x="192612" y="3879711"/>
            <a:ext cx="2681951"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VnTime" panose="020B7200000000000000" pitchFamily="34" charset="0"/>
                <a:sym typeface="Arial"/>
              </a:rPr>
              <a:t>Lí tưởng sống,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VnTime" panose="020B7200000000000000" pitchFamily="34" charset="0"/>
                <a:sym typeface="Arial"/>
              </a:rPr>
              <a:t>mục đích sống...</a:t>
            </a:r>
            <a:endParaRPr kumimoji="0" lang="en-US" sz="2400" b="0" i="1"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26" name="TextBox 25">
            <a:extLst>
              <a:ext uri="{FF2B5EF4-FFF2-40B4-BE49-F238E27FC236}">
                <a16:creationId xmlns:a16="http://schemas.microsoft.com/office/drawing/2014/main" id="{94176EF9-F212-45C4-B36F-C67D8D1FEA5C}"/>
              </a:ext>
            </a:extLst>
          </p:cNvPr>
          <p:cNvSpPr txBox="1"/>
          <p:nvPr/>
        </p:nvSpPr>
        <p:spPr>
          <a:xfrm>
            <a:off x="756649" y="3609191"/>
            <a:ext cx="6133380" cy="1421928"/>
          </a:xfrm>
          <a:prstGeom prst="rect">
            <a:avLst/>
          </a:prstGeom>
          <a:noFill/>
        </p:spPr>
        <p:txBody>
          <a:bodyPr wrap="square">
            <a:spAutoFit/>
          </a:bodyPr>
          <a:lstStyle/>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pt-BR" sz="2400" b="0" i="1"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Dũng cảm, </a:t>
            </a:r>
          </a:p>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lang="pt-BR" sz="2400" i="1" kern="0" dirty="0">
                <a:solidFill>
                  <a:prstClr val="black"/>
                </a:solidFill>
                <a:latin typeface="Times New Roman" panose="02020603050405020304" pitchFamily="18" charset="0"/>
                <a:cs typeface="Times New Roman" panose="02020603050405020304" pitchFamily="18" charset="0"/>
                <a:sym typeface="Arial"/>
              </a:rPr>
              <a:t>T</a:t>
            </a:r>
            <a:r>
              <a:rPr kumimoji="0" lang="pt-BR"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ự trọng, </a:t>
            </a:r>
          </a:p>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pt-BR"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yêu thương </a:t>
            </a:r>
          </a:p>
          <a:p>
            <a:pPr marL="0" marR="0" lvl="0" indent="0" algn="ctr" defTabSz="1219170" rtl="0" eaLnBrk="1" fontAlgn="auto" latinLnBrk="0" hangingPunct="1">
              <a:lnSpc>
                <a:spcPct val="90000"/>
              </a:lnSpc>
              <a:spcBef>
                <a:spcPts val="0"/>
              </a:spcBef>
              <a:spcAft>
                <a:spcPts val="0"/>
              </a:spcAft>
              <a:buClr>
                <a:srgbClr val="000000"/>
              </a:buClr>
              <a:buSzTx/>
              <a:buFontTx/>
              <a:buNone/>
              <a:tabLst/>
              <a:defRPr/>
            </a:pPr>
            <a:r>
              <a:rPr kumimoji="0" lang="pt-BR"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con người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208D25C-9C01-42F5-84E2-CD9401D9BCB6}"/>
              </a:ext>
            </a:extLst>
          </p:cNvPr>
          <p:cNvSpPr txBox="1"/>
          <p:nvPr/>
        </p:nvSpPr>
        <p:spPr>
          <a:xfrm>
            <a:off x="4670585" y="3994572"/>
            <a:ext cx="3467819" cy="120032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Sự lạc quan,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sự thờ ơ,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vô cảm,...</a:t>
            </a:r>
            <a:endPar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TextBox 27">
            <a:extLst>
              <a:ext uri="{FF2B5EF4-FFF2-40B4-BE49-F238E27FC236}">
                <a16:creationId xmlns:a16="http://schemas.microsoft.com/office/drawing/2014/main" id="{2D8B4155-4DD9-4991-858D-ADEC46AB13F8}"/>
              </a:ext>
            </a:extLst>
          </p:cNvPr>
          <p:cNvSpPr txBox="1"/>
          <p:nvPr/>
        </p:nvSpPr>
        <p:spPr>
          <a:xfrm>
            <a:off x="7531271" y="4083264"/>
            <a:ext cx="2027571" cy="120032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Gia đình,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quê hương, đất nước...</a:t>
            </a:r>
            <a:endPar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TextBox 28">
            <a:extLst>
              <a:ext uri="{FF2B5EF4-FFF2-40B4-BE49-F238E27FC236}">
                <a16:creationId xmlns:a16="http://schemas.microsoft.com/office/drawing/2014/main" id="{E9696976-7ECC-427C-982E-FEED1587278D}"/>
              </a:ext>
            </a:extLst>
          </p:cNvPr>
          <p:cNvSpPr txBox="1"/>
          <p:nvPr/>
        </p:nvSpPr>
        <p:spPr>
          <a:xfrm>
            <a:off x="9940008" y="4069643"/>
            <a:ext cx="2146267"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Lịch sự,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tế nhị...</a:t>
            </a:r>
            <a:endParaRPr kumimoji="0" lang="en-US" sz="2400" b="0"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Rectangle 30">
            <a:extLst>
              <a:ext uri="{FF2B5EF4-FFF2-40B4-BE49-F238E27FC236}">
                <a16:creationId xmlns:a16="http://schemas.microsoft.com/office/drawing/2014/main" id="{8993485D-9936-4C8B-BE25-E95113E15074}"/>
              </a:ext>
            </a:extLst>
          </p:cNvPr>
          <p:cNvSpPr/>
          <p:nvPr/>
        </p:nvSpPr>
        <p:spPr>
          <a:xfrm>
            <a:off x="173183" y="1493652"/>
            <a:ext cx="11913092" cy="3096288"/>
          </a:xfrm>
          <a:prstGeom prst="rect">
            <a:avLst/>
          </a:prstGeom>
          <a:noFill/>
          <a:ln w="19050" cap="flat" cmpd="sng" algn="ctr">
            <a:solidFill>
              <a:srgbClr val="FFFFFF"/>
            </a:solidFill>
            <a:prstDash val="dash"/>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2" name="Straight Connector 31">
            <a:extLst>
              <a:ext uri="{FF2B5EF4-FFF2-40B4-BE49-F238E27FC236}">
                <a16:creationId xmlns:a16="http://schemas.microsoft.com/office/drawing/2014/main" id="{D7012438-35B3-4DEF-938C-6EC318DD6DE2}"/>
              </a:ext>
            </a:extLst>
          </p:cNvPr>
          <p:cNvCxnSpPr>
            <a:cxnSpLocks/>
          </p:cNvCxnSpPr>
          <p:nvPr/>
        </p:nvCxnSpPr>
        <p:spPr>
          <a:xfrm>
            <a:off x="1178540" y="2122133"/>
            <a:ext cx="0" cy="479100"/>
          </a:xfrm>
          <a:prstGeom prst="line">
            <a:avLst/>
          </a:prstGeom>
          <a:noFill/>
          <a:ln w="12700" cap="flat" cmpd="sng" algn="ctr">
            <a:solidFill>
              <a:schemeClr val="accent1"/>
            </a:solidFill>
            <a:prstDash val="solid"/>
          </a:ln>
          <a:effectLst/>
        </p:spPr>
      </p:cxnSp>
      <p:cxnSp>
        <p:nvCxnSpPr>
          <p:cNvPr id="33" name="Straight Connector 32">
            <a:extLst>
              <a:ext uri="{FF2B5EF4-FFF2-40B4-BE49-F238E27FC236}">
                <a16:creationId xmlns:a16="http://schemas.microsoft.com/office/drawing/2014/main" id="{12111B43-5207-4C2E-80BE-7D51F3C0B8E1}"/>
              </a:ext>
            </a:extLst>
          </p:cNvPr>
          <p:cNvCxnSpPr>
            <a:cxnSpLocks/>
          </p:cNvCxnSpPr>
          <p:nvPr/>
        </p:nvCxnSpPr>
        <p:spPr>
          <a:xfrm>
            <a:off x="3823339" y="2152743"/>
            <a:ext cx="0" cy="479100"/>
          </a:xfrm>
          <a:prstGeom prst="line">
            <a:avLst/>
          </a:prstGeom>
          <a:noFill/>
          <a:ln w="12700" cap="flat" cmpd="sng" algn="ctr">
            <a:solidFill>
              <a:schemeClr val="accent1"/>
            </a:solidFill>
            <a:prstDash val="solid"/>
          </a:ln>
          <a:effectLst/>
        </p:spPr>
      </p:cxnSp>
      <p:cxnSp>
        <p:nvCxnSpPr>
          <p:cNvPr id="34" name="Straight Connector 33">
            <a:extLst>
              <a:ext uri="{FF2B5EF4-FFF2-40B4-BE49-F238E27FC236}">
                <a16:creationId xmlns:a16="http://schemas.microsoft.com/office/drawing/2014/main" id="{4A915AC4-CD8D-47DB-B2CE-818981746EC6}"/>
              </a:ext>
            </a:extLst>
          </p:cNvPr>
          <p:cNvCxnSpPr>
            <a:cxnSpLocks/>
          </p:cNvCxnSpPr>
          <p:nvPr/>
        </p:nvCxnSpPr>
        <p:spPr>
          <a:xfrm>
            <a:off x="6233878" y="2135761"/>
            <a:ext cx="0" cy="479100"/>
          </a:xfrm>
          <a:prstGeom prst="line">
            <a:avLst/>
          </a:prstGeom>
          <a:noFill/>
          <a:ln w="12700" cap="flat" cmpd="sng" algn="ctr">
            <a:solidFill>
              <a:schemeClr val="accent1"/>
            </a:solidFill>
            <a:prstDash val="solid"/>
          </a:ln>
          <a:effectLst/>
        </p:spPr>
      </p:cxnSp>
      <p:cxnSp>
        <p:nvCxnSpPr>
          <p:cNvPr id="35" name="Straight Connector 34">
            <a:extLst>
              <a:ext uri="{FF2B5EF4-FFF2-40B4-BE49-F238E27FC236}">
                <a16:creationId xmlns:a16="http://schemas.microsoft.com/office/drawing/2014/main" id="{A53B80EE-C0F8-4F7A-98A7-4CD002979695}"/>
              </a:ext>
            </a:extLst>
          </p:cNvPr>
          <p:cNvCxnSpPr>
            <a:cxnSpLocks/>
          </p:cNvCxnSpPr>
          <p:nvPr/>
        </p:nvCxnSpPr>
        <p:spPr>
          <a:xfrm>
            <a:off x="8525102" y="2135761"/>
            <a:ext cx="0" cy="479100"/>
          </a:xfrm>
          <a:prstGeom prst="line">
            <a:avLst/>
          </a:prstGeom>
          <a:noFill/>
          <a:ln w="12700" cap="flat" cmpd="sng" algn="ctr">
            <a:solidFill>
              <a:schemeClr val="accent1"/>
            </a:solidFill>
            <a:prstDash val="solid"/>
          </a:ln>
          <a:effectLst/>
        </p:spPr>
      </p:cxnSp>
      <p:cxnSp>
        <p:nvCxnSpPr>
          <p:cNvPr id="36" name="Straight Connector 35">
            <a:extLst>
              <a:ext uri="{FF2B5EF4-FFF2-40B4-BE49-F238E27FC236}">
                <a16:creationId xmlns:a16="http://schemas.microsoft.com/office/drawing/2014/main" id="{390DBBDC-B35A-456A-98B4-71349E2EC0D7}"/>
              </a:ext>
            </a:extLst>
          </p:cNvPr>
          <p:cNvCxnSpPr>
            <a:cxnSpLocks/>
          </p:cNvCxnSpPr>
          <p:nvPr/>
        </p:nvCxnSpPr>
        <p:spPr>
          <a:xfrm>
            <a:off x="10999670" y="2152743"/>
            <a:ext cx="0" cy="479100"/>
          </a:xfrm>
          <a:prstGeom prst="line">
            <a:avLst/>
          </a:prstGeom>
          <a:noFill/>
          <a:ln w="12700" cap="flat" cmpd="sng" algn="ctr">
            <a:solidFill>
              <a:schemeClr val="accent1"/>
            </a:solidFill>
            <a:prstDash val="solid"/>
          </a:ln>
          <a:effectLst/>
        </p:spPr>
      </p:cxnSp>
    </p:spTree>
    <p:extLst>
      <p:ext uri="{BB962C8B-B14F-4D97-AF65-F5344CB8AC3E}">
        <p14:creationId xmlns:p14="http://schemas.microsoft.com/office/powerpoint/2010/main" val="420671843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45931" y="1630680"/>
            <a:ext cx="1051161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Đề</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Suy</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nghĩ</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nói</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danh</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tướng</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Trần</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Bình</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Trọng</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“Ta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thà</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ma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nước</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Nam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chứ</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thèm</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vương</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đất</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Bắc</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7397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oogle Shape;316;p23">
            <a:extLst>
              <a:ext uri="{FF2B5EF4-FFF2-40B4-BE49-F238E27FC236}">
                <a16:creationId xmlns:a16="http://schemas.microsoft.com/office/drawing/2014/main" id="{71CB6D08-A27B-4BCF-99F6-8C16D36104EF}"/>
              </a:ext>
            </a:extLst>
          </p:cNvPr>
          <p:cNvGrpSpPr/>
          <p:nvPr/>
        </p:nvGrpSpPr>
        <p:grpSpPr>
          <a:xfrm>
            <a:off x="1901057" y="432969"/>
            <a:ext cx="7613507" cy="5300431"/>
            <a:chOff x="854792" y="1056575"/>
            <a:chExt cx="5421656" cy="3317500"/>
          </a:xfrm>
        </p:grpSpPr>
        <p:sp>
          <p:nvSpPr>
            <p:cNvPr id="6" name="Google Shape;317;p23">
              <a:extLst>
                <a:ext uri="{FF2B5EF4-FFF2-40B4-BE49-F238E27FC236}">
                  <a16:creationId xmlns:a16="http://schemas.microsoft.com/office/drawing/2014/main" id="{30882D0A-A1E9-474D-AF98-EC93A11536DD}"/>
                </a:ext>
              </a:extLst>
            </p:cNvPr>
            <p:cNvSpPr/>
            <p:nvPr/>
          </p:nvSpPr>
          <p:spPr>
            <a:xfrm>
              <a:off x="2526323" y="1056575"/>
              <a:ext cx="3750125" cy="3317500"/>
            </a:xfrm>
            <a:custGeom>
              <a:avLst/>
              <a:gdLst/>
              <a:ahLst/>
              <a:cxnLst/>
              <a:rect l="l" t="t" r="r" b="b"/>
              <a:pathLst>
                <a:path w="150005" h="132700" extrusionOk="0">
                  <a:moveTo>
                    <a:pt x="126" y="103134"/>
                  </a:moveTo>
                  <a:cubicBezTo>
                    <a:pt x="1813" y="102987"/>
                    <a:pt x="7423" y="102217"/>
                    <a:pt x="10246" y="102254"/>
                  </a:cubicBezTo>
                  <a:cubicBezTo>
                    <a:pt x="13069" y="102291"/>
                    <a:pt x="15049" y="102658"/>
                    <a:pt x="17065" y="103354"/>
                  </a:cubicBezTo>
                  <a:cubicBezTo>
                    <a:pt x="19082" y="104051"/>
                    <a:pt x="20658" y="105077"/>
                    <a:pt x="22345" y="106433"/>
                  </a:cubicBezTo>
                  <a:cubicBezTo>
                    <a:pt x="24032" y="107790"/>
                    <a:pt x="26048" y="109770"/>
                    <a:pt x="27185" y="111493"/>
                  </a:cubicBezTo>
                  <a:cubicBezTo>
                    <a:pt x="28322" y="113216"/>
                    <a:pt x="28847" y="114953"/>
                    <a:pt x="29165" y="116773"/>
                  </a:cubicBezTo>
                  <a:cubicBezTo>
                    <a:pt x="29483" y="118593"/>
                    <a:pt x="29576" y="120534"/>
                    <a:pt x="29095" y="122413"/>
                  </a:cubicBezTo>
                  <a:cubicBezTo>
                    <a:pt x="28614" y="124292"/>
                    <a:pt x="27565" y="126482"/>
                    <a:pt x="26278" y="128047"/>
                  </a:cubicBezTo>
                  <a:cubicBezTo>
                    <a:pt x="24991" y="129612"/>
                    <a:pt x="23409" y="131038"/>
                    <a:pt x="21374" y="131803"/>
                  </a:cubicBezTo>
                  <a:cubicBezTo>
                    <a:pt x="19339" y="132568"/>
                    <a:pt x="16429" y="132835"/>
                    <a:pt x="14070" y="132637"/>
                  </a:cubicBezTo>
                  <a:cubicBezTo>
                    <a:pt x="11711" y="132439"/>
                    <a:pt x="9261" y="131701"/>
                    <a:pt x="7219" y="130613"/>
                  </a:cubicBezTo>
                  <a:cubicBezTo>
                    <a:pt x="5177" y="129525"/>
                    <a:pt x="3018" y="128100"/>
                    <a:pt x="1817" y="126111"/>
                  </a:cubicBezTo>
                  <a:cubicBezTo>
                    <a:pt x="617" y="124123"/>
                    <a:pt x="129" y="121158"/>
                    <a:pt x="16" y="118682"/>
                  </a:cubicBezTo>
                  <a:cubicBezTo>
                    <a:pt x="-96" y="116206"/>
                    <a:pt x="392" y="113355"/>
                    <a:pt x="1142" y="111254"/>
                  </a:cubicBezTo>
                  <a:cubicBezTo>
                    <a:pt x="1892" y="109153"/>
                    <a:pt x="2942" y="107578"/>
                    <a:pt x="4518" y="106077"/>
                  </a:cubicBezTo>
                  <a:cubicBezTo>
                    <a:pt x="6094" y="104576"/>
                    <a:pt x="7407" y="103376"/>
                    <a:pt x="10596" y="102250"/>
                  </a:cubicBezTo>
                  <a:cubicBezTo>
                    <a:pt x="13785" y="101125"/>
                    <a:pt x="19600" y="100787"/>
                    <a:pt x="23652" y="99324"/>
                  </a:cubicBezTo>
                  <a:cubicBezTo>
                    <a:pt x="27704" y="97861"/>
                    <a:pt x="31738" y="96233"/>
                    <a:pt x="34906" y="93471"/>
                  </a:cubicBezTo>
                  <a:cubicBezTo>
                    <a:pt x="38074" y="90709"/>
                    <a:pt x="41210" y="85998"/>
                    <a:pt x="42658" y="82751"/>
                  </a:cubicBezTo>
                  <a:cubicBezTo>
                    <a:pt x="44107" y="79504"/>
                    <a:pt x="43962" y="76682"/>
                    <a:pt x="43597" y="73987"/>
                  </a:cubicBezTo>
                  <a:cubicBezTo>
                    <a:pt x="43232" y="71292"/>
                    <a:pt x="41980" y="68388"/>
                    <a:pt x="40467" y="66579"/>
                  </a:cubicBezTo>
                  <a:cubicBezTo>
                    <a:pt x="38954" y="64771"/>
                    <a:pt x="36868" y="63571"/>
                    <a:pt x="34520" y="63136"/>
                  </a:cubicBezTo>
                  <a:cubicBezTo>
                    <a:pt x="32173" y="62701"/>
                    <a:pt x="28660" y="62841"/>
                    <a:pt x="26382" y="63971"/>
                  </a:cubicBezTo>
                  <a:cubicBezTo>
                    <a:pt x="24104" y="65101"/>
                    <a:pt x="21895" y="67623"/>
                    <a:pt x="20852" y="69918"/>
                  </a:cubicBezTo>
                  <a:cubicBezTo>
                    <a:pt x="19809" y="72213"/>
                    <a:pt x="19479" y="75326"/>
                    <a:pt x="20122" y="77743"/>
                  </a:cubicBezTo>
                  <a:cubicBezTo>
                    <a:pt x="20765" y="80160"/>
                    <a:pt x="22556" y="82926"/>
                    <a:pt x="24712" y="84421"/>
                  </a:cubicBezTo>
                  <a:cubicBezTo>
                    <a:pt x="26868" y="85917"/>
                    <a:pt x="30159" y="86708"/>
                    <a:pt x="33059" y="86716"/>
                  </a:cubicBezTo>
                  <a:cubicBezTo>
                    <a:pt x="35959" y="86724"/>
                    <a:pt x="39551" y="86117"/>
                    <a:pt x="42110" y="84467"/>
                  </a:cubicBezTo>
                  <a:cubicBezTo>
                    <a:pt x="44669" y="82817"/>
                    <a:pt x="46610" y="79496"/>
                    <a:pt x="48412" y="76814"/>
                  </a:cubicBezTo>
                  <a:cubicBezTo>
                    <a:pt x="50214" y="74132"/>
                    <a:pt x="51438" y="70846"/>
                    <a:pt x="52923" y="68376"/>
                  </a:cubicBezTo>
                  <a:cubicBezTo>
                    <a:pt x="54408" y="65906"/>
                    <a:pt x="55490" y="64196"/>
                    <a:pt x="57323" y="61996"/>
                  </a:cubicBezTo>
                  <a:cubicBezTo>
                    <a:pt x="59156" y="59796"/>
                    <a:pt x="61980" y="56900"/>
                    <a:pt x="63923" y="55177"/>
                  </a:cubicBezTo>
                  <a:cubicBezTo>
                    <a:pt x="65866" y="53454"/>
                    <a:pt x="67039" y="52610"/>
                    <a:pt x="68982" y="51657"/>
                  </a:cubicBezTo>
                  <a:cubicBezTo>
                    <a:pt x="70925" y="50704"/>
                    <a:pt x="72869" y="49785"/>
                    <a:pt x="75582" y="49457"/>
                  </a:cubicBezTo>
                  <a:cubicBezTo>
                    <a:pt x="78295" y="49129"/>
                    <a:pt x="82745" y="49443"/>
                    <a:pt x="85262" y="49691"/>
                  </a:cubicBezTo>
                  <a:cubicBezTo>
                    <a:pt x="87780" y="49939"/>
                    <a:pt x="88983" y="50248"/>
                    <a:pt x="90687" y="50943"/>
                  </a:cubicBezTo>
                  <a:cubicBezTo>
                    <a:pt x="92391" y="51639"/>
                    <a:pt x="94166" y="52741"/>
                    <a:pt x="95486" y="53864"/>
                  </a:cubicBezTo>
                  <a:cubicBezTo>
                    <a:pt x="96806" y="54987"/>
                    <a:pt x="97901" y="56445"/>
                    <a:pt x="98609" y="57681"/>
                  </a:cubicBezTo>
                  <a:cubicBezTo>
                    <a:pt x="99317" y="58917"/>
                    <a:pt x="99622" y="59781"/>
                    <a:pt x="99735" y="61282"/>
                  </a:cubicBezTo>
                  <a:cubicBezTo>
                    <a:pt x="99848" y="62783"/>
                    <a:pt x="99660" y="65184"/>
                    <a:pt x="99285" y="66685"/>
                  </a:cubicBezTo>
                  <a:cubicBezTo>
                    <a:pt x="98910" y="68186"/>
                    <a:pt x="98488" y="69115"/>
                    <a:pt x="97484" y="70286"/>
                  </a:cubicBezTo>
                  <a:cubicBezTo>
                    <a:pt x="96480" y="71457"/>
                    <a:pt x="94949" y="72846"/>
                    <a:pt x="93261" y="73709"/>
                  </a:cubicBezTo>
                  <a:cubicBezTo>
                    <a:pt x="91573" y="74572"/>
                    <a:pt x="89389" y="75358"/>
                    <a:pt x="87354" y="75463"/>
                  </a:cubicBezTo>
                  <a:cubicBezTo>
                    <a:pt x="85319" y="75568"/>
                    <a:pt x="82757" y="75156"/>
                    <a:pt x="81052" y="74338"/>
                  </a:cubicBezTo>
                  <a:cubicBezTo>
                    <a:pt x="79347" y="73521"/>
                    <a:pt x="78097" y="72280"/>
                    <a:pt x="77123" y="70558"/>
                  </a:cubicBezTo>
                  <a:cubicBezTo>
                    <a:pt x="76150" y="68836"/>
                    <a:pt x="75373" y="66281"/>
                    <a:pt x="75211" y="64006"/>
                  </a:cubicBezTo>
                  <a:cubicBezTo>
                    <a:pt x="75049" y="61732"/>
                    <a:pt x="75538" y="59263"/>
                    <a:pt x="76150" y="56911"/>
                  </a:cubicBezTo>
                  <a:cubicBezTo>
                    <a:pt x="76762" y="54560"/>
                    <a:pt x="77730" y="51799"/>
                    <a:pt x="78882" y="49897"/>
                  </a:cubicBezTo>
                  <a:cubicBezTo>
                    <a:pt x="80034" y="47995"/>
                    <a:pt x="81191" y="46560"/>
                    <a:pt x="83061" y="45497"/>
                  </a:cubicBezTo>
                  <a:cubicBezTo>
                    <a:pt x="84931" y="44434"/>
                    <a:pt x="86875" y="44104"/>
                    <a:pt x="90101" y="43517"/>
                  </a:cubicBezTo>
                  <a:cubicBezTo>
                    <a:pt x="93328" y="42930"/>
                    <a:pt x="98526" y="42543"/>
                    <a:pt x="102420" y="41977"/>
                  </a:cubicBezTo>
                  <a:cubicBezTo>
                    <a:pt x="106314" y="41411"/>
                    <a:pt x="110387" y="41032"/>
                    <a:pt x="113466" y="40123"/>
                  </a:cubicBezTo>
                  <a:cubicBezTo>
                    <a:pt x="116545" y="39214"/>
                    <a:pt x="118734" y="38513"/>
                    <a:pt x="120894" y="36521"/>
                  </a:cubicBezTo>
                  <a:cubicBezTo>
                    <a:pt x="123054" y="34529"/>
                    <a:pt x="125312" y="30675"/>
                    <a:pt x="126425" y="28170"/>
                  </a:cubicBezTo>
                  <a:cubicBezTo>
                    <a:pt x="127538" y="25665"/>
                    <a:pt x="127747" y="23771"/>
                    <a:pt x="127573" y="21493"/>
                  </a:cubicBezTo>
                  <a:cubicBezTo>
                    <a:pt x="127399" y="19215"/>
                    <a:pt x="126547" y="16398"/>
                    <a:pt x="125382" y="14502"/>
                  </a:cubicBezTo>
                  <a:cubicBezTo>
                    <a:pt x="124217" y="12607"/>
                    <a:pt x="122687" y="11007"/>
                    <a:pt x="120583" y="10120"/>
                  </a:cubicBezTo>
                  <a:cubicBezTo>
                    <a:pt x="118479" y="9233"/>
                    <a:pt x="115157" y="8746"/>
                    <a:pt x="112757" y="9181"/>
                  </a:cubicBezTo>
                  <a:cubicBezTo>
                    <a:pt x="110357" y="9616"/>
                    <a:pt x="107749" y="11094"/>
                    <a:pt x="106184" y="12729"/>
                  </a:cubicBezTo>
                  <a:cubicBezTo>
                    <a:pt x="104619" y="14364"/>
                    <a:pt x="103701" y="16791"/>
                    <a:pt x="103367" y="18989"/>
                  </a:cubicBezTo>
                  <a:cubicBezTo>
                    <a:pt x="103033" y="21187"/>
                    <a:pt x="103206" y="23797"/>
                    <a:pt x="104180" y="25918"/>
                  </a:cubicBezTo>
                  <a:cubicBezTo>
                    <a:pt x="105154" y="28040"/>
                    <a:pt x="106981" y="30525"/>
                    <a:pt x="109210" y="31718"/>
                  </a:cubicBezTo>
                  <a:cubicBezTo>
                    <a:pt x="111440" y="32911"/>
                    <a:pt x="114949" y="33087"/>
                    <a:pt x="117557" y="33074"/>
                  </a:cubicBezTo>
                  <a:cubicBezTo>
                    <a:pt x="120165" y="33061"/>
                    <a:pt x="122651" y="32490"/>
                    <a:pt x="124859" y="31638"/>
                  </a:cubicBezTo>
                  <a:cubicBezTo>
                    <a:pt x="127067" y="30786"/>
                    <a:pt x="128338" y="30243"/>
                    <a:pt x="130807" y="27961"/>
                  </a:cubicBezTo>
                  <a:cubicBezTo>
                    <a:pt x="133277" y="25679"/>
                    <a:pt x="136476" y="22605"/>
                    <a:pt x="139676" y="17945"/>
                  </a:cubicBezTo>
                  <a:cubicBezTo>
                    <a:pt x="142876" y="13285"/>
                    <a:pt x="148284" y="2991"/>
                    <a:pt x="150005" y="0"/>
                  </a:cubicBezTo>
                </a:path>
              </a:pathLst>
            </a:custGeom>
            <a:noFill/>
            <a:ln w="38100" cap="flat" cmpd="sng">
              <a:solidFill>
                <a:srgbClr val="FFC000"/>
              </a:solidFill>
              <a:prstDash val="solid"/>
              <a:round/>
              <a:headEnd type="none" w="med" len="med"/>
              <a:tailEnd type="none" w="med" len="med"/>
            </a:ln>
          </p:spPr>
        </p:sp>
        <p:sp>
          <p:nvSpPr>
            <p:cNvPr id="7" name="Google Shape;318;p23">
              <a:extLst>
                <a:ext uri="{FF2B5EF4-FFF2-40B4-BE49-F238E27FC236}">
                  <a16:creationId xmlns:a16="http://schemas.microsoft.com/office/drawing/2014/main" id="{6D9D763C-87E0-4034-94D3-098C8AA24CBB}"/>
                </a:ext>
              </a:extLst>
            </p:cNvPr>
            <p:cNvSpPr/>
            <p:nvPr/>
          </p:nvSpPr>
          <p:spPr>
            <a:xfrm>
              <a:off x="854792" y="3609013"/>
              <a:ext cx="1801022" cy="507270"/>
            </a:xfrm>
            <a:custGeom>
              <a:avLst/>
              <a:gdLst/>
              <a:ahLst/>
              <a:cxnLst/>
              <a:rect l="l" t="t" r="r" b="b"/>
              <a:pathLst>
                <a:path w="10918" h="3075" extrusionOk="0">
                  <a:moveTo>
                    <a:pt x="10663" y="1"/>
                  </a:moveTo>
                  <a:cubicBezTo>
                    <a:pt x="10650" y="1"/>
                    <a:pt x="10636" y="1"/>
                    <a:pt x="10622" y="3"/>
                  </a:cubicBezTo>
                  <a:cubicBezTo>
                    <a:pt x="8717" y="146"/>
                    <a:pt x="7169" y="694"/>
                    <a:pt x="5669" y="1432"/>
                  </a:cubicBezTo>
                  <a:cubicBezTo>
                    <a:pt x="4002" y="2241"/>
                    <a:pt x="2358" y="2789"/>
                    <a:pt x="215" y="2861"/>
                  </a:cubicBezTo>
                  <a:cubicBezTo>
                    <a:pt x="1" y="2861"/>
                    <a:pt x="1" y="3075"/>
                    <a:pt x="215" y="3075"/>
                  </a:cubicBezTo>
                  <a:cubicBezTo>
                    <a:pt x="2120" y="3004"/>
                    <a:pt x="3716" y="2599"/>
                    <a:pt x="5264" y="1884"/>
                  </a:cubicBezTo>
                  <a:cubicBezTo>
                    <a:pt x="7002" y="1075"/>
                    <a:pt x="8550" y="384"/>
                    <a:pt x="10717" y="170"/>
                  </a:cubicBezTo>
                  <a:cubicBezTo>
                    <a:pt x="10917" y="147"/>
                    <a:pt x="10848" y="1"/>
                    <a:pt x="10663" y="1"/>
                  </a:cubicBezTo>
                  <a:close/>
                </a:path>
              </a:pathLst>
            </a:custGeom>
            <a:solidFill>
              <a:srgbClr val="FFC000"/>
            </a:solidFill>
            <a:ln w="38100">
              <a:solidFill>
                <a:srgbClr val="FFC000"/>
              </a:solidFill>
            </a:ln>
          </p:spPr>
          <p:txBody>
            <a:bodyPr spcFirstLastPara="1" wrap="square" lIns="121900" tIns="121900" rIns="121900" bIns="121900" anchor="ctr" anchorCtr="0">
              <a:noAutofit/>
            </a:bodyPr>
            <a:lstStyle/>
            <a:p>
              <a:pPr defTabSz="1219170">
                <a:buClr>
                  <a:srgbClr val="000000"/>
                </a:buClr>
              </a:pPr>
              <a:endParaRPr sz="2400" kern="0" dirty="0">
                <a:solidFill>
                  <a:srgbClr val="000000"/>
                </a:solidFill>
                <a:highlight>
                  <a:srgbClr val="F93761"/>
                </a:highlight>
                <a:latin typeface="Arial"/>
                <a:cs typeface="Arial"/>
                <a:sym typeface="Arial"/>
              </a:endParaRPr>
            </a:p>
          </p:txBody>
        </p:sp>
      </p:grpSp>
      <p:sp>
        <p:nvSpPr>
          <p:cNvPr id="14" name="Google Shape;320;p23">
            <a:extLst>
              <a:ext uri="{FF2B5EF4-FFF2-40B4-BE49-F238E27FC236}">
                <a16:creationId xmlns:a16="http://schemas.microsoft.com/office/drawing/2014/main" id="{795B73D8-3471-4CAD-B3EC-DB845192EF81}"/>
              </a:ext>
            </a:extLst>
          </p:cNvPr>
          <p:cNvSpPr txBox="1"/>
          <p:nvPr/>
        </p:nvSpPr>
        <p:spPr>
          <a:xfrm>
            <a:off x="4497671" y="4984721"/>
            <a:ext cx="484000" cy="3368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4000" b="1" kern="0" dirty="0">
                <a:solidFill>
                  <a:srgbClr val="00908E"/>
                </a:solidFill>
                <a:latin typeface="Fira Sans Extra Condensed"/>
                <a:ea typeface="Fira Sans Extra Condensed"/>
                <a:cs typeface="Fira Sans Extra Condensed"/>
                <a:sym typeface="Fira Sans Extra Condensed"/>
              </a:rPr>
              <a:t>1</a:t>
            </a:r>
            <a:endParaRPr sz="4000" b="1" kern="0" dirty="0">
              <a:solidFill>
                <a:srgbClr val="00908E"/>
              </a:solidFill>
              <a:latin typeface="Fira Sans Extra Condensed"/>
              <a:ea typeface="Fira Sans Extra Condensed"/>
              <a:cs typeface="Fira Sans Extra Condensed"/>
              <a:sym typeface="Fira Sans Extra Condensed"/>
            </a:endParaRPr>
          </a:p>
        </p:txBody>
      </p:sp>
      <p:sp>
        <p:nvSpPr>
          <p:cNvPr id="15" name="Google Shape;321;p23">
            <a:extLst>
              <a:ext uri="{FF2B5EF4-FFF2-40B4-BE49-F238E27FC236}">
                <a16:creationId xmlns:a16="http://schemas.microsoft.com/office/drawing/2014/main" id="{B735BA07-3925-4FAE-9FFB-3157DC40CF7A}"/>
              </a:ext>
            </a:extLst>
          </p:cNvPr>
          <p:cNvSpPr txBox="1"/>
          <p:nvPr/>
        </p:nvSpPr>
        <p:spPr>
          <a:xfrm flipH="1">
            <a:off x="5133470" y="2840690"/>
            <a:ext cx="473700" cy="1176619"/>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4000" b="1" kern="0" dirty="0">
                <a:solidFill>
                  <a:srgbClr val="00908E"/>
                </a:solidFill>
                <a:latin typeface="Fira Sans Extra Condensed"/>
                <a:ea typeface="Fira Sans Extra Condensed"/>
                <a:cs typeface="Fira Sans Extra Condensed"/>
                <a:sym typeface="Fira Sans Extra Condensed"/>
              </a:rPr>
              <a:t>2</a:t>
            </a:r>
            <a:endParaRPr sz="4000" b="1" kern="0" dirty="0">
              <a:solidFill>
                <a:srgbClr val="00908E"/>
              </a:solidFill>
              <a:latin typeface="Fira Sans Extra Condensed"/>
              <a:ea typeface="Fira Sans Extra Condensed"/>
              <a:cs typeface="Fira Sans Extra Condensed"/>
              <a:sym typeface="Fira Sans Extra Condensed"/>
            </a:endParaRPr>
          </a:p>
        </p:txBody>
      </p:sp>
      <p:sp>
        <p:nvSpPr>
          <p:cNvPr id="16" name="Google Shape;322;p23">
            <a:extLst>
              <a:ext uri="{FF2B5EF4-FFF2-40B4-BE49-F238E27FC236}">
                <a16:creationId xmlns:a16="http://schemas.microsoft.com/office/drawing/2014/main" id="{999F0AAD-3041-49BD-8921-4021D2A3D84E}"/>
              </a:ext>
            </a:extLst>
          </p:cNvPr>
          <p:cNvSpPr txBox="1"/>
          <p:nvPr/>
        </p:nvSpPr>
        <p:spPr>
          <a:xfrm>
            <a:off x="7076867" y="2746384"/>
            <a:ext cx="484000" cy="3368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4000" b="1" kern="0" dirty="0">
                <a:solidFill>
                  <a:srgbClr val="00908E"/>
                </a:solidFill>
                <a:latin typeface="Fira Sans Extra Condensed"/>
                <a:ea typeface="Fira Sans Extra Condensed"/>
                <a:cs typeface="Fira Sans Extra Condensed"/>
                <a:sym typeface="Fira Sans Extra Condensed"/>
              </a:rPr>
              <a:t>3</a:t>
            </a:r>
            <a:endParaRPr sz="4000" b="1" kern="0" dirty="0">
              <a:solidFill>
                <a:srgbClr val="00908E"/>
              </a:solidFill>
              <a:latin typeface="Fira Sans Extra Condensed"/>
              <a:ea typeface="Fira Sans Extra Condensed"/>
              <a:cs typeface="Fira Sans Extra Condensed"/>
              <a:sym typeface="Fira Sans Extra Condensed"/>
            </a:endParaRPr>
          </a:p>
        </p:txBody>
      </p:sp>
      <p:sp>
        <p:nvSpPr>
          <p:cNvPr id="17" name="Google Shape;323;p23">
            <a:extLst>
              <a:ext uri="{FF2B5EF4-FFF2-40B4-BE49-F238E27FC236}">
                <a16:creationId xmlns:a16="http://schemas.microsoft.com/office/drawing/2014/main" id="{F7B89E77-5675-4816-BDD8-E825DB90F083}"/>
              </a:ext>
            </a:extLst>
          </p:cNvPr>
          <p:cNvSpPr txBox="1"/>
          <p:nvPr/>
        </p:nvSpPr>
        <p:spPr>
          <a:xfrm>
            <a:off x="8079072" y="1124600"/>
            <a:ext cx="487600" cy="336800"/>
          </a:xfrm>
          <a:prstGeom prst="rect">
            <a:avLst/>
          </a:prstGeom>
          <a:noFill/>
          <a:ln>
            <a:noFill/>
          </a:ln>
        </p:spPr>
        <p:txBody>
          <a:bodyPr spcFirstLastPara="1" wrap="square" lIns="121900" tIns="121900" rIns="121900" bIns="121900" anchor="t" anchorCtr="0">
            <a:noAutofit/>
          </a:bodyPr>
          <a:lstStyle/>
          <a:p>
            <a:pPr algn="ctr" defTabSz="1219170">
              <a:lnSpc>
                <a:spcPct val="50000"/>
              </a:lnSpc>
              <a:buClr>
                <a:srgbClr val="000000"/>
              </a:buClr>
            </a:pPr>
            <a:r>
              <a:rPr lang="en" sz="4000" b="1" kern="0" dirty="0">
                <a:solidFill>
                  <a:srgbClr val="00908E"/>
                </a:solidFill>
                <a:latin typeface="Fira Sans Extra Condensed"/>
                <a:ea typeface="Fira Sans Extra Condensed"/>
                <a:cs typeface="Fira Sans Extra Condensed"/>
                <a:sym typeface="Fira Sans Extra Condensed"/>
              </a:rPr>
              <a:t>4</a:t>
            </a:r>
            <a:endParaRPr sz="4000" b="1" kern="0" dirty="0">
              <a:solidFill>
                <a:srgbClr val="00908E"/>
              </a:solidFill>
              <a:latin typeface="Fira Sans Extra Condensed"/>
              <a:ea typeface="Fira Sans Extra Condensed"/>
              <a:cs typeface="Fira Sans Extra Condensed"/>
              <a:sym typeface="Fira Sans Extra Condensed"/>
            </a:endParaRPr>
          </a:p>
        </p:txBody>
      </p:sp>
      <p:sp>
        <p:nvSpPr>
          <p:cNvPr id="18" name="TextBox 17">
            <a:extLst>
              <a:ext uri="{FF2B5EF4-FFF2-40B4-BE49-F238E27FC236}">
                <a16:creationId xmlns:a16="http://schemas.microsoft.com/office/drawing/2014/main" id="{D34B6A1C-0A44-4A13-B36E-040F28D50B14}"/>
              </a:ext>
            </a:extLst>
          </p:cNvPr>
          <p:cNvSpPr txBox="1"/>
          <p:nvPr/>
        </p:nvSpPr>
        <p:spPr>
          <a:xfrm>
            <a:off x="5370320" y="4859194"/>
            <a:ext cx="4017139" cy="631711"/>
          </a:xfrm>
          <a:prstGeom prst="rect">
            <a:avLst/>
          </a:prstGeom>
          <a:noFill/>
        </p:spPr>
        <p:txBody>
          <a:bodyPr wrap="square">
            <a:spAutoFit/>
          </a:bodyPr>
          <a:lstStyle/>
          <a:p>
            <a:pPr defTabSz="1219170">
              <a:lnSpc>
                <a:spcPct val="120000"/>
              </a:lnSpc>
              <a:buClr>
                <a:srgbClr val="000000"/>
              </a:buClr>
            </a:pPr>
            <a:r>
              <a:rPr lang="pt-BR" sz="3200" b="1" kern="0" dirty="0">
                <a:solidFill>
                  <a:srgbClr val="F76639"/>
                </a:solidFill>
                <a:latin typeface="Times New Roman" panose="02020603050405020304" pitchFamily="18" charset="0"/>
                <a:cs typeface="Times New Roman" panose="02020603050405020304" pitchFamily="18" charset="0"/>
                <a:sym typeface="Arial"/>
              </a:rPr>
              <a:t>Chuẩn bị</a:t>
            </a:r>
            <a:endParaRPr lang="en-US" sz="3200" b="1" kern="0" dirty="0">
              <a:solidFill>
                <a:srgbClr val="F76639"/>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07FE560A-2177-4127-8C8F-87B97AD47F34}"/>
              </a:ext>
            </a:extLst>
          </p:cNvPr>
          <p:cNvSpPr txBox="1"/>
          <p:nvPr/>
        </p:nvSpPr>
        <p:spPr>
          <a:xfrm>
            <a:off x="5817032" y="3655333"/>
            <a:ext cx="5651229" cy="631711"/>
          </a:xfrm>
          <a:prstGeom prst="rect">
            <a:avLst/>
          </a:prstGeom>
          <a:noFill/>
        </p:spPr>
        <p:txBody>
          <a:bodyPr wrap="square">
            <a:spAutoFit/>
          </a:bodyPr>
          <a:lstStyle/>
          <a:p>
            <a:pPr defTabSz="1219170">
              <a:lnSpc>
                <a:spcPct val="120000"/>
              </a:lnSpc>
              <a:buClr>
                <a:srgbClr val="000000"/>
              </a:buClr>
            </a:pPr>
            <a:r>
              <a:rPr lang="pt-BR" sz="3200" b="1" kern="0" dirty="0">
                <a:solidFill>
                  <a:srgbClr val="F76639"/>
                </a:solidFill>
                <a:latin typeface="Times New Roman" panose="02020603050405020304" pitchFamily="18" charset="0"/>
                <a:cs typeface="Times New Roman" panose="02020603050405020304" pitchFamily="18" charset="0"/>
                <a:sym typeface="Arial"/>
              </a:rPr>
              <a:t>Tìm ý</a:t>
            </a:r>
            <a:r>
              <a:rPr lang="en-US" sz="3200" b="1" kern="0" dirty="0">
                <a:solidFill>
                  <a:srgbClr val="F76639"/>
                </a:solidFill>
                <a:latin typeface="Times New Roman" panose="02020603050405020304" pitchFamily="18" charset="0"/>
                <a:cs typeface="Times New Roman" panose="02020603050405020304" pitchFamily="18" charset="0"/>
                <a:sym typeface="Arial"/>
              </a:rPr>
              <a:t> </a:t>
            </a:r>
            <a:r>
              <a:rPr lang="pt-BR" sz="3200" b="1" kern="0" dirty="0">
                <a:solidFill>
                  <a:srgbClr val="F76639"/>
                </a:solidFill>
                <a:latin typeface="Times New Roman" panose="02020603050405020304" pitchFamily="18" charset="0"/>
                <a:cs typeface="Times New Roman" panose="02020603050405020304" pitchFamily="18" charset="0"/>
                <a:sym typeface="Arial"/>
              </a:rPr>
              <a:t>và lập dàn ý</a:t>
            </a:r>
            <a:endParaRPr lang="en-US" sz="3200" b="1" kern="0" dirty="0">
              <a:solidFill>
                <a:srgbClr val="F76639"/>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CE1C384A-25E8-49D4-8ACF-51C247284C08}"/>
              </a:ext>
            </a:extLst>
          </p:cNvPr>
          <p:cNvSpPr txBox="1"/>
          <p:nvPr/>
        </p:nvSpPr>
        <p:spPr>
          <a:xfrm>
            <a:off x="7927687" y="2598928"/>
            <a:ext cx="1547817" cy="631711"/>
          </a:xfrm>
          <a:prstGeom prst="rect">
            <a:avLst/>
          </a:prstGeom>
          <a:noFill/>
        </p:spPr>
        <p:txBody>
          <a:bodyPr wrap="square">
            <a:spAutoFit/>
          </a:bodyPr>
          <a:lstStyle/>
          <a:p>
            <a:pPr defTabSz="1219170">
              <a:lnSpc>
                <a:spcPct val="120000"/>
              </a:lnSpc>
              <a:buClr>
                <a:srgbClr val="000000"/>
              </a:buClr>
            </a:pPr>
            <a:r>
              <a:rPr lang="pt-BR" sz="3200" b="1" kern="0" dirty="0">
                <a:solidFill>
                  <a:srgbClr val="F76639"/>
                </a:solidFill>
                <a:latin typeface="Times New Roman" panose="02020603050405020304" pitchFamily="18" charset="0"/>
                <a:cs typeface="Times New Roman" panose="02020603050405020304" pitchFamily="18" charset="0"/>
                <a:sym typeface="Arial"/>
              </a:rPr>
              <a:t>....</a:t>
            </a:r>
            <a:endParaRPr lang="en-US" sz="3200" b="1" kern="0" dirty="0">
              <a:solidFill>
                <a:srgbClr val="F76639"/>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21" name="TextBox 20">
            <a:extLst>
              <a:ext uri="{FF2B5EF4-FFF2-40B4-BE49-F238E27FC236}">
                <a16:creationId xmlns:a16="http://schemas.microsoft.com/office/drawing/2014/main" id="{CEA8A05A-4AB4-4AFA-AAC3-8C9BBDCECF79}"/>
              </a:ext>
            </a:extLst>
          </p:cNvPr>
          <p:cNvSpPr txBox="1"/>
          <p:nvPr/>
        </p:nvSpPr>
        <p:spPr>
          <a:xfrm>
            <a:off x="7771414" y="2491282"/>
            <a:ext cx="2780972" cy="631711"/>
          </a:xfrm>
          <a:prstGeom prst="rect">
            <a:avLst/>
          </a:prstGeom>
          <a:noFill/>
        </p:spPr>
        <p:txBody>
          <a:bodyPr wrap="square">
            <a:spAutoFit/>
          </a:bodyPr>
          <a:lstStyle/>
          <a:p>
            <a:pPr defTabSz="1219170">
              <a:lnSpc>
                <a:spcPct val="120000"/>
              </a:lnSpc>
              <a:buClr>
                <a:srgbClr val="000000"/>
              </a:buClr>
            </a:pPr>
            <a:r>
              <a:rPr lang="pt-BR" sz="3200" b="1" kern="0" dirty="0">
                <a:solidFill>
                  <a:srgbClr val="F76639"/>
                </a:solidFill>
                <a:latin typeface="Times New Roman" panose="02020603050405020304" pitchFamily="18" charset="0"/>
                <a:cs typeface="Times New Roman" panose="02020603050405020304" pitchFamily="18" charset="0"/>
                <a:sym typeface="Arial"/>
              </a:rPr>
              <a:t>Viết</a:t>
            </a:r>
            <a:endParaRPr lang="en-US" sz="3200" b="1" kern="0" dirty="0">
              <a:solidFill>
                <a:srgbClr val="F76639"/>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4744F1C4-DB96-4C3C-BD4A-7B442FB3D383}"/>
              </a:ext>
            </a:extLst>
          </p:cNvPr>
          <p:cNvSpPr txBox="1"/>
          <p:nvPr/>
        </p:nvSpPr>
        <p:spPr>
          <a:xfrm>
            <a:off x="4248350" y="880100"/>
            <a:ext cx="3817896" cy="631711"/>
          </a:xfrm>
          <a:prstGeom prst="rect">
            <a:avLst/>
          </a:prstGeom>
          <a:noFill/>
        </p:spPr>
        <p:txBody>
          <a:bodyPr wrap="square">
            <a:spAutoFit/>
          </a:bodyPr>
          <a:lstStyle/>
          <a:p>
            <a:pPr defTabSz="1219170">
              <a:lnSpc>
                <a:spcPct val="120000"/>
              </a:lnSpc>
              <a:buClr>
                <a:srgbClr val="000000"/>
              </a:buClr>
            </a:pPr>
            <a:r>
              <a:rPr lang="vi-VN" sz="3200" b="1" kern="0" dirty="0">
                <a:solidFill>
                  <a:srgbClr val="F76639"/>
                </a:solidFill>
                <a:latin typeface="Times New Roman" panose="02020603050405020304" pitchFamily="18" charset="0"/>
                <a:ea typeface="MS Mincho"/>
                <a:cs typeface="Arial"/>
                <a:sym typeface="Arial"/>
              </a:rPr>
              <a:t>Kiểm tra, chỉnh sửa</a:t>
            </a:r>
            <a:endParaRPr lang="en-US" sz="3200" b="1" kern="0" dirty="0">
              <a:solidFill>
                <a:srgbClr val="F76639"/>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108041000"/>
      </p:ext>
    </p:extLst>
  </p:cSld>
  <p:clrMapOvr>
    <a:masterClrMapping/>
  </p:clrMapOvr>
  <p:transition spd="slow">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198417" y="411480"/>
            <a:ext cx="19251" cy="6035040"/>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03734" y="872359"/>
            <a:ext cx="5137289" cy="3675493"/>
          </a:xfrm>
          <a:prstGeom prst="rect">
            <a:avLst/>
          </a:prstGeom>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Tx/>
              <a:buChar char="-"/>
              <a:tabLst/>
              <a:defRPr/>
            </a:pPr>
            <a:r>
              <a:rPr kumimoji="0" lang="en-US" sz="3200" b="1" i="0" u="none" strike="noStrike" kern="1200" cap="none" spc="0" normalizeH="0" baseline="0" noProof="0" dirty="0" err="1">
                <a:ln>
                  <a:noFill/>
                </a:ln>
                <a:solidFill>
                  <a:srgbClr val="3A50F6"/>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US" sz="3200" b="1" i="0" u="none" strike="noStrike" kern="1200" cap="none" spc="0" normalizeH="0" baseline="0" noProof="0" dirty="0">
                <a:ln>
                  <a:noFill/>
                </a:ln>
                <a:solidFill>
                  <a:srgbClr val="3A50F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3A50F6"/>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US" sz="3200" b="1" i="0" u="none" strike="noStrike" kern="1200" cap="none" spc="0" normalizeH="0" baseline="0" noProof="0" dirty="0">
                <a:ln>
                  <a:noFill/>
                </a:ln>
                <a:solidFill>
                  <a:srgbClr val="3A50F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3A50F6"/>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3200" b="1" i="0" u="none" strike="noStrike" kern="1200" cap="none" spc="0" normalizeH="0" baseline="0" noProof="0" dirty="0">
                <a:ln>
                  <a:noFill/>
                </a:ln>
                <a:solidFill>
                  <a:srgbClr val="3A50F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3A50F6"/>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US" sz="3200" b="1" i="0" u="none" strike="noStrike" kern="1200" cap="none" spc="0" normalizeH="0" baseline="0" noProof="0" dirty="0">
                <a:ln>
                  <a:noFill/>
                </a:ln>
                <a:solidFill>
                  <a:srgbClr val="3A50F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3A50F6"/>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3A50F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3A50F6"/>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endParaRPr kumimoji="0" lang="en-US" sz="3200" b="0" i="0" u="none" strike="noStrike" kern="1200" cap="none" spc="0" normalizeH="0" baseline="0" noProof="0" dirty="0">
              <a:ln>
                <a:noFill/>
              </a:ln>
              <a:solidFill>
                <a:srgbClr val="5B9BD5"/>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Phạm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3200" b="1" i="0" u="none" strike="noStrike" kern="1200" cap="none" spc="0" normalizeH="0" baseline="0" noProof="0" dirty="0">
              <a:ln>
                <a:noFill/>
              </a:ln>
              <a:solidFill>
                <a:srgbClr val="3A50F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5341023" y="411480"/>
            <a:ext cx="649489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Đề</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Suy</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nghĩ</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nói</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danh</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tướng</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Trần</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Bình</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Trọng</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Ta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thà</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ma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nước</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Nam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chứ</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thèm</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vương</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đất</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Bắc</a:t>
            </a:r>
            <a:r>
              <a:rPr kumimoji="0" lang="en-US" sz="28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Trọng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cần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làm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rõ</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Lòng</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yêu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nước</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bất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khuất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chịu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nô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lệ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Phạm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vi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bằng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chứng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cần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huy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chứng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thức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lịch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sử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địa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lí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thơ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liên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345555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500"/>
                                        <p:tgtEl>
                                          <p:spTgt spid="5">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Effect transition="in" filter="fade">
                                      <p:cBhvr>
                                        <p:cTn id="5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về TBT">
            <a:hlinkClick r:id="" action="ppaction://media"/>
            <a:extLst>
              <a:ext uri="{FF2B5EF4-FFF2-40B4-BE49-F238E27FC236}">
                <a16:creationId xmlns:a16="http://schemas.microsoft.com/office/drawing/2014/main" id="{80C1BFAF-ADAB-419A-9697-1B12E72339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076" y="191814"/>
            <a:ext cx="11529848" cy="6474372"/>
          </a:xfrm>
          <a:prstGeom prst="rect">
            <a:avLst/>
          </a:prstGeom>
        </p:spPr>
      </p:pic>
    </p:spTree>
    <p:extLst>
      <p:ext uri="{BB962C8B-B14F-4D97-AF65-F5344CB8AC3E}">
        <p14:creationId xmlns:p14="http://schemas.microsoft.com/office/powerpoint/2010/main" val="7318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109468" y="4318220"/>
            <a:ext cx="1519745" cy="794390"/>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620810" cy="372131"/>
              </a:xfrm>
              <a:prstGeom prst="rect">
                <a:avLst/>
              </a:prstGeom>
            </p:spPr>
            <p:txBody>
              <a:bodyPr lIns="34657" tIns="34657" rIns="34657" bIns="3465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0" name="TextBox 10"/>
              <p:cNvSpPr txBox="1"/>
              <p:nvPr/>
            </p:nvSpPr>
            <p:spPr>
              <a:xfrm>
                <a:off x="0" y="-47625"/>
                <a:ext cx="344940" cy="324250"/>
              </a:xfrm>
              <a:prstGeom prst="rect">
                <a:avLst/>
              </a:prstGeom>
            </p:spPr>
            <p:txBody>
              <a:bodyPr lIns="34657" tIns="34657" rIns="34657" bIns="3465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1" name="Group 11"/>
          <p:cNvGrpSpPr/>
          <p:nvPr/>
        </p:nvGrpSpPr>
        <p:grpSpPr>
          <a:xfrm>
            <a:off x="10109468" y="5175829"/>
            <a:ext cx="1519745" cy="794390"/>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620810" cy="372131"/>
              </a:xfrm>
              <a:prstGeom prst="rect">
                <a:avLst/>
              </a:prstGeom>
            </p:spPr>
            <p:txBody>
              <a:bodyPr lIns="34657" tIns="34657" rIns="34657" bIns="3465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344940" cy="324250"/>
              </a:xfrm>
              <a:prstGeom prst="rect">
                <a:avLst/>
              </a:prstGeom>
            </p:spPr>
            <p:txBody>
              <a:bodyPr lIns="34657" tIns="34657" rIns="34657" bIns="3465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8" name="Group 18"/>
          <p:cNvGrpSpPr/>
          <p:nvPr/>
        </p:nvGrpSpPr>
        <p:grpSpPr>
          <a:xfrm>
            <a:off x="10171299" y="887781"/>
            <a:ext cx="1457913" cy="794390"/>
            <a:chOff x="0" y="0"/>
            <a:chExt cx="2915827" cy="1588780"/>
          </a:xfrm>
        </p:grpSpPr>
        <p:grpSp>
          <p:nvGrpSpPr>
            <p:cNvPr id="19" name="Group 19"/>
            <p:cNvGrpSpPr/>
            <p:nvPr/>
          </p:nvGrpSpPr>
          <p:grpSpPr>
            <a:xfrm>
              <a:off x="0" y="0"/>
              <a:ext cx="2915827" cy="1588780"/>
              <a:chOff x="0" y="0"/>
              <a:chExt cx="595553" cy="324506"/>
            </a:xfrm>
          </p:grpSpPr>
          <p:sp>
            <p:nvSpPr>
              <p:cNvPr id="20" name="Freeform 20"/>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1" name="TextBox 21"/>
              <p:cNvSpPr txBox="1"/>
              <p:nvPr/>
            </p:nvSpPr>
            <p:spPr>
              <a:xfrm>
                <a:off x="0" y="-47625"/>
                <a:ext cx="595553" cy="372131"/>
              </a:xfrm>
              <a:prstGeom prst="rect">
                <a:avLst/>
              </a:prstGeom>
            </p:spPr>
            <p:txBody>
              <a:bodyPr lIns="34657" tIns="34657" rIns="34657" bIns="3465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oup 22"/>
            <p:cNvGrpSpPr/>
            <p:nvPr/>
          </p:nvGrpSpPr>
          <p:grpSpPr>
            <a:xfrm>
              <a:off x="135707" y="117213"/>
              <a:ext cx="2664410" cy="1354354"/>
              <a:chOff x="0" y="0"/>
              <a:chExt cx="544201" cy="276625"/>
            </a:xfrm>
          </p:grpSpPr>
          <p:sp>
            <p:nvSpPr>
              <p:cNvPr id="23" name="Freeform 23"/>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544201" cy="324250"/>
              </a:xfrm>
              <a:prstGeom prst="rect">
                <a:avLst/>
              </a:prstGeom>
            </p:spPr>
            <p:txBody>
              <a:bodyPr lIns="34657" tIns="34657" rIns="34657" bIns="3465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5" name="Group 25"/>
          <p:cNvGrpSpPr/>
          <p:nvPr/>
        </p:nvGrpSpPr>
        <p:grpSpPr>
          <a:xfrm>
            <a:off x="10171299" y="1745391"/>
            <a:ext cx="1457913" cy="794390"/>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28" name="TextBox 28"/>
              <p:cNvSpPr txBox="1"/>
              <p:nvPr/>
            </p:nvSpPr>
            <p:spPr>
              <a:xfrm>
                <a:off x="0" y="-47625"/>
                <a:ext cx="595553" cy="372131"/>
              </a:xfrm>
              <a:prstGeom prst="rect">
                <a:avLst/>
              </a:prstGeom>
            </p:spPr>
            <p:txBody>
              <a:bodyPr lIns="34657" tIns="34657" rIns="34657" bIns="3465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1" name="TextBox 31"/>
              <p:cNvSpPr txBox="1"/>
              <p:nvPr/>
            </p:nvSpPr>
            <p:spPr>
              <a:xfrm>
                <a:off x="0" y="-47625"/>
                <a:ext cx="544201" cy="324250"/>
              </a:xfrm>
              <a:prstGeom prst="rect">
                <a:avLst/>
              </a:prstGeom>
            </p:spPr>
            <p:txBody>
              <a:bodyPr lIns="34657" tIns="34657" rIns="34657" bIns="3465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2" name="Group 32"/>
          <p:cNvGrpSpPr/>
          <p:nvPr/>
        </p:nvGrpSpPr>
        <p:grpSpPr>
          <a:xfrm>
            <a:off x="10171299" y="2603281"/>
            <a:ext cx="1457913" cy="794390"/>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35" name="TextBox 35"/>
              <p:cNvSpPr txBox="1"/>
              <p:nvPr/>
            </p:nvSpPr>
            <p:spPr>
              <a:xfrm>
                <a:off x="0" y="-47625"/>
                <a:ext cx="595553" cy="372131"/>
              </a:xfrm>
              <a:prstGeom prst="rect">
                <a:avLst/>
              </a:prstGeom>
            </p:spPr>
            <p:txBody>
              <a:bodyPr lIns="34657" tIns="34657" rIns="34657" bIns="3465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544201" cy="324250"/>
              </a:xfrm>
              <a:prstGeom prst="rect">
                <a:avLst/>
              </a:prstGeom>
            </p:spPr>
            <p:txBody>
              <a:bodyPr lIns="34657" tIns="34657" rIns="34657" bIns="3465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 name="Group 39"/>
          <p:cNvGrpSpPr/>
          <p:nvPr/>
        </p:nvGrpSpPr>
        <p:grpSpPr>
          <a:xfrm>
            <a:off x="10376362" y="3460610"/>
            <a:ext cx="1457913" cy="794390"/>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2" name="TextBox 42"/>
              <p:cNvSpPr txBox="1"/>
              <p:nvPr/>
            </p:nvSpPr>
            <p:spPr>
              <a:xfrm>
                <a:off x="0" y="-28575"/>
                <a:ext cx="595553" cy="353081"/>
              </a:xfrm>
              <a:prstGeom prst="rect">
                <a:avLst/>
              </a:prstGeom>
            </p:spPr>
            <p:txBody>
              <a:bodyPr lIns="34657" tIns="34657" rIns="34657" bIns="3465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5" name="TextBox 45"/>
              <p:cNvSpPr txBox="1"/>
              <p:nvPr/>
            </p:nvSpPr>
            <p:spPr>
              <a:xfrm>
                <a:off x="0" y="-28575"/>
                <a:ext cx="544201" cy="305200"/>
              </a:xfrm>
              <a:prstGeom prst="rect">
                <a:avLst/>
              </a:prstGeom>
            </p:spPr>
            <p:txBody>
              <a:bodyPr lIns="34657" tIns="34657" rIns="34657" bIns="3465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46"/>
          <p:cNvSpPr/>
          <p:nvPr/>
        </p:nvSpPr>
        <p:spPr>
          <a:xfrm rot="5400000">
            <a:off x="8741296" y="3008640"/>
            <a:ext cx="5082439" cy="84072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2"/>
            <a:stretch>
              <a:fillRect/>
            </a:stretch>
          </a:blipFill>
        </p:spPr>
      </p:sp>
      <p:grpSp>
        <p:nvGrpSpPr>
          <p:cNvPr id="47" name="Group 47"/>
          <p:cNvGrpSpPr/>
          <p:nvPr/>
        </p:nvGrpSpPr>
        <p:grpSpPr>
          <a:xfrm>
            <a:off x="356564" y="980661"/>
            <a:ext cx="914547" cy="4756218"/>
            <a:chOff x="-168926" y="-1"/>
            <a:chExt cx="1829094" cy="9512436"/>
          </a:xfrm>
        </p:grpSpPr>
        <p:sp>
          <p:nvSpPr>
            <p:cNvPr id="48" name="TextBox 48"/>
            <p:cNvSpPr txBox="1"/>
            <p:nvPr/>
          </p:nvSpPr>
          <p:spPr>
            <a:xfrm rot="16200000">
              <a:off x="508044" y="6100993"/>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sp>
          <p:nvSpPr>
            <p:cNvPr id="49" name="TextBox 49"/>
            <p:cNvSpPr txBox="1"/>
            <p:nvPr/>
          </p:nvSpPr>
          <p:spPr>
            <a:xfrm rot="16200000">
              <a:off x="508046" y="-676971"/>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dirty="0">
                  <a:ln>
                    <a:noFill/>
                  </a:ln>
                  <a:solidFill>
                    <a:srgbClr val="503D36"/>
                  </a:solidFill>
                  <a:effectLst/>
                  <a:uLnTx/>
                  <a:uFillTx/>
                  <a:latin typeface="Sniglet"/>
                  <a:ea typeface="Sniglet"/>
                  <a:cs typeface="Sniglet"/>
                  <a:sym typeface="Sniglet"/>
                </a:rPr>
                <a:t>)</a:t>
              </a:r>
            </a:p>
          </p:txBody>
        </p:sp>
        <p:sp>
          <p:nvSpPr>
            <p:cNvPr id="50" name="TextBox 50"/>
            <p:cNvSpPr txBox="1"/>
            <p:nvPr/>
          </p:nvSpPr>
          <p:spPr>
            <a:xfrm rot="16200000">
              <a:off x="508046" y="452689"/>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sp>
          <p:nvSpPr>
            <p:cNvPr id="51" name="TextBox 51"/>
            <p:cNvSpPr txBox="1"/>
            <p:nvPr/>
          </p:nvSpPr>
          <p:spPr>
            <a:xfrm rot="16200000">
              <a:off x="508046" y="1582349"/>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sp>
          <p:nvSpPr>
            <p:cNvPr id="52" name="TextBox 52"/>
            <p:cNvSpPr txBox="1"/>
            <p:nvPr/>
          </p:nvSpPr>
          <p:spPr>
            <a:xfrm rot="16200000">
              <a:off x="508046" y="2712011"/>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sp>
          <p:nvSpPr>
            <p:cNvPr id="53" name="TextBox 53"/>
            <p:cNvSpPr txBox="1"/>
            <p:nvPr/>
          </p:nvSpPr>
          <p:spPr>
            <a:xfrm rot="16200000">
              <a:off x="508046" y="3841671"/>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sp>
          <p:nvSpPr>
            <p:cNvPr id="54" name="TextBox 54"/>
            <p:cNvSpPr txBox="1"/>
            <p:nvPr/>
          </p:nvSpPr>
          <p:spPr>
            <a:xfrm rot="16200000">
              <a:off x="508046" y="4971331"/>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sp>
          <p:nvSpPr>
            <p:cNvPr id="55" name="TextBox 55"/>
            <p:cNvSpPr txBox="1"/>
            <p:nvPr/>
          </p:nvSpPr>
          <p:spPr>
            <a:xfrm rot="16200000">
              <a:off x="508046" y="7230653"/>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sp>
          <p:nvSpPr>
            <p:cNvPr id="56" name="TextBox 56"/>
            <p:cNvSpPr txBox="1"/>
            <p:nvPr/>
          </p:nvSpPr>
          <p:spPr>
            <a:xfrm rot="16200000">
              <a:off x="508046" y="8360313"/>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grpSp>
      <p:sp>
        <p:nvSpPr>
          <p:cNvPr id="57" name="Freeform 57"/>
          <p:cNvSpPr/>
          <p:nvPr/>
        </p:nvSpPr>
        <p:spPr>
          <a:xfrm>
            <a:off x="685801" y="6231555"/>
            <a:ext cx="10409207" cy="500943"/>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3"/>
            <a:stretch>
              <a:fillRect/>
            </a:stretch>
          </a:blipFill>
        </p:spPr>
      </p:sp>
      <p:grpSp>
        <p:nvGrpSpPr>
          <p:cNvPr id="58" name="Group 58"/>
          <p:cNvGrpSpPr/>
          <p:nvPr/>
        </p:nvGrpSpPr>
        <p:grpSpPr>
          <a:xfrm>
            <a:off x="685801" y="495494"/>
            <a:ext cx="10409207" cy="5867013"/>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4112279" cy="2346407"/>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1" name="Group 61"/>
          <p:cNvGrpSpPr/>
          <p:nvPr/>
        </p:nvGrpSpPr>
        <p:grpSpPr>
          <a:xfrm>
            <a:off x="905024" y="700871"/>
            <a:ext cx="9970759" cy="54864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3" name="TextBox 63"/>
            <p:cNvSpPr txBox="1"/>
            <p:nvPr/>
          </p:nvSpPr>
          <p:spPr>
            <a:xfrm>
              <a:off x="0" y="-28575"/>
              <a:ext cx="3939065" cy="2196042"/>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oup 64"/>
          <p:cNvGrpSpPr/>
          <p:nvPr/>
        </p:nvGrpSpPr>
        <p:grpSpPr>
          <a:xfrm>
            <a:off x="1026860" y="1081834"/>
            <a:ext cx="175410" cy="175410"/>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40295" tIns="40295" rIns="40295" bIns="40295"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7" name="Group 67"/>
          <p:cNvGrpSpPr/>
          <p:nvPr/>
        </p:nvGrpSpPr>
        <p:grpSpPr>
          <a:xfrm>
            <a:off x="1026860" y="1646915"/>
            <a:ext cx="175410" cy="175410"/>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40295" tIns="40295" rIns="40295" bIns="40295"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0" name="Group 70"/>
          <p:cNvGrpSpPr/>
          <p:nvPr/>
        </p:nvGrpSpPr>
        <p:grpSpPr>
          <a:xfrm>
            <a:off x="1026860" y="2211996"/>
            <a:ext cx="175410" cy="175410"/>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40295" tIns="40295" rIns="40295" bIns="40295"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3" name="Group 73"/>
          <p:cNvGrpSpPr/>
          <p:nvPr/>
        </p:nvGrpSpPr>
        <p:grpSpPr>
          <a:xfrm>
            <a:off x="1026860" y="2777076"/>
            <a:ext cx="175410" cy="175410"/>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40295" tIns="40295" rIns="40295" bIns="40295"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6" name="Group 76"/>
          <p:cNvGrpSpPr/>
          <p:nvPr/>
        </p:nvGrpSpPr>
        <p:grpSpPr>
          <a:xfrm>
            <a:off x="1026860" y="3342157"/>
            <a:ext cx="175410" cy="175410"/>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40295" tIns="40295" rIns="40295" bIns="40295"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oup 79"/>
          <p:cNvGrpSpPr/>
          <p:nvPr/>
        </p:nvGrpSpPr>
        <p:grpSpPr>
          <a:xfrm>
            <a:off x="1026860" y="3907238"/>
            <a:ext cx="175410" cy="175410"/>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40295" tIns="40295" rIns="40295" bIns="40295"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2" name="Group 82"/>
          <p:cNvGrpSpPr/>
          <p:nvPr/>
        </p:nvGrpSpPr>
        <p:grpSpPr>
          <a:xfrm>
            <a:off x="1026860" y="4472318"/>
            <a:ext cx="175410" cy="175410"/>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40295" tIns="40295" rIns="40295" bIns="40295"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5" name="Group 85"/>
          <p:cNvGrpSpPr/>
          <p:nvPr/>
        </p:nvGrpSpPr>
        <p:grpSpPr>
          <a:xfrm>
            <a:off x="1026860" y="5037398"/>
            <a:ext cx="175410" cy="175410"/>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40295" tIns="40295" rIns="40295" bIns="40295"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8" name="Group 88"/>
          <p:cNvGrpSpPr/>
          <p:nvPr/>
        </p:nvGrpSpPr>
        <p:grpSpPr>
          <a:xfrm>
            <a:off x="1026860" y="5602479"/>
            <a:ext cx="175410" cy="175410"/>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40295" tIns="40295" rIns="40295" bIns="40295"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3" name="TextBox 93"/>
          <p:cNvSpPr txBox="1"/>
          <p:nvPr/>
        </p:nvSpPr>
        <p:spPr>
          <a:xfrm>
            <a:off x="1779380" y="2567855"/>
            <a:ext cx="3809399" cy="3159514"/>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 name="Group 105"/>
          <p:cNvGrpSpPr/>
          <p:nvPr/>
        </p:nvGrpSpPr>
        <p:grpSpPr>
          <a:xfrm>
            <a:off x="1818046" y="2084293"/>
            <a:ext cx="8289707" cy="2686628"/>
            <a:chOff x="0" y="0"/>
            <a:chExt cx="2612134" cy="344845"/>
          </a:xfrm>
        </p:grpSpPr>
        <p:sp>
          <p:nvSpPr>
            <p:cNvPr id="106" name="Freeform 106"/>
            <p:cNvSpPr/>
            <p:nvPr/>
          </p:nvSpPr>
          <p:spPr>
            <a:xfrm>
              <a:off x="0" y="0"/>
              <a:ext cx="2612134" cy="344845"/>
            </a:xfrm>
            <a:custGeom>
              <a:avLst/>
              <a:gdLst/>
              <a:ahLst/>
              <a:cxnLst/>
              <a:rect l="l" t="t" r="r" b="b"/>
              <a:pathLst>
                <a:path w="2612134" h="344845">
                  <a:moveTo>
                    <a:pt x="85500" y="0"/>
                  </a:moveTo>
                  <a:lnTo>
                    <a:pt x="2526635" y="0"/>
                  </a:lnTo>
                  <a:cubicBezTo>
                    <a:pt x="2549310" y="0"/>
                    <a:pt x="2571058" y="9008"/>
                    <a:pt x="2587092" y="25042"/>
                  </a:cubicBezTo>
                  <a:cubicBezTo>
                    <a:pt x="2603126" y="41077"/>
                    <a:pt x="2612134" y="62824"/>
                    <a:pt x="2612134" y="85500"/>
                  </a:cubicBezTo>
                  <a:lnTo>
                    <a:pt x="2612134" y="259345"/>
                  </a:lnTo>
                  <a:cubicBezTo>
                    <a:pt x="2612134" y="306565"/>
                    <a:pt x="2573855" y="344845"/>
                    <a:pt x="2526635" y="344845"/>
                  </a:cubicBezTo>
                  <a:lnTo>
                    <a:pt x="85500" y="344845"/>
                  </a:lnTo>
                  <a:cubicBezTo>
                    <a:pt x="38279" y="344845"/>
                    <a:pt x="0" y="306565"/>
                    <a:pt x="0" y="259345"/>
                  </a:cubicBezTo>
                  <a:lnTo>
                    <a:pt x="0" y="85500"/>
                  </a:lnTo>
                  <a:cubicBezTo>
                    <a:pt x="0" y="38279"/>
                    <a:pt x="38279" y="0"/>
                    <a:pt x="85500" y="0"/>
                  </a:cubicBezTo>
                  <a:close/>
                </a:path>
              </a:pathLst>
            </a:custGeom>
            <a:solidFill>
              <a:srgbClr val="000000">
                <a:alpha val="0"/>
              </a:srgbClr>
            </a:solidFill>
            <a:ln w="47625" cap="rnd">
              <a:solidFill>
                <a:srgbClr val="E76262"/>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TextBox 107"/>
            <p:cNvSpPr txBox="1"/>
            <p:nvPr/>
          </p:nvSpPr>
          <p:spPr>
            <a:xfrm>
              <a:off x="0" y="-47625"/>
              <a:ext cx="2612134" cy="392470"/>
            </a:xfrm>
            <a:prstGeom prst="rect">
              <a:avLst/>
            </a:prstGeom>
          </p:spPr>
          <p:txBody>
            <a:bodyPr lIns="30920" tIns="30920" rIns="30920" bIns="30920"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9" name="Freeform 109"/>
          <p:cNvSpPr/>
          <p:nvPr/>
        </p:nvSpPr>
        <p:spPr>
          <a:xfrm>
            <a:off x="10158584" y="4945952"/>
            <a:ext cx="620961" cy="1259781"/>
          </a:xfrm>
          <a:custGeom>
            <a:avLst/>
            <a:gdLst/>
            <a:ahLst/>
            <a:cxnLst/>
            <a:rect l="l" t="t" r="r" b="b"/>
            <a:pathLst>
              <a:path w="931442" h="1889671">
                <a:moveTo>
                  <a:pt x="0" y="0"/>
                </a:moveTo>
                <a:lnTo>
                  <a:pt x="931442" y="0"/>
                </a:lnTo>
                <a:lnTo>
                  <a:pt x="931442" y="1889671"/>
                </a:lnTo>
                <a:lnTo>
                  <a:pt x="0" y="1889671"/>
                </a:lnTo>
                <a:lnTo>
                  <a:pt x="0" y="0"/>
                </a:lnTo>
                <a:close/>
              </a:path>
            </a:pathLst>
          </a:custGeom>
          <a:blipFill>
            <a:blip r:embed="rId4"/>
            <a:stretch>
              <a:fillRect l="-126977" t="-15638"/>
            </a:stretch>
          </a:blipFill>
        </p:spPr>
      </p:sp>
      <p:grpSp>
        <p:nvGrpSpPr>
          <p:cNvPr id="110" name="Group 110"/>
          <p:cNvGrpSpPr/>
          <p:nvPr/>
        </p:nvGrpSpPr>
        <p:grpSpPr>
          <a:xfrm>
            <a:off x="388314" y="1126758"/>
            <a:ext cx="914547" cy="4756218"/>
            <a:chOff x="-16526" y="-1"/>
            <a:chExt cx="1829094" cy="9512436"/>
          </a:xfrm>
        </p:grpSpPr>
        <p:sp>
          <p:nvSpPr>
            <p:cNvPr id="111" name="TextBox 111"/>
            <p:cNvSpPr txBox="1"/>
            <p:nvPr/>
          </p:nvSpPr>
          <p:spPr>
            <a:xfrm rot="5400000">
              <a:off x="660444" y="-676971"/>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sp>
          <p:nvSpPr>
            <p:cNvPr id="112" name="TextBox 112"/>
            <p:cNvSpPr txBox="1"/>
            <p:nvPr/>
          </p:nvSpPr>
          <p:spPr>
            <a:xfrm rot="5400000">
              <a:off x="660446" y="452689"/>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sp>
          <p:nvSpPr>
            <p:cNvPr id="113" name="TextBox 113"/>
            <p:cNvSpPr txBox="1"/>
            <p:nvPr/>
          </p:nvSpPr>
          <p:spPr>
            <a:xfrm rot="5400000">
              <a:off x="660446" y="1582349"/>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sp>
          <p:nvSpPr>
            <p:cNvPr id="114" name="TextBox 114"/>
            <p:cNvSpPr txBox="1"/>
            <p:nvPr/>
          </p:nvSpPr>
          <p:spPr>
            <a:xfrm rot="5400000">
              <a:off x="660446" y="2712011"/>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sp>
          <p:nvSpPr>
            <p:cNvPr id="115" name="TextBox 115"/>
            <p:cNvSpPr txBox="1"/>
            <p:nvPr/>
          </p:nvSpPr>
          <p:spPr>
            <a:xfrm rot="5400000">
              <a:off x="660446" y="3841671"/>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sp>
          <p:nvSpPr>
            <p:cNvPr id="116" name="TextBox 116"/>
            <p:cNvSpPr txBox="1"/>
            <p:nvPr/>
          </p:nvSpPr>
          <p:spPr>
            <a:xfrm rot="5400000">
              <a:off x="660446" y="4971331"/>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sp>
          <p:nvSpPr>
            <p:cNvPr id="117" name="TextBox 117"/>
            <p:cNvSpPr txBox="1"/>
            <p:nvPr/>
          </p:nvSpPr>
          <p:spPr>
            <a:xfrm rot="5400000">
              <a:off x="660446" y="6100993"/>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sp>
          <p:nvSpPr>
            <p:cNvPr id="118" name="TextBox 118"/>
            <p:cNvSpPr txBox="1"/>
            <p:nvPr/>
          </p:nvSpPr>
          <p:spPr>
            <a:xfrm rot="5400000">
              <a:off x="660446" y="7230653"/>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sp>
          <p:nvSpPr>
            <p:cNvPr id="119" name="TextBox 119"/>
            <p:cNvSpPr txBox="1"/>
            <p:nvPr/>
          </p:nvSpPr>
          <p:spPr>
            <a:xfrm rot="5400000">
              <a:off x="660446" y="8360313"/>
              <a:ext cx="475152" cy="1829092"/>
            </a:xfrm>
            <a:prstGeom prst="rect">
              <a:avLst/>
            </a:prstGeom>
          </p:spPr>
          <p:txBody>
            <a:bodyPr lIns="0" tIns="0" rIns="0" bIns="0" rtlCol="0" anchor="t">
              <a:spAutoFit/>
            </a:bodyPr>
            <a:lstStyle/>
            <a:p>
              <a:pPr marL="0" marR="0" lvl="0" indent="0" algn="ctr" defTabSz="914400" rtl="0" eaLnBrk="1" fontAlgn="auto" latinLnBrk="0" hangingPunct="1">
                <a:lnSpc>
                  <a:spcPts val="7590"/>
                </a:lnSpc>
                <a:spcBef>
                  <a:spcPts val="0"/>
                </a:spcBef>
                <a:spcAft>
                  <a:spcPts val="0"/>
                </a:spcAft>
                <a:buClrTx/>
                <a:buSzTx/>
                <a:buFontTx/>
                <a:buNone/>
                <a:tabLst/>
                <a:defRPr/>
              </a:pPr>
              <a:r>
                <a:rPr kumimoji="0" lang="en-US" sz="5422" b="0" i="0" u="none" strike="noStrike" kern="1200" cap="none" spc="0" normalizeH="0" baseline="0" noProof="0">
                  <a:ln>
                    <a:noFill/>
                  </a:ln>
                  <a:solidFill>
                    <a:srgbClr val="503D36"/>
                  </a:solidFill>
                  <a:effectLst/>
                  <a:uLnTx/>
                  <a:uFillTx/>
                  <a:latin typeface="Sniglet"/>
                  <a:ea typeface="Sniglet"/>
                  <a:cs typeface="Sniglet"/>
                  <a:sym typeface="Sniglet"/>
                </a:rPr>
                <a:t>)</a:t>
              </a:r>
            </a:p>
          </p:txBody>
        </p:sp>
      </p:grpSp>
      <p:sp>
        <p:nvSpPr>
          <p:cNvPr id="120" name="Freeform 120"/>
          <p:cNvSpPr/>
          <p:nvPr/>
        </p:nvSpPr>
        <p:spPr>
          <a:xfrm flipH="1">
            <a:off x="1032417" y="4943133"/>
            <a:ext cx="683072" cy="1259781"/>
          </a:xfrm>
          <a:custGeom>
            <a:avLst/>
            <a:gdLst/>
            <a:ahLst/>
            <a:cxnLst/>
            <a:rect l="l" t="t" r="r" b="b"/>
            <a:pathLst>
              <a:path w="1024608" h="1889671">
                <a:moveTo>
                  <a:pt x="1024609" y="0"/>
                </a:moveTo>
                <a:lnTo>
                  <a:pt x="0" y="0"/>
                </a:lnTo>
                <a:lnTo>
                  <a:pt x="0" y="1889671"/>
                </a:lnTo>
                <a:lnTo>
                  <a:pt x="1024609" y="1889671"/>
                </a:lnTo>
                <a:lnTo>
                  <a:pt x="1024609" y="0"/>
                </a:lnTo>
                <a:close/>
              </a:path>
            </a:pathLst>
          </a:custGeom>
          <a:blipFill>
            <a:blip r:embed="rId4"/>
            <a:stretch>
              <a:fillRect r="-78434"/>
            </a:stretch>
          </a:blipFill>
        </p:spPr>
      </p:sp>
      <p:sp>
        <p:nvSpPr>
          <p:cNvPr id="121" name="Freeform 121"/>
          <p:cNvSpPr/>
          <p:nvPr/>
        </p:nvSpPr>
        <p:spPr>
          <a:xfrm>
            <a:off x="1004123" y="1336122"/>
            <a:ext cx="930031" cy="203142"/>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5">
              <a:extLst>
                <a:ext uri="{96DAC541-7B7A-43D3-8B79-37D633B846F1}">
                  <asvg:svgBlip xmlns:asvg="http://schemas.microsoft.com/office/drawing/2016/SVG/main" r:embed="rId6"/>
                </a:ext>
              </a:extLst>
            </a:blip>
            <a:stretch>
              <a:fillRect t="-112263"/>
            </a:stretch>
          </a:blipFill>
        </p:spPr>
      </p:sp>
      <p:sp>
        <p:nvSpPr>
          <p:cNvPr id="122" name="Freeform 122"/>
          <p:cNvSpPr/>
          <p:nvPr/>
        </p:nvSpPr>
        <p:spPr>
          <a:xfrm>
            <a:off x="10070173" y="2142586"/>
            <a:ext cx="930031" cy="203142"/>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5">
              <a:extLst>
                <a:ext uri="{96DAC541-7B7A-43D3-8B79-37D633B846F1}">
                  <asvg:svgBlip xmlns:asvg="http://schemas.microsoft.com/office/drawing/2016/SVG/main" r:embed="rId6"/>
                </a:ext>
              </a:extLst>
            </a:blip>
            <a:stretch>
              <a:fillRect t="-112263"/>
            </a:stretch>
          </a:blipFill>
        </p:spPr>
      </p:sp>
      <p:sp>
        <p:nvSpPr>
          <p:cNvPr id="123" name="Freeform 123"/>
          <p:cNvSpPr/>
          <p:nvPr/>
        </p:nvSpPr>
        <p:spPr>
          <a:xfrm rot="-5506325" flipV="1">
            <a:off x="10264271" y="1543533"/>
            <a:ext cx="766619" cy="527908"/>
          </a:xfrm>
          <a:custGeom>
            <a:avLst/>
            <a:gdLst/>
            <a:ahLst/>
            <a:cxnLst/>
            <a:rect l="l" t="t" r="r" b="b"/>
            <a:pathLst>
              <a:path w="1149928" h="791862">
                <a:moveTo>
                  <a:pt x="0" y="791862"/>
                </a:moveTo>
                <a:lnTo>
                  <a:pt x="1149928" y="791862"/>
                </a:lnTo>
                <a:lnTo>
                  <a:pt x="1149928" y="0"/>
                </a:lnTo>
                <a:lnTo>
                  <a:pt x="0" y="0"/>
                </a:lnTo>
                <a:lnTo>
                  <a:pt x="0" y="791862"/>
                </a:lnTo>
                <a:close/>
              </a:path>
            </a:pathLst>
          </a:custGeom>
          <a:blipFill>
            <a:blip r:embed="rId7"/>
            <a:stretch>
              <a:fillRect l="-243756" t="-443434" r="-99762"/>
            </a:stretch>
          </a:blipFill>
        </p:spPr>
      </p:sp>
      <p:sp>
        <p:nvSpPr>
          <p:cNvPr id="124" name="Freeform 124"/>
          <p:cNvSpPr/>
          <p:nvPr/>
        </p:nvSpPr>
        <p:spPr>
          <a:xfrm rot="210802" flipV="1">
            <a:off x="1240603" y="756579"/>
            <a:ext cx="766619" cy="527908"/>
          </a:xfrm>
          <a:custGeom>
            <a:avLst/>
            <a:gdLst/>
            <a:ahLst/>
            <a:cxnLst/>
            <a:rect l="l" t="t" r="r" b="b"/>
            <a:pathLst>
              <a:path w="1149928" h="791862">
                <a:moveTo>
                  <a:pt x="0" y="791862"/>
                </a:moveTo>
                <a:lnTo>
                  <a:pt x="1149928" y="791862"/>
                </a:lnTo>
                <a:lnTo>
                  <a:pt x="1149928" y="0"/>
                </a:lnTo>
                <a:lnTo>
                  <a:pt x="0" y="0"/>
                </a:lnTo>
                <a:lnTo>
                  <a:pt x="0" y="791862"/>
                </a:lnTo>
                <a:close/>
              </a:path>
            </a:pathLst>
          </a:custGeom>
          <a:blipFill>
            <a:blip r:embed="rId7"/>
            <a:stretch>
              <a:fillRect l="-243756" t="-443434" r="-99762"/>
            </a:stretch>
          </a:blipFill>
        </p:spPr>
      </p:sp>
      <p:sp>
        <p:nvSpPr>
          <p:cNvPr id="125" name="TextBox 124">
            <a:extLst>
              <a:ext uri="{FF2B5EF4-FFF2-40B4-BE49-F238E27FC236}">
                <a16:creationId xmlns:a16="http://schemas.microsoft.com/office/drawing/2014/main" id="{E40F3BD2-5DE5-B0BE-0E6E-F36C30E19152}"/>
              </a:ext>
            </a:extLst>
          </p:cNvPr>
          <p:cNvSpPr txBox="1"/>
          <p:nvPr/>
        </p:nvSpPr>
        <p:spPr>
          <a:xfrm>
            <a:off x="1769896" y="2608005"/>
            <a:ext cx="837805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C00000"/>
                </a:solidFill>
                <a:effectLst/>
                <a:uLnTx/>
                <a:uFillTx/>
                <a:latin typeface="American Typewriter" panose="02090604020004020304" pitchFamily="18" charset="77"/>
                <a:ea typeface="+mn-ea"/>
                <a:cs typeface="+mn-cs"/>
              </a:rPr>
              <a:t>KHỞI ĐỘNG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8E3CCB8-3A43-46AE-B419-E680917AE951}"/>
              </a:ext>
            </a:extLst>
          </p:cNvPr>
          <p:cNvGraphicFramePr>
            <a:graphicFrameLocks noGrp="1"/>
          </p:cNvGraphicFramePr>
          <p:nvPr>
            <p:extLst>
              <p:ext uri="{D42A27DB-BD31-4B8C-83A1-F6EECF244321}">
                <p14:modId xmlns:p14="http://schemas.microsoft.com/office/powerpoint/2010/main" val="544267014"/>
              </p:ext>
            </p:extLst>
          </p:nvPr>
        </p:nvGraphicFramePr>
        <p:xfrm>
          <a:off x="115614" y="138377"/>
          <a:ext cx="11981793" cy="6451609"/>
        </p:xfrm>
        <a:graphic>
          <a:graphicData uri="http://schemas.openxmlformats.org/drawingml/2006/table">
            <a:tbl>
              <a:tblPr firstRow="1" firstCol="1" bandRow="1"/>
              <a:tblGrid>
                <a:gridCol w="7725103">
                  <a:extLst>
                    <a:ext uri="{9D8B030D-6E8A-4147-A177-3AD203B41FA5}">
                      <a16:colId xmlns:a16="http://schemas.microsoft.com/office/drawing/2014/main" val="290477257"/>
                    </a:ext>
                  </a:extLst>
                </a:gridCol>
                <a:gridCol w="4256690">
                  <a:extLst>
                    <a:ext uri="{9D8B030D-6E8A-4147-A177-3AD203B41FA5}">
                      <a16:colId xmlns:a16="http://schemas.microsoft.com/office/drawing/2014/main" val="1628266466"/>
                    </a:ext>
                  </a:extLst>
                </a:gridCol>
              </a:tblGrid>
              <a:tr h="159585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PHIẾU HỌC TẬP SỐ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Tìm</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ý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cho</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đề</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bài</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Suy</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nghĩ</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về</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câu</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nói</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của</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danh</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tướng</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Trần</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Bình</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Trọng</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“Ta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thà</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làm</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ma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nước</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Nam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chứ</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không</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thèm</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làm</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vương</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đất</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3A50F6"/>
                          </a:solidFill>
                          <a:effectLst/>
                          <a:uLnTx/>
                          <a:uFillTx/>
                          <a:latin typeface="Times New Roman" panose="02020603050405020304" pitchFamily="18" charset="0"/>
                          <a:ea typeface="+mn-ea"/>
                          <a:cs typeface="Times New Roman" panose="02020603050405020304" pitchFamily="18" charset="0"/>
                        </a:rPr>
                        <a:t>Bắc</a:t>
                      </a:r>
                      <a:r>
                        <a:rPr kumimoji="0" lang="en-US" sz="3000" b="1" i="0" u="none" strike="noStrike" kern="1200" cap="none" spc="0" normalizeH="0" baseline="0" noProof="0" dirty="0">
                          <a:ln>
                            <a:noFill/>
                          </a:ln>
                          <a:solidFill>
                            <a:srgbClr val="3A50F6"/>
                          </a:solidFill>
                          <a:effectLst/>
                          <a:uLnTx/>
                          <a:uFillTx/>
                          <a:latin typeface="Times New Roman" panose="02020603050405020304" pitchFamily="18" charset="0"/>
                          <a:ea typeface="+mn-ea"/>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14116048"/>
                  </a:ext>
                </a:extLst>
              </a:tr>
              <a:tr h="581604">
                <a:tc>
                  <a:txBody>
                    <a:bodyPr/>
                    <a:lstStyle/>
                    <a:p>
                      <a:pPr algn="just">
                        <a:lnSpc>
                          <a:spcPct val="115000"/>
                        </a:lnSpc>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Câu nói của Trần Bình Trọng có ý nghĩa gì?</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2068588"/>
                  </a:ext>
                </a:extLst>
              </a:tr>
              <a:tr h="1213938">
                <a:tc>
                  <a:txBody>
                    <a:bodyPr/>
                    <a:lstStyle/>
                    <a:p>
                      <a:pPr algn="just">
                        <a:lnSpc>
                          <a:spcPct val="115000"/>
                        </a:lnSpc>
                        <a:spcAft>
                          <a:spcPts val="0"/>
                        </a:spcAft>
                        <a:tabLst>
                          <a:tab pos="1386840" algn="l"/>
                        </a:tabLst>
                      </a:pP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Câu</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nói</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thể</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hiện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tư</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tưởng</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đạo</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lí</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sống</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nào</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Tại</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sao</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có</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thể</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nói</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như</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vậy</a:t>
                      </a:r>
                      <a:r>
                        <a:rPr lang="en-US" sz="28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5853787"/>
                  </a:ext>
                </a:extLst>
              </a:tr>
              <a:tr h="1213938">
                <a:tc>
                  <a:txBody>
                    <a:bodyPr/>
                    <a:lstStyle/>
                    <a:p>
                      <a:pPr algn="just">
                        <a:lnSpc>
                          <a:spcPct val="115000"/>
                        </a:lnSpc>
                        <a:spcAft>
                          <a:spcPts val="0"/>
                        </a:spcAft>
                        <a:tabLst>
                          <a:tab pos="1386840" algn="l"/>
                        </a:tabLst>
                      </a:pPr>
                      <a:r>
                        <a:rPr lang="en-US" sz="2800" dirty="0" err="1">
                          <a:solidFill>
                            <a:srgbClr val="0D0D0D"/>
                          </a:solidFill>
                          <a:effectLst/>
                          <a:latin typeface="Times New Roman" panose="02020603050405020304" pitchFamily="18" charset="0"/>
                          <a:ea typeface="MS Mincho"/>
                          <a:cs typeface="Times New Roman" panose="02020603050405020304" pitchFamily="18" charset="0"/>
                        </a:rPr>
                        <a:t>Tư</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tưởng</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đạo</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lí</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sống</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đó</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đã</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thể</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hiện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như</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thế</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nào</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trong</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cuộc</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sống</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văn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học</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nghệ</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thuật</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lịch</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sử</a:t>
                      </a:r>
                      <a:r>
                        <a:rPr lang="en-US" sz="28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6878778"/>
                  </a:ext>
                </a:extLst>
              </a:tr>
              <a:tr h="1846271">
                <a:tc>
                  <a:txBody>
                    <a:bodyPr/>
                    <a:lstStyle/>
                    <a:p>
                      <a:pPr algn="just">
                        <a:lnSpc>
                          <a:spcPct val="115000"/>
                        </a:lnSpc>
                        <a:spcAft>
                          <a:spcPts val="0"/>
                        </a:spcAft>
                        <a:tabLst>
                          <a:tab pos="1386840" algn="l"/>
                        </a:tabLst>
                      </a:pPr>
                      <a:r>
                        <a:rPr lang="en-US" sz="2800" dirty="0" err="1">
                          <a:solidFill>
                            <a:srgbClr val="0D0D0D"/>
                          </a:solidFill>
                          <a:effectLst/>
                          <a:latin typeface="Times New Roman" panose="02020603050405020304" pitchFamily="18" charset="0"/>
                          <a:ea typeface="MS Mincho"/>
                          <a:cs typeface="Times New Roman" panose="02020603050405020304" pitchFamily="18" charset="0"/>
                        </a:rPr>
                        <a:t>Giá</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trị</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của</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tư</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tưởng</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đạo</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lí</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sống</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vừa</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nêu</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là</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gì</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Cần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phê</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phán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những</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biểu</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hiện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ngược</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lại</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với</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tư</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tưởng</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đạo</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lí</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sống</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trên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như</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thế</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nào</a:t>
                      </a:r>
                      <a:r>
                        <a:rPr lang="en-US" sz="28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3828413"/>
                  </a:ext>
                </a:extLst>
              </a:tr>
            </a:tbl>
          </a:graphicData>
        </a:graphic>
      </p:graphicFrame>
    </p:spTree>
    <p:extLst>
      <p:ext uri="{BB962C8B-B14F-4D97-AF65-F5344CB8AC3E}">
        <p14:creationId xmlns:p14="http://schemas.microsoft.com/office/powerpoint/2010/main" val="354800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8069" y="703861"/>
            <a:ext cx="10452481" cy="240450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BÁO CÁO BÀI TẬP DỰ ÁN</a:t>
            </a:r>
          </a:p>
          <a:p>
            <a:pPr algn="ctr">
              <a:lnSpc>
                <a:spcPct val="150000"/>
              </a:lnSpc>
            </a:pPr>
            <a:r>
              <a:rPr lang="en-US" sz="3200" b="1" dirty="0">
                <a:solidFill>
                  <a:srgbClr val="3A50F6"/>
                </a:solidFill>
                <a:latin typeface="Times New Roman" panose="02020603050405020304" pitchFamily="18" charset="0"/>
                <a:cs typeface="Times New Roman" panose="02020603050405020304" pitchFamily="18" charset="0"/>
              </a:rPr>
              <a:t>  - </a:t>
            </a:r>
            <a:r>
              <a:rPr lang="en-US" sz="3200" b="1" dirty="0" err="1">
                <a:solidFill>
                  <a:srgbClr val="3A50F6"/>
                </a:solidFill>
                <a:latin typeface="Times New Roman" panose="02020603050405020304" pitchFamily="18" charset="0"/>
                <a:cs typeface="Times New Roman" panose="02020603050405020304" pitchFamily="18" charset="0"/>
              </a:rPr>
              <a:t>Nhiệm</a:t>
            </a:r>
            <a:r>
              <a:rPr lang="en-US" sz="3200" b="1" dirty="0">
                <a:solidFill>
                  <a:srgbClr val="3A50F6"/>
                </a:solidFill>
                <a:latin typeface="Times New Roman" panose="02020603050405020304" pitchFamily="18" charset="0"/>
                <a:cs typeface="Times New Roman" panose="02020603050405020304" pitchFamily="18" charset="0"/>
              </a:rPr>
              <a:t> </a:t>
            </a:r>
            <a:r>
              <a:rPr lang="en-US" sz="3200" b="1" dirty="0" err="1">
                <a:solidFill>
                  <a:srgbClr val="3A50F6"/>
                </a:solidFill>
                <a:latin typeface="Times New Roman" panose="02020603050405020304" pitchFamily="18" charset="0"/>
                <a:cs typeface="Times New Roman" panose="02020603050405020304" pitchFamily="18" charset="0"/>
              </a:rPr>
              <a:t>vụ</a:t>
            </a:r>
            <a:r>
              <a:rPr lang="en-US" sz="3200" b="1" dirty="0">
                <a:solidFill>
                  <a:srgbClr val="3A50F6"/>
                </a:solidFill>
                <a:latin typeface="Times New Roman" panose="02020603050405020304" pitchFamily="18" charset="0"/>
                <a:cs typeface="Times New Roman" panose="02020603050405020304" pitchFamily="18" charset="0"/>
              </a:rPr>
              <a:t>: </a:t>
            </a:r>
            <a:r>
              <a:rPr lang="en-US" sz="3200" b="1" dirty="0" err="1">
                <a:solidFill>
                  <a:srgbClr val="3A50F6"/>
                </a:solidFill>
                <a:latin typeface="Times New Roman" panose="02020603050405020304" pitchFamily="18" charset="0"/>
                <a:cs typeface="Times New Roman" panose="02020603050405020304" pitchFamily="18" charset="0"/>
              </a:rPr>
              <a:t>Hoàn</a:t>
            </a:r>
            <a:r>
              <a:rPr lang="en-US" sz="3200" b="1" dirty="0">
                <a:solidFill>
                  <a:srgbClr val="3A50F6"/>
                </a:solidFill>
                <a:latin typeface="Times New Roman" panose="02020603050405020304" pitchFamily="18" charset="0"/>
                <a:cs typeface="Times New Roman" panose="02020603050405020304" pitchFamily="18" charset="0"/>
              </a:rPr>
              <a:t> </a:t>
            </a:r>
            <a:r>
              <a:rPr lang="en-US" sz="3200" b="1" dirty="0" err="1">
                <a:solidFill>
                  <a:srgbClr val="3A50F6"/>
                </a:solidFill>
                <a:latin typeface="Times New Roman" panose="02020603050405020304" pitchFamily="18" charset="0"/>
                <a:cs typeface="Times New Roman" panose="02020603050405020304" pitchFamily="18" charset="0"/>
              </a:rPr>
              <a:t>thành</a:t>
            </a:r>
            <a:r>
              <a:rPr lang="en-US" sz="3200" b="1" dirty="0">
                <a:solidFill>
                  <a:srgbClr val="3A50F6"/>
                </a:solidFill>
                <a:latin typeface="Times New Roman" panose="02020603050405020304" pitchFamily="18" charset="0"/>
                <a:cs typeface="Times New Roman" panose="02020603050405020304" pitchFamily="18" charset="0"/>
              </a:rPr>
              <a:t> PHT </a:t>
            </a:r>
            <a:r>
              <a:rPr lang="en-US" sz="3200" b="1" dirty="0" err="1">
                <a:solidFill>
                  <a:srgbClr val="3A50F6"/>
                </a:solidFill>
                <a:latin typeface="Times New Roman" panose="02020603050405020304" pitchFamily="18" charset="0"/>
                <a:cs typeface="Times New Roman" panose="02020603050405020304" pitchFamily="18" charset="0"/>
              </a:rPr>
              <a:t>số</a:t>
            </a:r>
            <a:r>
              <a:rPr lang="en-US" sz="3200" b="1" dirty="0">
                <a:solidFill>
                  <a:srgbClr val="3A50F6"/>
                </a:solidFill>
                <a:latin typeface="Times New Roman" panose="02020603050405020304" pitchFamily="18" charset="0"/>
                <a:cs typeface="Times New Roman" panose="02020603050405020304" pitchFamily="18" charset="0"/>
              </a:rPr>
              <a:t> 1</a:t>
            </a:r>
          </a:p>
          <a:p>
            <a:pPr>
              <a:lnSpc>
                <a:spcPct val="150000"/>
              </a:lnSpc>
            </a:pPr>
            <a:r>
              <a:rPr lang="en-US" sz="3200" b="1" dirty="0">
                <a:solidFill>
                  <a:srgbClr val="3A50F6"/>
                </a:solidFill>
                <a:latin typeface="Times New Roman" panose="02020603050405020304" pitchFamily="18" charset="0"/>
                <a:cs typeface="Times New Roman" panose="02020603050405020304" pitchFamily="18" charset="0"/>
              </a:rPr>
              <a:t>		    - </a:t>
            </a:r>
            <a:r>
              <a:rPr lang="en-US" sz="3200" b="1" dirty="0" err="1">
                <a:solidFill>
                  <a:srgbClr val="3A50F6"/>
                </a:solidFill>
                <a:latin typeface="Times New Roman" panose="02020603050405020304" pitchFamily="18" charset="0"/>
                <a:cs typeface="Times New Roman" panose="02020603050405020304" pitchFamily="18" charset="0"/>
              </a:rPr>
              <a:t>Hình</a:t>
            </a:r>
            <a:r>
              <a:rPr lang="en-US" sz="3200" b="1" dirty="0">
                <a:solidFill>
                  <a:srgbClr val="3A50F6"/>
                </a:solidFill>
                <a:latin typeface="Times New Roman" panose="02020603050405020304" pitchFamily="18" charset="0"/>
                <a:cs typeface="Times New Roman" panose="02020603050405020304" pitchFamily="18" charset="0"/>
              </a:rPr>
              <a:t> </a:t>
            </a:r>
            <a:r>
              <a:rPr lang="en-US" sz="3200" b="1" dirty="0" err="1">
                <a:solidFill>
                  <a:srgbClr val="3A50F6"/>
                </a:solidFill>
                <a:latin typeface="Times New Roman" panose="02020603050405020304" pitchFamily="18" charset="0"/>
                <a:cs typeface="Times New Roman" panose="02020603050405020304" pitchFamily="18" charset="0"/>
              </a:rPr>
              <a:t>thức</a:t>
            </a:r>
            <a:r>
              <a:rPr lang="en-US" sz="3200" b="1" dirty="0">
                <a:solidFill>
                  <a:srgbClr val="3A50F6"/>
                </a:solidFill>
                <a:latin typeface="Times New Roman" panose="02020603050405020304" pitchFamily="18" charset="0"/>
                <a:cs typeface="Times New Roman" panose="02020603050405020304" pitchFamily="18" charset="0"/>
              </a:rPr>
              <a:t>: </a:t>
            </a:r>
            <a:r>
              <a:rPr lang="en-US" sz="3200" b="1" dirty="0" err="1">
                <a:solidFill>
                  <a:srgbClr val="3A50F6"/>
                </a:solidFill>
                <a:latin typeface="Times New Roman" panose="02020603050405020304" pitchFamily="18" charset="0"/>
                <a:cs typeface="Times New Roman" panose="02020603050405020304" pitchFamily="18" charset="0"/>
              </a:rPr>
              <a:t>Cặp</a:t>
            </a:r>
            <a:r>
              <a:rPr lang="en-US" sz="3200" b="1" dirty="0">
                <a:solidFill>
                  <a:srgbClr val="3A50F6"/>
                </a:solidFill>
                <a:latin typeface="Times New Roman" panose="02020603050405020304" pitchFamily="18" charset="0"/>
                <a:cs typeface="Times New Roman" panose="02020603050405020304" pitchFamily="18" charset="0"/>
              </a:rPr>
              <a:t> </a:t>
            </a:r>
            <a:r>
              <a:rPr lang="en-US" sz="3200" b="1" dirty="0" err="1">
                <a:solidFill>
                  <a:srgbClr val="3A50F6"/>
                </a:solidFill>
                <a:latin typeface="Times New Roman" panose="02020603050405020304" pitchFamily="18" charset="0"/>
                <a:cs typeface="Times New Roman" panose="02020603050405020304" pitchFamily="18" charset="0"/>
              </a:rPr>
              <a:t>đôi</a:t>
            </a:r>
            <a:endParaRPr lang="en-US" sz="3200" b="1" dirty="0">
              <a:solidFill>
                <a:srgbClr val="3A50F6"/>
              </a:solidFill>
              <a:latin typeface="Times New Roman" panose="02020603050405020304" pitchFamily="18" charset="0"/>
              <a:cs typeface="Times New Roman" panose="02020603050405020304" pitchFamily="18" charset="0"/>
            </a:endParaRPr>
          </a:p>
        </p:txBody>
      </p:sp>
      <p:pic>
        <p:nvPicPr>
          <p:cNvPr id="7" name="图片 1"/>
          <p:cNvPicPr>
            <a:picLocks noChangeAspect="1"/>
          </p:cNvPicPr>
          <p:nvPr/>
        </p:nvPicPr>
        <p:blipFill rotWithShape="1">
          <a:blip r:embed="rId2" cstate="print">
            <a:extLst>
              <a:ext uri="{28A0092B-C50C-407E-A947-70E740481C1C}">
                <a14:useLocalDpi xmlns:a14="http://schemas.microsoft.com/office/drawing/2010/main" val="0"/>
              </a:ext>
            </a:extLst>
          </a:blip>
          <a:srcRect t="48009"/>
          <a:stretch/>
        </p:blipFill>
        <p:spPr>
          <a:xfrm>
            <a:off x="381803" y="2953408"/>
            <a:ext cx="11810197" cy="3736426"/>
          </a:xfrm>
          <a:prstGeom prst="rect">
            <a:avLst/>
          </a:prstGeom>
        </p:spPr>
      </p:pic>
    </p:spTree>
    <p:extLst>
      <p:ext uri="{BB962C8B-B14F-4D97-AF65-F5344CB8AC3E}">
        <p14:creationId xmlns:p14="http://schemas.microsoft.com/office/powerpoint/2010/main" val="2138421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9D0FF1-6DC3-4866-945F-5260BD0A495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32798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EC478B9-2729-3DFD-11F4-DE0BD6ABADE3}"/>
              </a:ext>
            </a:extLst>
          </p:cNvPr>
          <p:cNvGraphicFramePr>
            <a:graphicFrameLocks noGrp="1"/>
          </p:cNvGraphicFramePr>
          <p:nvPr>
            <p:extLst>
              <p:ext uri="{D42A27DB-BD31-4B8C-83A1-F6EECF244321}">
                <p14:modId xmlns:p14="http://schemas.microsoft.com/office/powerpoint/2010/main" val="3409541129"/>
              </p:ext>
            </p:extLst>
          </p:nvPr>
        </p:nvGraphicFramePr>
        <p:xfrm>
          <a:off x="44245" y="46703"/>
          <a:ext cx="12103510" cy="6931122"/>
        </p:xfrm>
        <a:graphic>
          <a:graphicData uri="http://schemas.openxmlformats.org/drawingml/2006/table">
            <a:tbl>
              <a:tblPr firstRow="1" firstCol="1" bandRow="1">
                <a:tableStyleId>{5C22544A-7EE6-4342-B048-85BDC9FD1C3A}</a:tableStyleId>
              </a:tblPr>
              <a:tblGrid>
                <a:gridCol w="3230856">
                  <a:extLst>
                    <a:ext uri="{9D8B030D-6E8A-4147-A177-3AD203B41FA5}">
                      <a16:colId xmlns:a16="http://schemas.microsoft.com/office/drawing/2014/main" val="289365650"/>
                    </a:ext>
                  </a:extLst>
                </a:gridCol>
                <a:gridCol w="8872654">
                  <a:extLst>
                    <a:ext uri="{9D8B030D-6E8A-4147-A177-3AD203B41FA5}">
                      <a16:colId xmlns:a16="http://schemas.microsoft.com/office/drawing/2014/main" val="657923893"/>
                    </a:ext>
                  </a:extLst>
                </a:gridCol>
              </a:tblGrid>
              <a:tr h="1217819">
                <a:tc gridSpan="2">
                  <a:txBody>
                    <a:bodyPr/>
                    <a:lstStyle/>
                    <a:p>
                      <a:pPr algn="ctr">
                        <a:lnSpc>
                          <a:spcPct val="107000"/>
                        </a:lnSpc>
                        <a:spcAft>
                          <a:spcPts val="800"/>
                        </a:spcAft>
                      </a:pPr>
                      <a:r>
                        <a:rPr lang="vi-VN" sz="2400" dirty="0">
                          <a:solidFill>
                            <a:srgbClr val="F93761"/>
                          </a:solidFill>
                          <a:effectLst/>
                          <a:latin typeface="Times New Roman" panose="02020603050405020304" pitchFamily="18" charset="0"/>
                          <a:cs typeface="Times New Roman" panose="02020603050405020304" pitchFamily="18" charset="0"/>
                        </a:rPr>
                        <a:t>PHT SỐ 1</a:t>
                      </a:r>
                      <a:r>
                        <a:rPr lang="en-US" sz="2400" dirty="0">
                          <a:solidFill>
                            <a:srgbClr val="F93761"/>
                          </a:solidFill>
                          <a:effectLst/>
                          <a:latin typeface="Times New Roman" panose="02020603050405020304" pitchFamily="18" charset="0"/>
                          <a:cs typeface="Times New Roman" panose="02020603050405020304" pitchFamily="18" charset="0"/>
                        </a:rPr>
                        <a:t> </a:t>
                      </a:r>
                      <a:r>
                        <a:rPr lang="en-US" sz="2400" dirty="0">
                          <a:solidFill>
                            <a:srgbClr val="00B050"/>
                          </a:solidFill>
                          <a:effectLst/>
                          <a:highlight>
                            <a:srgbClr val="FFFF00"/>
                          </a:highlight>
                          <a:latin typeface="Times New Roman" panose="02020603050405020304" pitchFamily="18" charset="0"/>
                          <a:cs typeface="Times New Roman" panose="02020603050405020304" pitchFamily="18" charset="0"/>
                        </a:rPr>
                        <a:t>(2 HS </a:t>
                      </a:r>
                      <a:r>
                        <a:rPr lang="en-US" sz="2400" dirty="0" err="1">
                          <a:solidFill>
                            <a:srgbClr val="00B050"/>
                          </a:solidFill>
                          <a:effectLst/>
                          <a:highlight>
                            <a:srgbClr val="FFFF00"/>
                          </a:highlight>
                          <a:latin typeface="Times New Roman" panose="02020603050405020304" pitchFamily="18" charset="0"/>
                          <a:cs typeface="Times New Roman" panose="02020603050405020304" pitchFamily="18" charset="0"/>
                        </a:rPr>
                        <a:t>lên</a:t>
                      </a:r>
                      <a:r>
                        <a:rPr lang="en-US" sz="2400" dirty="0">
                          <a:solidFill>
                            <a:srgbClr val="00B050"/>
                          </a:solidFill>
                          <a:effectLst/>
                          <a:highlight>
                            <a:srgbClr val="FFFF00"/>
                          </a:highlight>
                          <a:latin typeface="Times New Roman" panose="02020603050405020304" pitchFamily="18" charset="0"/>
                          <a:cs typeface="Times New Roman" panose="02020603050405020304" pitchFamily="18" charset="0"/>
                        </a:rPr>
                        <a:t> </a:t>
                      </a:r>
                      <a:r>
                        <a:rPr lang="en-US" sz="2400" dirty="0" err="1">
                          <a:solidFill>
                            <a:srgbClr val="00B050"/>
                          </a:solidFill>
                          <a:effectLst/>
                          <a:highlight>
                            <a:srgbClr val="FFFF00"/>
                          </a:highlight>
                          <a:latin typeface="Times New Roman" panose="02020603050405020304" pitchFamily="18" charset="0"/>
                          <a:cs typeface="Times New Roman" panose="02020603050405020304" pitchFamily="18" charset="0"/>
                        </a:rPr>
                        <a:t>trình</a:t>
                      </a:r>
                      <a:r>
                        <a:rPr lang="en-US" sz="2400" dirty="0">
                          <a:solidFill>
                            <a:srgbClr val="00B050"/>
                          </a:solidFill>
                          <a:effectLst/>
                          <a:highlight>
                            <a:srgbClr val="FFFF00"/>
                          </a:highlight>
                          <a:latin typeface="Times New Roman" panose="02020603050405020304" pitchFamily="18" charset="0"/>
                          <a:cs typeface="Times New Roman" panose="02020603050405020304" pitchFamily="18" charset="0"/>
                        </a:rPr>
                        <a:t> </a:t>
                      </a:r>
                      <a:r>
                        <a:rPr lang="en-US" sz="2400" dirty="0" err="1">
                          <a:solidFill>
                            <a:srgbClr val="00B050"/>
                          </a:solidFill>
                          <a:effectLst/>
                          <a:highlight>
                            <a:srgbClr val="FFFF00"/>
                          </a:highlight>
                          <a:latin typeface="Times New Roman" panose="02020603050405020304" pitchFamily="18" charset="0"/>
                          <a:cs typeface="Times New Roman" panose="02020603050405020304" pitchFamily="18" charset="0"/>
                        </a:rPr>
                        <a:t>bày</a:t>
                      </a:r>
                      <a:r>
                        <a:rPr lang="en-US" sz="2400" dirty="0">
                          <a:solidFill>
                            <a:srgbClr val="00B050"/>
                          </a:solidFill>
                          <a:effectLst/>
                          <a:highlight>
                            <a:srgbClr val="FFFF00"/>
                          </a:highlight>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dirty="0">
                          <a:solidFill>
                            <a:srgbClr val="F93761"/>
                          </a:solidFill>
                          <a:effectLst/>
                          <a:latin typeface="Times New Roman" panose="02020603050405020304" pitchFamily="18" charset="0"/>
                          <a:cs typeface="Times New Roman" panose="02020603050405020304" pitchFamily="18" charset="0"/>
                        </a:rPr>
                        <a:t>Tìm ý cho đề bài</a:t>
                      </a:r>
                      <a:r>
                        <a:rPr lang="en-US" sz="2400" dirty="0">
                          <a:solidFill>
                            <a:srgbClr val="F93761"/>
                          </a:solidFill>
                          <a:effectLst/>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Suy</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nghĩ</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nói</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danh</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tướng</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Trần</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Bình</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Trọng</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“Ta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thà</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làm</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ma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nước</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Nam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chứ</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không</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thèm</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làm</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vương</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đất</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93761"/>
                          </a:solidFill>
                          <a:effectLst/>
                          <a:uLnTx/>
                          <a:uFillTx/>
                          <a:latin typeface="Times New Roman" panose="02020603050405020304" pitchFamily="18" charset="0"/>
                          <a:ea typeface="+mn-ea"/>
                          <a:cs typeface="Times New Roman" panose="02020603050405020304" pitchFamily="18" charset="0"/>
                        </a:rPr>
                        <a:t>Bắc</a:t>
                      </a:r>
                      <a:r>
                        <a:rPr kumimoji="0" lang="en-US" sz="24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rPr>
                        <a:t>”</a:t>
                      </a:r>
                      <a:endParaRPr lang="en-US" sz="2300" dirty="0">
                        <a:solidFill>
                          <a:srgbClr val="F9376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83" marR="2208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517731280"/>
                  </a:ext>
                </a:extLst>
              </a:tr>
              <a:tr h="2447146">
                <a:tc>
                  <a:txBody>
                    <a:bodyPr/>
                    <a:lstStyle/>
                    <a:p>
                      <a:pPr algn="l">
                        <a:lnSpc>
                          <a:spcPct val="115000"/>
                        </a:lnSpc>
                        <a:spcAft>
                          <a:spcPts val="0"/>
                        </a:spcAft>
                        <a:tabLst>
                          <a:tab pos="1386840" algn="l"/>
                        </a:tabLst>
                      </a:pPr>
                      <a:endParaRPr lang="en-US" sz="2400" b="0" dirty="0">
                        <a:solidFill>
                          <a:srgbClr val="C00000"/>
                        </a:solidFill>
                        <a:effectLst/>
                        <a:latin typeface="Times New Roman" panose="02020603050405020304" pitchFamily="18" charset="0"/>
                        <a:ea typeface="MS Mincho"/>
                        <a:cs typeface="Times New Roman" panose="02020603050405020304" pitchFamily="18" charset="0"/>
                      </a:endParaRPr>
                    </a:p>
                    <a:p>
                      <a:pPr algn="l">
                        <a:lnSpc>
                          <a:spcPct val="115000"/>
                        </a:lnSpc>
                        <a:spcAft>
                          <a:spcPts val="0"/>
                        </a:spcAft>
                        <a:tabLst>
                          <a:tab pos="1386840" algn="l"/>
                        </a:tabLst>
                      </a:pPr>
                      <a:endParaRPr lang="en-US" sz="2400" b="0" dirty="0">
                        <a:solidFill>
                          <a:srgbClr val="C00000"/>
                        </a:solidFill>
                        <a:effectLst/>
                        <a:latin typeface="Times New Roman" panose="02020603050405020304" pitchFamily="18" charset="0"/>
                        <a:ea typeface="MS Mincho"/>
                        <a:cs typeface="Times New Roman" panose="02020603050405020304" pitchFamily="18" charset="0"/>
                      </a:endParaRPr>
                    </a:p>
                    <a:p>
                      <a:pPr algn="l">
                        <a:lnSpc>
                          <a:spcPct val="115000"/>
                        </a:lnSpc>
                        <a:spcAft>
                          <a:spcPts val="0"/>
                        </a:spcAft>
                        <a:tabLst>
                          <a:tab pos="1386840" algn="l"/>
                        </a:tabLst>
                      </a:pPr>
                      <a:r>
                        <a:rPr lang="en-US" sz="2400" b="0" dirty="0">
                          <a:solidFill>
                            <a:srgbClr val="C00000"/>
                          </a:solidFill>
                          <a:effectLst/>
                          <a:latin typeface="Times New Roman" panose="02020603050405020304" pitchFamily="18" charset="0"/>
                          <a:ea typeface="MS Mincho"/>
                          <a:cs typeface="Times New Roman" panose="02020603050405020304" pitchFamily="18" charset="0"/>
                        </a:rPr>
                        <a:t>1.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Câu</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nói</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của</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Trần</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Bình</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Trọng</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có</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ý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nghĩa</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gì</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a:t>
                      </a:r>
                      <a:endParaRPr lang="en-US" sz="2400" b="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thích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nói</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đất nước của chúng ta, nước Đại Việt, nay là Việt Nam.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tức là sẵn sàng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vì 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mình.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đất Bắc”:</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chỉ nhà Nguyên –Mông, là nhà nước phong kiến phương Bắc, đất nước của kẻ thù đang xâm chiếm nước ta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Câu nói thể hiện tinh thần bất khuất, không chịu sống nô lệ, khẳng định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1725019"/>
                  </a:ext>
                </a:extLst>
              </a:tr>
              <a:tr h="3146331">
                <a:tc>
                  <a:txBody>
                    <a:bodyPr/>
                    <a:lstStyle/>
                    <a:p>
                      <a:pPr algn="l">
                        <a:lnSpc>
                          <a:spcPct val="115000"/>
                        </a:lnSpc>
                        <a:spcAft>
                          <a:spcPts val="0"/>
                        </a:spcAft>
                        <a:tabLst>
                          <a:tab pos="1386840" algn="l"/>
                        </a:tabLst>
                      </a:pPr>
                      <a:r>
                        <a:rPr lang="en-US" sz="2400" b="0" dirty="0">
                          <a:solidFill>
                            <a:srgbClr val="C00000"/>
                          </a:solidFill>
                          <a:effectLst/>
                          <a:latin typeface="Times New Roman" panose="02020603050405020304" pitchFamily="18" charset="0"/>
                          <a:ea typeface="MS Mincho"/>
                          <a:cs typeface="Times New Roman" panose="02020603050405020304" pitchFamily="18" charset="0"/>
                        </a:rPr>
                        <a:t> 2.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Câu</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nói</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thể</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hiện</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tư</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tưởng</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đạo</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lí</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sống</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nào</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Tsao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có</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thể</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nói</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như</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0" dirty="0" err="1">
                          <a:solidFill>
                            <a:srgbClr val="C00000"/>
                          </a:solidFill>
                          <a:effectLst/>
                          <a:latin typeface="Times New Roman" panose="02020603050405020304" pitchFamily="18" charset="0"/>
                          <a:ea typeface="MS Mincho"/>
                          <a:cs typeface="Times New Roman" panose="02020603050405020304" pitchFamily="18" charset="0"/>
                        </a:rPr>
                        <a:t>vậy</a:t>
                      </a:r>
                      <a:r>
                        <a:rPr lang="en-US" sz="2400" b="0" dirty="0">
                          <a:solidFill>
                            <a:srgbClr val="C00000"/>
                          </a:solidFill>
                          <a:effectLst/>
                          <a:latin typeface="Times New Roman" panose="02020603050405020304" pitchFamily="18" charset="0"/>
                          <a:ea typeface="MS Mincho"/>
                          <a:cs typeface="Times New Roman" panose="02020603050405020304" pitchFamily="18" charset="0"/>
                        </a:rPr>
                        <a:t>?</a:t>
                      </a:r>
                      <a:endParaRPr lang="en-US" sz="2400" b="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Khẳng định</a:t>
                      </a: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nói của Trần Bình Trọng là câu nói đầy ý nghĩa, là lời tuyên thệ xả thân vì nước. Đây là lí tưởng sống cao đẹp của mọi thời đại, thể hiện tinh thần yêu nước bất khuất, quyết không làm nô lệ.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Tại sao vậy?</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Nhằm bảo vệ lực lượng kháng chiến của nhà Trần, trung thành với vua tôi đến hơi thở cuối cùng.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 truyền thống lịch sử vẻ vang của dân tộc ta, là cội nguồn sức mạnh dân tộc . </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542292"/>
                  </a:ext>
                </a:extLst>
              </a:tr>
            </a:tbl>
          </a:graphicData>
        </a:graphic>
      </p:graphicFrame>
    </p:spTree>
    <p:extLst>
      <p:ext uri="{BB962C8B-B14F-4D97-AF65-F5344CB8AC3E}">
        <p14:creationId xmlns:p14="http://schemas.microsoft.com/office/powerpoint/2010/main" val="3109734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EC478B9-2729-3DFD-11F4-DE0BD6ABADE3}"/>
              </a:ext>
            </a:extLst>
          </p:cNvPr>
          <p:cNvGraphicFramePr>
            <a:graphicFrameLocks noGrp="1"/>
          </p:cNvGraphicFramePr>
          <p:nvPr>
            <p:extLst>
              <p:ext uri="{D42A27DB-BD31-4B8C-83A1-F6EECF244321}">
                <p14:modId xmlns:p14="http://schemas.microsoft.com/office/powerpoint/2010/main" val="2289524944"/>
              </p:ext>
            </p:extLst>
          </p:nvPr>
        </p:nvGraphicFramePr>
        <p:xfrm>
          <a:off x="43906" y="11930"/>
          <a:ext cx="12104187" cy="6721991"/>
        </p:xfrm>
        <a:graphic>
          <a:graphicData uri="http://schemas.openxmlformats.org/drawingml/2006/table">
            <a:tbl>
              <a:tblPr firstRow="1" firstCol="1" bandRow="1">
                <a:tableStyleId>{5C22544A-7EE6-4342-B048-85BDC9FD1C3A}</a:tableStyleId>
              </a:tblPr>
              <a:tblGrid>
                <a:gridCol w="3426939">
                  <a:extLst>
                    <a:ext uri="{9D8B030D-6E8A-4147-A177-3AD203B41FA5}">
                      <a16:colId xmlns:a16="http://schemas.microsoft.com/office/drawing/2014/main" val="289365650"/>
                    </a:ext>
                  </a:extLst>
                </a:gridCol>
                <a:gridCol w="8677248">
                  <a:extLst>
                    <a:ext uri="{9D8B030D-6E8A-4147-A177-3AD203B41FA5}">
                      <a16:colId xmlns:a16="http://schemas.microsoft.com/office/drawing/2014/main" val="657923893"/>
                    </a:ext>
                  </a:extLst>
                </a:gridCol>
              </a:tblGrid>
              <a:tr h="155738">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dirty="0">
                        <a:solidFill>
                          <a:srgbClr val="F9376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83" marR="2208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517731280"/>
                  </a:ext>
                </a:extLst>
              </a:tr>
              <a:tr h="3737112">
                <a:tc>
                  <a:txBody>
                    <a:bodyPr/>
                    <a:lstStyle/>
                    <a:p>
                      <a:pPr marL="0" marR="0" lvl="0" indent="0" algn="just" defTabSz="914400" rtl="0" eaLnBrk="1" fontAlgn="auto" latinLnBrk="0" hangingPunct="1">
                        <a:lnSpc>
                          <a:spcPct val="115000"/>
                        </a:lnSpc>
                        <a:spcBef>
                          <a:spcPts val="0"/>
                        </a:spcBef>
                        <a:spcAft>
                          <a:spcPts val="0"/>
                        </a:spcAft>
                        <a:buClrTx/>
                        <a:buSzTx/>
                        <a:buFontTx/>
                        <a:buNone/>
                        <a:tabLst>
                          <a:tab pos="1386840" algn="l"/>
                        </a:tabLst>
                        <a:defRPr/>
                      </a:pP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3.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Tư</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tưởng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đạo</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lí</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sống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đó</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đã</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thể</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hiện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như</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thế</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nào</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trong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cuộc</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sống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văn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học</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p>
                    <a:p>
                      <a:pPr marL="0" marR="0" lvl="0" indent="0" algn="just" defTabSz="914400" rtl="0" eaLnBrk="1" fontAlgn="auto" latinLnBrk="0" hangingPunct="1">
                        <a:lnSpc>
                          <a:spcPct val="115000"/>
                        </a:lnSpc>
                        <a:spcBef>
                          <a:spcPts val="0"/>
                        </a:spcBef>
                        <a:spcAft>
                          <a:spcPts val="0"/>
                        </a:spcAft>
                        <a:buClrTx/>
                        <a:buSzTx/>
                        <a:buFontTx/>
                        <a:buNone/>
                        <a:tabLst>
                          <a:tab pos="1386840" algn="l"/>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nghệ</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thuật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lịch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S Mincho"/>
                          <a:cs typeface="Times New Roman" panose="02020603050405020304" pitchFamily="18" charset="0"/>
                        </a:rPr>
                        <a:t>sử</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S Mincho"/>
                          <a:cs typeface="Times New Roman" panose="02020603050405020304" pitchFamily="18" charset="0"/>
                        </a:rPr>
                        <a:t>...)?</a:t>
                      </a:r>
                    </a:p>
                    <a:p>
                      <a:pPr algn="just">
                        <a:lnSpc>
                          <a:spcPct val="115000"/>
                        </a:lnSpc>
                        <a:spcAft>
                          <a:spcPts val="0"/>
                        </a:spcAft>
                        <a:tabLst>
                          <a:tab pos="1386840" algn="l"/>
                        </a:tabLs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7472" marR="0" lvl="0" indent="-347472" algn="just" defTabSz="914400" rtl="0" eaLnBrk="1" fontAlgn="t"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lịch sử: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t" latinLnBrk="0" hangingPunct="1">
                        <a:lnSpc>
                          <a:spcPct val="115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Kháng chiến chống quân Nguyên xâm lược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hung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hùng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bậc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t" latinLnBrk="0" hangingPunct="1">
                        <a:lnSpc>
                          <a:spcPct val="115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Trong kháng chiến chống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hàng triệu người con đất Việt đã nằm xuống chiến trường để mang lại nền hòa bình cho dân tộc.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t"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văn học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Bài thơ thần “Nam quốc sơn hà”</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t"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Trần Quốc Tuấn trong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“Hịch tướng sĩ” vào trước năm 1285,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1725019"/>
                  </a:ext>
                </a:extLst>
              </a:tr>
              <a:tr h="2585855">
                <a:tc>
                  <a:txBody>
                    <a:bodyPr/>
                    <a:lstStyle/>
                    <a:p>
                      <a:pPr algn="just">
                        <a:lnSpc>
                          <a:spcPct val="115000"/>
                        </a:lnSpc>
                        <a:spcAft>
                          <a:spcPts val="0"/>
                        </a:spcAft>
                        <a:tabLst>
                          <a:tab pos="1386840" algn="l"/>
                        </a:tabLst>
                      </a:pP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4.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Giá</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trị</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tư</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tưởng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đạo</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lí</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vừa</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nêu</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gì</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Cần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phê</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biểu</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hiện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ngược</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với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tư</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tưởng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đạo</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lí</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thế</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nào</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lang="en-US" sz="2400" b="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Câu nói đến nay vẫn còn nguyên giá trị, trở thành nguồn sức mạnh cho mọi người, chứa chất khát vọng của một dân tộc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Phê phán những kẻ luôn hèn nhát, vị kỉ, đặt lợi ích của bản thân lên trên lợi ích của quốc gia dân tộc.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542292"/>
                  </a:ext>
                </a:extLst>
              </a:tr>
            </a:tbl>
          </a:graphicData>
        </a:graphic>
      </p:graphicFrame>
    </p:spTree>
    <p:extLst>
      <p:ext uri="{BB962C8B-B14F-4D97-AF65-F5344CB8AC3E}">
        <p14:creationId xmlns:p14="http://schemas.microsoft.com/office/powerpoint/2010/main" val="3267976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374840" y="-2522925"/>
            <a:ext cx="4141632" cy="10803008"/>
            <a:chOff x="0" y="0"/>
            <a:chExt cx="4547785" cy="8627738"/>
          </a:xfrm>
        </p:grpSpPr>
        <p:sp>
          <p:nvSpPr>
            <p:cNvPr id="3" name="Freeform 3"/>
            <p:cNvSpPr/>
            <p:nvPr/>
          </p:nvSpPr>
          <p:spPr>
            <a:xfrm>
              <a:off x="0" y="0"/>
              <a:ext cx="4547785" cy="8627738"/>
            </a:xfrm>
            <a:custGeom>
              <a:avLst/>
              <a:gdLst/>
              <a:ahLst/>
              <a:cxnLst/>
              <a:rect l="l" t="t" r="r" b="b"/>
              <a:pathLst>
                <a:path w="4547785" h="8627738">
                  <a:moveTo>
                    <a:pt x="4547785" y="8627738"/>
                  </a:moveTo>
                  <a:lnTo>
                    <a:pt x="1124331" y="8627738"/>
                  </a:lnTo>
                  <a:cubicBezTo>
                    <a:pt x="503428" y="8627738"/>
                    <a:pt x="0" y="8124310"/>
                    <a:pt x="0" y="7503407"/>
                  </a:cubicBezTo>
                  <a:lnTo>
                    <a:pt x="0" y="0"/>
                  </a:lnTo>
                  <a:lnTo>
                    <a:pt x="3423454" y="0"/>
                  </a:lnTo>
                  <a:cubicBezTo>
                    <a:pt x="4044484" y="0"/>
                    <a:pt x="4547785" y="503428"/>
                    <a:pt x="4547785" y="1124331"/>
                  </a:cubicBezTo>
                  <a:lnTo>
                    <a:pt x="4547785" y="8627738"/>
                  </a:lnTo>
                  <a:close/>
                </a:path>
              </a:pathLst>
            </a:custGeom>
            <a:solidFill>
              <a:srgbClr val="E67242"/>
            </a:solidFill>
          </p:spPr>
        </p:sp>
      </p:grpSp>
      <p:sp>
        <p:nvSpPr>
          <p:cNvPr id="4" name="Freeform 4"/>
          <p:cNvSpPr/>
          <p:nvPr/>
        </p:nvSpPr>
        <p:spPr>
          <a:xfrm>
            <a:off x="9860045" y="3080427"/>
            <a:ext cx="2132259" cy="2286931"/>
          </a:xfrm>
          <a:custGeom>
            <a:avLst/>
            <a:gdLst/>
            <a:ahLst/>
            <a:cxnLst/>
            <a:rect l="l" t="t" r="r" b="b"/>
            <a:pathLst>
              <a:path w="3198389" h="3430396">
                <a:moveTo>
                  <a:pt x="0" y="0"/>
                </a:moveTo>
                <a:lnTo>
                  <a:pt x="3198389" y="0"/>
                </a:lnTo>
                <a:lnTo>
                  <a:pt x="3198389" y="3430396"/>
                </a:lnTo>
                <a:lnTo>
                  <a:pt x="0" y="3430396"/>
                </a:lnTo>
                <a:lnTo>
                  <a:pt x="0" y="0"/>
                </a:lnTo>
                <a:close/>
              </a:path>
            </a:pathLst>
          </a:custGeom>
          <a:blipFill>
            <a:blip r:embed="rId2"/>
            <a:stretch>
              <a:fillRect/>
            </a:stretch>
          </a:blipFill>
        </p:spPr>
      </p:sp>
      <p:sp>
        <p:nvSpPr>
          <p:cNvPr id="6" name="TextBox 6"/>
          <p:cNvSpPr txBox="1"/>
          <p:nvPr/>
        </p:nvSpPr>
        <p:spPr>
          <a:xfrm>
            <a:off x="1044152" y="1643690"/>
            <a:ext cx="10820400" cy="2469779"/>
          </a:xfrm>
          <a:prstGeom prst="rect">
            <a:avLst/>
          </a:prstGeom>
        </p:spPr>
        <p:txBody>
          <a:bodyPr lIns="0" tIns="0" rIns="0" bIns="0" rtlCol="0" anchor="t">
            <a:spAutoFit/>
          </a:bodyPr>
          <a:lstStyle/>
          <a:p>
            <a:pPr algn="ctr">
              <a:lnSpc>
                <a:spcPts val="10080"/>
              </a:lnSpc>
            </a:pPr>
            <a:r>
              <a:rPr lang="en-US" sz="6000" dirty="0" err="1">
                <a:solidFill>
                  <a:srgbClr val="FED5FF"/>
                </a:solidFill>
                <a:latin typeface="Genty"/>
                <a:ea typeface="Genty"/>
                <a:cs typeface="Genty"/>
                <a:sym typeface="Genty"/>
              </a:rPr>
              <a:t>Cảm</a:t>
            </a:r>
            <a:r>
              <a:rPr lang="en-US" sz="6000" dirty="0">
                <a:solidFill>
                  <a:srgbClr val="FED5FF"/>
                </a:solidFill>
                <a:latin typeface="Genty"/>
                <a:ea typeface="Genty"/>
                <a:cs typeface="Genty"/>
                <a:sym typeface="Genty"/>
              </a:rPr>
              <a:t> </a:t>
            </a:r>
            <a:r>
              <a:rPr lang="en-US" sz="6000" dirty="0" err="1">
                <a:solidFill>
                  <a:srgbClr val="FED5FF"/>
                </a:solidFill>
                <a:latin typeface="Genty"/>
                <a:ea typeface="Genty"/>
                <a:cs typeface="Genty"/>
                <a:sym typeface="Genty"/>
              </a:rPr>
              <a:t>ơn</a:t>
            </a:r>
            <a:r>
              <a:rPr lang="en-US" sz="6000" dirty="0">
                <a:solidFill>
                  <a:srgbClr val="FED5FF"/>
                </a:solidFill>
                <a:latin typeface="Genty"/>
                <a:ea typeface="Genty"/>
                <a:cs typeface="Genty"/>
                <a:sym typeface="Genty"/>
              </a:rPr>
              <a:t> </a:t>
            </a:r>
            <a:r>
              <a:rPr lang="en-US" sz="6000" dirty="0" err="1">
                <a:solidFill>
                  <a:srgbClr val="FED5FF"/>
                </a:solidFill>
                <a:latin typeface="Genty"/>
                <a:ea typeface="Genty"/>
                <a:cs typeface="Genty"/>
                <a:sym typeface="Genty"/>
              </a:rPr>
              <a:t>thầy</a:t>
            </a:r>
            <a:r>
              <a:rPr lang="en-US" sz="6000" dirty="0">
                <a:solidFill>
                  <a:srgbClr val="FED5FF"/>
                </a:solidFill>
                <a:latin typeface="Genty"/>
                <a:ea typeface="Genty"/>
                <a:cs typeface="Genty"/>
                <a:sym typeface="Genty"/>
              </a:rPr>
              <a:t> </a:t>
            </a:r>
            <a:r>
              <a:rPr lang="en-US" sz="6000" dirty="0" err="1">
                <a:solidFill>
                  <a:srgbClr val="FED5FF"/>
                </a:solidFill>
                <a:latin typeface="Genty"/>
                <a:ea typeface="Genty"/>
                <a:cs typeface="Genty"/>
                <a:sym typeface="Genty"/>
              </a:rPr>
              <a:t>cô</a:t>
            </a:r>
            <a:r>
              <a:rPr lang="en-US" sz="6000" dirty="0">
                <a:solidFill>
                  <a:srgbClr val="FED5FF"/>
                </a:solidFill>
                <a:latin typeface="Genty"/>
                <a:ea typeface="Genty"/>
                <a:cs typeface="Genty"/>
                <a:sym typeface="Genty"/>
              </a:rPr>
              <a:t> </a:t>
            </a:r>
            <a:r>
              <a:rPr lang="en-US" sz="6000" dirty="0" err="1">
                <a:solidFill>
                  <a:srgbClr val="FED5FF"/>
                </a:solidFill>
                <a:latin typeface="Genty"/>
                <a:ea typeface="Genty"/>
                <a:cs typeface="Genty"/>
                <a:sym typeface="Genty"/>
              </a:rPr>
              <a:t>và</a:t>
            </a:r>
            <a:r>
              <a:rPr lang="en-US" sz="6000" dirty="0">
                <a:solidFill>
                  <a:srgbClr val="FED5FF"/>
                </a:solidFill>
                <a:latin typeface="Genty"/>
                <a:ea typeface="Genty"/>
                <a:cs typeface="Genty"/>
                <a:sym typeface="Genty"/>
              </a:rPr>
              <a:t> </a:t>
            </a:r>
            <a:r>
              <a:rPr lang="en-US" sz="6000" dirty="0" err="1">
                <a:solidFill>
                  <a:srgbClr val="FED5FF"/>
                </a:solidFill>
                <a:latin typeface="Genty"/>
                <a:ea typeface="Genty"/>
                <a:cs typeface="Genty"/>
                <a:sym typeface="Genty"/>
              </a:rPr>
              <a:t>các</a:t>
            </a:r>
            <a:r>
              <a:rPr lang="en-US" sz="6000" dirty="0">
                <a:solidFill>
                  <a:srgbClr val="FED5FF"/>
                </a:solidFill>
                <a:latin typeface="Genty"/>
                <a:ea typeface="Genty"/>
                <a:cs typeface="Genty"/>
                <a:sym typeface="Genty"/>
              </a:rPr>
              <a:t> </a:t>
            </a:r>
            <a:r>
              <a:rPr lang="en-US" sz="6000" dirty="0" err="1">
                <a:solidFill>
                  <a:srgbClr val="FED5FF"/>
                </a:solidFill>
                <a:latin typeface="Genty"/>
                <a:ea typeface="Genty"/>
                <a:cs typeface="Genty"/>
                <a:sym typeface="Genty"/>
              </a:rPr>
              <a:t>bạn</a:t>
            </a:r>
            <a:r>
              <a:rPr lang="en-US" sz="6000" dirty="0">
                <a:solidFill>
                  <a:srgbClr val="FED5FF"/>
                </a:solidFill>
                <a:latin typeface="Genty"/>
                <a:ea typeface="Genty"/>
                <a:cs typeface="Genty"/>
                <a:sym typeface="Genty"/>
              </a:rPr>
              <a:t> </a:t>
            </a:r>
          </a:p>
          <a:p>
            <a:pPr algn="ctr">
              <a:lnSpc>
                <a:spcPts val="10080"/>
              </a:lnSpc>
            </a:pPr>
            <a:r>
              <a:rPr lang="en-US" sz="6000" dirty="0" err="1">
                <a:solidFill>
                  <a:srgbClr val="FED5FF"/>
                </a:solidFill>
                <a:latin typeface="Genty"/>
                <a:ea typeface="Genty"/>
                <a:cs typeface="Genty"/>
                <a:sym typeface="Genty"/>
              </a:rPr>
              <a:t>đã</a:t>
            </a:r>
            <a:r>
              <a:rPr lang="en-US" sz="6000" dirty="0">
                <a:solidFill>
                  <a:srgbClr val="FED5FF"/>
                </a:solidFill>
                <a:latin typeface="Genty"/>
                <a:ea typeface="Genty"/>
                <a:cs typeface="Genty"/>
                <a:sym typeface="Genty"/>
              </a:rPr>
              <a:t> </a:t>
            </a:r>
            <a:r>
              <a:rPr lang="en-US" sz="6000" dirty="0" err="1">
                <a:solidFill>
                  <a:srgbClr val="FED5FF"/>
                </a:solidFill>
                <a:latin typeface="Genty"/>
                <a:ea typeface="Genty"/>
                <a:cs typeface="Genty"/>
                <a:sym typeface="Genty"/>
              </a:rPr>
              <a:t>chú</a:t>
            </a:r>
            <a:r>
              <a:rPr lang="en-US" sz="6000" dirty="0">
                <a:solidFill>
                  <a:srgbClr val="FED5FF"/>
                </a:solidFill>
                <a:latin typeface="Genty"/>
                <a:ea typeface="Genty"/>
                <a:cs typeface="Genty"/>
                <a:sym typeface="Genty"/>
              </a:rPr>
              <a:t> ý </a:t>
            </a:r>
            <a:r>
              <a:rPr lang="en-US" sz="6000" dirty="0" err="1">
                <a:solidFill>
                  <a:srgbClr val="FED5FF"/>
                </a:solidFill>
                <a:latin typeface="Genty"/>
                <a:ea typeface="Genty"/>
                <a:cs typeface="Genty"/>
                <a:sym typeface="Genty"/>
              </a:rPr>
              <a:t>lắng</a:t>
            </a:r>
            <a:r>
              <a:rPr lang="en-US" sz="6000" dirty="0">
                <a:solidFill>
                  <a:srgbClr val="FED5FF"/>
                </a:solidFill>
                <a:latin typeface="Genty"/>
                <a:ea typeface="Genty"/>
                <a:cs typeface="Genty"/>
                <a:sym typeface="Genty"/>
              </a:rPr>
              <a:t> </a:t>
            </a:r>
            <a:r>
              <a:rPr lang="en-US" sz="6000" dirty="0" err="1">
                <a:solidFill>
                  <a:srgbClr val="FED5FF"/>
                </a:solidFill>
                <a:latin typeface="Genty"/>
                <a:ea typeface="Genty"/>
                <a:cs typeface="Genty"/>
                <a:sym typeface="Genty"/>
              </a:rPr>
              <a:t>nghe</a:t>
            </a:r>
            <a:endParaRPr lang="en-US" sz="6000" dirty="0">
              <a:solidFill>
                <a:srgbClr val="FED5FF"/>
              </a:solidFill>
              <a:latin typeface="Genty"/>
              <a:ea typeface="Genty"/>
              <a:cs typeface="Genty"/>
              <a:sym typeface="Genty"/>
            </a:endParaRPr>
          </a:p>
        </p:txBody>
      </p:sp>
    </p:spTree>
    <p:extLst>
      <p:ext uri="{BB962C8B-B14F-4D97-AF65-F5344CB8AC3E}">
        <p14:creationId xmlns:p14="http://schemas.microsoft.com/office/powerpoint/2010/main" val="2965121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EC478B9-2729-3DFD-11F4-DE0BD6ABADE3}"/>
              </a:ext>
            </a:extLst>
          </p:cNvPr>
          <p:cNvGraphicFramePr>
            <a:graphicFrameLocks noGrp="1"/>
          </p:cNvGraphicFramePr>
          <p:nvPr>
            <p:extLst>
              <p:ext uri="{D42A27DB-BD31-4B8C-83A1-F6EECF244321}">
                <p14:modId xmlns:p14="http://schemas.microsoft.com/office/powerpoint/2010/main" val="3498044028"/>
              </p:ext>
            </p:extLst>
          </p:nvPr>
        </p:nvGraphicFramePr>
        <p:xfrm>
          <a:off x="0" y="1"/>
          <a:ext cx="12192000" cy="7080912"/>
        </p:xfrm>
        <a:graphic>
          <a:graphicData uri="http://schemas.openxmlformats.org/drawingml/2006/table">
            <a:tbl>
              <a:tblPr firstRow="1" firstCol="1" bandRow="1">
                <a:tableStyleId>{5C22544A-7EE6-4342-B048-85BDC9FD1C3A}</a:tableStyleId>
              </a:tblPr>
              <a:tblGrid>
                <a:gridCol w="4011348">
                  <a:extLst>
                    <a:ext uri="{9D8B030D-6E8A-4147-A177-3AD203B41FA5}">
                      <a16:colId xmlns:a16="http://schemas.microsoft.com/office/drawing/2014/main" val="289365650"/>
                    </a:ext>
                  </a:extLst>
                </a:gridCol>
                <a:gridCol w="8180652">
                  <a:extLst>
                    <a:ext uri="{9D8B030D-6E8A-4147-A177-3AD203B41FA5}">
                      <a16:colId xmlns:a16="http://schemas.microsoft.com/office/drawing/2014/main" val="657923893"/>
                    </a:ext>
                  </a:extLst>
                </a:gridCol>
              </a:tblGrid>
              <a:tr h="104420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200" dirty="0">
                          <a:solidFill>
                            <a:schemeClr val="tx1"/>
                          </a:solidFill>
                          <a:effectLst/>
                          <a:latin typeface="Times New Roman" panose="02020603050405020304" pitchFamily="18" charset="0"/>
                          <a:cs typeface="Times New Roman" panose="02020603050405020304" pitchFamily="18" charset="0"/>
                        </a:rPr>
                        <a:t>PH</a:t>
                      </a:r>
                      <a:r>
                        <a:rPr lang="en-US" sz="2200" dirty="0">
                          <a:solidFill>
                            <a:schemeClr val="tx1"/>
                          </a:solidFill>
                          <a:effectLst/>
                          <a:latin typeface="Times New Roman" panose="02020603050405020304" pitchFamily="18" charset="0"/>
                          <a:cs typeface="Times New Roman" panose="02020603050405020304" pitchFamily="18" charset="0"/>
                        </a:rPr>
                        <a:t>IẾU</a:t>
                      </a:r>
                      <a:r>
                        <a:rPr lang="en-US" sz="2200" baseline="0" dirty="0">
                          <a:solidFill>
                            <a:schemeClr val="tx1"/>
                          </a:solidFill>
                          <a:effectLst/>
                          <a:latin typeface="Times New Roman" panose="02020603050405020304" pitchFamily="18" charset="0"/>
                          <a:cs typeface="Times New Roman" panose="02020603050405020304" pitchFamily="18" charset="0"/>
                        </a:rPr>
                        <a:t> HỌC TẬP</a:t>
                      </a:r>
                      <a:r>
                        <a:rPr lang="vi-VN" sz="2200" dirty="0">
                          <a:solidFill>
                            <a:schemeClr val="tx1"/>
                          </a:solidFill>
                          <a:effectLst/>
                          <a:latin typeface="Times New Roman" panose="02020603050405020304" pitchFamily="18" charset="0"/>
                          <a:cs typeface="Times New Roman" panose="02020603050405020304" pitchFamily="18" charset="0"/>
                        </a:rPr>
                        <a:t> SỐ 1</a:t>
                      </a:r>
                      <a:endParaRPr kumimoji="0" lang="en-US" sz="2200" b="1" i="0" u="none" strike="noStrike" kern="1200" cap="none" spc="0" normalizeH="0" baseline="0" noProof="0" dirty="0">
                        <a:ln>
                          <a:noFill/>
                        </a:ln>
                        <a:solidFill>
                          <a:srgbClr val="F9376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a:t>
                      </a:r>
                      <a:r>
                        <a:rPr kumimoji="0" lang="vi-VN"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ìm ý cho đề bài</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Suy</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nghĩ</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về</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nói</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danh</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tướng</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Trần</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Bình</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Trọng</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“Ta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thà</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làm</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ma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Nam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chứ</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không</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thèm</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làm</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vương</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đất</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Bắc</a:t>
                      </a:r>
                      <a:r>
                        <a:rPr kumimoji="0" lang="en-US" sz="2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lang="en-US" sz="2200" dirty="0">
                        <a:solidFill>
                          <a:schemeClr val="tx1"/>
                        </a:solidFill>
                        <a:effectLst/>
                        <a:latin typeface="Times New Roman" panose="02020603050405020304" pitchFamily="18" charset="0"/>
                        <a:cs typeface="Times New Roman" panose="02020603050405020304" pitchFamily="18" charset="0"/>
                      </a:endParaRPr>
                    </a:p>
                  </a:txBody>
                  <a:tcPr marL="22083" marR="220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en-US"/>
                    </a:p>
                  </a:txBody>
                  <a:tcPr/>
                </a:tc>
                <a:extLst>
                  <a:ext uri="{0D108BD9-81ED-4DB2-BD59-A6C34878D82A}">
                    <a16:rowId xmlns:a16="http://schemas.microsoft.com/office/drawing/2014/main" val="1517731280"/>
                  </a:ext>
                </a:extLst>
              </a:tr>
              <a:tr h="2014436">
                <a:tc>
                  <a:txBody>
                    <a:bodyPr/>
                    <a:lstStyle/>
                    <a:p>
                      <a:pPr algn="just">
                        <a:lnSpc>
                          <a:spcPct val="115000"/>
                        </a:lnSpc>
                        <a:spcAft>
                          <a:spcPts val="0"/>
                        </a:spcAft>
                        <a:tabLst>
                          <a:tab pos="1386840" algn="l"/>
                        </a:tabLst>
                      </a:pPr>
                      <a:endParaRPr lang="en-US" sz="1900" dirty="0">
                        <a:solidFill>
                          <a:schemeClr val="tx1"/>
                        </a:solidFill>
                        <a:effectLst/>
                        <a:latin typeface="Times New Roman" panose="02020603050405020304" pitchFamily="18" charset="0"/>
                        <a:ea typeface="MS Mincho"/>
                        <a:cs typeface="Times New Roman" panose="02020603050405020304" pitchFamily="18" charset="0"/>
                      </a:endParaRPr>
                    </a:p>
                    <a:p>
                      <a:pPr algn="just">
                        <a:lnSpc>
                          <a:spcPct val="115000"/>
                        </a:lnSpc>
                        <a:spcAft>
                          <a:spcPts val="0"/>
                        </a:spcAft>
                        <a:tabLst>
                          <a:tab pos="1386840" algn="l"/>
                        </a:tabLst>
                      </a:pPr>
                      <a:endParaRPr lang="en-US" sz="1900" dirty="0">
                        <a:solidFill>
                          <a:schemeClr val="tx1"/>
                        </a:solidFill>
                        <a:effectLst/>
                        <a:latin typeface="Times New Roman" panose="02020603050405020304" pitchFamily="18" charset="0"/>
                        <a:ea typeface="MS Mincho"/>
                        <a:cs typeface="Times New Roman" panose="02020603050405020304" pitchFamily="18" charset="0"/>
                      </a:endParaRPr>
                    </a:p>
                    <a:p>
                      <a:pPr algn="just">
                        <a:lnSpc>
                          <a:spcPct val="115000"/>
                        </a:lnSpc>
                        <a:spcAft>
                          <a:spcPts val="0"/>
                        </a:spcAft>
                        <a:tabLst>
                          <a:tab pos="1386840" algn="l"/>
                        </a:tabLst>
                      </a:pPr>
                      <a:r>
                        <a:rPr lang="en-US" sz="1900" dirty="0">
                          <a:solidFill>
                            <a:schemeClr val="tx1"/>
                          </a:solidFill>
                          <a:effectLst/>
                          <a:latin typeface="Times New Roman" panose="02020603050405020304" pitchFamily="18" charset="0"/>
                          <a:ea typeface="MS Mincho"/>
                          <a:cs typeface="Times New Roman" panose="02020603050405020304" pitchFamily="18" charset="0"/>
                        </a:rPr>
                        <a:t>1.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Câu</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nói</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của</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Trần</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Bình</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Trọng</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có</a:t>
                      </a:r>
                      <a:r>
                        <a:rPr lang="en-US" sz="1900" dirty="0">
                          <a:solidFill>
                            <a:schemeClr val="tx1"/>
                          </a:solidFill>
                          <a:effectLst/>
                          <a:latin typeface="Times New Roman" panose="02020603050405020304" pitchFamily="18" charset="0"/>
                          <a:ea typeface="MS Mincho"/>
                          <a:cs typeface="Times New Roman" panose="02020603050405020304" pitchFamily="18" charset="0"/>
                        </a:rPr>
                        <a:t> ý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nghĩa</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gì</a:t>
                      </a:r>
                      <a:r>
                        <a:rPr lang="en-US" sz="1900" dirty="0">
                          <a:solidFill>
                            <a:schemeClr val="tx1"/>
                          </a:solidFill>
                          <a:effectLst/>
                          <a:latin typeface="Times New Roman" panose="02020603050405020304" pitchFamily="18" charset="0"/>
                          <a:ea typeface="MS Mincho"/>
                          <a:cs typeface="Times New Roman" panose="02020603050405020304" pitchFamily="18" charset="0"/>
                        </a:rPr>
                        <a:t>?</a:t>
                      </a:r>
                      <a:endParaRPr lang="en-US" sz="1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Giới</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thiệu</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về</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Trần</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Bình</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Trọng</a:t>
                      </a:r>
                      <a:endPar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Giải</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thích</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nói</a:t>
                      </a:r>
                      <a:endPar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19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19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Nam</a:t>
                      </a:r>
                      <a:r>
                        <a:rPr kumimoji="0" lang="vi-VN" sz="19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19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đất nước của chúng ta, nước Đại Việt, nay là Việt Nam. “</a:t>
                      </a:r>
                      <a:r>
                        <a:rPr kumimoji="0" lang="en-US" sz="19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Ta </a:t>
                      </a:r>
                      <a:r>
                        <a:rPr kumimoji="0" lang="en-US" sz="19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thà</a:t>
                      </a:r>
                      <a:r>
                        <a:rPr kumimoji="0" lang="en-US" sz="19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làm</a:t>
                      </a:r>
                      <a:r>
                        <a:rPr kumimoji="0" lang="en-US" sz="19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ma </a:t>
                      </a:r>
                      <a:r>
                        <a:rPr kumimoji="0" lang="en-US" sz="19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19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Nam</a:t>
                      </a:r>
                      <a:r>
                        <a:rPr kumimoji="0" lang="vi-VN" sz="19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tức là sẵn sàng chết vì đất nước mình.</a:t>
                      </a:r>
                      <a:endPar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vi-VN" sz="19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đất Bắc”:</a:t>
                      </a:r>
                      <a:r>
                        <a:rPr kumimoji="0" lang="vi-VN"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ý chỉ nhà Nguyên –Mông, là nhà nước phong kiến phương Bắc, đất nước của kẻ thù đang xâm chiếm nước ta</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=&gt;</a:t>
                      </a:r>
                      <a:r>
                        <a:rPr kumimoji="0" lang="vi-VN"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Câu nói thể hiện tinh thần bất khuất, không chịu sống nô lệ, khẳng định</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tấm</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lòng</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yêu</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to </a:t>
                      </a:r>
                      <a:r>
                        <a:rPr kumimoji="0" lang="en-US" sz="19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lớn</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một</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vị</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chính</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nhân</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quân</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tử</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endParaRPr lang="en-US" sz="1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1322204"/>
                  </a:ext>
                </a:extLst>
              </a:tr>
              <a:tr h="966271">
                <a:tc>
                  <a:txBody>
                    <a:bodyPr/>
                    <a:lstStyle/>
                    <a:p>
                      <a:pPr algn="just">
                        <a:lnSpc>
                          <a:spcPct val="115000"/>
                        </a:lnSpc>
                        <a:spcAft>
                          <a:spcPts val="0"/>
                        </a:spcAft>
                        <a:tabLst>
                          <a:tab pos="1386840" algn="l"/>
                        </a:tabLst>
                      </a:pPr>
                      <a:r>
                        <a:rPr lang="en-US" sz="1900" dirty="0">
                          <a:solidFill>
                            <a:schemeClr val="tx1"/>
                          </a:solidFill>
                          <a:effectLst/>
                          <a:latin typeface="Times New Roman" panose="02020603050405020304" pitchFamily="18" charset="0"/>
                          <a:ea typeface="MS Mincho"/>
                          <a:cs typeface="Times New Roman" panose="02020603050405020304" pitchFamily="18" charset="0"/>
                        </a:rPr>
                        <a:t> 2.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Câu</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nói</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thể</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hiện</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tư</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tưởng</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đạo</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lí</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sống</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nào</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Tại</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sao</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có</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thể</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nói</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như</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vậy</a:t>
                      </a:r>
                      <a:r>
                        <a:rPr lang="en-US" sz="1900" dirty="0">
                          <a:solidFill>
                            <a:schemeClr val="tx1"/>
                          </a:solidFill>
                          <a:effectLst/>
                          <a:latin typeface="Times New Roman" panose="02020603050405020304" pitchFamily="18" charset="0"/>
                          <a:ea typeface="MS Mincho"/>
                          <a:cs typeface="Times New Roman" panose="02020603050405020304" pitchFamily="18" charset="0"/>
                        </a:rPr>
                        <a:t>?</a:t>
                      </a:r>
                      <a:endParaRPr lang="en-US" sz="1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Khẳng định: câu nói của Trần Bình Trọng là câu nói đầy ý nghĩa, là lời tuyên thệ xả thân vì nước. Đây là lí tưởng sống cao đẹp của mọi thời đại, thể hiện tinh thần yêu nước bất khuất, quyết không làm nô lệ. </a:t>
                      </a:r>
                      <a:endParaRPr lang="en-US" sz="1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1725019"/>
                  </a:ext>
                </a:extLst>
              </a:tr>
              <a:tr h="1323773">
                <a:tc>
                  <a:txBody>
                    <a:bodyPr/>
                    <a:lstStyle/>
                    <a:p>
                      <a:pPr algn="just">
                        <a:lnSpc>
                          <a:spcPct val="115000"/>
                        </a:lnSpc>
                        <a:spcAft>
                          <a:spcPts val="0"/>
                        </a:spcAft>
                        <a:tabLst>
                          <a:tab pos="1386840" algn="l"/>
                        </a:tabLst>
                      </a:pPr>
                      <a:r>
                        <a:rPr lang="en-US" sz="1900" dirty="0">
                          <a:solidFill>
                            <a:schemeClr val="tx1"/>
                          </a:solidFill>
                          <a:effectLst/>
                          <a:latin typeface="Times New Roman" panose="02020603050405020304" pitchFamily="18" charset="0"/>
                          <a:ea typeface="MS Mincho"/>
                          <a:cs typeface="Times New Roman" panose="02020603050405020304" pitchFamily="18" charset="0"/>
                        </a:rPr>
                        <a:t>3.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Tư</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tưởng</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đạo</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lí</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sống</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đó</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đã</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thể</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hiện</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như</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thế</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nào</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trong</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cuộc</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sống</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văn</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học</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nghệ</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thuật</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lịch</a:t>
                      </a:r>
                      <a:r>
                        <a:rPr lang="en-US" sz="1900" dirty="0">
                          <a:solidFill>
                            <a:schemeClr val="tx1"/>
                          </a:solidFill>
                          <a:effectLst/>
                          <a:latin typeface="Times New Roman" panose="02020603050405020304" pitchFamily="18" charset="0"/>
                          <a:ea typeface="MS Mincho"/>
                          <a:cs typeface="Times New Roman" panose="02020603050405020304" pitchFamily="18" charset="0"/>
                        </a:rPr>
                        <a:t> </a:t>
                      </a:r>
                      <a:r>
                        <a:rPr lang="en-US" sz="1900" dirty="0" err="1">
                          <a:solidFill>
                            <a:schemeClr val="tx1"/>
                          </a:solidFill>
                          <a:effectLst/>
                          <a:latin typeface="Times New Roman" panose="02020603050405020304" pitchFamily="18" charset="0"/>
                          <a:ea typeface="MS Mincho"/>
                          <a:cs typeface="Times New Roman" panose="02020603050405020304" pitchFamily="18" charset="0"/>
                        </a:rPr>
                        <a:t>sử</a:t>
                      </a:r>
                      <a:r>
                        <a:rPr lang="en-US" sz="1900" dirty="0">
                          <a:solidFill>
                            <a:schemeClr val="tx1"/>
                          </a:solidFill>
                          <a:effectLst/>
                          <a:latin typeface="Times New Roman" panose="02020603050405020304" pitchFamily="18" charset="0"/>
                          <a:ea typeface="MS Mincho"/>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7472" marR="0" lvl="0" indent="-347472" algn="just" defTabSz="914400" rtl="0" eaLnBrk="1" fontAlgn="t" latinLnBrk="0" hangingPunct="1">
                        <a:lnSpc>
                          <a:spcPct val="115000"/>
                        </a:lnSpc>
                        <a:spcBef>
                          <a:spcPts val="0"/>
                        </a:spcBef>
                        <a:spcAft>
                          <a:spcPts val="0"/>
                        </a:spcAft>
                        <a:buClrTx/>
                        <a:buSzTx/>
                        <a:buFontTx/>
                        <a:buNone/>
                        <a:tabLst/>
                        <a:defRPr/>
                      </a:pP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Trong lịch sử: </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Kháng chiến chống quân Nguyên xâm lược </a:t>
                      </a:r>
                      <a:endPar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t" latinLnBrk="0" hangingPunct="1">
                        <a:lnSpc>
                          <a:spcPct val="115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Trong kháng chiến chống </a:t>
                      </a:r>
                      <a:r>
                        <a:rPr kumimoji="0" lang="en-US" sz="19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Pháp</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Mỹ</a:t>
                      </a:r>
                      <a:endPar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t" latinLnBrk="0" hangingPunct="1">
                        <a:lnSpc>
                          <a:spcPct val="115000"/>
                        </a:lnSpc>
                        <a:spcBef>
                          <a:spcPts val="0"/>
                        </a:spcBef>
                        <a:spcAft>
                          <a:spcPts val="0"/>
                        </a:spcAft>
                        <a:buClrTx/>
                        <a:buSzTx/>
                        <a:buFontTx/>
                        <a:buNone/>
                        <a:tabLst/>
                        <a:defRPr/>
                      </a:pP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Trong văn học</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Bài thơ thần “Nam quốc sơn hà” </a:t>
                      </a:r>
                      <a:endPar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457200" marR="0" lvl="0" indent="0" algn="just" defTabSz="914400" rtl="0" eaLnBrk="1" fontAlgn="t" latinLnBrk="0" hangingPunct="1">
                        <a:lnSpc>
                          <a:spcPct val="115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Trần Quốc Tuấn trong </a:t>
                      </a:r>
                      <a:r>
                        <a:rPr kumimoji="0" lang="en-US" sz="19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bài</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“Hịch tướng sĩ” vào trước năm 1285, ..</a:t>
                      </a:r>
                      <a:endParaRPr lang="en-US" sz="1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542292"/>
                  </a:ext>
                </a:extLst>
              </a:tr>
              <a:tr h="1415943">
                <a:tc>
                  <a:txBody>
                    <a:bodyPr/>
                    <a:lstStyle/>
                    <a:p>
                      <a:pPr>
                        <a:lnSpc>
                          <a:spcPct val="107000"/>
                        </a:lnSpc>
                        <a:spcAft>
                          <a:spcPts val="800"/>
                        </a:spcAft>
                      </a:pP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4.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Giá</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trị</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tư</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tưởng</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đạo</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lí</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vừa</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nêu</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gì</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Cần</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phê</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phán</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những</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biểu</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hiện</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ngược</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lại</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với</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tư</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tưởng</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đạo</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lí</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trên</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như</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thế</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19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nào</a:t>
                      </a:r>
                      <a:r>
                        <a:rPr kumimoji="0" lang="en-US" sz="1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lang="en-US" sz="1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83" marR="220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Câu nói đến nay vẫn còn nguyên giá trị, trở thành nguồn sức mạnh cho mọi người, chứa chất khát vọng của một dân tộc</a:t>
                      </a: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vi-VN" sz="19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Phê phán những kẻ luôn hèn nhát, vị kỉ, đặt lợi ích của bản thân lên trên lợi ích của quốc gia dân tộc.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083" marR="220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8197954"/>
                  </a:ext>
                </a:extLst>
              </a:tr>
            </a:tbl>
          </a:graphicData>
        </a:graphic>
      </p:graphicFrame>
    </p:spTree>
    <p:extLst>
      <p:ext uri="{BB962C8B-B14F-4D97-AF65-F5344CB8AC3E}">
        <p14:creationId xmlns:p14="http://schemas.microsoft.com/office/powerpoint/2010/main" val="4100311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D997B77-4A02-CC5A-92F3-BADE2CF42C31}"/>
              </a:ext>
            </a:extLst>
          </p:cNvPr>
          <p:cNvGraphicFramePr>
            <a:graphicFrameLocks noGrp="1"/>
          </p:cNvGraphicFramePr>
          <p:nvPr>
            <p:extLst>
              <p:ext uri="{D42A27DB-BD31-4B8C-83A1-F6EECF244321}">
                <p14:modId xmlns:p14="http://schemas.microsoft.com/office/powerpoint/2010/main" val="2887016938"/>
              </p:ext>
            </p:extLst>
          </p:nvPr>
        </p:nvGraphicFramePr>
        <p:xfrm>
          <a:off x="327928" y="627206"/>
          <a:ext cx="11536144" cy="4657397"/>
        </p:xfrm>
        <a:graphic>
          <a:graphicData uri="http://schemas.openxmlformats.org/drawingml/2006/table">
            <a:tbl>
              <a:tblPr firstRow="1" firstCol="1" bandRow="1">
                <a:tableStyleId>{5940675A-B579-460E-94D1-54222C63F5DA}</a:tableStyleId>
              </a:tblPr>
              <a:tblGrid>
                <a:gridCol w="1167135">
                  <a:extLst>
                    <a:ext uri="{9D8B030D-6E8A-4147-A177-3AD203B41FA5}">
                      <a16:colId xmlns:a16="http://schemas.microsoft.com/office/drawing/2014/main" val="523029707"/>
                    </a:ext>
                  </a:extLst>
                </a:gridCol>
                <a:gridCol w="2973773">
                  <a:extLst>
                    <a:ext uri="{9D8B030D-6E8A-4147-A177-3AD203B41FA5}">
                      <a16:colId xmlns:a16="http://schemas.microsoft.com/office/drawing/2014/main" val="3730129792"/>
                    </a:ext>
                  </a:extLst>
                </a:gridCol>
                <a:gridCol w="7395236">
                  <a:extLst>
                    <a:ext uri="{9D8B030D-6E8A-4147-A177-3AD203B41FA5}">
                      <a16:colId xmlns:a16="http://schemas.microsoft.com/office/drawing/2014/main" val="2060324330"/>
                    </a:ext>
                  </a:extLst>
                </a:gridCol>
              </a:tblGrid>
              <a:tr h="1146201">
                <a:tc gridSpan="3">
                  <a:txBody>
                    <a:bodyPr/>
                    <a:lstStyle/>
                    <a:p>
                      <a:pPr algn="ctr">
                        <a:lnSpc>
                          <a:spcPct val="107000"/>
                        </a:lnSpc>
                        <a:spcAft>
                          <a:spcPts val="800"/>
                        </a:spcAft>
                      </a:pPr>
                      <a:r>
                        <a:rPr lang="en-US" sz="2700" b="1" dirty="0">
                          <a:effectLst/>
                          <a:latin typeface="Times New Roman" panose="02020603050405020304" pitchFamily="18" charset="0"/>
                          <a:cs typeface="Times New Roman" panose="02020603050405020304" pitchFamily="18" charset="0"/>
                        </a:rPr>
                        <a:t>PHIẾU</a:t>
                      </a:r>
                      <a:r>
                        <a:rPr lang="en-US" sz="2700" b="1" baseline="0" dirty="0">
                          <a:effectLst/>
                          <a:latin typeface="Times New Roman" panose="02020603050405020304" pitchFamily="18" charset="0"/>
                          <a:cs typeface="Times New Roman" panose="02020603050405020304" pitchFamily="18" charset="0"/>
                        </a:rPr>
                        <a:t> HỌC TẬP</a:t>
                      </a:r>
                      <a:r>
                        <a:rPr lang="en-US" sz="2700" b="1" dirty="0">
                          <a:effectLst/>
                          <a:latin typeface="Times New Roman" panose="02020603050405020304" pitchFamily="18" charset="0"/>
                          <a:cs typeface="Times New Roman" panose="02020603050405020304" pitchFamily="18" charset="0"/>
                        </a:rPr>
                        <a:t> SỐ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ý cho đề bài</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tướng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algn="ctr">
                        <a:lnSpc>
                          <a:spcPct val="107000"/>
                        </a:lnSpc>
                        <a:spcAft>
                          <a:spcPts val="800"/>
                        </a:spcAft>
                      </a:pPr>
                      <a:endParaRPr lang="en-US" sz="2700" b="1" dirty="0">
                        <a:effectLst/>
                        <a:latin typeface="Times New Roman" panose="02020603050405020304" pitchFamily="18" charset="0"/>
                        <a:cs typeface="Times New Roman" panose="02020603050405020304" pitchFamily="18" charset="0"/>
                      </a:endParaRPr>
                    </a:p>
                  </a:txBody>
                  <a:tcPr marL="1065" marR="106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89148076"/>
                  </a:ext>
                </a:extLst>
              </a:tr>
              <a:tr h="1115074">
                <a:tc>
                  <a:txBody>
                    <a:bodyPr/>
                    <a:lstStyle/>
                    <a:p>
                      <a:pPr algn="ctr">
                        <a:lnSpc>
                          <a:spcPct val="107000"/>
                        </a:lnSpc>
                        <a:spcAft>
                          <a:spcPts val="800"/>
                        </a:spcAft>
                      </a:pPr>
                      <a:r>
                        <a:rPr lang="en-US" sz="2400" b="1" dirty="0" err="1">
                          <a:effectLst/>
                          <a:latin typeface="Times New Roman" panose="02020603050405020304" pitchFamily="18" charset="0"/>
                          <a:cs typeface="Times New Roman" panose="02020603050405020304" pitchFamily="18" charset="0"/>
                        </a:rPr>
                        <a:t>Phần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tc>
                <a:tc>
                  <a:txBody>
                    <a:bodyPr/>
                    <a:lstStyle/>
                    <a:p>
                      <a:pPr algn="ctr">
                        <a:lnSpc>
                          <a:spcPct val="107000"/>
                        </a:lnSpc>
                        <a:spcAft>
                          <a:spcPts val="800"/>
                        </a:spcAft>
                      </a:pPr>
                      <a:r>
                        <a:rPr lang="en-US" sz="2400" b="1" dirty="0" err="1">
                          <a:effectLst/>
                          <a:latin typeface="Times New Roman" panose="02020603050405020304" pitchFamily="18" charset="0"/>
                          <a:cs typeface="Times New Roman" panose="02020603050405020304" pitchFamily="18" charset="0"/>
                        </a:rPr>
                        <a:t>Nhiệm</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vụ</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tc>
                <a:tc>
                  <a:txBody>
                    <a:bodyPr/>
                    <a:lstStyle/>
                    <a:p>
                      <a:pPr algn="ctr">
                        <a:lnSpc>
                          <a:spcPct val="107000"/>
                        </a:lnSpc>
                        <a:spcAft>
                          <a:spcPts val="800"/>
                        </a:spcAft>
                      </a:pPr>
                      <a:r>
                        <a:rPr lang="en-US" sz="2400" b="1" dirty="0" err="1">
                          <a:effectLst/>
                          <a:latin typeface="Times New Roman" panose="02020603050405020304" pitchFamily="18" charset="0"/>
                          <a:cs typeface="Times New Roman" panose="02020603050405020304" pitchFamily="18" charset="0"/>
                        </a:rPr>
                        <a:t>Nội</a:t>
                      </a:r>
                      <a:r>
                        <a:rPr lang="en-US" sz="2400" b="1" dirty="0">
                          <a:effectLst/>
                          <a:latin typeface="Times New Roman" panose="02020603050405020304" pitchFamily="18" charset="0"/>
                          <a:cs typeface="Times New Roman" panose="02020603050405020304" pitchFamily="18" charset="0"/>
                        </a:rPr>
                        <a:t> dung </a:t>
                      </a:r>
                      <a:r>
                        <a:rPr lang="en-US" sz="2400" b="1" dirty="0" err="1">
                          <a:effectLst/>
                          <a:latin typeface="Times New Roman" panose="02020603050405020304" pitchFamily="18" charset="0"/>
                          <a:cs typeface="Times New Roman" panose="02020603050405020304" pitchFamily="18" charset="0"/>
                        </a:rPr>
                        <a:t>dự</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kiến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Bằng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chứng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cầ</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có</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tc>
                <a:extLst>
                  <a:ext uri="{0D108BD9-81ED-4DB2-BD59-A6C34878D82A}">
                    <a16:rowId xmlns:a16="http://schemas.microsoft.com/office/drawing/2014/main" val="3637555027"/>
                  </a:ext>
                </a:extLst>
              </a:tr>
              <a:tr h="707099">
                <a:tc rowSpan="2">
                  <a:txBody>
                    <a:bodyPr/>
                    <a:lstStyle/>
                    <a:p>
                      <a:pPr>
                        <a:lnSpc>
                          <a:spcPct val="107000"/>
                        </a:lnSpc>
                        <a:spcAft>
                          <a:spcPts val="800"/>
                        </a:spcAft>
                      </a:pPr>
                      <a:endParaRPr lang="en-US" sz="2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Mở</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bài</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tc>
                <a:tc>
                  <a:txBody>
                    <a:bodyPr/>
                    <a:lstStyle/>
                    <a:p>
                      <a:pPr>
                        <a:lnSpc>
                          <a:spcPct val="107000"/>
                        </a:lnSpc>
                        <a:spcAft>
                          <a:spcPts val="800"/>
                        </a:spcAft>
                      </a:pP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dắt</a:t>
                      </a:r>
                      <a:endPar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tc>
                <a:tc>
                  <a:txBody>
                    <a:bodyPr/>
                    <a:lstStyle/>
                    <a:p>
                      <a:pPr>
                        <a:lnSpc>
                          <a:spcPct val="100000"/>
                        </a:lnSpc>
                        <a:spcAft>
                          <a:spcPts val="800"/>
                        </a:spcAft>
                      </a:pPr>
                      <a:r>
                        <a:rPr lang="vi-VN" sz="2400" b="0" i="0" dirty="0">
                          <a:solidFill>
                            <a:srgbClr val="000000"/>
                          </a:solidFill>
                          <a:effectLst/>
                          <a:latin typeface="Times New Roman" panose="02020603050405020304" pitchFamily="18" charset="0"/>
                          <a:cs typeface="Times New Roman" panose="02020603050405020304" pitchFamily="18" charset="0"/>
                        </a:rPr>
                        <a:t>Trong lịch sử nước Việt ta còn ghi lại rất nhiều câu nói bất hủ của các bậc anh hùng dân tộc, làm rạng danh nước nhà.</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tc>
                <a:extLst>
                  <a:ext uri="{0D108BD9-81ED-4DB2-BD59-A6C34878D82A}">
                    <a16:rowId xmlns:a16="http://schemas.microsoft.com/office/drawing/2014/main" val="551887466"/>
                  </a:ext>
                </a:extLst>
              </a:tr>
              <a:tr h="1522959">
                <a:tc vMerge="1">
                  <a:txBody>
                    <a:bodyPr/>
                    <a:lstStyle/>
                    <a:p>
                      <a:endParaRPr lang="en-US"/>
                    </a:p>
                  </a:txBody>
                  <a:tcPr/>
                </a:tc>
                <a:tc>
                  <a:txBody>
                    <a:bodyPr/>
                    <a:lstStyle/>
                    <a:p>
                      <a:pPr>
                        <a:lnSpc>
                          <a:spcPct val="107000"/>
                        </a:lnSpc>
                        <a:spcAft>
                          <a:spcPts val="800"/>
                        </a:spcAft>
                      </a:pP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Trần</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hủ</a:t>
                      </a:r>
                      <a:r>
                        <a:rPr lang="en-US"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tc>
                <a:tc>
                  <a:txBody>
                    <a:bodyPr/>
                    <a:lstStyle/>
                    <a:p>
                      <a:pPr>
                        <a:lnSpc>
                          <a:spcPct val="107000"/>
                        </a:lnSpc>
                        <a:spcAft>
                          <a:spcPts val="800"/>
                        </a:spcAft>
                      </a:pP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Ta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thà</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ma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chứ</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thèm</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vương</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tc>
                <a:extLst>
                  <a:ext uri="{0D108BD9-81ED-4DB2-BD59-A6C34878D82A}">
                    <a16:rowId xmlns:a16="http://schemas.microsoft.com/office/drawing/2014/main" val="3940144707"/>
                  </a:ext>
                </a:extLst>
              </a:tr>
            </a:tbl>
          </a:graphicData>
        </a:graphic>
      </p:graphicFrame>
    </p:spTree>
    <p:extLst>
      <p:ext uri="{BB962C8B-B14F-4D97-AF65-F5344CB8AC3E}">
        <p14:creationId xmlns:p14="http://schemas.microsoft.com/office/powerpoint/2010/main" val="3133515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11C5205-7906-D36F-6CE3-9D0264757F68}"/>
              </a:ext>
            </a:extLst>
          </p:cNvPr>
          <p:cNvGraphicFramePr>
            <a:graphicFrameLocks noGrp="1"/>
          </p:cNvGraphicFramePr>
          <p:nvPr>
            <p:extLst>
              <p:ext uri="{D42A27DB-BD31-4B8C-83A1-F6EECF244321}">
                <p14:modId xmlns:p14="http://schemas.microsoft.com/office/powerpoint/2010/main" val="1595437287"/>
              </p:ext>
            </p:extLst>
          </p:nvPr>
        </p:nvGraphicFramePr>
        <p:xfrm>
          <a:off x="215900" y="127002"/>
          <a:ext cx="11839466" cy="6379812"/>
        </p:xfrm>
        <a:graphic>
          <a:graphicData uri="http://schemas.openxmlformats.org/drawingml/2006/table">
            <a:tbl>
              <a:tblPr firstRow="1" firstCol="1" bandRow="1">
                <a:tableStyleId>{5940675A-B579-460E-94D1-54222C63F5DA}</a:tableStyleId>
              </a:tblPr>
              <a:tblGrid>
                <a:gridCol w="808440">
                  <a:extLst>
                    <a:ext uri="{9D8B030D-6E8A-4147-A177-3AD203B41FA5}">
                      <a16:colId xmlns:a16="http://schemas.microsoft.com/office/drawing/2014/main" val="2159876850"/>
                    </a:ext>
                  </a:extLst>
                </a:gridCol>
                <a:gridCol w="1467397">
                  <a:extLst>
                    <a:ext uri="{9D8B030D-6E8A-4147-A177-3AD203B41FA5}">
                      <a16:colId xmlns:a16="http://schemas.microsoft.com/office/drawing/2014/main" val="4036119334"/>
                    </a:ext>
                  </a:extLst>
                </a:gridCol>
                <a:gridCol w="9563629">
                  <a:extLst>
                    <a:ext uri="{9D8B030D-6E8A-4147-A177-3AD203B41FA5}">
                      <a16:colId xmlns:a16="http://schemas.microsoft.com/office/drawing/2014/main" val="3722896400"/>
                    </a:ext>
                  </a:extLst>
                </a:gridCol>
              </a:tblGrid>
              <a:tr h="3636736">
                <a:tc rowSpan="2">
                  <a:txBody>
                    <a:bodyPr/>
                    <a:lstStyle/>
                    <a:p>
                      <a:pPr>
                        <a:lnSpc>
                          <a:spcPct val="107000"/>
                        </a:lnSpc>
                        <a:spcAft>
                          <a:spcPts val="800"/>
                        </a:spcAft>
                      </a:pPr>
                      <a:r>
                        <a:rPr lang="en-US" sz="2400" b="1" dirty="0" err="1">
                          <a:solidFill>
                            <a:schemeClr val="tx1"/>
                          </a:solidFill>
                          <a:effectLst/>
                          <a:latin typeface="Times New Roman" panose="02020603050405020304" pitchFamily="18" charset="0"/>
                          <a:cs typeface="Times New Roman" panose="02020603050405020304" pitchFamily="18" charset="0"/>
                        </a:rPr>
                        <a:t>Thân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bài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nchor="ctr"/>
                </a:tc>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Giải</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thích</a:t>
                      </a:r>
                      <a:endParaRPr lang="en-US" sz="2400" b="1"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2400" b="1" dirty="0">
                          <a:solidFill>
                            <a:schemeClr val="tx1"/>
                          </a:solidFill>
                          <a:effectLst/>
                          <a:latin typeface="Times New Roman" panose="02020603050405020304" pitchFamily="18" charset="0"/>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nchor="ctr"/>
                </a:tc>
                <a:tc>
                  <a:txBody>
                    <a:bodyPr/>
                    <a:lstStyle/>
                    <a:p>
                      <a:pPr marL="0" indent="0">
                        <a:lnSpc>
                          <a:spcPct val="107000"/>
                        </a:lnSpc>
                        <a:spcAft>
                          <a:spcPts val="800"/>
                        </a:spcAft>
                        <a:buFontTx/>
                        <a:buNone/>
                      </a:pP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Vài</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tướng</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Trần</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Trọng</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Giải</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thích</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nói</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 </a:t>
                      </a:r>
                      <a:r>
                        <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24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Nam</a:t>
                      </a:r>
                      <a:r>
                        <a:rPr kumimoji="0" lang="vi-VN" sz="24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đất nước của chúng ta, nước Đại Việt, nay là Việt Nam. “</a:t>
                      </a:r>
                      <a:r>
                        <a:rPr kumimoji="0" lang="en-US" sz="24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Ta </a:t>
                      </a:r>
                      <a:r>
                        <a:rPr kumimoji="0" lang="en-US" sz="24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thà</a:t>
                      </a:r>
                      <a:r>
                        <a:rPr kumimoji="0" lang="en-US" sz="24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làm</a:t>
                      </a:r>
                      <a:r>
                        <a:rPr kumimoji="0" lang="en-US" sz="24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ma </a:t>
                      </a:r>
                      <a:r>
                        <a:rPr kumimoji="0" lang="en-US" sz="24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24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Nam</a:t>
                      </a:r>
                      <a:r>
                        <a:rPr kumimoji="0" lang="vi-VN" sz="24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tức là sẵn sàng chết vì đất nước mình.</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vi-VN" sz="24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đất Bắc”:</a:t>
                      </a:r>
                      <a:r>
                        <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ý chỉ nhà Nguyên –Mông, là nhà nước phong kiến phương Bắc, đất nước của kẻ thù đang xâm chiếm nước ta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=&gt;</a:t>
                      </a:r>
                      <a:r>
                        <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Câu nói thể hiện tinh thần bất khuất, không chịu sống nô lệ, khẳng định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tấm</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lòng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to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lớn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vị</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chính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quân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tử</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nói</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ấy</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đến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nay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vẫn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truyền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cảm</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hứng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thế</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hệ</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thanh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niên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Việt</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Nam,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học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biết</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cống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hiến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Tổ</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quốc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tc>
                <a:extLst>
                  <a:ext uri="{0D108BD9-81ED-4DB2-BD59-A6C34878D82A}">
                    <a16:rowId xmlns:a16="http://schemas.microsoft.com/office/drawing/2014/main" val="166409710"/>
                  </a:ext>
                </a:extLst>
              </a:tr>
              <a:tr h="2595021">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Các</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biểu</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hiện</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inh thần bất khuất,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lòng</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yêu</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nước</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Căm thù giặc tột độ, quyết không đội trời chung với kẻ thù</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Sẵn sàng hi sinh xả thân vì nước;</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Yêu nước nồng nàn, có ý chí kiên cường, dũng cảm, bất khuất trước mọi hoàn cảnh, ...</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Đặt vận mệnh, sự an nguy của tổ quốc lên trên hết...</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a:lnSpc>
                          <a:spcPct val="107000"/>
                        </a:lnSpc>
                        <a:spcAft>
                          <a:spcPts val="800"/>
                        </a:spcAft>
                      </a:pP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nchor="ctr"/>
                </a:tc>
                <a:extLst>
                  <a:ext uri="{0D108BD9-81ED-4DB2-BD59-A6C34878D82A}">
                    <a16:rowId xmlns:a16="http://schemas.microsoft.com/office/drawing/2014/main" val="750300267"/>
                  </a:ext>
                </a:extLst>
              </a:tr>
            </a:tbl>
          </a:graphicData>
        </a:graphic>
      </p:graphicFrame>
    </p:spTree>
    <p:extLst>
      <p:ext uri="{BB962C8B-B14F-4D97-AF65-F5344CB8AC3E}">
        <p14:creationId xmlns:p14="http://schemas.microsoft.com/office/powerpoint/2010/main" val="3476392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12901-5BC7-5290-66FB-9E460965E3C6}"/>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11443D1-BC21-2F07-33D1-78963318ADFD}"/>
              </a:ext>
            </a:extLst>
          </p:cNvPr>
          <p:cNvGraphicFramePr>
            <a:graphicFrameLocks noGrp="1"/>
          </p:cNvGraphicFramePr>
          <p:nvPr>
            <p:extLst>
              <p:ext uri="{D42A27DB-BD31-4B8C-83A1-F6EECF244321}">
                <p14:modId xmlns:p14="http://schemas.microsoft.com/office/powerpoint/2010/main" val="1019125942"/>
              </p:ext>
            </p:extLst>
          </p:nvPr>
        </p:nvGraphicFramePr>
        <p:xfrm>
          <a:off x="177800" y="195274"/>
          <a:ext cx="11836401" cy="5879706"/>
        </p:xfrm>
        <a:graphic>
          <a:graphicData uri="http://schemas.openxmlformats.org/drawingml/2006/table">
            <a:tbl>
              <a:tblPr firstRow="1" firstCol="1" bandRow="1">
                <a:tableStyleId>{5940675A-B579-460E-94D1-54222C63F5DA}</a:tableStyleId>
              </a:tblPr>
              <a:tblGrid>
                <a:gridCol w="937049">
                  <a:extLst>
                    <a:ext uri="{9D8B030D-6E8A-4147-A177-3AD203B41FA5}">
                      <a16:colId xmlns:a16="http://schemas.microsoft.com/office/drawing/2014/main" val="2159876850"/>
                    </a:ext>
                  </a:extLst>
                </a:gridCol>
                <a:gridCol w="1094951">
                  <a:extLst>
                    <a:ext uri="{9D8B030D-6E8A-4147-A177-3AD203B41FA5}">
                      <a16:colId xmlns:a16="http://schemas.microsoft.com/office/drawing/2014/main" val="4036119334"/>
                    </a:ext>
                  </a:extLst>
                </a:gridCol>
                <a:gridCol w="1879600">
                  <a:extLst>
                    <a:ext uri="{9D8B030D-6E8A-4147-A177-3AD203B41FA5}">
                      <a16:colId xmlns:a16="http://schemas.microsoft.com/office/drawing/2014/main" val="3722896400"/>
                    </a:ext>
                  </a:extLst>
                </a:gridCol>
                <a:gridCol w="7924801">
                  <a:extLst>
                    <a:ext uri="{9D8B030D-6E8A-4147-A177-3AD203B41FA5}">
                      <a16:colId xmlns:a16="http://schemas.microsoft.com/office/drawing/2014/main" val="1815141631"/>
                    </a:ext>
                  </a:extLst>
                </a:gridCol>
              </a:tblGrid>
              <a:tr h="5879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effectLst/>
                          <a:latin typeface="Times New Roman" panose="02020603050405020304" pitchFamily="18" charset="0"/>
                          <a:cs typeface="Times New Roman" panose="02020603050405020304" pitchFamily="18" charset="0"/>
                        </a:rPr>
                        <a:t>Thân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bài</a:t>
                      </a:r>
                      <a:endParaRPr lang="en-US" sz="2400" b="1" dirty="0">
                        <a:effectLst/>
                        <a:latin typeface="Times New Roman" panose="02020603050405020304" pitchFamily="18" charset="0"/>
                        <a:cs typeface="Times New Roman" panose="02020603050405020304" pitchFamily="18" charset="0"/>
                      </a:endParaRPr>
                    </a:p>
                    <a:p>
                      <a:pPr algn="l"/>
                      <a:endParaRPr lang="en-US" sz="2400" dirty="0">
                        <a:latin typeface="Times New Roman" panose="02020603050405020304" pitchFamily="18" charset="0"/>
                        <a:cs typeface="Times New Roman" panose="02020603050405020304" pitchFamily="18" charset="0"/>
                      </a:endParaRPr>
                    </a:p>
                  </a:txBody>
                  <a:tcPr marL="60960" marR="60960" marT="30480" marB="30480" anchor="ctr"/>
                </a:tc>
                <a:tc>
                  <a:txBody>
                    <a:bodyPr/>
                    <a:lstStyle/>
                    <a:p>
                      <a:pPr algn="l">
                        <a:lnSpc>
                          <a:spcPct val="107000"/>
                        </a:lnSpc>
                        <a:spcAft>
                          <a:spcPts val="800"/>
                        </a:spcAft>
                      </a:pP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Bàn luận</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Khẳng định: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lời tuyên thệ xả thân vì 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à lí tưởng sống cao đẹp của mọi thời đại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2400" dirty="0">
                          <a:effectLst/>
                          <a:latin typeface="Times New Roman" panose="02020603050405020304" pitchFamily="18" charset="0"/>
                          <a:cs typeface="Times New Roman" panose="02020603050405020304" pitchFamily="18" charset="0"/>
                        </a:rPr>
                        <a:t> </a:t>
                      </a:r>
                    </a:p>
                  </a:txBody>
                  <a:tcPr marL="1065" marR="1065"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Bởi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Nhằm bảo vệ lực lượng kháng chiến của nhà Trần, trung thành với vua tôi đến hơi thở cuối cùng.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 truyền thống lịch sử vẻ vang của dân tộc ta, là cội nguồn sức mạnh dân tộc .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indent="0" algn="l">
                        <a:lnSpc>
                          <a:spcPct val="107000"/>
                        </a:lnSpc>
                        <a:spcAft>
                          <a:spcPts val="800"/>
                        </a:spcAft>
                        <a:buFontTx/>
                        <a:buNone/>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tảng</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đạo đức, xuất phát từ lòng yêu nước, tự hào dân tộc,  để thực hiện khát vọng ngàn đời của dân tộc giữ vững nền độc lập, chủ quyền dân tộc</a:t>
                      </a:r>
                      <a:endParaRPr lang="en-US" sz="2400" dirty="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tinh thần bất khuất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đắn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sẵn sàng cống hiến sức lực của mình vì nước, luôn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Tinh thần bất khuất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gắn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nâng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Tạo thành nguồn cổ vũ động viên to lớn cho quân dân.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gn="l">
                        <a:lnSpc>
                          <a:spcPct val="107000"/>
                        </a:lnSpc>
                        <a:spcAft>
                          <a:spcPts val="800"/>
                        </a:spcAft>
                      </a:pPr>
                      <a:endParaRPr lang="en-US" sz="2400" dirty="0">
                        <a:effectLst/>
                        <a:latin typeface="Times New Roman" panose="02020603050405020304" pitchFamily="18" charset="0"/>
                        <a:cs typeface="Times New Roman" panose="02020603050405020304" pitchFamily="18" charset="0"/>
                      </a:endParaRPr>
                    </a:p>
                  </a:txBody>
                  <a:tcPr marL="1065" marR="1065" marT="0" marB="0"/>
                </a:tc>
                <a:extLst>
                  <a:ext uri="{0D108BD9-81ED-4DB2-BD59-A6C34878D82A}">
                    <a16:rowId xmlns:a16="http://schemas.microsoft.com/office/drawing/2014/main" val="750300267"/>
                  </a:ext>
                </a:extLst>
              </a:tr>
            </a:tbl>
          </a:graphicData>
        </a:graphic>
      </p:graphicFrame>
      <p:pic>
        <p:nvPicPr>
          <p:cNvPr id="6" name="Picture 5">
            <a:extLst>
              <a:ext uri="{FF2B5EF4-FFF2-40B4-BE49-F238E27FC236}">
                <a16:creationId xmlns:a16="http://schemas.microsoft.com/office/drawing/2014/main" id="{EFB46C9A-6B72-6824-AF48-09DC064B8211}"/>
              </a:ext>
            </a:extLst>
          </p:cNvPr>
          <p:cNvPicPr>
            <a:picLocks noChangeAspect="1"/>
          </p:cNvPicPr>
          <p:nvPr/>
        </p:nvPicPr>
        <p:blipFill>
          <a:blip r:embed="rId2"/>
          <a:stretch>
            <a:fillRect/>
          </a:stretch>
        </p:blipFill>
        <p:spPr>
          <a:xfrm>
            <a:off x="-558800" y="-613737"/>
            <a:ext cx="2363718" cy="1618021"/>
          </a:xfrm>
          <a:prstGeom prst="rect">
            <a:avLst/>
          </a:prstGeom>
        </p:spPr>
      </p:pic>
    </p:spTree>
    <p:extLst>
      <p:ext uri="{BB962C8B-B14F-4D97-AF65-F5344CB8AC3E}">
        <p14:creationId xmlns:p14="http://schemas.microsoft.com/office/powerpoint/2010/main" val="4032061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44892" y="579396"/>
            <a:ext cx="11146054" cy="344584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Luật</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chơi</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p>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nhân</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Nhiệm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vụ</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Theo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dõi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mỗi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lên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phẩm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chất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truyền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lối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cao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đẹp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pic>
        <p:nvPicPr>
          <p:cNvPr id="6" name="图片 1"/>
          <p:cNvPicPr>
            <a:picLocks noChangeAspect="1"/>
          </p:cNvPicPr>
          <p:nvPr/>
        </p:nvPicPr>
        <p:blipFill rotWithShape="1">
          <a:blip r:embed="rId3" cstate="print">
            <a:extLst>
              <a:ext uri="{28A0092B-C50C-407E-A947-70E740481C1C}">
                <a14:useLocalDpi xmlns:a14="http://schemas.microsoft.com/office/drawing/2010/main" val="0"/>
              </a:ext>
            </a:extLst>
          </a:blip>
          <a:srcRect t="48009"/>
          <a:stretch/>
        </p:blipFill>
        <p:spPr>
          <a:xfrm>
            <a:off x="183210" y="3405295"/>
            <a:ext cx="12069419" cy="3529707"/>
          </a:xfrm>
          <a:prstGeom prst="rect">
            <a:avLst/>
          </a:prstGeom>
        </p:spPr>
      </p:pic>
      <p:sp>
        <p:nvSpPr>
          <p:cNvPr id="2" name="TextBox 1"/>
          <p:cNvSpPr txBox="1"/>
          <p:nvPr/>
        </p:nvSpPr>
        <p:spPr>
          <a:xfrm>
            <a:off x="3069020" y="579396"/>
            <a:ext cx="5759669" cy="584775"/>
          </a:xfrm>
          <a:prstGeom prst="rect">
            <a:avLst/>
          </a:prstGeom>
          <a:noFill/>
        </p:spPr>
        <p:txBody>
          <a:bodyPr wrap="square" rtlCol="0">
            <a:sp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THỬ TÀI ĐOÁN Ý</a:t>
            </a:r>
          </a:p>
        </p:txBody>
      </p:sp>
    </p:spTree>
    <p:extLst>
      <p:ext uri="{BB962C8B-B14F-4D97-AF65-F5344CB8AC3E}">
        <p14:creationId xmlns:p14="http://schemas.microsoft.com/office/powerpoint/2010/main" val="3936866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4A18C-759A-9893-955C-C542CF8C04C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5F60D6D-DC94-895E-B7AF-F0DE44600690}"/>
              </a:ext>
            </a:extLst>
          </p:cNvPr>
          <p:cNvGraphicFramePr>
            <a:graphicFrameLocks noGrp="1"/>
          </p:cNvGraphicFramePr>
          <p:nvPr>
            <p:extLst>
              <p:ext uri="{D42A27DB-BD31-4B8C-83A1-F6EECF244321}">
                <p14:modId xmlns:p14="http://schemas.microsoft.com/office/powerpoint/2010/main" val="3169143477"/>
              </p:ext>
            </p:extLst>
          </p:nvPr>
        </p:nvGraphicFramePr>
        <p:xfrm>
          <a:off x="203200" y="333733"/>
          <a:ext cx="11785600" cy="4487946"/>
        </p:xfrm>
        <a:graphic>
          <a:graphicData uri="http://schemas.openxmlformats.org/drawingml/2006/table">
            <a:tbl>
              <a:tblPr firstRow="1" firstCol="1" bandRow="1">
                <a:tableStyleId>{5940675A-B579-460E-94D1-54222C63F5DA}</a:tableStyleId>
              </a:tblPr>
              <a:tblGrid>
                <a:gridCol w="1219200">
                  <a:extLst>
                    <a:ext uri="{9D8B030D-6E8A-4147-A177-3AD203B41FA5}">
                      <a16:colId xmlns:a16="http://schemas.microsoft.com/office/drawing/2014/main" val="3029684280"/>
                    </a:ext>
                  </a:extLst>
                </a:gridCol>
                <a:gridCol w="1213945">
                  <a:extLst>
                    <a:ext uri="{9D8B030D-6E8A-4147-A177-3AD203B41FA5}">
                      <a16:colId xmlns:a16="http://schemas.microsoft.com/office/drawing/2014/main" val="2558354459"/>
                    </a:ext>
                  </a:extLst>
                </a:gridCol>
                <a:gridCol w="9352455">
                  <a:extLst>
                    <a:ext uri="{9D8B030D-6E8A-4147-A177-3AD203B41FA5}">
                      <a16:colId xmlns:a16="http://schemas.microsoft.com/office/drawing/2014/main" val="2007842434"/>
                    </a:ext>
                  </a:extLst>
                </a:gridCol>
              </a:tblGrid>
              <a:tr h="1934924">
                <a:tc rowSpan="2">
                  <a:txBody>
                    <a:bodyPr/>
                    <a:lstStyle/>
                    <a:p>
                      <a:pPr algn="ctr">
                        <a:lnSpc>
                          <a:spcPct val="107000"/>
                        </a:lnSpc>
                        <a:spcAft>
                          <a:spcPts val="800"/>
                        </a:spcAft>
                      </a:pPr>
                      <a:endParaRPr lang="en-US" sz="2400" b="1" dirty="0">
                        <a:effectLst/>
                        <a:latin typeface="Times New Roman" panose="02020603050405020304" pitchFamily="18" charset="0"/>
                        <a:cs typeface="Times New Roman" panose="02020603050405020304" pitchFamily="18" charset="0"/>
                      </a:endParaRPr>
                    </a:p>
                    <a:p>
                      <a:pPr algn="ctr">
                        <a:lnSpc>
                          <a:spcPct val="107000"/>
                        </a:lnSpc>
                        <a:spcAft>
                          <a:spcPts val="800"/>
                        </a:spcAft>
                      </a:pPr>
                      <a:r>
                        <a:rPr lang="en-US" sz="2400" b="1" dirty="0" err="1">
                          <a:effectLst/>
                          <a:latin typeface="Times New Roman" panose="02020603050405020304" pitchFamily="18" charset="0"/>
                          <a:cs typeface="Times New Roman" panose="02020603050405020304" pitchFamily="18" charset="0"/>
                        </a:rPr>
                        <a:t>Thân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bài</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nchor="ctr"/>
                </a:tc>
                <a:tc rowSpan="2">
                  <a:txBody>
                    <a:bodyPr/>
                    <a:lstStyle/>
                    <a:p>
                      <a:pPr marL="0" marR="0" lvl="0" indent="0" algn="ctr" defTabSz="914400" rtl="0" eaLnBrk="1" fontAlgn="t"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Chứng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minh</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nSpc>
                          <a:spcPct val="107000"/>
                        </a:lnSpc>
                        <a:spcAft>
                          <a:spcPts val="800"/>
                        </a:spcAft>
                      </a:pP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nchor="ctr"/>
                </a:tc>
                <a:tc>
                  <a:txBody>
                    <a:bodyPr/>
                    <a:lstStyle/>
                    <a:p>
                      <a:pPr marL="347472" marR="0" lvl="0" indent="-347472" algn="just" defTabSz="914400" rtl="0" eaLnBrk="1" fontAlgn="t"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lịch sử: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t" latinLnBrk="0" hangingPunct="1">
                        <a:lnSpc>
                          <a:spcPct val="115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Kháng chiến chống quân Nguyên xâm lược năm 1285 là lời khẳng định cho giá trị của tinh thần bất khuất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t" latinLnBrk="0" hangingPunct="1">
                        <a:lnSpc>
                          <a:spcPct val="115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Trong kháng chiến chống Mỹ, hàng triệu người con đất Việt đã nằm xuống chiến trường để mang lại nền hòa bình cho dân tộc.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1065" marR="1065" marT="0" marB="0" anchor="ctr"/>
                </a:tc>
                <a:extLst>
                  <a:ext uri="{0D108BD9-81ED-4DB2-BD59-A6C34878D82A}">
                    <a16:rowId xmlns:a16="http://schemas.microsoft.com/office/drawing/2014/main" val="3370481223"/>
                  </a:ext>
                </a:extLst>
              </a:tr>
              <a:tr h="2384826">
                <a:tc vMerge="1">
                  <a:txBody>
                    <a:bodyPr/>
                    <a:lstStyle/>
                    <a:p>
                      <a:endParaRPr lang="en-US"/>
                    </a:p>
                  </a:txBody>
                  <a:tcPr/>
                </a:tc>
                <a:tc vMerge="1">
                  <a:txBody>
                    <a:bodyPr/>
                    <a:lstStyle/>
                    <a:p>
                      <a:pPr>
                        <a:lnSpc>
                          <a:spcPct val="107000"/>
                        </a:lnSpc>
                        <a:spcAft>
                          <a:spcPts val="800"/>
                        </a:spcAft>
                      </a:pPr>
                      <a:endParaRPr lang="en-US" sz="27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nchor="ctr"/>
                </a:tc>
                <a:tc>
                  <a:txBody>
                    <a:bodyPr/>
                    <a:lstStyle/>
                    <a:p>
                      <a:pPr marL="347472" marR="0" lvl="0" indent="-347472" algn="just" defTabSz="914400" rtl="0" eaLnBrk="1" fontAlgn="t" latinLnBrk="0" hangingPunct="1">
                        <a:lnSpc>
                          <a:spcPct val="115000"/>
                        </a:lnSpc>
                        <a:spcBef>
                          <a:spcPts val="0"/>
                        </a:spcBef>
                        <a:spcAft>
                          <a:spcPts val="0"/>
                        </a:spcAft>
                        <a:buClrTx/>
                        <a:buSzTx/>
                        <a:buFontTx/>
                        <a:buChar char="-"/>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văn học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t" latinLnBrk="0" hangingPunct="1">
                        <a:lnSpc>
                          <a:spcPct val="115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Bài thơ thần “Nam quốc sơn hà” vang lên trong một ngôi đền bên sông Như Nguyệt trong kháng chiến chống quân Tống năm 1077, l</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t" latinLnBrk="0" hangingPunct="1">
                        <a:lnSpc>
                          <a:spcPct val="115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Lời kêu gọi tướng sĩ đứng lên đánh giặc Nguyện của Trần Quốc Tuấn trong “Hịch tướng sĩ” vào trước năm 1285,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nchor="ctr"/>
                </a:tc>
                <a:extLst>
                  <a:ext uri="{0D108BD9-81ED-4DB2-BD59-A6C34878D82A}">
                    <a16:rowId xmlns:a16="http://schemas.microsoft.com/office/drawing/2014/main" val="933486539"/>
                  </a:ext>
                </a:extLst>
              </a:tr>
            </a:tbl>
          </a:graphicData>
        </a:graphic>
      </p:graphicFrame>
      <p:graphicFrame>
        <p:nvGraphicFramePr>
          <p:cNvPr id="5" name="Table 4">
            <a:extLst>
              <a:ext uri="{FF2B5EF4-FFF2-40B4-BE49-F238E27FC236}">
                <a16:creationId xmlns:a16="http://schemas.microsoft.com/office/drawing/2014/main" id="{10CE30D5-3431-4895-A1D3-8000E0945F98}"/>
              </a:ext>
            </a:extLst>
          </p:cNvPr>
          <p:cNvGraphicFramePr>
            <a:graphicFrameLocks noGrp="1"/>
          </p:cNvGraphicFramePr>
          <p:nvPr>
            <p:extLst>
              <p:ext uri="{D42A27DB-BD31-4B8C-83A1-F6EECF244321}">
                <p14:modId xmlns:p14="http://schemas.microsoft.com/office/powerpoint/2010/main" val="250617447"/>
              </p:ext>
            </p:extLst>
          </p:nvPr>
        </p:nvGraphicFramePr>
        <p:xfrm>
          <a:off x="203200" y="4821679"/>
          <a:ext cx="11785600" cy="1752600"/>
        </p:xfrm>
        <a:graphic>
          <a:graphicData uri="http://schemas.openxmlformats.org/drawingml/2006/table">
            <a:tbl>
              <a:tblPr firstRow="1" firstCol="1" bandRow="1">
                <a:tableStyleId>{5940675A-B579-460E-94D1-54222C63F5DA}</a:tableStyleId>
              </a:tblPr>
              <a:tblGrid>
                <a:gridCol w="1219200">
                  <a:extLst>
                    <a:ext uri="{9D8B030D-6E8A-4147-A177-3AD203B41FA5}">
                      <a16:colId xmlns:a16="http://schemas.microsoft.com/office/drawing/2014/main" val="3029684280"/>
                    </a:ext>
                  </a:extLst>
                </a:gridCol>
                <a:gridCol w="1215697">
                  <a:extLst>
                    <a:ext uri="{9D8B030D-6E8A-4147-A177-3AD203B41FA5}">
                      <a16:colId xmlns:a16="http://schemas.microsoft.com/office/drawing/2014/main" val="2558354459"/>
                    </a:ext>
                  </a:extLst>
                </a:gridCol>
                <a:gridCol w="9350703">
                  <a:extLst>
                    <a:ext uri="{9D8B030D-6E8A-4147-A177-3AD203B41FA5}">
                      <a16:colId xmlns:a16="http://schemas.microsoft.com/office/drawing/2014/main" val="2007842434"/>
                    </a:ext>
                  </a:extLst>
                </a:gridCol>
              </a:tblGrid>
              <a:tr h="1752600">
                <a:tc>
                  <a:txBody>
                    <a:bodyPr/>
                    <a:lstStyle/>
                    <a:p>
                      <a:pPr algn="ctr">
                        <a:lnSpc>
                          <a:spcPct val="107000"/>
                        </a:lnSpc>
                        <a:spcAft>
                          <a:spcPts val="800"/>
                        </a:spcAft>
                      </a:pP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Bình luận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Mở rộng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nSpc>
                          <a:spcPct val="107000"/>
                        </a:lnSpc>
                        <a:spcAft>
                          <a:spcPts val="800"/>
                        </a:spcAft>
                      </a:pP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Câu nói đến nay vẫn còn nguyên giá trị, trở thành nguồn sức mạnh cho mọi người, chứa chất khát vọng của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dân tộc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Phê phán những kẻ luôn hèn nhát, vị kỉ, đặt lợi ích của bản thân lên trên lợi ích của quốc gia dân tộc.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nchor="ctr"/>
                </a:tc>
                <a:extLst>
                  <a:ext uri="{0D108BD9-81ED-4DB2-BD59-A6C34878D82A}">
                    <a16:rowId xmlns:a16="http://schemas.microsoft.com/office/drawing/2014/main" val="3370481223"/>
                  </a:ext>
                </a:extLst>
              </a:tr>
            </a:tbl>
          </a:graphicData>
        </a:graphic>
      </p:graphicFrame>
    </p:spTree>
    <p:extLst>
      <p:ext uri="{BB962C8B-B14F-4D97-AF65-F5344CB8AC3E}">
        <p14:creationId xmlns:p14="http://schemas.microsoft.com/office/powerpoint/2010/main" val="1341562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11C5205-7906-D36F-6CE3-9D0264757F68}"/>
              </a:ext>
            </a:extLst>
          </p:cNvPr>
          <p:cNvGraphicFramePr>
            <a:graphicFrameLocks noGrp="1"/>
          </p:cNvGraphicFramePr>
          <p:nvPr>
            <p:extLst>
              <p:ext uri="{D42A27DB-BD31-4B8C-83A1-F6EECF244321}">
                <p14:modId xmlns:p14="http://schemas.microsoft.com/office/powerpoint/2010/main" val="421054818"/>
              </p:ext>
            </p:extLst>
          </p:nvPr>
        </p:nvGraphicFramePr>
        <p:xfrm>
          <a:off x="234074" y="452823"/>
          <a:ext cx="11723852" cy="4968229"/>
        </p:xfrm>
        <a:graphic>
          <a:graphicData uri="http://schemas.openxmlformats.org/drawingml/2006/table">
            <a:tbl>
              <a:tblPr firstRow="1" firstCol="1" bandRow="1">
                <a:tableStyleId>{5940675A-B579-460E-94D1-54222C63F5DA}</a:tableStyleId>
              </a:tblPr>
              <a:tblGrid>
                <a:gridCol w="800545">
                  <a:extLst>
                    <a:ext uri="{9D8B030D-6E8A-4147-A177-3AD203B41FA5}">
                      <a16:colId xmlns:a16="http://schemas.microsoft.com/office/drawing/2014/main" val="2159876850"/>
                    </a:ext>
                  </a:extLst>
                </a:gridCol>
                <a:gridCol w="1453068">
                  <a:extLst>
                    <a:ext uri="{9D8B030D-6E8A-4147-A177-3AD203B41FA5}">
                      <a16:colId xmlns:a16="http://schemas.microsoft.com/office/drawing/2014/main" val="4036119334"/>
                    </a:ext>
                  </a:extLst>
                </a:gridCol>
                <a:gridCol w="9470239">
                  <a:extLst>
                    <a:ext uri="{9D8B030D-6E8A-4147-A177-3AD203B41FA5}">
                      <a16:colId xmlns:a16="http://schemas.microsoft.com/office/drawing/2014/main" val="3722896400"/>
                    </a:ext>
                  </a:extLst>
                </a:gridCol>
              </a:tblGrid>
              <a:tr h="2059150">
                <a:tc rowSpan="2">
                  <a:txBody>
                    <a:bodyPr/>
                    <a:lstStyle/>
                    <a:p>
                      <a:pPr>
                        <a:lnSpc>
                          <a:spcPct val="107000"/>
                        </a:lnSpc>
                        <a:spcAft>
                          <a:spcPts val="800"/>
                        </a:spcAft>
                      </a:pPr>
                      <a:r>
                        <a:rPr lang="en-US" sz="2400" b="1" dirty="0" err="1">
                          <a:solidFill>
                            <a:schemeClr val="tx1"/>
                          </a:solidFill>
                          <a:effectLst/>
                          <a:latin typeface="Times New Roman" panose="02020603050405020304" pitchFamily="18" charset="0"/>
                          <a:cs typeface="Times New Roman" panose="02020603050405020304" pitchFamily="18" charset="0"/>
                        </a:rPr>
                        <a:t>Kết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bài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nchor="ctr"/>
                </a:tc>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NL</a:t>
                      </a:r>
                    </a:p>
                  </a:txBody>
                  <a:tcPr marL="1065" marR="1065" marT="0" marB="0" anchor="ct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Khẳng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định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lòng yêu nước, tinh thần bất khuất, không chịu làm nô lệ là kết tinh truyền thống dân tộc, cần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thiết</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mọi</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thời đại, mọi người</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biệt</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thế</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hệ</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trẻ</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a:p>
                      <a:pPr marL="0" indent="0">
                        <a:lnSpc>
                          <a:spcPct val="107000"/>
                        </a:lnSpc>
                        <a:spcAft>
                          <a:spcPts val="800"/>
                        </a:spcAft>
                        <a:buFontTx/>
                        <a:buNone/>
                      </a:pP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tc>
                <a:extLst>
                  <a:ext uri="{0D108BD9-81ED-4DB2-BD59-A6C34878D82A}">
                    <a16:rowId xmlns:a16="http://schemas.microsoft.com/office/drawing/2014/main" val="166409710"/>
                  </a:ext>
                </a:extLst>
              </a:tr>
              <a:tr h="2909079">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Bài học cho thế hệ trẻ</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nchor="ct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Thái</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độ</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tích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cực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lạc</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khi</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đối</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mặt</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với</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khó</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khăn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thử</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thách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con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đường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Biết sống và học tập là để cống hiến cho Tổ quốc, sẵn sàng lên đường khi tổ quốc cần!</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a:lnSpc>
                          <a:spcPct val="107000"/>
                        </a:lnSpc>
                        <a:spcAft>
                          <a:spcPts val="800"/>
                        </a:spcAft>
                      </a:pP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65" marR="1065" marT="0" marB="0" anchor="ctr"/>
                </a:tc>
                <a:extLst>
                  <a:ext uri="{0D108BD9-81ED-4DB2-BD59-A6C34878D82A}">
                    <a16:rowId xmlns:a16="http://schemas.microsoft.com/office/drawing/2014/main" val="750300267"/>
                  </a:ext>
                </a:extLst>
              </a:tr>
            </a:tbl>
          </a:graphicData>
        </a:graphic>
      </p:graphicFrame>
    </p:spTree>
    <p:extLst>
      <p:ext uri="{BB962C8B-B14F-4D97-AF65-F5344CB8AC3E}">
        <p14:creationId xmlns:p14="http://schemas.microsoft.com/office/powerpoint/2010/main" val="749681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21863289"/>
              </p:ext>
            </p:extLst>
          </p:nvPr>
        </p:nvGraphicFramePr>
        <p:xfrm>
          <a:off x="-412770" y="229155"/>
          <a:ext cx="1186872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426637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732918206"/>
              </p:ext>
            </p:extLst>
          </p:nvPr>
        </p:nvGraphicFramePr>
        <p:xfrm>
          <a:off x="-580936" y="945346"/>
          <a:ext cx="1186872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881117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92994"/>
            <a:ext cx="12192000" cy="1888573"/>
          </a:xfrm>
          <a:custGeom>
            <a:avLst/>
            <a:gdLst/>
            <a:ahLst/>
            <a:cxnLst/>
            <a:rect l="l" t="t" r="r" b="b"/>
            <a:pathLst>
              <a:path w="16230600" h="5369624">
                <a:moveTo>
                  <a:pt x="0" y="0"/>
                </a:moveTo>
                <a:lnTo>
                  <a:pt x="16230600" y="0"/>
                </a:lnTo>
                <a:lnTo>
                  <a:pt x="16230600" y="5369624"/>
                </a:lnTo>
                <a:lnTo>
                  <a:pt x="0" y="5369624"/>
                </a:lnTo>
                <a:lnTo>
                  <a:pt x="0" y="0"/>
                </a:lnTo>
                <a:close/>
              </a:path>
            </a:pathLst>
          </a:custGeom>
          <a:blipFill>
            <a:blip r:embed="rId3"/>
            <a:srcRect/>
            <a:stretch>
              <a:fillRect t="-1" b="-1135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
          <p:cNvSpPr/>
          <p:nvPr/>
        </p:nvSpPr>
        <p:spPr>
          <a:xfrm>
            <a:off x="-153157" y="4357103"/>
            <a:ext cx="3939346" cy="2524464"/>
          </a:xfrm>
          <a:custGeom>
            <a:avLst/>
            <a:gdLst/>
            <a:ahLst/>
            <a:cxnLst/>
            <a:rect l="l" t="t" r="r" b="b"/>
            <a:pathLst>
              <a:path w="4587625" h="2939903">
                <a:moveTo>
                  <a:pt x="0" y="0"/>
                </a:moveTo>
                <a:lnTo>
                  <a:pt x="4587624" y="0"/>
                </a:lnTo>
                <a:lnTo>
                  <a:pt x="4587624" y="2939903"/>
                </a:lnTo>
                <a:lnTo>
                  <a:pt x="0" y="293990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
          <p:cNvSpPr/>
          <p:nvPr/>
        </p:nvSpPr>
        <p:spPr>
          <a:xfrm flipH="1">
            <a:off x="9526268" y="4357103"/>
            <a:ext cx="2818889" cy="3756431"/>
          </a:xfrm>
          <a:custGeom>
            <a:avLst/>
            <a:gdLst/>
            <a:ahLst/>
            <a:cxnLst/>
            <a:rect l="l" t="t" r="r" b="b"/>
            <a:pathLst>
              <a:path w="2704606" h="3604138">
                <a:moveTo>
                  <a:pt x="0" y="0"/>
                </a:moveTo>
                <a:lnTo>
                  <a:pt x="2704606" y="0"/>
                </a:lnTo>
                <a:lnTo>
                  <a:pt x="2704606" y="3604138"/>
                </a:lnTo>
                <a:lnTo>
                  <a:pt x="0" y="360413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eft Arrow 59">
            <a:hlinkClick r:id="" action="ppaction://noaction"/>
          </p:cNvPr>
          <p:cNvSpPr/>
          <p:nvPr/>
        </p:nvSpPr>
        <p:spPr>
          <a:xfrm flipH="1">
            <a:off x="7468445" y="4997828"/>
            <a:ext cx="1871662" cy="1243013"/>
          </a:xfrm>
          <a:prstGeom prst="leftArrow">
            <a:avLst/>
          </a:prstGeom>
          <a:solidFill>
            <a:srgbClr val="FF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6"/>
          <a:stretch>
            <a:fillRect/>
          </a:stretch>
        </p:blipFill>
        <p:spPr>
          <a:xfrm>
            <a:off x="3309886" y="57348"/>
            <a:ext cx="5572227" cy="1103472"/>
          </a:xfrm>
          <a:prstGeom prst="rect">
            <a:avLst/>
          </a:prstGeom>
        </p:spPr>
      </p:pic>
      <p:pic>
        <p:nvPicPr>
          <p:cNvPr id="4" name="Picture 2" descr="Meme 10 điểm vui vẻ">
            <a:extLst>
              <a:ext uri="{FF2B5EF4-FFF2-40B4-BE49-F238E27FC236}">
                <a16:creationId xmlns:a16="http://schemas.microsoft.com/office/drawing/2014/main" id="{6B138FB1-2131-8B76-32C1-FD83F45215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9344" y="1332809"/>
            <a:ext cx="1869440" cy="1168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8" action="ppaction://hlinksldjump"/>
          </p:cNvPr>
          <p:cNvPicPr>
            <a:picLocks noChangeAspect="1"/>
          </p:cNvPicPr>
          <p:nvPr/>
        </p:nvPicPr>
        <p:blipFill>
          <a:blip r:embed="rId9"/>
          <a:stretch>
            <a:fillRect/>
          </a:stretch>
        </p:blipFill>
        <p:spPr>
          <a:xfrm>
            <a:off x="1378176" y="1243049"/>
            <a:ext cx="2550557" cy="1347608"/>
          </a:xfrm>
          <a:prstGeom prst="rect">
            <a:avLst/>
          </a:prstGeom>
        </p:spPr>
      </p:pic>
      <p:pic>
        <p:nvPicPr>
          <p:cNvPr id="9" name="Picture 8">
            <a:extLst>
              <a:ext uri="{FF2B5EF4-FFF2-40B4-BE49-F238E27FC236}">
                <a16:creationId xmlns:a16="http://schemas.microsoft.com/office/drawing/2014/main" id="{C19A2445-829E-6C62-32A5-24A00772506D}"/>
              </a:ext>
            </a:extLst>
          </p:cNvPr>
          <p:cNvPicPr>
            <a:picLocks noChangeAspect="1"/>
          </p:cNvPicPr>
          <p:nvPr/>
        </p:nvPicPr>
        <p:blipFill>
          <a:blip r:embed="rId10"/>
          <a:stretch>
            <a:fillRect/>
          </a:stretch>
        </p:blipFill>
        <p:spPr>
          <a:xfrm>
            <a:off x="7036055" y="3118067"/>
            <a:ext cx="1846058" cy="1126937"/>
          </a:xfrm>
          <a:prstGeom prst="rect">
            <a:avLst/>
          </a:prstGeom>
        </p:spPr>
      </p:pic>
      <p:pic>
        <p:nvPicPr>
          <p:cNvPr id="13" name="Picture 12">
            <a:extLst>
              <a:ext uri="{FF2B5EF4-FFF2-40B4-BE49-F238E27FC236}">
                <a16:creationId xmlns:a16="http://schemas.microsoft.com/office/drawing/2014/main" id="{EEEA1774-EAA6-E966-B544-CA8740F8FEDB}"/>
              </a:ext>
            </a:extLst>
          </p:cNvPr>
          <p:cNvPicPr>
            <a:picLocks noChangeAspect="1"/>
          </p:cNvPicPr>
          <p:nvPr/>
        </p:nvPicPr>
        <p:blipFill>
          <a:blip r:embed="rId11"/>
          <a:stretch>
            <a:fillRect/>
          </a:stretch>
        </p:blipFill>
        <p:spPr>
          <a:xfrm>
            <a:off x="6913878" y="1554924"/>
            <a:ext cx="1533898" cy="1166379"/>
          </a:xfrm>
          <a:prstGeom prst="rect">
            <a:avLst/>
          </a:prstGeom>
        </p:spPr>
      </p:pic>
      <p:sp>
        <p:nvSpPr>
          <p:cNvPr id="20" name="TextBox 19">
            <a:extLst>
              <a:ext uri="{FF2B5EF4-FFF2-40B4-BE49-F238E27FC236}">
                <a16:creationId xmlns:a16="http://schemas.microsoft.com/office/drawing/2014/main" id="{20926F4B-D39E-E266-F0CE-32B6B47C0C81}"/>
              </a:ext>
            </a:extLst>
          </p:cNvPr>
          <p:cNvSpPr txBox="1"/>
          <p:nvPr/>
        </p:nvSpPr>
        <p:spPr>
          <a:xfrm>
            <a:off x="734086" y="1407578"/>
            <a:ext cx="64409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6600"/>
                </a:solidFill>
                <a:effectLst/>
                <a:uLnTx/>
                <a:uFillTx/>
                <a:latin typeface="Constantia" panose="02030602050306030303" pitchFamily="18" charset="0"/>
                <a:ea typeface="+mn-ea"/>
                <a:cs typeface="Times New Roman" panose="02020603050405020304" pitchFamily="18" charset="0"/>
              </a:rPr>
              <a:t>1</a:t>
            </a:r>
            <a:endParaRPr kumimoji="0" lang="en-VN"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7B41F0A-72F8-806D-DC7B-A982109E5E7D}"/>
              </a:ext>
            </a:extLst>
          </p:cNvPr>
          <p:cNvSpPr txBox="1"/>
          <p:nvPr/>
        </p:nvSpPr>
        <p:spPr>
          <a:xfrm>
            <a:off x="5536880" y="1440688"/>
            <a:ext cx="64409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6600"/>
                </a:solidFill>
                <a:effectLst/>
                <a:uLnTx/>
                <a:uFillTx/>
                <a:latin typeface="Constantia" panose="02030602050306030303" pitchFamily="18" charset="0"/>
                <a:ea typeface="+mn-ea"/>
                <a:cs typeface="Times New Roman" panose="02020603050405020304" pitchFamily="18" charset="0"/>
              </a:rPr>
              <a:t>2</a:t>
            </a:r>
            <a:endParaRPr kumimoji="0" lang="en-VN"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05ADB7E-BA20-9C1D-D7AC-89F388D6C10A}"/>
              </a:ext>
            </a:extLst>
          </p:cNvPr>
          <p:cNvSpPr txBox="1"/>
          <p:nvPr/>
        </p:nvSpPr>
        <p:spPr>
          <a:xfrm>
            <a:off x="656320" y="3314081"/>
            <a:ext cx="64409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6600"/>
                </a:solidFill>
                <a:effectLst/>
                <a:uLnTx/>
                <a:uFillTx/>
                <a:latin typeface="Constantia" panose="02030602050306030303" pitchFamily="18" charset="0"/>
                <a:ea typeface="+mn-ea"/>
                <a:cs typeface="Times New Roman" panose="02020603050405020304" pitchFamily="18" charset="0"/>
              </a:rPr>
              <a:t>3</a:t>
            </a:r>
            <a:endParaRPr kumimoji="0" lang="en-VN"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54C24AA-4EA0-807C-0E23-2B76F93EAEFF}"/>
              </a:ext>
            </a:extLst>
          </p:cNvPr>
          <p:cNvSpPr txBox="1"/>
          <p:nvPr/>
        </p:nvSpPr>
        <p:spPr>
          <a:xfrm>
            <a:off x="5536880" y="3331318"/>
            <a:ext cx="64409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6600"/>
                </a:solidFill>
                <a:effectLst/>
                <a:uLnTx/>
                <a:uFillTx/>
                <a:latin typeface="Constantia" panose="02030602050306030303" pitchFamily="18" charset="0"/>
                <a:ea typeface="+mn-ea"/>
                <a:cs typeface="Times New Roman" panose="02020603050405020304" pitchFamily="18" charset="0"/>
              </a:rPr>
              <a:t>4</a:t>
            </a:r>
            <a:endParaRPr kumimoji="0" lang="en-VN"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hlinkClick r:id="rId12" action="ppaction://hlinksldjump"/>
            <a:extLst>
              <a:ext uri="{FF2B5EF4-FFF2-40B4-BE49-F238E27FC236}">
                <a16:creationId xmlns:a16="http://schemas.microsoft.com/office/drawing/2014/main" id="{A177231A-0DD6-9D6D-853E-87DEEBE99666}"/>
              </a:ext>
            </a:extLst>
          </p:cNvPr>
          <p:cNvPicPr>
            <a:picLocks noChangeAspect="1"/>
          </p:cNvPicPr>
          <p:nvPr/>
        </p:nvPicPr>
        <p:blipFill>
          <a:blip r:embed="rId13"/>
          <a:stretch>
            <a:fillRect/>
          </a:stretch>
        </p:blipFill>
        <p:spPr>
          <a:xfrm>
            <a:off x="6520240" y="3213753"/>
            <a:ext cx="2550557" cy="1336751"/>
          </a:xfrm>
          <a:prstGeom prst="rect">
            <a:avLst/>
          </a:prstGeom>
        </p:spPr>
      </p:pic>
      <p:pic>
        <p:nvPicPr>
          <p:cNvPr id="6" name="Picture 5">
            <a:hlinkClick r:id="rId14" action="ppaction://hlinksldjump"/>
          </p:cNvPr>
          <p:cNvPicPr>
            <a:picLocks noChangeAspect="1"/>
          </p:cNvPicPr>
          <p:nvPr/>
        </p:nvPicPr>
        <p:blipFill>
          <a:blip r:embed="rId15"/>
          <a:stretch>
            <a:fillRect/>
          </a:stretch>
        </p:blipFill>
        <p:spPr>
          <a:xfrm>
            <a:off x="6507436" y="1474916"/>
            <a:ext cx="2563361" cy="1355341"/>
          </a:xfrm>
          <a:prstGeom prst="rect">
            <a:avLst/>
          </a:prstGeom>
        </p:spPr>
      </p:pic>
      <p:pic>
        <p:nvPicPr>
          <p:cNvPr id="2050" name="Picture 2" descr="Hình ảnh Vỗ Tay Bằng Những Ngón Tay ...">
            <a:extLst>
              <a:ext uri="{FF2B5EF4-FFF2-40B4-BE49-F238E27FC236}">
                <a16:creationId xmlns:a16="http://schemas.microsoft.com/office/drawing/2014/main" id="{A18A29DB-D478-7004-0121-9B1132B553D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05798" y="3097934"/>
            <a:ext cx="1156532" cy="10715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7" action="ppaction://hlinksldjump"/>
          </p:cNvPr>
          <p:cNvPicPr>
            <a:picLocks noChangeAspect="1"/>
          </p:cNvPicPr>
          <p:nvPr/>
        </p:nvPicPr>
        <p:blipFill>
          <a:blip r:embed="rId18"/>
          <a:stretch>
            <a:fillRect/>
          </a:stretch>
        </p:blipFill>
        <p:spPr>
          <a:xfrm>
            <a:off x="1401120" y="3015516"/>
            <a:ext cx="2612878" cy="1376516"/>
          </a:xfrm>
          <a:prstGeom prst="rect">
            <a:avLst/>
          </a:prstGeom>
        </p:spPr>
      </p:pic>
      <p:sp>
        <p:nvSpPr>
          <p:cNvPr id="3" name="AutoShape 2" descr="Bút Bi 0.5 mm Thiên Long TL-027 - Mực Xanh - Danh mục Bút Bi - Ruột Bút Bi">
            <a:extLst>
              <a:ext uri="{FF2B5EF4-FFF2-40B4-BE49-F238E27FC236}">
                <a16:creationId xmlns:a16="http://schemas.microsoft.com/office/drawing/2014/main" id="{A4D484D7-C41B-4DB6-94AC-99B0F56446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46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54FF926-0BC2-4D64-8AFD-9C8021258027}"/>
              </a:ext>
            </a:extLst>
          </p:cNvPr>
          <p:cNvSpPr/>
          <p:nvPr/>
        </p:nvSpPr>
        <p:spPr>
          <a:xfrm>
            <a:off x="2374555" y="576531"/>
            <a:ext cx="5569605" cy="918073"/>
          </a:xfrm>
          <a:prstGeom prst="roundRect">
            <a:avLst/>
          </a:prstGeom>
          <a:noFill/>
          <a:ln w="25400" cap="flat" cmpd="sng" algn="ctr">
            <a:solidFill>
              <a:srgbClr val="FFFFFF"/>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467" b="1" i="0" u="none" strike="noStrike" kern="0" cap="none" spc="0" normalizeH="0" baseline="0" noProof="0" dirty="0">
              <a:ln>
                <a:noFill/>
              </a:ln>
              <a:solidFill>
                <a:srgbClr val="F76639"/>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6" name="图片 2">
            <a:extLst>
              <a:ext uri="{FF2B5EF4-FFF2-40B4-BE49-F238E27FC236}">
                <a16:creationId xmlns:a16="http://schemas.microsoft.com/office/drawing/2014/main" id="{67F612EB-F662-49B0-B480-50F995C802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65241" b="27407"/>
          <a:stretch/>
        </p:blipFill>
        <p:spPr>
          <a:xfrm rot="5400000" flipH="1">
            <a:off x="7777919" y="-661195"/>
            <a:ext cx="4079053" cy="5569604"/>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8" name="TextBox 7">
            <a:extLst>
              <a:ext uri="{FF2B5EF4-FFF2-40B4-BE49-F238E27FC236}">
                <a16:creationId xmlns:a16="http://schemas.microsoft.com/office/drawing/2014/main" id="{84D257EF-CB79-4947-91DD-3D05AE3FE541}"/>
              </a:ext>
            </a:extLst>
          </p:cNvPr>
          <p:cNvSpPr txBox="1"/>
          <p:nvPr/>
        </p:nvSpPr>
        <p:spPr>
          <a:xfrm>
            <a:off x="3208283" y="3173389"/>
            <a:ext cx="6416564" cy="923330"/>
          </a:xfrm>
          <a:prstGeom prst="rect">
            <a:avLst/>
          </a:prstGeom>
          <a:noFill/>
        </p:spPr>
        <p:txBody>
          <a:bodyPr wrap="square">
            <a:spAutoFit/>
          </a:bodyPr>
          <a:lstStyle/>
          <a:p>
            <a:r>
              <a:rPr lang="en-US" dirty="0">
                <a:hlinkClick r:id="rId4"/>
              </a:rPr>
              <a:t>https://youtu.be/jnmZ6LlAido?si=IMS0qg7mxC-B0nxp</a:t>
            </a:r>
            <a:endParaRPr lang="en-US" dirty="0"/>
          </a:p>
          <a:p>
            <a:endParaRPr lang="en-US" dirty="0"/>
          </a:p>
          <a:p>
            <a:endParaRPr lang="en-US" dirty="0"/>
          </a:p>
        </p:txBody>
      </p:sp>
    </p:spTree>
    <p:extLst>
      <p:ext uri="{BB962C8B-B14F-4D97-AF65-F5344CB8AC3E}">
        <p14:creationId xmlns:p14="http://schemas.microsoft.com/office/powerpoint/2010/main" val="4203693893"/>
      </p:ext>
    </p:extLst>
  </p:cSld>
  <p:clrMapOvr>
    <a:masterClrMapping/>
  </p:clrMapOvr>
  <p:transition spd="slow">
    <p:wheel spokes="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54FF926-0BC2-4D64-8AFD-9C8021258027}"/>
              </a:ext>
            </a:extLst>
          </p:cNvPr>
          <p:cNvSpPr/>
          <p:nvPr/>
        </p:nvSpPr>
        <p:spPr>
          <a:xfrm>
            <a:off x="2374555" y="576531"/>
            <a:ext cx="5569605" cy="918073"/>
          </a:xfrm>
          <a:prstGeom prst="roundRect">
            <a:avLst/>
          </a:prstGeom>
          <a:noFill/>
          <a:ln w="25400" cap="flat" cmpd="sng" algn="ctr">
            <a:solidFill>
              <a:srgbClr val="FFFFFF"/>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467" b="1" i="0" u="none" strike="noStrike" kern="0" cap="none" spc="0" normalizeH="0" baseline="0" noProof="0" dirty="0">
                <a:ln>
                  <a:noFill/>
                </a:ln>
                <a:solidFill>
                  <a:srgbClr val="F76639"/>
                </a:solidFill>
                <a:effectLst/>
                <a:uLnTx/>
                <a:uFillTx/>
                <a:latin typeface="Times New Roman" panose="02020603050405020304" pitchFamily="18" charset="0"/>
                <a:ea typeface="+mn-ea"/>
                <a:cs typeface="Times New Roman" panose="02020603050405020304" pitchFamily="18" charset="0"/>
                <a:sym typeface="Arial"/>
              </a:rPr>
              <a:t>HƯỚNG DẪN HỌC BÀI</a:t>
            </a:r>
          </a:p>
        </p:txBody>
      </p:sp>
      <p:pic>
        <p:nvPicPr>
          <p:cNvPr id="6" name="图片 2">
            <a:extLst>
              <a:ext uri="{FF2B5EF4-FFF2-40B4-BE49-F238E27FC236}">
                <a16:creationId xmlns:a16="http://schemas.microsoft.com/office/drawing/2014/main" id="{67F612EB-F662-49B0-B480-50F995C802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777919" y="-661195"/>
            <a:ext cx="4079053" cy="5569604"/>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7" name="Title 4">
            <a:extLst>
              <a:ext uri="{FF2B5EF4-FFF2-40B4-BE49-F238E27FC236}">
                <a16:creationId xmlns:a16="http://schemas.microsoft.com/office/drawing/2014/main" id="{B75B7EA2-D5CC-4010-9C72-32D288BDA83F}"/>
              </a:ext>
            </a:extLst>
          </p:cNvPr>
          <p:cNvSpPr txBox="1">
            <a:spLocks/>
          </p:cNvSpPr>
          <p:nvPr/>
        </p:nvSpPr>
        <p:spPr>
          <a:xfrm>
            <a:off x="1324304" y="1494604"/>
            <a:ext cx="10342180" cy="35020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20000"/>
              </a:lnSpc>
              <a:spcBef>
                <a:spcPts val="4000"/>
              </a:spcBef>
              <a:spcAft>
                <a:spcPts val="3200"/>
              </a:spcAft>
              <a:buClr>
                <a:srgbClr val="043B3B"/>
              </a:buClr>
              <a:buSzPts val="2800"/>
              <a:buFont typeface="Arial"/>
              <a:buNone/>
              <a:tabLst/>
              <a:defRPr/>
            </a:pPr>
            <a:r>
              <a:rPr kumimoji="0" lang="pt-BR" sz="3467" b="0"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VnTime" panose="020B7200000000000000" pitchFamily="34" charset="0"/>
                <a:sym typeface="Arial"/>
              </a:rPr>
              <a:t>- Ôn lại kiến thức bài học.</a:t>
            </a:r>
            <a:br>
              <a:rPr kumimoji="0" lang="en-US" sz="3467" b="0" i="0" u="none" strike="noStrike" kern="0" cap="none" spc="0" normalizeH="0" baseline="0" noProof="0" dirty="0">
                <a:ln>
                  <a:noFill/>
                </a:ln>
                <a:solidFill>
                  <a:schemeClr val="tx1"/>
                </a:solidFill>
                <a:effectLst/>
                <a:uLnTx/>
                <a:uFillTx/>
                <a:latin typeface=".VnTime" panose="020B7200000000000000" pitchFamily="34" charset="0"/>
                <a:ea typeface="Times New Roman" panose="02020603050405020304" pitchFamily="18" charset="0"/>
                <a:cs typeface=".VnTime" panose="020B7200000000000000" pitchFamily="34" charset="0"/>
                <a:sym typeface="Arial"/>
              </a:rPr>
            </a:br>
            <a:r>
              <a:rPr kumimoji="0" lang="pt-BR" sz="3467" b="0" i="0" u="none" strike="noStrike" kern="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VnTime" panose="020B7200000000000000" pitchFamily="34" charset="0"/>
                <a:sym typeface="Arial"/>
              </a:rPr>
              <a:t>- Hoàn thành bài văn theo bố cục 3 phần và viết câu chuyển đoạn từ phần 1 (giải thích câu nói) sang phần 2 (chứng minh tính đúng đắn của câu nói)</a:t>
            </a:r>
            <a:br>
              <a:rPr kumimoji="0" lang="en-US" sz="3467" b="0" i="0" u="none" strike="noStrike" kern="0" cap="none" spc="0" normalizeH="0" baseline="0" noProof="0" dirty="0">
                <a:ln>
                  <a:noFill/>
                </a:ln>
                <a:solidFill>
                  <a:schemeClr val="tx1"/>
                </a:solidFill>
                <a:effectLst/>
                <a:uLnTx/>
                <a:uFillTx/>
                <a:latin typeface=".VnTime" panose="020B7200000000000000" pitchFamily="34" charset="0"/>
                <a:ea typeface="Times New Roman" panose="02020603050405020304" pitchFamily="18" charset="0"/>
                <a:cs typeface=".VnTime" panose="020B7200000000000000" pitchFamily="34" charset="0"/>
                <a:sym typeface="Arial"/>
              </a:rPr>
            </a:br>
            <a:endParaRPr kumimoji="0" lang="en-US" sz="3467" b="0" i="0" u="none" strike="noStrike" kern="0" cap="none" spc="0" normalizeH="0" baseline="0" noProof="0" dirty="0">
              <a:ln>
                <a:noFill/>
              </a:ln>
              <a:solidFill>
                <a:schemeClr val="tx1"/>
              </a:solidFill>
              <a:effectLst/>
              <a:uLnTx/>
              <a:uFillTx/>
              <a:latin typeface=".VnTime" panose="020B7200000000000000" pitchFamily="34" charset="0"/>
              <a:ea typeface="Times New Roman" panose="02020603050405020304" pitchFamily="18" charset="0"/>
              <a:cs typeface=".VnTime" panose="020B7200000000000000" pitchFamily="34" charset="0"/>
              <a:sym typeface="Arial"/>
            </a:endParaRPr>
          </a:p>
        </p:txBody>
      </p:sp>
    </p:spTree>
    <p:extLst>
      <p:ext uri="{BB962C8B-B14F-4D97-AF65-F5344CB8AC3E}">
        <p14:creationId xmlns:p14="http://schemas.microsoft.com/office/powerpoint/2010/main" val="1049584614"/>
      </p:ext>
    </p:extLst>
  </p:cSld>
  <p:clrMapOvr>
    <a:masterClrMapping/>
  </p:clrMapOvr>
  <p:transition spd="slow">
    <p:wheel spokes="1"/>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10000" b="-10000"/>
          </a:stretch>
        </a:blipFill>
        <a:effectLst/>
      </p:bgPr>
    </p:bg>
    <p:spTree>
      <p:nvGrpSpPr>
        <p:cNvPr id="1" name=""/>
        <p:cNvGrpSpPr/>
        <p:nvPr/>
      </p:nvGrpSpPr>
      <p:grpSpPr>
        <a:xfrm>
          <a:off x="0" y="0"/>
          <a:ext cx="0" cy="0"/>
          <a:chOff x="0" y="0"/>
          <a:chExt cx="0" cy="0"/>
        </a:xfrm>
      </p:grpSpPr>
      <p:sp>
        <p:nvSpPr>
          <p:cNvPr id="4" name="Oval 3"/>
          <p:cNvSpPr/>
          <p:nvPr/>
        </p:nvSpPr>
        <p:spPr>
          <a:xfrm>
            <a:off x="536027" y="294290"/>
            <a:ext cx="11805628" cy="2466915"/>
          </a:xfrm>
          <a:prstGeom prst="ellipse">
            <a:avLst/>
          </a:prstGeom>
          <a:noFill/>
        </p:spPr>
        <p:txBody>
          <a:bodyPr wrap="square" lIns="91440" tIns="45720" rIns="91440" bIns="45720">
            <a:spAutoFit/>
          </a:bodyPr>
          <a:lstStyle/>
          <a:p>
            <a:pPr algn="ctr"/>
            <a:r>
              <a:rPr lang="en-US" sz="5400" b="1" dirty="0" err="1">
                <a:ln w="0"/>
                <a:solidFill>
                  <a:srgbClr val="0070C0"/>
                </a:solidFill>
                <a:effectLst>
                  <a:outerShdw blurRad="38100" dist="25400" dir="5400000" algn="ctr" rotWithShape="0">
                    <a:srgbClr val="6E747A">
                      <a:alpha val="43000"/>
                    </a:srgbClr>
                  </a:outerShdw>
                </a:effectLst>
                <a:latin typeface=".VnCooper" panose="020B7200000000000000" pitchFamily="34" charset="0"/>
                <a:cs typeface="Times New Roman" panose="02020603050405020304" pitchFamily="18" charset="0"/>
              </a:rPr>
              <a:t>Cảm</a:t>
            </a:r>
            <a:r>
              <a:rPr lang="en-US" sz="5400" dirty="0">
                <a:ln w="0"/>
                <a:solidFill>
                  <a:srgbClr val="0070C0"/>
                </a:solidFill>
                <a:effectLst>
                  <a:outerShdw blurRad="38100" dist="25400" dir="5400000" algn="ctr" rotWithShape="0">
                    <a:srgbClr val="6E747A">
                      <a:alpha val="43000"/>
                    </a:srgbClr>
                  </a:outerShdw>
                </a:effectLst>
                <a:latin typeface=".VnCooper" panose="020B7200000000000000" pitchFamily="34" charset="0"/>
              </a:rPr>
              <a:t> </a:t>
            </a:r>
            <a:r>
              <a:rPr lang="en-US" sz="5400" b="0" cap="none" spc="0" dirty="0">
                <a:ln w="0"/>
                <a:solidFill>
                  <a:srgbClr val="0070C0"/>
                </a:solidFill>
                <a:effectLst>
                  <a:outerShdw blurRad="38100" dist="25400" dir="5400000" algn="ctr" rotWithShape="0">
                    <a:srgbClr val="6E747A">
                      <a:alpha val="43000"/>
                    </a:srgbClr>
                  </a:outerShdw>
                </a:effectLst>
                <a:latin typeface=".VnCooper" panose="020B7200000000000000" pitchFamily="34" charset="0"/>
              </a:rPr>
              <a:t>¬n </a:t>
            </a:r>
            <a:r>
              <a:rPr lang="en-US" sz="5400" b="0" cap="none" spc="0" dirty="0" err="1">
                <a:ln w="0"/>
                <a:solidFill>
                  <a:srgbClr val="0070C0"/>
                </a:solidFill>
                <a:effectLst>
                  <a:outerShdw blurRad="38100" dist="25400" dir="5400000" algn="ctr" rotWithShape="0">
                    <a:srgbClr val="6E747A">
                      <a:alpha val="43000"/>
                    </a:srgbClr>
                  </a:outerShdw>
                </a:effectLst>
                <a:latin typeface=".VnCooper" panose="020B7200000000000000" pitchFamily="34" charset="0"/>
              </a:rPr>
              <a:t>c¸c</a:t>
            </a:r>
            <a:r>
              <a:rPr lang="en-US" sz="5400" b="0" cap="none" spc="0" dirty="0">
                <a:ln w="0"/>
                <a:solidFill>
                  <a:srgbClr val="0070C0"/>
                </a:solidFill>
                <a:effectLst>
                  <a:outerShdw blurRad="38100" dist="25400" dir="5400000" algn="ctr" rotWithShape="0">
                    <a:srgbClr val="6E747A">
                      <a:alpha val="43000"/>
                    </a:srgbClr>
                  </a:outerShdw>
                </a:effectLst>
                <a:latin typeface=".VnCooper" panose="020B7200000000000000" pitchFamily="34" charset="0"/>
              </a:rPr>
              <a:t> </a:t>
            </a:r>
            <a:r>
              <a:rPr lang="en-US" sz="5400" b="0" cap="none" spc="0" dirty="0" err="1">
                <a:ln w="0"/>
                <a:solidFill>
                  <a:srgbClr val="0070C0"/>
                </a:solidFill>
                <a:effectLst>
                  <a:outerShdw blurRad="38100" dist="25400" dir="5400000" algn="ctr" rotWithShape="0">
                    <a:srgbClr val="6E747A">
                      <a:alpha val="43000"/>
                    </a:srgbClr>
                  </a:outerShdw>
                </a:effectLst>
                <a:latin typeface=".VnCooper" panose="020B7200000000000000" pitchFamily="34" charset="0"/>
              </a:rPr>
              <a:t>thÇy</a:t>
            </a:r>
            <a:r>
              <a:rPr lang="en-US" sz="5400" b="0" cap="none" spc="0" dirty="0">
                <a:ln w="0"/>
                <a:solidFill>
                  <a:srgbClr val="0070C0"/>
                </a:solidFill>
                <a:effectLst>
                  <a:outerShdw blurRad="38100" dist="25400" dir="5400000" algn="ctr" rotWithShape="0">
                    <a:srgbClr val="6E747A">
                      <a:alpha val="43000"/>
                    </a:srgbClr>
                  </a:outerShdw>
                </a:effectLst>
                <a:latin typeface=".VnCooper" panose="020B7200000000000000" pitchFamily="34" charset="0"/>
              </a:rPr>
              <a:t> c« </a:t>
            </a:r>
            <a:r>
              <a:rPr lang="en-US" sz="5400" b="0" cap="none" spc="0" dirty="0" err="1">
                <a:ln w="0"/>
                <a:solidFill>
                  <a:srgbClr val="0070C0"/>
                </a:solidFill>
                <a:effectLst>
                  <a:outerShdw blurRad="38100" dist="25400" dir="5400000" algn="ctr" rotWithShape="0">
                    <a:srgbClr val="6E747A">
                      <a:alpha val="43000"/>
                    </a:srgbClr>
                  </a:outerShdw>
                </a:effectLst>
                <a:latin typeface=".VnCooper" panose="020B7200000000000000" pitchFamily="34" charset="0"/>
              </a:rPr>
              <a:t>cïng</a:t>
            </a:r>
            <a:r>
              <a:rPr lang="en-US" sz="5400" b="0" cap="none" spc="0" dirty="0">
                <a:ln w="0"/>
                <a:solidFill>
                  <a:srgbClr val="0070C0"/>
                </a:solidFill>
                <a:effectLst>
                  <a:outerShdw blurRad="38100" dist="25400" dir="5400000" algn="ctr" rotWithShape="0">
                    <a:srgbClr val="6E747A">
                      <a:alpha val="43000"/>
                    </a:srgbClr>
                  </a:outerShdw>
                </a:effectLst>
                <a:latin typeface=".VnCooper" panose="020B7200000000000000" pitchFamily="34" charset="0"/>
              </a:rPr>
              <a:t> </a:t>
            </a:r>
            <a:r>
              <a:rPr lang="en-US" sz="5400" b="0" cap="none" spc="0" dirty="0" err="1">
                <a:ln w="0"/>
                <a:solidFill>
                  <a:srgbClr val="0070C0"/>
                </a:solidFill>
                <a:effectLst>
                  <a:outerShdw blurRad="38100" dist="25400" dir="5400000" algn="ctr" rotWithShape="0">
                    <a:srgbClr val="6E747A">
                      <a:alpha val="43000"/>
                    </a:srgbClr>
                  </a:outerShdw>
                </a:effectLst>
                <a:latin typeface=".VnCooper" panose="020B7200000000000000" pitchFamily="34" charset="0"/>
              </a:rPr>
              <a:t>c¸c</a:t>
            </a:r>
            <a:r>
              <a:rPr lang="en-US" sz="5400" b="0" cap="none" spc="0" dirty="0">
                <a:ln w="0"/>
                <a:solidFill>
                  <a:srgbClr val="0070C0"/>
                </a:solidFill>
                <a:effectLst>
                  <a:outerShdw blurRad="38100" dist="25400" dir="5400000" algn="ctr" rotWithShape="0">
                    <a:srgbClr val="6E747A">
                      <a:alpha val="43000"/>
                    </a:srgbClr>
                  </a:outerShdw>
                </a:effectLst>
                <a:latin typeface=".VnCooper" panose="020B7200000000000000" pitchFamily="34" charset="0"/>
              </a:rPr>
              <a:t> </a:t>
            </a:r>
            <a:r>
              <a:rPr lang="en-US" sz="5400" b="0" cap="none" spc="0" dirty="0" err="1">
                <a:ln w="0"/>
                <a:solidFill>
                  <a:srgbClr val="0070C0"/>
                </a:solidFill>
                <a:effectLst>
                  <a:outerShdw blurRad="38100" dist="25400" dir="5400000" algn="ctr" rotWithShape="0">
                    <a:srgbClr val="6E747A">
                      <a:alpha val="43000"/>
                    </a:srgbClr>
                  </a:outerShdw>
                </a:effectLst>
                <a:latin typeface=".VnCooper" panose="020B7200000000000000" pitchFamily="34" charset="0"/>
              </a:rPr>
              <a:t>em</a:t>
            </a:r>
            <a:r>
              <a:rPr lang="en-US" sz="5400" b="0" cap="none" spc="0" dirty="0">
                <a:ln w="0"/>
                <a:solidFill>
                  <a:srgbClr val="0070C0"/>
                </a:solidFill>
                <a:effectLst>
                  <a:outerShdw blurRad="38100" dist="25400" dir="5400000" algn="ctr" rotWithShape="0">
                    <a:srgbClr val="6E747A">
                      <a:alpha val="43000"/>
                    </a:srgbClr>
                  </a:outerShdw>
                </a:effectLst>
                <a:latin typeface=".VnCooper" panose="020B7200000000000000" pitchFamily="34" charset="0"/>
              </a:rPr>
              <a:t> </a:t>
            </a:r>
            <a:r>
              <a:rPr lang="en-US" sz="5400" b="0" cap="none" spc="0" dirty="0" err="1">
                <a:ln w="0"/>
                <a:solidFill>
                  <a:srgbClr val="0070C0"/>
                </a:solidFill>
                <a:effectLst>
                  <a:outerShdw blurRad="38100" dist="25400" dir="5400000" algn="ctr" rotWithShape="0">
                    <a:srgbClr val="6E747A">
                      <a:alpha val="43000"/>
                    </a:srgbClr>
                  </a:outerShdw>
                </a:effectLst>
                <a:latin typeface=".VnCooper" panose="020B7200000000000000" pitchFamily="34" charset="0"/>
              </a:rPr>
              <a:t>häc</a:t>
            </a:r>
            <a:r>
              <a:rPr lang="en-US" sz="5400" b="0" cap="none" spc="0" dirty="0">
                <a:ln w="0"/>
                <a:solidFill>
                  <a:srgbClr val="0070C0"/>
                </a:solidFill>
                <a:effectLst>
                  <a:outerShdw blurRad="38100" dist="25400" dir="5400000" algn="ctr" rotWithShape="0">
                    <a:srgbClr val="6E747A">
                      <a:alpha val="43000"/>
                    </a:srgbClr>
                  </a:outerShdw>
                </a:effectLst>
                <a:latin typeface=".VnCooper" panose="020B7200000000000000" pitchFamily="34" charset="0"/>
              </a:rPr>
              <a:t> </a:t>
            </a:r>
            <a:r>
              <a:rPr lang="en-US" sz="5400" b="0" cap="none" spc="0" dirty="0" err="1">
                <a:ln w="0"/>
                <a:solidFill>
                  <a:srgbClr val="0070C0"/>
                </a:solidFill>
                <a:effectLst>
                  <a:outerShdw blurRad="38100" dist="25400" dir="5400000" algn="ctr" rotWithShape="0">
                    <a:srgbClr val="6E747A">
                      <a:alpha val="43000"/>
                    </a:srgbClr>
                  </a:outerShdw>
                </a:effectLst>
                <a:latin typeface=".VnCooper" panose="020B7200000000000000" pitchFamily="34" charset="0"/>
              </a:rPr>
              <a:t>sinh</a:t>
            </a:r>
            <a:r>
              <a:rPr lang="en-US" sz="5400" b="0" cap="none" spc="0" dirty="0">
                <a:ln w="0"/>
                <a:solidFill>
                  <a:srgbClr val="0070C0"/>
                </a:solidFill>
                <a:effectLst>
                  <a:outerShdw blurRad="38100" dist="25400" dir="5400000" algn="ctr" rotWithShape="0">
                    <a:srgbClr val="6E747A">
                      <a:alpha val="43000"/>
                    </a:srgbClr>
                  </a:outerShdw>
                </a:effectLst>
                <a:latin typeface=".VnCooper" panose="020B7200000000000000" pitchFamily="34"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6739" y="1331310"/>
            <a:ext cx="5022939" cy="5232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04207">
            <a:off x="8339575" y="4253448"/>
            <a:ext cx="3528654" cy="2975767"/>
          </a:xfrm>
          <a:prstGeom prst="rect">
            <a:avLst/>
          </a:prstGeom>
        </p:spPr>
      </p:pic>
    </p:spTree>
    <p:extLst>
      <p:ext uri="{BB962C8B-B14F-4D97-AF65-F5344CB8AC3E}">
        <p14:creationId xmlns:p14="http://schemas.microsoft.com/office/powerpoint/2010/main" val="581848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2E1505-8104-47D3-AD38-ABEA095FFD64}"/>
              </a:ext>
            </a:extLst>
          </p:cNvPr>
          <p:cNvSpPr txBox="1"/>
          <p:nvPr/>
        </p:nvSpPr>
        <p:spPr>
          <a:xfrm>
            <a:off x="3715361" y="5874588"/>
            <a:ext cx="5281494" cy="539378"/>
          </a:xfrm>
          <a:prstGeom prst="rect">
            <a:avLst/>
          </a:prstGeom>
          <a:noFill/>
        </p:spPr>
        <p:txBody>
          <a:bodyPr wrap="square">
            <a:spAutoFit/>
          </a:bodyPr>
          <a:lstStyle/>
          <a:p>
            <a:pPr algn="just">
              <a:lnSpc>
                <a:spcPct val="150000"/>
              </a:lnSpc>
              <a:spcAft>
                <a:spcPts val="800"/>
              </a:spcAft>
            </a:pPr>
            <a:r>
              <a:rPr lang="en-US" sz="2200" b="1" dirty="0">
                <a:latin typeface="Times New Roman" panose="02020603050405020304" pitchFamily="18" charset="0"/>
                <a:ea typeface="Arial" panose="020B0604020202020204" pitchFamily="34" charset="0"/>
                <a:cs typeface="Times New Roman" panose="02020603050405020304" pitchFamily="18" charset="0"/>
              </a:rPr>
              <a:t>Ă</a:t>
            </a:r>
            <a:r>
              <a:rPr lang="vi-VN" sz="2200" b="1" dirty="0">
                <a:effectLst/>
                <a:latin typeface="Times New Roman" panose="02020603050405020304" pitchFamily="18" charset="0"/>
                <a:ea typeface="Arial" panose="020B0604020202020204" pitchFamily="34" charset="0"/>
                <a:cs typeface="Times New Roman" panose="02020603050405020304" pitchFamily="18" charset="0"/>
              </a:rPr>
              <a:t>n quả nhớ kẻ trồng </a:t>
            </a:r>
            <a:r>
              <a:rPr lang="vi-VN" sz="2200" b="1" dirty="0">
                <a:latin typeface="Times New Roman" panose="02020603050405020304" pitchFamily="18" charset="0"/>
                <a:ea typeface="Arial" panose="020B0604020202020204" pitchFamily="34" charset="0"/>
                <a:cs typeface="Times New Roman" panose="02020603050405020304" pitchFamily="18" charset="0"/>
              </a:rPr>
              <a:t>cây</a:t>
            </a:r>
            <a:r>
              <a:rPr lang="en-US" sz="2200" b="1" dirty="0">
                <a:latin typeface="Times New Roman" panose="02020603050405020304" pitchFamily="18" charset="0"/>
                <a:ea typeface="Arial" panose="020B0604020202020204" pitchFamily="34" charset="0"/>
                <a:cs typeface="Times New Roman" panose="02020603050405020304" pitchFamily="18" charset="0"/>
              </a:rPr>
              <a:t>/</a:t>
            </a:r>
            <a:r>
              <a:rPr lang="vi-VN" sz="2200" b="1" dirty="0">
                <a:latin typeface="Times New Roman" panose="02020603050405020304" pitchFamily="18" charset="0"/>
                <a:ea typeface="Arial" panose="020B0604020202020204" pitchFamily="34" charset="0"/>
                <a:cs typeface="Times New Roman" panose="02020603050405020304" pitchFamily="18" charset="0"/>
              </a:rPr>
              <a:t>Lòng biết ơn</a:t>
            </a:r>
            <a:endParaRPr lang="vi-VN" sz="2200" b="1"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C9D5734-8901-4856-8608-DA56E555B986}"/>
              </a:ext>
            </a:extLst>
          </p:cNvPr>
          <p:cNvPicPr>
            <a:picLocks noChangeAspect="1"/>
          </p:cNvPicPr>
          <p:nvPr/>
        </p:nvPicPr>
        <p:blipFill>
          <a:blip r:embed="rId3"/>
          <a:stretch>
            <a:fillRect/>
          </a:stretch>
        </p:blipFill>
        <p:spPr>
          <a:xfrm>
            <a:off x="683172" y="333375"/>
            <a:ext cx="10762594" cy="5541213"/>
          </a:xfrm>
          <a:prstGeom prst="rect">
            <a:avLst/>
          </a:prstGeom>
        </p:spPr>
      </p:pic>
    </p:spTree>
    <p:extLst>
      <p:ext uri="{BB962C8B-B14F-4D97-AF65-F5344CB8AC3E}">
        <p14:creationId xmlns:p14="http://schemas.microsoft.com/office/powerpoint/2010/main" val="165489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ôi dép gắn liền với hình ảnh giản dị của Bác Hồ #beatnetwork #hellovi... |  TikTok">
            <a:extLst>
              <a:ext uri="{FF2B5EF4-FFF2-40B4-BE49-F238E27FC236}">
                <a16:creationId xmlns:a16="http://schemas.microsoft.com/office/drawing/2014/main" id="{A95C6BA0-DD23-45C3-88DD-761DDFDE7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902" y="864704"/>
            <a:ext cx="3019246" cy="4791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ủ tịch Hồ Chí Minh và những bức ảnh đời thường">
            <a:extLst>
              <a:ext uri="{FF2B5EF4-FFF2-40B4-BE49-F238E27FC236}">
                <a16:creationId xmlns:a16="http://schemas.microsoft.com/office/drawing/2014/main" id="{57DF9A38-2821-4B2A-A64C-7D9328005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228" y="864704"/>
            <a:ext cx="3816626" cy="47910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B35C889-F453-4F67-9B55-F9703AF22AC0}"/>
              </a:ext>
            </a:extLst>
          </p:cNvPr>
          <p:cNvPicPr>
            <a:picLocks noChangeAspect="1"/>
          </p:cNvPicPr>
          <p:nvPr/>
        </p:nvPicPr>
        <p:blipFill>
          <a:blip r:embed="rId5"/>
          <a:stretch>
            <a:fillRect/>
          </a:stretch>
        </p:blipFill>
        <p:spPr>
          <a:xfrm>
            <a:off x="865577" y="864704"/>
            <a:ext cx="3019245" cy="4791075"/>
          </a:xfrm>
          <a:prstGeom prst="rect">
            <a:avLst/>
          </a:prstGeom>
        </p:spPr>
      </p:pic>
      <p:sp>
        <p:nvSpPr>
          <p:cNvPr id="13" name="TextBox 12">
            <a:extLst>
              <a:ext uri="{FF2B5EF4-FFF2-40B4-BE49-F238E27FC236}">
                <a16:creationId xmlns:a16="http://schemas.microsoft.com/office/drawing/2014/main" id="{A8AEAD11-048E-42F9-A963-346C11CEDD99}"/>
              </a:ext>
            </a:extLst>
          </p:cNvPr>
          <p:cNvSpPr txBox="1"/>
          <p:nvPr/>
        </p:nvSpPr>
        <p:spPr>
          <a:xfrm>
            <a:off x="4324151" y="5874588"/>
            <a:ext cx="5923994" cy="547714"/>
          </a:xfrm>
          <a:prstGeom prst="rect">
            <a:avLst/>
          </a:prstGeom>
          <a:noFill/>
        </p:spPr>
        <p:txBody>
          <a:bodyPr wrap="square">
            <a:spAutoFit/>
          </a:bodyPr>
          <a:lstStyle/>
          <a:p>
            <a:pPr algn="just">
              <a:lnSpc>
                <a:spcPct val="150000"/>
              </a:lnSpc>
              <a:spcAft>
                <a:spcPts val="800"/>
              </a:spcAft>
            </a:pPr>
            <a:r>
              <a:rPr lang="en-US" sz="2200" b="1" dirty="0" err="1">
                <a:latin typeface="Times New Roman" panose="02020603050405020304" pitchFamily="18" charset="0"/>
                <a:ea typeface="Arial" panose="020B0604020202020204" pitchFamily="34" charset="0"/>
                <a:cs typeface="Times New Roman" panose="02020603050405020304" pitchFamily="18" charset="0"/>
              </a:rPr>
              <a:t>Đức</a:t>
            </a:r>
            <a:r>
              <a:rPr lang="en-US" sz="2200" b="1" dirty="0">
                <a:latin typeface="Times New Roman" panose="02020603050405020304" pitchFamily="18" charset="0"/>
                <a:ea typeface="Arial" panose="020B0604020202020204" pitchFamily="34" charset="0"/>
                <a:cs typeface="Times New Roman" panose="02020603050405020304" pitchFamily="18" charset="0"/>
              </a:rPr>
              <a:t> </a:t>
            </a:r>
            <a:r>
              <a:rPr lang="en-US" sz="2200" b="1" dirty="0" err="1">
                <a:latin typeface="Times New Roman" panose="02020603050405020304" pitchFamily="18" charset="0"/>
                <a:ea typeface="Arial" panose="020B0604020202020204" pitchFamily="34" charset="0"/>
                <a:cs typeface="Times New Roman" panose="02020603050405020304" pitchFamily="18" charset="0"/>
              </a:rPr>
              <a:t>tính</a:t>
            </a:r>
            <a:r>
              <a:rPr lang="en-US" sz="2200" b="1" dirty="0">
                <a:latin typeface="Times New Roman" panose="02020603050405020304" pitchFamily="18" charset="0"/>
                <a:ea typeface="Arial" panose="020B0604020202020204" pitchFamily="34" charset="0"/>
                <a:cs typeface="Times New Roman" panose="02020603050405020304" pitchFamily="18" charset="0"/>
              </a:rPr>
              <a:t> </a:t>
            </a:r>
            <a:r>
              <a:rPr lang="en-US" sz="2200" b="1" dirty="0" err="1">
                <a:effectLst/>
                <a:latin typeface="Times New Roman" panose="02020603050405020304" pitchFamily="18" charset="0"/>
                <a:ea typeface="Arial" panose="020B0604020202020204" pitchFamily="34" charset="0"/>
                <a:cs typeface="Times New Roman" panose="02020603050405020304" pitchFamily="18" charset="0"/>
              </a:rPr>
              <a:t>giản</a:t>
            </a:r>
            <a:r>
              <a:rPr lang="en-US" sz="2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200" b="1" dirty="0" err="1">
                <a:effectLst/>
                <a:latin typeface="Times New Roman" panose="02020603050405020304" pitchFamily="18" charset="0"/>
                <a:ea typeface="Arial" panose="020B0604020202020204" pitchFamily="34" charset="0"/>
                <a:cs typeface="Times New Roman" panose="02020603050405020304" pitchFamily="18" charset="0"/>
              </a:rPr>
              <a:t>dị</a:t>
            </a:r>
            <a:r>
              <a:rPr lang="en-US" sz="2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2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200" b="1" dirty="0" err="1">
                <a:effectLst/>
                <a:latin typeface="Times New Roman" panose="02020603050405020304" pitchFamily="18" charset="0"/>
                <a:ea typeface="Arial" panose="020B0604020202020204" pitchFamily="34" charset="0"/>
                <a:cs typeface="Times New Roman" panose="02020603050405020304" pitchFamily="18" charset="0"/>
              </a:rPr>
              <a:t>Bác</a:t>
            </a:r>
            <a:r>
              <a:rPr lang="en-US" sz="2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200" b="1" dirty="0" err="1">
                <a:effectLst/>
                <a:latin typeface="Times New Roman" panose="02020603050405020304" pitchFamily="18" charset="0"/>
                <a:ea typeface="Arial" panose="020B0604020202020204" pitchFamily="34" charset="0"/>
                <a:cs typeface="Times New Roman" panose="02020603050405020304" pitchFamily="18" charset="0"/>
              </a:rPr>
              <a:t>Hồ</a:t>
            </a:r>
            <a:endParaRPr lang="vi-VN" sz="22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300717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ách vẽ quyển sách - Dạy Vẽ"/>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39955" y="102896"/>
            <a:ext cx="1061545" cy="12377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5D755FE-2905-47D5-82E0-E7642705E3AC}"/>
              </a:ext>
            </a:extLst>
          </p:cNvPr>
          <p:cNvPicPr>
            <a:picLocks noChangeAspect="1"/>
          </p:cNvPicPr>
          <p:nvPr/>
        </p:nvPicPr>
        <p:blipFill>
          <a:blip r:embed="rId5"/>
          <a:stretch>
            <a:fillRect/>
          </a:stretch>
        </p:blipFill>
        <p:spPr>
          <a:xfrm>
            <a:off x="1958197" y="483079"/>
            <a:ext cx="8169214" cy="5417389"/>
          </a:xfrm>
          <a:prstGeom prst="rect">
            <a:avLst/>
          </a:prstGeom>
        </p:spPr>
      </p:pic>
      <p:sp>
        <p:nvSpPr>
          <p:cNvPr id="5" name="TextBox 4">
            <a:extLst>
              <a:ext uri="{FF2B5EF4-FFF2-40B4-BE49-F238E27FC236}">
                <a16:creationId xmlns:a16="http://schemas.microsoft.com/office/drawing/2014/main" id="{A91275D7-6E45-4DEE-9769-B164AA0B404A}"/>
              </a:ext>
            </a:extLst>
          </p:cNvPr>
          <p:cNvSpPr txBox="1"/>
          <p:nvPr/>
        </p:nvSpPr>
        <p:spPr>
          <a:xfrm>
            <a:off x="4619251" y="5979691"/>
            <a:ext cx="3757494" cy="547714"/>
          </a:xfrm>
          <a:prstGeom prst="rect">
            <a:avLst/>
          </a:prstGeom>
          <a:noFill/>
        </p:spPr>
        <p:txBody>
          <a:bodyPr wrap="square">
            <a:spAutoFit/>
          </a:bodyPr>
          <a:lstStyle/>
          <a:p>
            <a:pPr algn="just">
              <a:lnSpc>
                <a:spcPct val="150000"/>
              </a:lnSpc>
              <a:spcAft>
                <a:spcPts val="800"/>
              </a:spcAft>
            </a:pPr>
            <a:r>
              <a:rPr lang="en-US" sz="2200" b="1" dirty="0" err="1">
                <a:effectLst/>
                <a:latin typeface="Times New Roman" panose="02020603050405020304" pitchFamily="18" charset="0"/>
                <a:ea typeface="Arial" panose="020B0604020202020204" pitchFamily="34" charset="0"/>
                <a:cs typeface="Times New Roman" panose="02020603050405020304" pitchFamily="18" charset="0"/>
              </a:rPr>
              <a:t>Kiên</a:t>
            </a:r>
            <a:r>
              <a:rPr lang="en-US" sz="2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200" b="1" dirty="0" err="1">
                <a:effectLst/>
                <a:latin typeface="Times New Roman" panose="02020603050405020304" pitchFamily="18" charset="0"/>
                <a:ea typeface="Arial" panose="020B0604020202020204" pitchFamily="34" charset="0"/>
                <a:cs typeface="Times New Roman" panose="02020603050405020304" pitchFamily="18" charset="0"/>
              </a:rPr>
              <a:t>trì</a:t>
            </a:r>
            <a:r>
              <a:rPr lang="en-US" sz="2200" b="1" dirty="0">
                <a:effectLst/>
                <a:latin typeface="Times New Roman" panose="02020603050405020304" pitchFamily="18" charset="0"/>
                <a:ea typeface="Arial" panose="020B0604020202020204" pitchFamily="34" charset="0"/>
                <a:cs typeface="Times New Roman" panose="02020603050405020304" pitchFamily="18" charset="0"/>
              </a:rPr>
              <a:t>, ý </a:t>
            </a:r>
            <a:r>
              <a:rPr lang="en-US" sz="2200" b="1" dirty="0" err="1">
                <a:effectLst/>
                <a:latin typeface="Times New Roman" panose="02020603050405020304" pitchFamily="18" charset="0"/>
                <a:ea typeface="Arial" panose="020B0604020202020204" pitchFamily="34" charset="0"/>
                <a:cs typeface="Times New Roman" panose="02020603050405020304" pitchFamily="18" charset="0"/>
              </a:rPr>
              <a:t>chí</a:t>
            </a:r>
            <a:r>
              <a:rPr lang="en-US" sz="2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200" b="1" dirty="0" err="1">
                <a:effectLst/>
                <a:latin typeface="Times New Roman" panose="02020603050405020304" pitchFamily="18" charset="0"/>
                <a:ea typeface="Arial" panose="020B0604020202020204" pitchFamily="34" charset="0"/>
                <a:cs typeface="Times New Roman" panose="02020603050405020304" pitchFamily="18" charset="0"/>
              </a:rPr>
              <a:t>nghị</a:t>
            </a:r>
            <a:r>
              <a:rPr lang="en-US" sz="22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200" b="1" dirty="0" err="1">
                <a:effectLst/>
                <a:latin typeface="Times New Roman" panose="02020603050405020304" pitchFamily="18" charset="0"/>
                <a:ea typeface="Arial" panose="020B0604020202020204" pitchFamily="34" charset="0"/>
                <a:cs typeface="Times New Roman" panose="02020603050405020304" pitchFamily="18" charset="0"/>
              </a:rPr>
              <a:t>lực</a:t>
            </a:r>
            <a:endParaRPr lang="vi-VN" sz="22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947473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ách vẽ quyển sách - Dạy Vẽ"/>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39955" y="102896"/>
            <a:ext cx="1061545" cy="12377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FCFE32-A54D-4E7C-948D-5732E527EDD4}"/>
              </a:ext>
            </a:extLst>
          </p:cNvPr>
          <p:cNvPicPr>
            <a:picLocks noChangeAspect="1"/>
          </p:cNvPicPr>
          <p:nvPr/>
        </p:nvPicPr>
        <p:blipFill>
          <a:blip r:embed="rId5"/>
          <a:stretch>
            <a:fillRect/>
          </a:stretch>
        </p:blipFill>
        <p:spPr>
          <a:xfrm>
            <a:off x="1526876" y="181156"/>
            <a:ext cx="8186467" cy="5686456"/>
          </a:xfrm>
          <a:prstGeom prst="rect">
            <a:avLst/>
          </a:prstGeom>
        </p:spPr>
      </p:pic>
      <p:sp>
        <p:nvSpPr>
          <p:cNvPr id="5" name="Rounded Rectangle 20">
            <a:extLst>
              <a:ext uri="{FF2B5EF4-FFF2-40B4-BE49-F238E27FC236}">
                <a16:creationId xmlns:a16="http://schemas.microsoft.com/office/drawing/2014/main" id="{24524856-92F3-49DB-B11A-73454E5D9762}"/>
              </a:ext>
            </a:extLst>
          </p:cNvPr>
          <p:cNvSpPr/>
          <p:nvPr/>
        </p:nvSpPr>
        <p:spPr>
          <a:xfrm>
            <a:off x="1928003" y="5974303"/>
            <a:ext cx="7384212" cy="60799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Yêu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thương</a:t>
            </a:r>
            <a:r>
              <a:rPr lang="en-US" sz="2200" b="1" dirty="0">
                <a:latin typeface="Times New Roman" panose="02020603050405020304" pitchFamily="18" charset="0"/>
                <a:cs typeface="Times New Roman" panose="02020603050405020304" pitchFamily="18" charset="0"/>
              </a:rPr>
              <a:t> con </a:t>
            </a:r>
            <a:r>
              <a:rPr lang="en-US" sz="2200" b="1" dirty="0" err="1">
                <a:latin typeface="Times New Roman" panose="02020603050405020304" pitchFamily="18" charset="0"/>
                <a:cs typeface="Times New Roman" panose="02020603050405020304" pitchFamily="18" charset="0"/>
              </a:rPr>
              <a:t>người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Sự</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đồng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cảm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sẻ</a:t>
            </a:r>
            <a:r>
              <a:rPr lang="en-US" sz="2200" b="1" dirty="0">
                <a:latin typeface="Times New Roman" panose="02020603050405020304" pitchFamily="18" charset="0"/>
                <a:cs typeface="Times New Roman" panose="02020603050405020304" pitchFamily="18" charset="0"/>
              </a:rPr>
              <a:t> chia</a:t>
            </a:r>
          </a:p>
        </p:txBody>
      </p:sp>
    </p:spTree>
    <p:extLst>
      <p:ext uri="{BB962C8B-B14F-4D97-AF65-F5344CB8AC3E}">
        <p14:creationId xmlns:p14="http://schemas.microsoft.com/office/powerpoint/2010/main" val="1284277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C75385-0B99-41A1-9219-9920ECA4C995}"/>
              </a:ext>
            </a:extLst>
          </p:cNvPr>
          <p:cNvSpPr txBox="1"/>
          <p:nvPr/>
        </p:nvSpPr>
        <p:spPr>
          <a:xfrm>
            <a:off x="1082566" y="676768"/>
            <a:ext cx="10026867" cy="823752"/>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BÀI 8:</a:t>
            </a:r>
            <a:r>
              <a:rPr kumimoji="0" lang="vi-VN"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TRUYỆN LỊCH SỬ VÀ TIỂU THUYẾT</a:t>
            </a:r>
          </a:p>
        </p:txBody>
      </p:sp>
      <p:sp>
        <p:nvSpPr>
          <p:cNvPr id="7" name="Rectangle: Rounded Corners 6">
            <a:extLst>
              <a:ext uri="{FF2B5EF4-FFF2-40B4-BE49-F238E27FC236}">
                <a16:creationId xmlns:a16="http://schemas.microsoft.com/office/drawing/2014/main" id="{3A46E4C4-ACAA-4745-BD76-164E2B5F4117}"/>
              </a:ext>
            </a:extLst>
          </p:cNvPr>
          <p:cNvSpPr/>
          <p:nvPr/>
        </p:nvSpPr>
        <p:spPr>
          <a:xfrm>
            <a:off x="2321426" y="1830466"/>
            <a:ext cx="7315200" cy="750918"/>
          </a:xfrm>
          <a:prstGeom prst="roundRect">
            <a:avLst/>
          </a:prstGeom>
          <a:solidFill>
            <a:srgbClr val="FF3E3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Tiết</a:t>
            </a: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108 -110: </a:t>
            </a:r>
            <a:r>
              <a:rPr kumimoji="0" lang="en-US" sz="36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Viết</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C0873D4-2919-44E9-97A6-AE1BB4AB50BB}"/>
              </a:ext>
            </a:extLst>
          </p:cNvPr>
          <p:cNvSpPr txBox="1"/>
          <p:nvPr/>
        </p:nvSpPr>
        <p:spPr>
          <a:xfrm>
            <a:off x="1249370" y="2581384"/>
            <a:ext cx="10026868" cy="1191095"/>
          </a:xfrm>
          <a:prstGeom prst="rect">
            <a:avLst/>
          </a:prstGeom>
          <a:noFill/>
        </p:spPr>
        <p:txBody>
          <a:bodyPr wrap="square">
            <a:spAutoFit/>
            <a:scene3d>
              <a:camera prst="orthographicFront"/>
              <a:lightRig rig="threePt" dir="t"/>
            </a:scene3d>
            <a:sp3d extrusionH="57150">
              <a:bevelT w="82550" h="38100" prst="coolSlant"/>
            </a:sp3d>
          </a:bodyPr>
          <a:lstStyle/>
          <a:p>
            <a:pPr algn="ctr">
              <a:lnSpc>
                <a:spcPct val="150000"/>
              </a:lnSpc>
            </a:pPr>
            <a:r>
              <a:rPr lang="en-US" sz="5334"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5334"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34"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5334"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34"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5334"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34"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5334"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34"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5334"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34"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5334"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34"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sz="5334"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334"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lí</a:t>
            </a:r>
            <a:endParaRPr lang="vi-VN" sz="5334"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293278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2936" y="221310"/>
            <a:ext cx="8763000" cy="957653"/>
          </a:xfrm>
          <a:prstGeom prst="roundRect">
            <a:avLst/>
          </a:prstGeom>
        </p:spPr>
        <p:style>
          <a:lnRef idx="0">
            <a:schemeClr val="accent2"/>
          </a:lnRef>
          <a:fillRef idx="3">
            <a:schemeClr val="accent2"/>
          </a:fillRef>
          <a:effectRef idx="3">
            <a:schemeClr val="accent2"/>
          </a:effectRef>
          <a:fontRef idx="minor">
            <a:schemeClr val="lt1"/>
          </a:fontRef>
        </p:style>
        <p:txBody>
          <a:bodyPr lIns="114937" tIns="57470" rIns="114937" bIns="57470" rtlCol="0" anchor="ctr"/>
          <a:lstStyle/>
          <a:p>
            <a:pPr algn="ctr"/>
            <a:r>
              <a:rPr lang="en-US" sz="3200" b="1" kern="0" dirty="0">
                <a:solidFill>
                  <a:schemeClr val="tx1">
                    <a:lumMod val="95000"/>
                    <a:lumOff val="5000"/>
                  </a:schemeClr>
                </a:solidFill>
                <a:latin typeface="Times New Roman" panose="02020603050405020304" pitchFamily="18" charset="0"/>
                <a:ea typeface="Arial" panose="020B0604020202020204" pitchFamily="34" charset="0"/>
                <a:cs typeface="Times New Roman" panose="02020603050405020304" pitchFamily="18" charset="0"/>
              </a:rPr>
              <a:t>CÁC DẠNG BÀI NGHỊ LUẬN VỀ 1 VẤN ĐỀ XÃ HỘI</a:t>
            </a:r>
            <a:endParaRPr lang="en-US" sz="3200" b="1" kern="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Picture 2" descr="icon mục tiêu - Roadstreet.vn">
            <a:extLst>
              <a:ext uri="{FF2B5EF4-FFF2-40B4-BE49-F238E27FC236}">
                <a16:creationId xmlns:a16="http://schemas.microsoft.com/office/drawing/2014/main" id="{09A32979-DFE5-43EF-B3A6-8372F1B2A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86" y="264563"/>
            <a:ext cx="1050324"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ách vẽ quyển sách - Dạy Vẽ"/>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39955" y="102896"/>
            <a:ext cx="1061545" cy="1237734"/>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717266" y="1448796"/>
            <a:ext cx="2403108" cy="60799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BÀI 4</a:t>
            </a:r>
          </a:p>
        </p:txBody>
      </p:sp>
      <p:sp>
        <p:nvSpPr>
          <p:cNvPr id="22" name="Rounded Rectangle 21"/>
          <p:cNvSpPr/>
          <p:nvPr/>
        </p:nvSpPr>
        <p:spPr>
          <a:xfrm>
            <a:off x="4549214" y="1496478"/>
            <a:ext cx="2608446" cy="60799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BÀI 5</a:t>
            </a:r>
          </a:p>
        </p:txBody>
      </p:sp>
      <p:sp>
        <p:nvSpPr>
          <p:cNvPr id="23" name="Rounded Rectangle 22"/>
          <p:cNvSpPr/>
          <p:nvPr/>
        </p:nvSpPr>
        <p:spPr>
          <a:xfrm>
            <a:off x="8793389" y="1446569"/>
            <a:ext cx="2531444" cy="6579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BÀI 8</a:t>
            </a:r>
          </a:p>
        </p:txBody>
      </p:sp>
      <p:sp>
        <p:nvSpPr>
          <p:cNvPr id="2" name="Rectangle: Rounded Corners 1">
            <a:extLst>
              <a:ext uri="{FF2B5EF4-FFF2-40B4-BE49-F238E27FC236}">
                <a16:creationId xmlns:a16="http://schemas.microsoft.com/office/drawing/2014/main" id="{82FC66EC-9402-3FF3-8EB7-120E1067705E}"/>
              </a:ext>
            </a:extLst>
          </p:cNvPr>
          <p:cNvSpPr/>
          <p:nvPr/>
        </p:nvSpPr>
        <p:spPr>
          <a:xfrm>
            <a:off x="331486" y="2219256"/>
            <a:ext cx="3135614" cy="40521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Nghị</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luận</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về</a:t>
            </a:r>
            <a:r>
              <a:rPr lang="en-US" sz="2600" b="1" dirty="0">
                <a:solidFill>
                  <a:schemeClr val="tx1"/>
                </a:solidFill>
                <a:latin typeface="Times New Roman" panose="02020603050405020304" pitchFamily="18" charset="0"/>
                <a:cs typeface="Times New Roman" panose="02020603050405020304" pitchFamily="18" charset="0"/>
              </a:rPr>
              <a:t> 1 </a:t>
            </a:r>
            <a:r>
              <a:rPr lang="en-US" sz="2600" b="1" dirty="0" err="1">
                <a:solidFill>
                  <a:schemeClr val="tx1"/>
                </a:solidFill>
                <a:latin typeface="Times New Roman" panose="02020603050405020304" pitchFamily="18" charset="0"/>
                <a:cs typeface="Times New Roman" panose="02020603050405020304" pitchFamily="18" charset="0"/>
              </a:rPr>
              <a:t>hiện</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tượng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xã</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hội</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trong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đời</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sống</a:t>
            </a:r>
            <a:endParaRPr lang="en-US" sz="2600" b="1" dirty="0">
              <a:solidFill>
                <a:schemeClr val="tx1"/>
              </a:solidFill>
              <a:latin typeface="Times New Roman" panose="02020603050405020304" pitchFamily="18" charset="0"/>
              <a:cs typeface="Times New Roman" panose="02020603050405020304" pitchFamily="18" charset="0"/>
            </a:endParaRPr>
          </a:p>
          <a:p>
            <a:pPr algn="ctr"/>
            <a:endParaRPr lang="en-US" sz="2600" dirty="0"/>
          </a:p>
        </p:txBody>
      </p:sp>
      <p:sp>
        <p:nvSpPr>
          <p:cNvPr id="7" name="Rectangle: Rounded Corners 6">
            <a:extLst>
              <a:ext uri="{FF2B5EF4-FFF2-40B4-BE49-F238E27FC236}">
                <a16:creationId xmlns:a16="http://schemas.microsoft.com/office/drawing/2014/main" id="{2D9514F1-9B24-7D02-B5AD-EAC7AFF56356}"/>
              </a:ext>
            </a:extLst>
          </p:cNvPr>
          <p:cNvSpPr/>
          <p:nvPr/>
        </p:nvSpPr>
        <p:spPr>
          <a:xfrm>
            <a:off x="4093073" y="2219256"/>
            <a:ext cx="3606560" cy="40521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b="1" dirty="0" err="1">
                <a:latin typeface="Times New Roman" panose="02020603050405020304" pitchFamily="18" charset="0"/>
                <a:cs typeface="Times New Roman" panose="02020603050405020304" pitchFamily="18" charset="0"/>
              </a:rPr>
              <a:t>Nghị</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luận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về</a:t>
            </a:r>
            <a:r>
              <a:rPr lang="en-US" sz="2600" b="1" dirty="0">
                <a:latin typeface="Times New Roman" panose="02020603050405020304" pitchFamily="18" charset="0"/>
                <a:cs typeface="Times New Roman" panose="02020603050405020304" pitchFamily="18" charset="0"/>
              </a:rPr>
              <a:t> 1 </a:t>
            </a:r>
            <a:r>
              <a:rPr lang="en-US" sz="2600" b="1" dirty="0" err="1">
                <a:latin typeface="Times New Roman" panose="02020603050405020304" pitchFamily="18" charset="0"/>
                <a:cs typeface="Times New Roman" panose="02020603050405020304" pitchFamily="18" charset="0"/>
              </a:rPr>
              <a:t>vấn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đặt</a:t>
            </a:r>
            <a:r>
              <a:rPr lang="en-US" sz="2600" b="1" dirty="0">
                <a:latin typeface="Times New Roman" panose="02020603050405020304" pitchFamily="18" charset="0"/>
                <a:cs typeface="Times New Roman" panose="02020603050405020304" pitchFamily="18" charset="0"/>
              </a:rPr>
              <a:t> ra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phẩm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văn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học</a:t>
            </a:r>
            <a:endParaRPr lang="en-US" sz="2600" b="1"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BA0D060-4FD3-05BC-1AA9-3392630499B8}"/>
              </a:ext>
            </a:extLst>
          </p:cNvPr>
          <p:cNvSpPr/>
          <p:nvPr/>
        </p:nvSpPr>
        <p:spPr>
          <a:xfrm>
            <a:off x="8325606" y="2219256"/>
            <a:ext cx="3467011" cy="40521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500" b="1" dirty="0" err="1">
                <a:latin typeface="Times New Roman" panose="02020603050405020304" pitchFamily="18" charset="0"/>
                <a:cs typeface="Times New Roman" panose="02020603050405020304" pitchFamily="18" charset="0"/>
              </a:rPr>
              <a:t>Nghị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luận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về</a:t>
            </a:r>
            <a:r>
              <a:rPr lang="en-US" sz="2500" b="1" dirty="0">
                <a:latin typeface="Times New Roman" panose="02020603050405020304" pitchFamily="18" charset="0"/>
                <a:cs typeface="Times New Roman" panose="02020603050405020304" pitchFamily="18" charset="0"/>
              </a:rPr>
              <a:t> 1 </a:t>
            </a:r>
            <a:r>
              <a:rPr lang="en-US" sz="2500" b="1" dirty="0" err="1">
                <a:latin typeface="Times New Roman" panose="02020603050405020304" pitchFamily="18" charset="0"/>
                <a:cs typeface="Times New Roman" panose="02020603050405020304" pitchFamily="18" charset="0"/>
              </a:rPr>
              <a:t>tư</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tưởng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đạo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lí</a:t>
            </a:r>
            <a:endParaRPr lang="en-US" sz="2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4771281"/>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自定义 397">
      <a:dk1>
        <a:sysClr val="windowText" lastClr="000000"/>
      </a:dk1>
      <a:lt1>
        <a:sysClr val="window" lastClr="FFFFFF"/>
      </a:lt1>
      <a:dk2>
        <a:srgbClr val="000000"/>
      </a:dk2>
      <a:lt2>
        <a:srgbClr val="E7E6E6"/>
      </a:lt2>
      <a:accent1>
        <a:srgbClr val="F7B63E"/>
      </a:accent1>
      <a:accent2>
        <a:srgbClr val="FF3E3E"/>
      </a:accent2>
      <a:accent3>
        <a:srgbClr val="76AAD8"/>
      </a:accent3>
      <a:accent4>
        <a:srgbClr val="70AD47"/>
      </a:accent4>
      <a:accent5>
        <a:srgbClr val="F7B63E"/>
      </a:accent5>
      <a:accent6>
        <a:srgbClr val="FF3E3E"/>
      </a:accent6>
      <a:hlink>
        <a:srgbClr val="76AAD8"/>
      </a:hlink>
      <a:folHlink>
        <a:srgbClr val="70AD47"/>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6031</TotalTime>
  <Words>3406</Words>
  <Application>Microsoft Office PowerPoint</Application>
  <PresentationFormat>Widescreen</PresentationFormat>
  <Paragraphs>284</Paragraphs>
  <Slides>37</Slides>
  <Notes>23</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37</vt:i4>
      </vt:variant>
    </vt:vector>
  </HeadingPairs>
  <TitlesOfParts>
    <vt:vector size="52" baseType="lpstr">
      <vt:lpstr>.VnCooper</vt:lpstr>
      <vt:lpstr>.VnTime</vt:lpstr>
      <vt:lpstr>American Typewriter</vt:lpstr>
      <vt:lpstr>Arial</vt:lpstr>
      <vt:lpstr>Calibri</vt:lpstr>
      <vt:lpstr>Calibri Light</vt:lpstr>
      <vt:lpstr>Constantia</vt:lpstr>
      <vt:lpstr>Fira Sans Extra Condensed</vt:lpstr>
      <vt:lpstr>Genty</vt:lpstr>
      <vt:lpstr>Sniglet</vt:lpstr>
      <vt:lpstr>Times New Roman</vt:lpstr>
      <vt:lpstr>Office Theme</vt:lpstr>
      <vt:lpstr>1_Office Theme</vt:lpstr>
      <vt:lpstr>2_Office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 teasee</cp:lastModifiedBy>
  <cp:revision>330</cp:revision>
  <dcterms:created xsi:type="dcterms:W3CDTF">2024-10-18T04:18:16Z</dcterms:created>
  <dcterms:modified xsi:type="dcterms:W3CDTF">2025-05-27T03:47:52Z</dcterms:modified>
</cp:coreProperties>
</file>