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 id="2147483720" r:id="rId6"/>
    <p:sldMasterId id="2147483732" r:id="rId7"/>
    <p:sldMasterId id="2147483744" r:id="rId8"/>
    <p:sldMasterId id="2147483756" r:id="rId9"/>
  </p:sldMasterIdLst>
  <p:notesMasterIdLst>
    <p:notesMasterId r:id="rId36"/>
  </p:notesMasterIdLst>
  <p:sldIdLst>
    <p:sldId id="327" r:id="rId10"/>
    <p:sldId id="333" r:id="rId11"/>
    <p:sldId id="329" r:id="rId12"/>
    <p:sldId id="331" r:id="rId13"/>
    <p:sldId id="294" r:id="rId14"/>
    <p:sldId id="295" r:id="rId15"/>
    <p:sldId id="312" r:id="rId16"/>
    <p:sldId id="335" r:id="rId17"/>
    <p:sldId id="332" r:id="rId18"/>
    <p:sldId id="310" r:id="rId19"/>
    <p:sldId id="309" r:id="rId20"/>
    <p:sldId id="297" r:id="rId21"/>
    <p:sldId id="336" r:id="rId22"/>
    <p:sldId id="300" r:id="rId23"/>
    <p:sldId id="313" r:id="rId24"/>
    <p:sldId id="302" r:id="rId25"/>
    <p:sldId id="314" r:id="rId26"/>
    <p:sldId id="315" r:id="rId27"/>
    <p:sldId id="316" r:id="rId28"/>
    <p:sldId id="317" r:id="rId29"/>
    <p:sldId id="318" r:id="rId30"/>
    <p:sldId id="319" r:id="rId31"/>
    <p:sldId id="322" r:id="rId32"/>
    <p:sldId id="323" r:id="rId33"/>
    <p:sldId id="326" r:id="rId34"/>
    <p:sldId id="325"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5" d="100"/>
          <a:sy n="65" d="100"/>
        </p:scale>
        <p:origin x="724" y="5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theme" Target="theme/theme1.xml"/><Relationship Id="rId21" Type="http://schemas.openxmlformats.org/officeDocument/2006/relationships/slide" Target="slides/slide12.xml"/><Relationship Id="rId34" Type="http://schemas.openxmlformats.org/officeDocument/2006/relationships/slide" Target="slides/slide25.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notesMaster" Target="notesMasters/notesMaster1.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8" Type="http://schemas.openxmlformats.org/officeDocument/2006/relationships/slideMaster" Target="slideMasters/slideMaster8.xml"/><Relationship Id="rId3" Type="http://schemas.openxmlformats.org/officeDocument/2006/relationships/slideMaster" Target="slideMasters/slideMaster3.xml"/></Relationships>
</file>

<file path=ppt/diagrams/_rels/data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image" Target="../media/image6.png"/></Relationships>
</file>

<file path=ppt/diagrams/_rels/data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image" Target="../media/image6.png"/></Relationships>
</file>

<file path=ppt/diagrams/_rels/drawing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image" Target="../media/image6.png"/></Relationships>
</file>

<file path=ppt/diagrams/_rels/drawing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image" Target="../media/image6.pn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CAF780E-245D-4EE2-B752-FDEB4F74CA6B}" type="doc">
      <dgm:prSet loTypeId="urn:microsoft.com/office/officeart/2008/layout/VerticalCurvedList" loCatId="list" qsTypeId="urn:microsoft.com/office/officeart/2005/8/quickstyle/simple1" qsCatId="simple" csTypeId="urn:microsoft.com/office/officeart/2005/8/colors/colorful5" csCatId="colorful" phldr="1"/>
      <dgm:spPr/>
      <dgm:t>
        <a:bodyPr/>
        <a:lstStyle/>
        <a:p>
          <a:endParaRPr lang="en-US"/>
        </a:p>
      </dgm:t>
    </dgm:pt>
    <dgm:pt modelId="{2975D05E-8038-426C-9E17-17D69DCA9EA1}">
      <dgm:prSet phldrT="[Text]" custT="1"/>
      <dgm:spPr>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t>
        <a:bodyPr/>
        <a:lstStyle/>
        <a:p>
          <a:r>
            <a:rPr lang="vi-VN" sz="2800">
              <a:latin typeface="Times New Roman" panose="02020603050405020304" pitchFamily="18" charset="0"/>
              <a:cs typeface="Times New Roman" panose="02020603050405020304" pitchFamily="18" charset="0"/>
            </a:rPr>
            <a:t>Đọc rõ ràng, chậm rãi, dẫn dắt người nghe cùng khám phá</a:t>
          </a:r>
          <a:endParaRPr lang="en-US" sz="2800" dirty="0">
            <a:latin typeface="Times New Roman" panose="02020603050405020304" pitchFamily="18" charset="0"/>
            <a:cs typeface="Times New Roman" panose="02020603050405020304" pitchFamily="18" charset="0"/>
          </a:endParaRPr>
        </a:p>
      </dgm:t>
    </dgm:pt>
    <dgm:pt modelId="{5A956341-9C67-48BB-B930-6E1275C9287E}" type="parTrans" cxnId="{F2D77306-3908-439E-AD97-064A1D710C2D}">
      <dgm:prSet/>
      <dgm:spPr/>
      <dgm:t>
        <a:bodyPr/>
        <a:lstStyle/>
        <a:p>
          <a:endParaRPr lang="en-US"/>
        </a:p>
      </dgm:t>
    </dgm:pt>
    <dgm:pt modelId="{863A208E-1D22-493D-BC19-BECBE9E61C35}" type="sibTrans" cxnId="{F2D77306-3908-439E-AD97-064A1D710C2D}">
      <dgm:prSet/>
      <dgm:spPr/>
      <dgm:t>
        <a:bodyPr/>
        <a:lstStyle/>
        <a:p>
          <a:endParaRPr lang="en-US"/>
        </a:p>
      </dgm:t>
    </dgm:pt>
    <dgm:pt modelId="{ECD82FFE-B9EF-408C-85B6-9A013DD399EE}">
      <dgm:prSet custT="1"/>
      <dgm:spPr>
        <a:solidFill>
          <a:srgbClr val="FFFF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t>
        <a:bodyPr/>
        <a:lstStyle/>
        <a:p>
          <a:r>
            <a:rPr lang="en-US" sz="2800">
              <a:latin typeface="Times New Roman" panose="02020603050405020304" pitchFamily="18" charset="0"/>
              <a:cs typeface="Times New Roman" panose="02020603050405020304" pitchFamily="18" charset="0"/>
            </a:rPr>
            <a:t> </a:t>
          </a:r>
          <a:r>
            <a:rPr lang="vi-VN" sz="2800">
              <a:solidFill>
                <a:srgbClr val="C00000"/>
              </a:solidFill>
              <a:latin typeface="Times New Roman" panose="02020603050405020304" pitchFamily="18" charset="0"/>
              <a:cs typeface="Times New Roman" panose="02020603050405020304" pitchFamily="18" charset="0"/>
            </a:rPr>
            <a:t>Nhấn mạnh những từ ngữ, những câu văn biểu cảm</a:t>
          </a:r>
          <a:endParaRPr lang="en-US" sz="2800" dirty="0">
            <a:solidFill>
              <a:srgbClr val="C00000"/>
            </a:solidFill>
            <a:latin typeface="Times New Roman" panose="02020603050405020304" pitchFamily="18" charset="0"/>
            <a:cs typeface="Times New Roman" panose="02020603050405020304" pitchFamily="18" charset="0"/>
          </a:endParaRPr>
        </a:p>
      </dgm:t>
    </dgm:pt>
    <dgm:pt modelId="{FFA69741-93A3-4C65-B79F-01774DE8C3F6}" type="sibTrans" cxnId="{F96C1880-EFDF-47F9-A3FA-0F8B8DAB19FC}">
      <dgm:prSet/>
      <dgm:spPr/>
      <dgm:t>
        <a:bodyPr/>
        <a:lstStyle/>
        <a:p>
          <a:endParaRPr lang="en-US"/>
        </a:p>
      </dgm:t>
    </dgm:pt>
    <dgm:pt modelId="{BC4B294A-A686-4B97-8CE6-377DB2E176AA}" type="parTrans" cxnId="{F96C1880-EFDF-47F9-A3FA-0F8B8DAB19FC}">
      <dgm:prSet/>
      <dgm:spPr/>
      <dgm:t>
        <a:bodyPr/>
        <a:lstStyle/>
        <a:p>
          <a:endParaRPr lang="en-US"/>
        </a:p>
      </dgm:t>
    </dgm:pt>
    <dgm:pt modelId="{B8F15E01-567B-46E9-AAFD-AB8C578F1C96}" type="pres">
      <dgm:prSet presAssocID="{0CAF780E-245D-4EE2-B752-FDEB4F74CA6B}" presName="Name0" presStyleCnt="0">
        <dgm:presLayoutVars>
          <dgm:chMax val="7"/>
          <dgm:chPref val="7"/>
          <dgm:dir/>
        </dgm:presLayoutVars>
      </dgm:prSet>
      <dgm:spPr/>
    </dgm:pt>
    <dgm:pt modelId="{65F2BC67-B676-4D6B-82DC-04CC8ED50BED}" type="pres">
      <dgm:prSet presAssocID="{0CAF780E-245D-4EE2-B752-FDEB4F74CA6B}" presName="Name1" presStyleCnt="0"/>
      <dgm:spPr/>
    </dgm:pt>
    <dgm:pt modelId="{E6CEA7CE-3A8E-4345-B80B-DD6C46ADC320}" type="pres">
      <dgm:prSet presAssocID="{0CAF780E-245D-4EE2-B752-FDEB4F74CA6B}" presName="cycle" presStyleCnt="0"/>
      <dgm:spPr/>
    </dgm:pt>
    <dgm:pt modelId="{71A98724-3272-4502-8A95-76B1564E2BE2}" type="pres">
      <dgm:prSet presAssocID="{0CAF780E-245D-4EE2-B752-FDEB4F74CA6B}" presName="srcNode" presStyleLbl="node1" presStyleIdx="0" presStyleCnt="2"/>
      <dgm:spPr/>
    </dgm:pt>
    <dgm:pt modelId="{597EE7CE-83B0-4BF6-A29D-10B786E73135}" type="pres">
      <dgm:prSet presAssocID="{0CAF780E-245D-4EE2-B752-FDEB4F74CA6B}" presName="conn" presStyleLbl="parChTrans1D2" presStyleIdx="0" presStyleCnt="1"/>
      <dgm:spPr/>
    </dgm:pt>
    <dgm:pt modelId="{725C33F9-17EC-4574-BA7C-BC43C3432083}" type="pres">
      <dgm:prSet presAssocID="{0CAF780E-245D-4EE2-B752-FDEB4F74CA6B}" presName="extraNode" presStyleLbl="node1" presStyleIdx="0" presStyleCnt="2"/>
      <dgm:spPr/>
    </dgm:pt>
    <dgm:pt modelId="{A2BEF3F6-48BE-4B8E-ABC0-F6C6CF1A33D1}" type="pres">
      <dgm:prSet presAssocID="{0CAF780E-245D-4EE2-B752-FDEB4F74CA6B}" presName="dstNode" presStyleLbl="node1" presStyleIdx="0" presStyleCnt="2"/>
      <dgm:spPr/>
    </dgm:pt>
    <dgm:pt modelId="{E9274C9F-1C9A-41A5-B5AF-2C22F3E6470F}" type="pres">
      <dgm:prSet presAssocID="{2975D05E-8038-426C-9E17-17D69DCA9EA1}" presName="text_1" presStyleLbl="node1" presStyleIdx="0" presStyleCnt="2" custScaleX="72061" custScaleY="124038" custLinFactNeighborX="-6694" custLinFactNeighborY="-1224">
        <dgm:presLayoutVars>
          <dgm:bulletEnabled val="1"/>
        </dgm:presLayoutVars>
      </dgm:prSet>
      <dgm:spPr/>
    </dgm:pt>
    <dgm:pt modelId="{AEC330E0-97AE-49A3-8FB6-D18F00E6B591}" type="pres">
      <dgm:prSet presAssocID="{2975D05E-8038-426C-9E17-17D69DCA9EA1}" presName="accent_1" presStyleCnt="0"/>
      <dgm:spPr/>
    </dgm:pt>
    <dgm:pt modelId="{ED7605C1-3C2F-4F22-A9BB-106E716F1166}" type="pres">
      <dgm:prSet presAssocID="{2975D05E-8038-426C-9E17-17D69DCA9EA1}" presName="accentRepeatNode" presStyleLbl="solidFgAcc1" presStyleIdx="0" presStyleCnt="2" custScaleX="153424" custScaleY="97087" custLinFactNeighborX="-16805" custLinFactNeighborY="-1959"/>
      <dgm:spPr>
        <a:blipFill rotWithShape="0">
          <a:blip xmlns:r="http://schemas.openxmlformats.org/officeDocument/2006/relationships" r:embed="rId1"/>
          <a:stretch>
            <a:fillRect/>
          </a:stretch>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pt>
    <dgm:pt modelId="{70087176-B990-48E0-8F3B-496917B06354}" type="pres">
      <dgm:prSet presAssocID="{ECD82FFE-B9EF-408C-85B6-9A013DD399EE}" presName="text_2" presStyleLbl="node1" presStyleIdx="1" presStyleCnt="2" custScaleX="72113" custScaleY="133192" custLinFactNeighborX="-7929" custLinFactNeighborY="7347">
        <dgm:presLayoutVars>
          <dgm:bulletEnabled val="1"/>
        </dgm:presLayoutVars>
      </dgm:prSet>
      <dgm:spPr/>
    </dgm:pt>
    <dgm:pt modelId="{737C6EB5-AE3D-495C-9450-10A67B75EA72}" type="pres">
      <dgm:prSet presAssocID="{ECD82FFE-B9EF-408C-85B6-9A013DD399EE}" presName="accent_2" presStyleCnt="0"/>
      <dgm:spPr/>
    </dgm:pt>
    <dgm:pt modelId="{895BCD9C-B480-4F53-ACAF-C900B17E367F}" type="pres">
      <dgm:prSet presAssocID="{ECD82FFE-B9EF-408C-85B6-9A013DD399EE}" presName="accentRepeatNode" presStyleLbl="solidFgAcc1" presStyleIdx="1" presStyleCnt="2" custScaleX="168074" custScaleY="113550" custLinFactNeighborX="-14877" custLinFactNeighborY="980"/>
      <dgm:spPr>
        <a:blipFill rotWithShape="0">
          <a:blip xmlns:r="http://schemas.openxmlformats.org/officeDocument/2006/relationships" r:embed="rId2"/>
          <a:stretch>
            <a:fillRect/>
          </a:stretch>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pt>
  </dgm:ptLst>
  <dgm:cxnLst>
    <dgm:cxn modelId="{F2D77306-3908-439E-AD97-064A1D710C2D}" srcId="{0CAF780E-245D-4EE2-B752-FDEB4F74CA6B}" destId="{2975D05E-8038-426C-9E17-17D69DCA9EA1}" srcOrd="0" destOrd="0" parTransId="{5A956341-9C67-48BB-B930-6E1275C9287E}" sibTransId="{863A208E-1D22-493D-BC19-BECBE9E61C35}"/>
    <dgm:cxn modelId="{F96C1880-EFDF-47F9-A3FA-0F8B8DAB19FC}" srcId="{0CAF780E-245D-4EE2-B752-FDEB4F74CA6B}" destId="{ECD82FFE-B9EF-408C-85B6-9A013DD399EE}" srcOrd="1" destOrd="0" parTransId="{BC4B294A-A686-4B97-8CE6-377DB2E176AA}" sibTransId="{FFA69741-93A3-4C65-B79F-01774DE8C3F6}"/>
    <dgm:cxn modelId="{E5025F8C-F6D2-4810-B79C-389AD4AA6BB5}" type="presOf" srcId="{ECD82FFE-B9EF-408C-85B6-9A013DD399EE}" destId="{70087176-B990-48E0-8F3B-496917B06354}" srcOrd="0" destOrd="0" presId="urn:microsoft.com/office/officeart/2008/layout/VerticalCurvedList"/>
    <dgm:cxn modelId="{9A209590-EFC9-4FAB-893F-EFA2695B109E}" type="presOf" srcId="{863A208E-1D22-493D-BC19-BECBE9E61C35}" destId="{597EE7CE-83B0-4BF6-A29D-10B786E73135}" srcOrd="0" destOrd="0" presId="urn:microsoft.com/office/officeart/2008/layout/VerticalCurvedList"/>
    <dgm:cxn modelId="{175DE79E-F396-435A-8BF1-894DC7C05A71}" type="presOf" srcId="{0CAF780E-245D-4EE2-B752-FDEB4F74CA6B}" destId="{B8F15E01-567B-46E9-AAFD-AB8C578F1C96}" srcOrd="0" destOrd="0" presId="urn:microsoft.com/office/officeart/2008/layout/VerticalCurvedList"/>
    <dgm:cxn modelId="{83C4A2EA-82DC-4987-A9D8-D2565487E8CB}" type="presOf" srcId="{2975D05E-8038-426C-9E17-17D69DCA9EA1}" destId="{E9274C9F-1C9A-41A5-B5AF-2C22F3E6470F}" srcOrd="0" destOrd="0" presId="urn:microsoft.com/office/officeart/2008/layout/VerticalCurvedList"/>
    <dgm:cxn modelId="{817D1EF6-96D7-4C05-AF43-82757CF21E5A}" type="presParOf" srcId="{B8F15E01-567B-46E9-AAFD-AB8C578F1C96}" destId="{65F2BC67-B676-4D6B-82DC-04CC8ED50BED}" srcOrd="0" destOrd="0" presId="urn:microsoft.com/office/officeart/2008/layout/VerticalCurvedList"/>
    <dgm:cxn modelId="{C4B03613-6D6D-49F0-91AE-238C97A27BCD}" type="presParOf" srcId="{65F2BC67-B676-4D6B-82DC-04CC8ED50BED}" destId="{E6CEA7CE-3A8E-4345-B80B-DD6C46ADC320}" srcOrd="0" destOrd="0" presId="urn:microsoft.com/office/officeart/2008/layout/VerticalCurvedList"/>
    <dgm:cxn modelId="{7A6A1DCA-6EB6-4004-A90A-4E07DB0D7D6C}" type="presParOf" srcId="{E6CEA7CE-3A8E-4345-B80B-DD6C46ADC320}" destId="{71A98724-3272-4502-8A95-76B1564E2BE2}" srcOrd="0" destOrd="0" presId="urn:microsoft.com/office/officeart/2008/layout/VerticalCurvedList"/>
    <dgm:cxn modelId="{C4245A89-F4FB-4CA9-BA3B-BFB113DD966B}" type="presParOf" srcId="{E6CEA7CE-3A8E-4345-B80B-DD6C46ADC320}" destId="{597EE7CE-83B0-4BF6-A29D-10B786E73135}" srcOrd="1" destOrd="0" presId="urn:microsoft.com/office/officeart/2008/layout/VerticalCurvedList"/>
    <dgm:cxn modelId="{85E87E48-863A-4D32-833D-7B98A45F8070}" type="presParOf" srcId="{E6CEA7CE-3A8E-4345-B80B-DD6C46ADC320}" destId="{725C33F9-17EC-4574-BA7C-BC43C3432083}" srcOrd="2" destOrd="0" presId="urn:microsoft.com/office/officeart/2008/layout/VerticalCurvedList"/>
    <dgm:cxn modelId="{1EC1D35B-9549-4D8F-86E3-CB1879CE4127}" type="presParOf" srcId="{E6CEA7CE-3A8E-4345-B80B-DD6C46ADC320}" destId="{A2BEF3F6-48BE-4B8E-ABC0-F6C6CF1A33D1}" srcOrd="3" destOrd="0" presId="urn:microsoft.com/office/officeart/2008/layout/VerticalCurvedList"/>
    <dgm:cxn modelId="{A2FDB6FC-75DE-4D97-ACC8-E7AA67A8858C}" type="presParOf" srcId="{65F2BC67-B676-4D6B-82DC-04CC8ED50BED}" destId="{E9274C9F-1C9A-41A5-B5AF-2C22F3E6470F}" srcOrd="1" destOrd="0" presId="urn:microsoft.com/office/officeart/2008/layout/VerticalCurvedList"/>
    <dgm:cxn modelId="{81F30552-D586-449B-9C29-AF6FE936055F}" type="presParOf" srcId="{65F2BC67-B676-4D6B-82DC-04CC8ED50BED}" destId="{AEC330E0-97AE-49A3-8FB6-D18F00E6B591}" srcOrd="2" destOrd="0" presId="urn:microsoft.com/office/officeart/2008/layout/VerticalCurvedList"/>
    <dgm:cxn modelId="{1043800F-4D23-4DDB-A90F-7EC07962BD13}" type="presParOf" srcId="{AEC330E0-97AE-49A3-8FB6-D18F00E6B591}" destId="{ED7605C1-3C2F-4F22-A9BB-106E716F1166}" srcOrd="0" destOrd="0" presId="urn:microsoft.com/office/officeart/2008/layout/VerticalCurvedList"/>
    <dgm:cxn modelId="{505A451A-E94A-4B8D-87F0-7B3DE5322423}" type="presParOf" srcId="{65F2BC67-B676-4D6B-82DC-04CC8ED50BED}" destId="{70087176-B990-48E0-8F3B-496917B06354}" srcOrd="3" destOrd="0" presId="urn:microsoft.com/office/officeart/2008/layout/VerticalCurvedList"/>
    <dgm:cxn modelId="{66802EF8-E881-41CD-8B37-86C44D648884}" type="presParOf" srcId="{65F2BC67-B676-4D6B-82DC-04CC8ED50BED}" destId="{737C6EB5-AE3D-495C-9450-10A67B75EA72}" srcOrd="4" destOrd="0" presId="urn:microsoft.com/office/officeart/2008/layout/VerticalCurvedList"/>
    <dgm:cxn modelId="{E84301CE-9F79-4356-A4EA-40A52FFFD84B}" type="presParOf" srcId="{737C6EB5-AE3D-495C-9450-10A67B75EA72}" destId="{895BCD9C-B480-4F53-ACAF-C900B17E367F}"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CAF780E-245D-4EE2-B752-FDEB4F74CA6B}" type="doc">
      <dgm:prSet loTypeId="urn:microsoft.com/office/officeart/2008/layout/VerticalCurvedList" loCatId="list" qsTypeId="urn:microsoft.com/office/officeart/2005/8/quickstyle/simple1" qsCatId="simple" csTypeId="urn:microsoft.com/office/officeart/2005/8/colors/colorful5" csCatId="colorful" phldr="1"/>
      <dgm:spPr/>
      <dgm:t>
        <a:bodyPr/>
        <a:lstStyle/>
        <a:p>
          <a:endParaRPr lang="en-US"/>
        </a:p>
      </dgm:t>
    </dgm:pt>
    <dgm:pt modelId="{2975D05E-8038-426C-9E17-17D69DCA9EA1}">
      <dgm:prSet phldrT="[Text]" custT="1"/>
      <dgm:spPr>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t>
        <a:bodyPr/>
        <a:lstStyle/>
        <a:p>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Một thế lực của cái đẹp tự nhiên. Ở đây mới xứng đáng </a:t>
          </a:r>
          <a:r>
            <a:rPr lang="vi-VN" sz="2800">
              <a:latin typeface="Times New Roman" panose="02020603050405020304" pitchFamily="18" charset="0"/>
              <a:cs typeface="Times New Roman" panose="02020603050405020304" pitchFamily="18" charset="0"/>
            </a:rPr>
            <a:t>để ...ngợp</a:t>
          </a:r>
          <a:r>
            <a:rPr lang="vi-VN" sz="2800"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dgm:t>
    </dgm:pt>
    <dgm:pt modelId="{5A956341-9C67-48BB-B930-6E1275C9287E}" type="parTrans" cxnId="{F2D77306-3908-439E-AD97-064A1D710C2D}">
      <dgm:prSet/>
      <dgm:spPr/>
      <dgm:t>
        <a:bodyPr/>
        <a:lstStyle/>
        <a:p>
          <a:endParaRPr lang="en-US"/>
        </a:p>
      </dgm:t>
    </dgm:pt>
    <dgm:pt modelId="{863A208E-1D22-493D-BC19-BECBE9E61C35}" type="sibTrans" cxnId="{F2D77306-3908-439E-AD97-064A1D710C2D}">
      <dgm:prSet/>
      <dgm:spPr/>
      <dgm:t>
        <a:bodyPr/>
        <a:lstStyle/>
        <a:p>
          <a:endParaRPr lang="en-US"/>
        </a:p>
      </dgm:t>
    </dgm:pt>
    <dgm:pt modelId="{ECD82FFE-B9EF-408C-85B6-9A013DD399EE}">
      <dgm:prSet custT="1"/>
      <dgm:spPr>
        <a:solidFill>
          <a:schemeClr val="accent4">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t>
        <a:bodyPr/>
        <a:lstStyle/>
        <a:p>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Bạt ngàn, tinh khiết, ngạo nghễ, không </a:t>
          </a:r>
          <a:r>
            <a:rPr lang="vi-VN" sz="2800">
              <a:latin typeface="Times New Roman" panose="02020603050405020304" pitchFamily="18" charset="0"/>
              <a:cs typeface="Times New Roman" panose="02020603050405020304" pitchFamily="18" charset="0"/>
            </a:rPr>
            <a:t>chen chúc.</a:t>
          </a:r>
          <a:endParaRPr lang="en-US" sz="2800" dirty="0">
            <a:latin typeface="Times New Roman" panose="02020603050405020304" pitchFamily="18" charset="0"/>
            <a:cs typeface="Times New Roman" panose="02020603050405020304" pitchFamily="18" charset="0"/>
          </a:endParaRPr>
        </a:p>
      </dgm:t>
    </dgm:pt>
    <dgm:pt modelId="{BC4B294A-A686-4B97-8CE6-377DB2E176AA}" type="parTrans" cxnId="{F96C1880-EFDF-47F9-A3FA-0F8B8DAB19FC}">
      <dgm:prSet/>
      <dgm:spPr/>
      <dgm:t>
        <a:bodyPr/>
        <a:lstStyle/>
        <a:p>
          <a:endParaRPr lang="en-US"/>
        </a:p>
      </dgm:t>
    </dgm:pt>
    <dgm:pt modelId="{FFA69741-93A3-4C65-B79F-01774DE8C3F6}" type="sibTrans" cxnId="{F96C1880-EFDF-47F9-A3FA-0F8B8DAB19FC}">
      <dgm:prSet/>
      <dgm:spPr/>
      <dgm:t>
        <a:bodyPr/>
        <a:lstStyle/>
        <a:p>
          <a:endParaRPr lang="en-US"/>
        </a:p>
      </dgm:t>
    </dgm:pt>
    <dgm:pt modelId="{B8F15E01-567B-46E9-AAFD-AB8C578F1C96}" type="pres">
      <dgm:prSet presAssocID="{0CAF780E-245D-4EE2-B752-FDEB4F74CA6B}" presName="Name0" presStyleCnt="0">
        <dgm:presLayoutVars>
          <dgm:chMax val="7"/>
          <dgm:chPref val="7"/>
          <dgm:dir/>
        </dgm:presLayoutVars>
      </dgm:prSet>
      <dgm:spPr/>
    </dgm:pt>
    <dgm:pt modelId="{65F2BC67-B676-4D6B-82DC-04CC8ED50BED}" type="pres">
      <dgm:prSet presAssocID="{0CAF780E-245D-4EE2-B752-FDEB4F74CA6B}" presName="Name1" presStyleCnt="0"/>
      <dgm:spPr/>
    </dgm:pt>
    <dgm:pt modelId="{E6CEA7CE-3A8E-4345-B80B-DD6C46ADC320}" type="pres">
      <dgm:prSet presAssocID="{0CAF780E-245D-4EE2-B752-FDEB4F74CA6B}" presName="cycle" presStyleCnt="0"/>
      <dgm:spPr/>
    </dgm:pt>
    <dgm:pt modelId="{71A98724-3272-4502-8A95-76B1564E2BE2}" type="pres">
      <dgm:prSet presAssocID="{0CAF780E-245D-4EE2-B752-FDEB4F74CA6B}" presName="srcNode" presStyleLbl="node1" presStyleIdx="0" presStyleCnt="2"/>
      <dgm:spPr/>
    </dgm:pt>
    <dgm:pt modelId="{597EE7CE-83B0-4BF6-A29D-10B786E73135}" type="pres">
      <dgm:prSet presAssocID="{0CAF780E-245D-4EE2-B752-FDEB4F74CA6B}" presName="conn" presStyleLbl="parChTrans1D2" presStyleIdx="0" presStyleCnt="1"/>
      <dgm:spPr/>
    </dgm:pt>
    <dgm:pt modelId="{725C33F9-17EC-4574-BA7C-BC43C3432083}" type="pres">
      <dgm:prSet presAssocID="{0CAF780E-245D-4EE2-B752-FDEB4F74CA6B}" presName="extraNode" presStyleLbl="node1" presStyleIdx="0" presStyleCnt="2"/>
      <dgm:spPr/>
    </dgm:pt>
    <dgm:pt modelId="{A2BEF3F6-48BE-4B8E-ABC0-F6C6CF1A33D1}" type="pres">
      <dgm:prSet presAssocID="{0CAF780E-245D-4EE2-B752-FDEB4F74CA6B}" presName="dstNode" presStyleLbl="node1" presStyleIdx="0" presStyleCnt="2"/>
      <dgm:spPr/>
    </dgm:pt>
    <dgm:pt modelId="{E9274C9F-1C9A-41A5-B5AF-2C22F3E6470F}" type="pres">
      <dgm:prSet presAssocID="{2975D05E-8038-426C-9E17-17D69DCA9EA1}" presName="text_1" presStyleLbl="node1" presStyleIdx="0" presStyleCnt="2" custScaleY="124038">
        <dgm:presLayoutVars>
          <dgm:bulletEnabled val="1"/>
        </dgm:presLayoutVars>
      </dgm:prSet>
      <dgm:spPr/>
    </dgm:pt>
    <dgm:pt modelId="{AEC330E0-97AE-49A3-8FB6-D18F00E6B591}" type="pres">
      <dgm:prSet presAssocID="{2975D05E-8038-426C-9E17-17D69DCA9EA1}" presName="accent_1" presStyleCnt="0"/>
      <dgm:spPr/>
    </dgm:pt>
    <dgm:pt modelId="{ED7605C1-3C2F-4F22-A9BB-106E716F1166}" type="pres">
      <dgm:prSet presAssocID="{2975D05E-8038-426C-9E17-17D69DCA9EA1}" presName="accentRepeatNode" presStyleLbl="solidFgAcc1" presStyleIdx="0" presStyleCnt="2" custScaleX="118216" custScaleY="116292" custLinFactNeighborX="-9796" custLinFactNeighborY="1403"/>
      <dgm:spPr>
        <a:blipFill rotWithShape="0">
          <a:blip xmlns:r="http://schemas.openxmlformats.org/officeDocument/2006/relationships" r:embed="rId1"/>
          <a:stretch>
            <a:fillRect/>
          </a:stretch>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pt>
    <dgm:pt modelId="{70087176-B990-48E0-8F3B-496917B06354}" type="pres">
      <dgm:prSet presAssocID="{ECD82FFE-B9EF-408C-85B6-9A013DD399EE}" presName="text_2" presStyleLbl="node1" presStyleIdx="1" presStyleCnt="2" custScaleY="133192">
        <dgm:presLayoutVars>
          <dgm:bulletEnabled val="1"/>
        </dgm:presLayoutVars>
      </dgm:prSet>
      <dgm:spPr/>
    </dgm:pt>
    <dgm:pt modelId="{737C6EB5-AE3D-495C-9450-10A67B75EA72}" type="pres">
      <dgm:prSet presAssocID="{ECD82FFE-B9EF-408C-85B6-9A013DD399EE}" presName="accent_2" presStyleCnt="0"/>
      <dgm:spPr/>
    </dgm:pt>
    <dgm:pt modelId="{895BCD9C-B480-4F53-ACAF-C900B17E367F}" type="pres">
      <dgm:prSet presAssocID="{ECD82FFE-B9EF-408C-85B6-9A013DD399EE}" presName="accentRepeatNode" presStyleLbl="solidFgAcc1" presStyleIdx="1" presStyleCnt="2" custScaleX="109188" custScaleY="113550" custLinFactNeighborX="980" custLinFactNeighborY="4601"/>
      <dgm:spPr>
        <a:blipFill rotWithShape="0">
          <a:blip xmlns:r="http://schemas.openxmlformats.org/officeDocument/2006/relationships" r:embed="rId2"/>
          <a:stretch>
            <a:fillRect/>
          </a:stretch>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pt>
  </dgm:ptLst>
  <dgm:cxnLst>
    <dgm:cxn modelId="{F2D77306-3908-439E-AD97-064A1D710C2D}" srcId="{0CAF780E-245D-4EE2-B752-FDEB4F74CA6B}" destId="{2975D05E-8038-426C-9E17-17D69DCA9EA1}" srcOrd="0" destOrd="0" parTransId="{5A956341-9C67-48BB-B930-6E1275C9287E}" sibTransId="{863A208E-1D22-493D-BC19-BECBE9E61C35}"/>
    <dgm:cxn modelId="{FD98540B-63BF-46BE-AAD9-DEF59210BEE7}" type="presOf" srcId="{0CAF780E-245D-4EE2-B752-FDEB4F74CA6B}" destId="{B8F15E01-567B-46E9-AAFD-AB8C578F1C96}" srcOrd="0" destOrd="0" presId="urn:microsoft.com/office/officeart/2008/layout/VerticalCurvedList"/>
    <dgm:cxn modelId="{F5FF863A-0A47-4876-8899-8ADF87A06E31}" type="presOf" srcId="{863A208E-1D22-493D-BC19-BECBE9E61C35}" destId="{597EE7CE-83B0-4BF6-A29D-10B786E73135}" srcOrd="0" destOrd="0" presId="urn:microsoft.com/office/officeart/2008/layout/VerticalCurvedList"/>
    <dgm:cxn modelId="{F96C1880-EFDF-47F9-A3FA-0F8B8DAB19FC}" srcId="{0CAF780E-245D-4EE2-B752-FDEB4F74CA6B}" destId="{ECD82FFE-B9EF-408C-85B6-9A013DD399EE}" srcOrd="1" destOrd="0" parTransId="{BC4B294A-A686-4B97-8CE6-377DB2E176AA}" sibTransId="{FFA69741-93A3-4C65-B79F-01774DE8C3F6}"/>
    <dgm:cxn modelId="{A8DEF68B-3CC8-44D7-BC85-90A8C057642A}" type="presOf" srcId="{2975D05E-8038-426C-9E17-17D69DCA9EA1}" destId="{E9274C9F-1C9A-41A5-B5AF-2C22F3E6470F}" srcOrd="0" destOrd="0" presId="urn:microsoft.com/office/officeart/2008/layout/VerticalCurvedList"/>
    <dgm:cxn modelId="{3A365D8E-E7CB-4F95-943F-86F6E0FD802B}" type="presOf" srcId="{ECD82FFE-B9EF-408C-85B6-9A013DD399EE}" destId="{70087176-B990-48E0-8F3B-496917B06354}" srcOrd="0" destOrd="0" presId="urn:microsoft.com/office/officeart/2008/layout/VerticalCurvedList"/>
    <dgm:cxn modelId="{56CD9610-672A-425E-9629-572360001D39}" type="presParOf" srcId="{B8F15E01-567B-46E9-AAFD-AB8C578F1C96}" destId="{65F2BC67-B676-4D6B-82DC-04CC8ED50BED}" srcOrd="0" destOrd="0" presId="urn:microsoft.com/office/officeart/2008/layout/VerticalCurvedList"/>
    <dgm:cxn modelId="{C2576A81-55E3-4AFF-9998-44BCF0180D51}" type="presParOf" srcId="{65F2BC67-B676-4D6B-82DC-04CC8ED50BED}" destId="{E6CEA7CE-3A8E-4345-B80B-DD6C46ADC320}" srcOrd="0" destOrd="0" presId="urn:microsoft.com/office/officeart/2008/layout/VerticalCurvedList"/>
    <dgm:cxn modelId="{8040C6FF-FC17-43E2-B6F7-04D323A24D79}" type="presParOf" srcId="{E6CEA7CE-3A8E-4345-B80B-DD6C46ADC320}" destId="{71A98724-3272-4502-8A95-76B1564E2BE2}" srcOrd="0" destOrd="0" presId="urn:microsoft.com/office/officeart/2008/layout/VerticalCurvedList"/>
    <dgm:cxn modelId="{29777B85-BB60-433D-B4F3-546262ED89CE}" type="presParOf" srcId="{E6CEA7CE-3A8E-4345-B80B-DD6C46ADC320}" destId="{597EE7CE-83B0-4BF6-A29D-10B786E73135}" srcOrd="1" destOrd="0" presId="urn:microsoft.com/office/officeart/2008/layout/VerticalCurvedList"/>
    <dgm:cxn modelId="{843B6136-C197-47AC-984B-E19B49D3E37A}" type="presParOf" srcId="{E6CEA7CE-3A8E-4345-B80B-DD6C46ADC320}" destId="{725C33F9-17EC-4574-BA7C-BC43C3432083}" srcOrd="2" destOrd="0" presId="urn:microsoft.com/office/officeart/2008/layout/VerticalCurvedList"/>
    <dgm:cxn modelId="{DDAC3F7F-37B1-4C56-9D4A-5B7AE99FFDF7}" type="presParOf" srcId="{E6CEA7CE-3A8E-4345-B80B-DD6C46ADC320}" destId="{A2BEF3F6-48BE-4B8E-ABC0-F6C6CF1A33D1}" srcOrd="3" destOrd="0" presId="urn:microsoft.com/office/officeart/2008/layout/VerticalCurvedList"/>
    <dgm:cxn modelId="{1D81EE08-F141-42A5-9A32-0BFD482A5B81}" type="presParOf" srcId="{65F2BC67-B676-4D6B-82DC-04CC8ED50BED}" destId="{E9274C9F-1C9A-41A5-B5AF-2C22F3E6470F}" srcOrd="1" destOrd="0" presId="urn:microsoft.com/office/officeart/2008/layout/VerticalCurvedList"/>
    <dgm:cxn modelId="{B3C0E287-7402-4372-AE2A-DA556ADD7EB3}" type="presParOf" srcId="{65F2BC67-B676-4D6B-82DC-04CC8ED50BED}" destId="{AEC330E0-97AE-49A3-8FB6-D18F00E6B591}" srcOrd="2" destOrd="0" presId="urn:microsoft.com/office/officeart/2008/layout/VerticalCurvedList"/>
    <dgm:cxn modelId="{D6BD085F-FA5E-43F1-80BF-9DAA8A998788}" type="presParOf" srcId="{AEC330E0-97AE-49A3-8FB6-D18F00E6B591}" destId="{ED7605C1-3C2F-4F22-A9BB-106E716F1166}" srcOrd="0" destOrd="0" presId="urn:microsoft.com/office/officeart/2008/layout/VerticalCurvedList"/>
    <dgm:cxn modelId="{9F4CA47F-4737-4001-859F-79688CEAE22E}" type="presParOf" srcId="{65F2BC67-B676-4D6B-82DC-04CC8ED50BED}" destId="{70087176-B990-48E0-8F3B-496917B06354}" srcOrd="3" destOrd="0" presId="urn:microsoft.com/office/officeart/2008/layout/VerticalCurvedList"/>
    <dgm:cxn modelId="{913C6F1D-7ED7-441C-8840-EFA3194412B3}" type="presParOf" srcId="{65F2BC67-B676-4D6B-82DC-04CC8ED50BED}" destId="{737C6EB5-AE3D-495C-9450-10A67B75EA72}" srcOrd="4" destOrd="0" presId="urn:microsoft.com/office/officeart/2008/layout/VerticalCurvedList"/>
    <dgm:cxn modelId="{C9ADB997-BD19-4916-BA62-28F353F072D0}" type="presParOf" srcId="{737C6EB5-AE3D-495C-9450-10A67B75EA72}" destId="{895BCD9C-B480-4F53-ACAF-C900B17E367F}"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7EE7CE-83B0-4BF6-A29D-10B786E73135}">
      <dsp:nvSpPr>
        <dsp:cNvPr id="0" name=""/>
        <dsp:cNvSpPr/>
      </dsp:nvSpPr>
      <dsp:spPr>
        <a:xfrm>
          <a:off x="-2788600" y="-547079"/>
          <a:ext cx="4243455" cy="4243455"/>
        </a:xfrm>
        <a:prstGeom prst="blockArc">
          <a:avLst>
            <a:gd name="adj1" fmla="val 18900000"/>
            <a:gd name="adj2" fmla="val 2700000"/>
            <a:gd name="adj3" fmla="val 509"/>
          </a:avLst>
        </a:pr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9274C9F-1C9A-41A5-B5AF-2C22F3E6470F}">
      <dsp:nvSpPr>
        <dsp:cNvPr id="0" name=""/>
        <dsp:cNvSpPr/>
      </dsp:nvSpPr>
      <dsp:spPr>
        <a:xfrm>
          <a:off x="1905182" y="330762"/>
          <a:ext cx="5740047" cy="1115958"/>
        </a:xfrm>
        <a:prstGeom prst="rect">
          <a:avLst/>
        </a:prstGeom>
        <a:solidFill>
          <a:schemeClr val="accent5">
            <a:hueOff val="0"/>
            <a:satOff val="0"/>
            <a:lumOff val="0"/>
            <a:alphaOff val="0"/>
          </a:schemeClr>
        </a:solidFill>
        <a:ln w="12700" cap="flat" cmpd="sng" algn="ctr">
          <a:noFill/>
          <a:prstDash val="solid"/>
          <a:miter lim="800000"/>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sp:spPr>
      <dsp:style>
        <a:lnRef idx="2">
          <a:scrgbClr r="0" g="0" b="0"/>
        </a:lnRef>
        <a:fillRef idx="1">
          <a:scrgbClr r="0" g="0" b="0"/>
        </a:fillRef>
        <a:effectRef idx="0">
          <a:scrgbClr r="0" g="0" b="0"/>
        </a:effectRef>
        <a:fontRef idx="minor">
          <a:schemeClr val="lt1"/>
        </a:fontRef>
      </dsp:style>
      <dsp:txBody>
        <a:bodyPr spcFirstLastPara="0" vert="horz" wrap="square" lIns="714130" tIns="71120" rIns="71120" bIns="71120" numCol="1" spcCol="1270" anchor="ctr" anchorCtr="0">
          <a:noAutofit/>
        </a:bodyPr>
        <a:lstStyle/>
        <a:p>
          <a:pPr marL="0" lvl="0" indent="0" algn="l" defTabSz="1244600">
            <a:lnSpc>
              <a:spcPct val="90000"/>
            </a:lnSpc>
            <a:spcBef>
              <a:spcPct val="0"/>
            </a:spcBef>
            <a:spcAft>
              <a:spcPct val="35000"/>
            </a:spcAft>
            <a:buNone/>
          </a:pPr>
          <a:r>
            <a:rPr lang="vi-VN" sz="2800" kern="1200">
              <a:latin typeface="Times New Roman" panose="02020603050405020304" pitchFamily="18" charset="0"/>
              <a:cs typeface="Times New Roman" panose="02020603050405020304" pitchFamily="18" charset="0"/>
            </a:rPr>
            <a:t>Đọc rõ ràng, chậm rãi, dẫn dắt người nghe cùng khám phá</a:t>
          </a:r>
          <a:endParaRPr lang="en-US" sz="2800" kern="1200" dirty="0">
            <a:latin typeface="Times New Roman" panose="02020603050405020304" pitchFamily="18" charset="0"/>
            <a:cs typeface="Times New Roman" panose="02020603050405020304" pitchFamily="18" charset="0"/>
          </a:endParaRPr>
        </a:p>
      </dsp:txBody>
      <dsp:txXfrm>
        <a:off x="1905182" y="330762"/>
        <a:ext cx="5740047" cy="1115958"/>
      </dsp:txXfrm>
    </dsp:sp>
    <dsp:sp modelId="{ED7605C1-3C2F-4F22-A9BB-106E716F1166}">
      <dsp:nvSpPr>
        <dsp:cNvPr id="0" name=""/>
        <dsp:cNvSpPr/>
      </dsp:nvSpPr>
      <dsp:spPr>
        <a:xfrm>
          <a:off x="273944" y="331795"/>
          <a:ext cx="1725427" cy="1091853"/>
        </a:xfrm>
        <a:prstGeom prst="ellipse">
          <a:avLst/>
        </a:prstGeom>
        <a:blipFill rotWithShape="0">
          <a:blip xmlns:r="http://schemas.openxmlformats.org/officeDocument/2006/relationships" r:embed="rId1"/>
          <a:stretch>
            <a:fillRect/>
          </a:stretch>
        </a:blipFill>
        <a:ln w="12700" cap="flat" cmpd="sng" algn="ctr">
          <a:noFill/>
          <a:prstDash val="solid"/>
          <a:miter lim="800000"/>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sp:spPr>
      <dsp:style>
        <a:lnRef idx="2">
          <a:scrgbClr r="0" g="0" b="0"/>
        </a:lnRef>
        <a:fillRef idx="1">
          <a:scrgbClr r="0" g="0" b="0"/>
        </a:fillRef>
        <a:effectRef idx="0">
          <a:scrgbClr r="0" g="0" b="0"/>
        </a:effectRef>
        <a:fontRef idx="minor"/>
      </dsp:style>
    </dsp:sp>
    <dsp:sp modelId="{70087176-B990-48E0-8F3B-496917B06354}">
      <dsp:nvSpPr>
        <dsp:cNvPr id="0" name=""/>
        <dsp:cNvSpPr/>
      </dsp:nvSpPr>
      <dsp:spPr>
        <a:xfrm>
          <a:off x="1804736" y="1716484"/>
          <a:ext cx="5744189" cy="1198316"/>
        </a:xfrm>
        <a:prstGeom prst="rect">
          <a:avLst/>
        </a:prstGeom>
        <a:solidFill>
          <a:srgbClr val="FFFF00"/>
        </a:solidFill>
        <a:ln w="12700" cap="flat" cmpd="sng" algn="ctr">
          <a:noFill/>
          <a:prstDash val="solid"/>
          <a:miter lim="800000"/>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sp:spPr>
      <dsp:style>
        <a:lnRef idx="2">
          <a:scrgbClr r="0" g="0" b="0"/>
        </a:lnRef>
        <a:fillRef idx="1">
          <a:scrgbClr r="0" g="0" b="0"/>
        </a:fillRef>
        <a:effectRef idx="0">
          <a:scrgbClr r="0" g="0" b="0"/>
        </a:effectRef>
        <a:fontRef idx="minor">
          <a:schemeClr val="lt1"/>
        </a:fontRef>
      </dsp:style>
      <dsp:txBody>
        <a:bodyPr spcFirstLastPara="0" vert="horz" wrap="square" lIns="714130"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a:latin typeface="Times New Roman" panose="02020603050405020304" pitchFamily="18" charset="0"/>
              <a:cs typeface="Times New Roman" panose="02020603050405020304" pitchFamily="18" charset="0"/>
            </a:rPr>
            <a:t> </a:t>
          </a:r>
          <a:r>
            <a:rPr lang="vi-VN" sz="2800" kern="1200">
              <a:solidFill>
                <a:srgbClr val="C00000"/>
              </a:solidFill>
              <a:latin typeface="Times New Roman" panose="02020603050405020304" pitchFamily="18" charset="0"/>
              <a:cs typeface="Times New Roman" panose="02020603050405020304" pitchFamily="18" charset="0"/>
            </a:rPr>
            <a:t>Nhấn mạnh những từ ngữ, những câu văn biểu cảm</a:t>
          </a:r>
          <a:endParaRPr lang="en-US" sz="2800" kern="1200" dirty="0">
            <a:solidFill>
              <a:srgbClr val="C00000"/>
            </a:solidFill>
            <a:latin typeface="Times New Roman" panose="02020603050405020304" pitchFamily="18" charset="0"/>
            <a:cs typeface="Times New Roman" panose="02020603050405020304" pitchFamily="18" charset="0"/>
          </a:endParaRPr>
        </a:p>
      </dsp:txBody>
      <dsp:txXfrm>
        <a:off x="1804736" y="1716484"/>
        <a:ext cx="5744189" cy="1198316"/>
      </dsp:txXfrm>
    </dsp:sp>
    <dsp:sp modelId="{895BCD9C-B480-4F53-ACAF-C900B17E367F}">
      <dsp:nvSpPr>
        <dsp:cNvPr id="0" name=""/>
        <dsp:cNvSpPr/>
      </dsp:nvSpPr>
      <dsp:spPr>
        <a:xfrm>
          <a:off x="213248" y="1622064"/>
          <a:ext cx="1890183" cy="1276999"/>
        </a:xfrm>
        <a:prstGeom prst="ellipse">
          <a:avLst/>
        </a:prstGeom>
        <a:blipFill rotWithShape="0">
          <a:blip xmlns:r="http://schemas.openxmlformats.org/officeDocument/2006/relationships" r:embed="rId2"/>
          <a:stretch>
            <a:fillRect/>
          </a:stretch>
        </a:blipFill>
        <a:ln w="12700" cap="flat" cmpd="sng" algn="ctr">
          <a:noFill/>
          <a:prstDash val="solid"/>
          <a:miter lim="800000"/>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7EE7CE-83B0-4BF6-A29D-10B786E73135}">
      <dsp:nvSpPr>
        <dsp:cNvPr id="0" name=""/>
        <dsp:cNvSpPr/>
      </dsp:nvSpPr>
      <dsp:spPr>
        <a:xfrm>
          <a:off x="-3484115" y="-547079"/>
          <a:ext cx="4243455" cy="4243455"/>
        </a:xfrm>
        <a:prstGeom prst="blockArc">
          <a:avLst>
            <a:gd name="adj1" fmla="val 18900000"/>
            <a:gd name="adj2" fmla="val 2700000"/>
            <a:gd name="adj3" fmla="val 509"/>
          </a:avLst>
        </a:pr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9274C9F-1C9A-41A5-B5AF-2C22F3E6470F}">
      <dsp:nvSpPr>
        <dsp:cNvPr id="0" name=""/>
        <dsp:cNvSpPr/>
      </dsp:nvSpPr>
      <dsp:spPr>
        <a:xfrm>
          <a:off x="630134" y="341774"/>
          <a:ext cx="7965539" cy="1115958"/>
        </a:xfrm>
        <a:prstGeom prst="rect">
          <a:avLst/>
        </a:prstGeom>
        <a:solidFill>
          <a:schemeClr val="accent5">
            <a:hueOff val="0"/>
            <a:satOff val="0"/>
            <a:lumOff val="0"/>
            <a:alphaOff val="0"/>
          </a:schemeClr>
        </a:solidFill>
        <a:ln w="12700" cap="flat" cmpd="sng" algn="ctr">
          <a:noFill/>
          <a:prstDash val="solid"/>
          <a:miter lim="800000"/>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sp:spPr>
      <dsp:style>
        <a:lnRef idx="2">
          <a:scrgbClr r="0" g="0" b="0"/>
        </a:lnRef>
        <a:fillRef idx="1">
          <a:scrgbClr r="0" g="0" b="0"/>
        </a:fillRef>
        <a:effectRef idx="0">
          <a:scrgbClr r="0" g="0" b="0"/>
        </a:effectRef>
        <a:fontRef idx="minor">
          <a:schemeClr val="lt1"/>
        </a:fontRef>
      </dsp:style>
      <dsp:txBody>
        <a:bodyPr spcFirstLastPara="0" vert="horz" wrap="square" lIns="714130"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dirty="0">
              <a:latin typeface="Times New Roman" panose="02020603050405020304" pitchFamily="18" charset="0"/>
              <a:cs typeface="Times New Roman" panose="02020603050405020304" pitchFamily="18" charset="0"/>
            </a:rPr>
            <a:t> </a:t>
          </a:r>
          <a:r>
            <a:rPr lang="vi-VN" sz="2800" kern="1200" dirty="0">
              <a:latin typeface="Times New Roman" panose="02020603050405020304" pitchFamily="18" charset="0"/>
              <a:cs typeface="Times New Roman" panose="02020603050405020304" pitchFamily="18" charset="0"/>
            </a:rPr>
            <a:t>Một thế lực của cái đẹp tự nhiên. Ở đây mới xứng đáng </a:t>
          </a:r>
          <a:r>
            <a:rPr lang="vi-VN" sz="2800" kern="1200">
              <a:latin typeface="Times New Roman" panose="02020603050405020304" pitchFamily="18" charset="0"/>
              <a:cs typeface="Times New Roman" panose="02020603050405020304" pitchFamily="18" charset="0"/>
            </a:rPr>
            <a:t>để ...ngợp</a:t>
          </a:r>
          <a:r>
            <a:rPr lang="vi-VN" sz="2800" kern="1200" dirty="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dsp:txBody>
      <dsp:txXfrm>
        <a:off x="630134" y="341774"/>
        <a:ext cx="7965539" cy="1115958"/>
      </dsp:txXfrm>
    </dsp:sp>
    <dsp:sp modelId="{ED7605C1-3C2F-4F22-A9BB-106E716F1166}">
      <dsp:nvSpPr>
        <dsp:cNvPr id="0" name=""/>
        <dsp:cNvSpPr/>
      </dsp:nvSpPr>
      <dsp:spPr>
        <a:xfrm>
          <a:off x="-34602" y="261614"/>
          <a:ext cx="1329473" cy="1307836"/>
        </a:xfrm>
        <a:prstGeom prst="ellipse">
          <a:avLst/>
        </a:prstGeom>
        <a:blipFill rotWithShape="0">
          <a:blip xmlns:r="http://schemas.openxmlformats.org/officeDocument/2006/relationships" r:embed="rId1"/>
          <a:stretch>
            <a:fillRect/>
          </a:stretch>
        </a:blipFill>
        <a:ln w="12700" cap="flat" cmpd="sng" algn="ctr">
          <a:noFill/>
          <a:prstDash val="solid"/>
          <a:miter lim="800000"/>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sp:spPr>
      <dsp:style>
        <a:lnRef idx="2">
          <a:scrgbClr r="0" g="0" b="0"/>
        </a:lnRef>
        <a:fillRef idx="1">
          <a:scrgbClr r="0" g="0" b="0"/>
        </a:fillRef>
        <a:effectRef idx="0">
          <a:scrgbClr r="0" g="0" b="0"/>
        </a:effectRef>
        <a:fontRef idx="minor"/>
      </dsp:style>
    </dsp:sp>
    <dsp:sp modelId="{70087176-B990-48E0-8F3B-496917B06354}">
      <dsp:nvSpPr>
        <dsp:cNvPr id="0" name=""/>
        <dsp:cNvSpPr/>
      </dsp:nvSpPr>
      <dsp:spPr>
        <a:xfrm>
          <a:off x="630134" y="1650384"/>
          <a:ext cx="7965539" cy="1198316"/>
        </a:xfrm>
        <a:prstGeom prst="rect">
          <a:avLst/>
        </a:prstGeom>
        <a:solidFill>
          <a:schemeClr val="accent4">
            <a:lumMod val="50000"/>
          </a:schemeClr>
        </a:solidFill>
        <a:ln w="12700" cap="flat" cmpd="sng" algn="ctr">
          <a:noFill/>
          <a:prstDash val="solid"/>
          <a:miter lim="800000"/>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sp:spPr>
      <dsp:style>
        <a:lnRef idx="2">
          <a:scrgbClr r="0" g="0" b="0"/>
        </a:lnRef>
        <a:fillRef idx="1">
          <a:scrgbClr r="0" g="0" b="0"/>
        </a:fillRef>
        <a:effectRef idx="0">
          <a:scrgbClr r="0" g="0" b="0"/>
        </a:effectRef>
        <a:fontRef idx="minor">
          <a:schemeClr val="lt1"/>
        </a:fontRef>
      </dsp:style>
      <dsp:txBody>
        <a:bodyPr spcFirstLastPara="0" vert="horz" wrap="square" lIns="714130"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dirty="0">
              <a:latin typeface="Times New Roman" panose="02020603050405020304" pitchFamily="18" charset="0"/>
              <a:cs typeface="Times New Roman" panose="02020603050405020304" pitchFamily="18" charset="0"/>
            </a:rPr>
            <a:t> </a:t>
          </a:r>
          <a:r>
            <a:rPr lang="vi-VN" sz="2800" kern="1200" dirty="0">
              <a:latin typeface="Times New Roman" panose="02020603050405020304" pitchFamily="18" charset="0"/>
              <a:cs typeface="Times New Roman" panose="02020603050405020304" pitchFamily="18" charset="0"/>
            </a:rPr>
            <a:t>Bạt ngàn, tinh khiết, ngạo nghễ, không </a:t>
          </a:r>
          <a:r>
            <a:rPr lang="vi-VN" sz="2800" kern="1200">
              <a:latin typeface="Times New Roman" panose="02020603050405020304" pitchFamily="18" charset="0"/>
              <a:cs typeface="Times New Roman" panose="02020603050405020304" pitchFamily="18" charset="0"/>
            </a:rPr>
            <a:t>chen chúc.</a:t>
          </a:r>
          <a:endParaRPr lang="en-US" sz="2800" kern="1200" dirty="0">
            <a:latin typeface="Times New Roman" panose="02020603050405020304" pitchFamily="18" charset="0"/>
            <a:cs typeface="Times New Roman" panose="02020603050405020304" pitchFamily="18" charset="0"/>
          </a:endParaRPr>
        </a:p>
      </dsp:txBody>
      <dsp:txXfrm>
        <a:off x="630134" y="1650384"/>
        <a:ext cx="7965539" cy="1198316"/>
      </dsp:txXfrm>
    </dsp:sp>
    <dsp:sp modelId="{895BCD9C-B480-4F53-ACAF-C900B17E367F}">
      <dsp:nvSpPr>
        <dsp:cNvPr id="0" name=""/>
        <dsp:cNvSpPr/>
      </dsp:nvSpPr>
      <dsp:spPr>
        <a:xfrm>
          <a:off x="27183" y="1662786"/>
          <a:ext cx="1227943" cy="1276999"/>
        </a:xfrm>
        <a:prstGeom prst="ellipse">
          <a:avLst/>
        </a:prstGeom>
        <a:blipFill rotWithShape="0">
          <a:blip xmlns:r="http://schemas.openxmlformats.org/officeDocument/2006/relationships" r:embed="rId2"/>
          <a:stretch>
            <a:fillRect/>
          </a:stretch>
        </a:blipFill>
        <a:ln w="12700" cap="flat" cmpd="sng" algn="ctr">
          <a:noFill/>
          <a:prstDash val="solid"/>
          <a:miter lim="800000"/>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955308E-D00E-42DC-8F7B-7253865C9C22}" type="datetimeFigureOut">
              <a:rPr lang="vi-VN" smtClean="0"/>
              <a:t>26/05/2025</a:t>
            </a:fld>
            <a:endParaRPr lang="vi-VN"/>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5EE08A1-D58A-4BEF-AE55-5FD2F24192F8}" type="slidenum">
              <a:rPr lang="vi-VN" smtClean="0"/>
              <a:t>‹#›</a:t>
            </a:fld>
            <a:endParaRPr lang="vi-VN"/>
          </a:p>
        </p:txBody>
      </p:sp>
    </p:spTree>
    <p:extLst>
      <p:ext uri="{BB962C8B-B14F-4D97-AF65-F5344CB8AC3E}">
        <p14:creationId xmlns:p14="http://schemas.microsoft.com/office/powerpoint/2010/main" val="41300609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915468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915468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915468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915468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915468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D6ED993-0D00-4E09-8006-DABAE8A60D70}" type="datetimeFigureOut">
              <a:rPr lang="en-US" smtClean="0"/>
              <a:t>26/05/2025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A66734-E408-4CD0-80BB-ABD166927381}" type="slidenum">
              <a:rPr lang="en-US" smtClean="0"/>
              <a:t>‹#›</a:t>
            </a:fld>
            <a:endParaRPr lang="en-US"/>
          </a:p>
        </p:txBody>
      </p:sp>
    </p:spTree>
    <p:extLst>
      <p:ext uri="{BB962C8B-B14F-4D97-AF65-F5344CB8AC3E}">
        <p14:creationId xmlns:p14="http://schemas.microsoft.com/office/powerpoint/2010/main" val="40723301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6ED993-0D00-4E09-8006-DABAE8A60D70}" type="datetimeFigureOut">
              <a:rPr lang="en-US" smtClean="0"/>
              <a:t>26/05/2025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A66734-E408-4CD0-80BB-ABD166927381}" type="slidenum">
              <a:rPr lang="en-US" smtClean="0"/>
              <a:t>‹#›</a:t>
            </a:fld>
            <a:endParaRPr lang="en-US"/>
          </a:p>
        </p:txBody>
      </p:sp>
    </p:spTree>
    <p:extLst>
      <p:ext uri="{BB962C8B-B14F-4D97-AF65-F5344CB8AC3E}">
        <p14:creationId xmlns:p14="http://schemas.microsoft.com/office/powerpoint/2010/main" val="30212908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6ED993-0D00-4E09-8006-DABAE8A60D70}" type="datetimeFigureOut">
              <a:rPr lang="en-US" smtClean="0"/>
              <a:t>26/05/2025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A66734-E408-4CD0-80BB-ABD166927381}" type="slidenum">
              <a:rPr lang="en-US" smtClean="0"/>
              <a:t>‹#›</a:t>
            </a:fld>
            <a:endParaRPr lang="en-US"/>
          </a:p>
        </p:txBody>
      </p:sp>
    </p:spTree>
    <p:extLst>
      <p:ext uri="{BB962C8B-B14F-4D97-AF65-F5344CB8AC3E}">
        <p14:creationId xmlns:p14="http://schemas.microsoft.com/office/powerpoint/2010/main" val="1723276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D6ED993-0D00-4E09-8006-DABAE8A60D70}" type="datetimeFigureOut">
              <a:rPr lang="en-US" smtClean="0">
                <a:solidFill>
                  <a:prstClr val="black">
                    <a:tint val="75000"/>
                  </a:prstClr>
                </a:solidFill>
              </a:rPr>
              <a:pPr/>
              <a:t>26/05/2025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AA66734-E408-4CD0-80BB-ABD1669273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040835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6ED993-0D00-4E09-8006-DABAE8A60D70}" type="datetimeFigureOut">
              <a:rPr lang="en-US" smtClean="0">
                <a:solidFill>
                  <a:prstClr val="black">
                    <a:tint val="75000"/>
                  </a:prstClr>
                </a:solidFill>
              </a:rPr>
              <a:pPr/>
              <a:t>26/05/2025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AA66734-E408-4CD0-80BB-ABD1669273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02175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D6ED993-0D00-4E09-8006-DABAE8A60D70}" type="datetimeFigureOut">
              <a:rPr lang="en-US" smtClean="0">
                <a:solidFill>
                  <a:prstClr val="black">
                    <a:tint val="75000"/>
                  </a:prstClr>
                </a:solidFill>
              </a:rPr>
              <a:pPr/>
              <a:t>26/05/2025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AA66734-E408-4CD0-80BB-ABD1669273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59477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D6ED993-0D00-4E09-8006-DABAE8A60D70}" type="datetimeFigureOut">
              <a:rPr lang="en-US" smtClean="0">
                <a:solidFill>
                  <a:prstClr val="black">
                    <a:tint val="75000"/>
                  </a:prstClr>
                </a:solidFill>
              </a:rPr>
              <a:pPr/>
              <a:t>26/05/2025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AA66734-E408-4CD0-80BB-ABD1669273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630037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D6ED993-0D00-4E09-8006-DABAE8A60D70}" type="datetimeFigureOut">
              <a:rPr lang="en-US" smtClean="0">
                <a:solidFill>
                  <a:prstClr val="black">
                    <a:tint val="75000"/>
                  </a:prstClr>
                </a:solidFill>
              </a:rPr>
              <a:pPr/>
              <a:t>26/05/2025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AA66734-E408-4CD0-80BB-ABD1669273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532314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D6ED993-0D00-4E09-8006-DABAE8A60D70}" type="datetimeFigureOut">
              <a:rPr lang="en-US" smtClean="0">
                <a:solidFill>
                  <a:prstClr val="black">
                    <a:tint val="75000"/>
                  </a:prstClr>
                </a:solidFill>
              </a:rPr>
              <a:pPr/>
              <a:t>26/05/2025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AA66734-E408-4CD0-80BB-ABD1669273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14526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D6ED993-0D00-4E09-8006-DABAE8A60D70}" type="datetimeFigureOut">
              <a:rPr lang="en-US" smtClean="0">
                <a:solidFill>
                  <a:prstClr val="black">
                    <a:tint val="75000"/>
                  </a:prstClr>
                </a:solidFill>
              </a:rPr>
              <a:pPr/>
              <a:t>26/05/2025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AA66734-E408-4CD0-80BB-ABD1669273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40190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D6ED993-0D00-4E09-8006-DABAE8A60D70}" type="datetimeFigureOut">
              <a:rPr lang="en-US" smtClean="0">
                <a:solidFill>
                  <a:prstClr val="black">
                    <a:tint val="75000"/>
                  </a:prstClr>
                </a:solidFill>
              </a:rPr>
              <a:pPr/>
              <a:t>26/05/2025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AA66734-E408-4CD0-80BB-ABD1669273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09290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6ED993-0D00-4E09-8006-DABAE8A60D70}" type="datetimeFigureOut">
              <a:rPr lang="en-US" smtClean="0"/>
              <a:t>26/05/2025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A66734-E408-4CD0-80BB-ABD166927381}" type="slidenum">
              <a:rPr lang="en-US" smtClean="0"/>
              <a:t>‹#›</a:t>
            </a:fld>
            <a:endParaRPr lang="en-US"/>
          </a:p>
        </p:txBody>
      </p:sp>
    </p:spTree>
    <p:extLst>
      <p:ext uri="{BB962C8B-B14F-4D97-AF65-F5344CB8AC3E}">
        <p14:creationId xmlns:p14="http://schemas.microsoft.com/office/powerpoint/2010/main" val="41120896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D6ED993-0D00-4E09-8006-DABAE8A60D70}" type="datetimeFigureOut">
              <a:rPr lang="en-US" smtClean="0">
                <a:solidFill>
                  <a:prstClr val="black">
                    <a:tint val="75000"/>
                  </a:prstClr>
                </a:solidFill>
              </a:rPr>
              <a:pPr/>
              <a:t>26/05/2025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AA66734-E408-4CD0-80BB-ABD1669273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3467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6ED993-0D00-4E09-8006-DABAE8A60D70}" type="datetimeFigureOut">
              <a:rPr lang="en-US" smtClean="0">
                <a:solidFill>
                  <a:prstClr val="black">
                    <a:tint val="75000"/>
                  </a:prstClr>
                </a:solidFill>
              </a:rPr>
              <a:pPr/>
              <a:t>26/05/2025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AA66734-E408-4CD0-80BB-ABD1669273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79848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6ED993-0D00-4E09-8006-DABAE8A60D70}" type="datetimeFigureOut">
              <a:rPr lang="en-US" smtClean="0">
                <a:solidFill>
                  <a:prstClr val="black">
                    <a:tint val="75000"/>
                  </a:prstClr>
                </a:solidFill>
              </a:rPr>
              <a:pPr/>
              <a:t>26/05/2025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AA66734-E408-4CD0-80BB-ABD1669273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79703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D6ED993-0D00-4E09-8006-DABAE8A60D70}" type="datetimeFigureOut">
              <a:rPr lang="en-US" smtClean="0">
                <a:solidFill>
                  <a:prstClr val="black">
                    <a:tint val="75000"/>
                  </a:prstClr>
                </a:solidFill>
              </a:rPr>
              <a:pPr/>
              <a:t>26/05/2025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AA66734-E408-4CD0-80BB-ABD1669273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613103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6ED993-0D00-4E09-8006-DABAE8A60D70}" type="datetimeFigureOut">
              <a:rPr lang="en-US" smtClean="0">
                <a:solidFill>
                  <a:prstClr val="black">
                    <a:tint val="75000"/>
                  </a:prstClr>
                </a:solidFill>
              </a:rPr>
              <a:pPr/>
              <a:t>26/05/2025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AA66734-E408-4CD0-80BB-ABD1669273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17315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D6ED993-0D00-4E09-8006-DABAE8A60D70}" type="datetimeFigureOut">
              <a:rPr lang="en-US" smtClean="0">
                <a:solidFill>
                  <a:prstClr val="black">
                    <a:tint val="75000"/>
                  </a:prstClr>
                </a:solidFill>
              </a:rPr>
              <a:pPr/>
              <a:t>26/05/2025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AA66734-E408-4CD0-80BB-ABD1669273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933701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D6ED993-0D00-4E09-8006-DABAE8A60D70}" type="datetimeFigureOut">
              <a:rPr lang="en-US" smtClean="0">
                <a:solidFill>
                  <a:prstClr val="black">
                    <a:tint val="75000"/>
                  </a:prstClr>
                </a:solidFill>
              </a:rPr>
              <a:pPr/>
              <a:t>26/05/2025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AA66734-E408-4CD0-80BB-ABD1669273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73727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D6ED993-0D00-4E09-8006-DABAE8A60D70}" type="datetimeFigureOut">
              <a:rPr lang="en-US" smtClean="0">
                <a:solidFill>
                  <a:prstClr val="black">
                    <a:tint val="75000"/>
                  </a:prstClr>
                </a:solidFill>
              </a:rPr>
              <a:pPr/>
              <a:t>26/05/2025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AA66734-E408-4CD0-80BB-ABD1669273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194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D6ED993-0D00-4E09-8006-DABAE8A60D70}" type="datetimeFigureOut">
              <a:rPr lang="en-US" smtClean="0">
                <a:solidFill>
                  <a:prstClr val="black">
                    <a:tint val="75000"/>
                  </a:prstClr>
                </a:solidFill>
              </a:rPr>
              <a:pPr/>
              <a:t>26/05/2025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AA66734-E408-4CD0-80BB-ABD1669273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68071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D6ED993-0D00-4E09-8006-DABAE8A60D70}" type="datetimeFigureOut">
              <a:rPr lang="en-US" smtClean="0">
                <a:solidFill>
                  <a:prstClr val="black">
                    <a:tint val="75000"/>
                  </a:prstClr>
                </a:solidFill>
              </a:rPr>
              <a:pPr/>
              <a:t>26/05/2025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AA66734-E408-4CD0-80BB-ABD1669273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718444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D6ED993-0D00-4E09-8006-DABAE8A60D70}" type="datetimeFigureOut">
              <a:rPr lang="en-US" smtClean="0"/>
              <a:t>26/05/2025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A66734-E408-4CD0-80BB-ABD166927381}" type="slidenum">
              <a:rPr lang="en-US" smtClean="0"/>
              <a:t>‹#›</a:t>
            </a:fld>
            <a:endParaRPr lang="en-US"/>
          </a:p>
        </p:txBody>
      </p:sp>
    </p:spTree>
    <p:extLst>
      <p:ext uri="{BB962C8B-B14F-4D97-AF65-F5344CB8AC3E}">
        <p14:creationId xmlns:p14="http://schemas.microsoft.com/office/powerpoint/2010/main" val="386490139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D6ED993-0D00-4E09-8006-DABAE8A60D70}" type="datetimeFigureOut">
              <a:rPr lang="en-US" smtClean="0">
                <a:solidFill>
                  <a:prstClr val="black">
                    <a:tint val="75000"/>
                  </a:prstClr>
                </a:solidFill>
              </a:rPr>
              <a:pPr/>
              <a:t>26/05/2025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AA66734-E408-4CD0-80BB-ABD1669273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02527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D6ED993-0D00-4E09-8006-DABAE8A60D70}" type="datetimeFigureOut">
              <a:rPr lang="en-US" smtClean="0">
                <a:solidFill>
                  <a:prstClr val="black">
                    <a:tint val="75000"/>
                  </a:prstClr>
                </a:solidFill>
              </a:rPr>
              <a:pPr/>
              <a:t>26/05/2025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AA66734-E408-4CD0-80BB-ABD1669273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233913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6ED993-0D00-4E09-8006-DABAE8A60D70}" type="datetimeFigureOut">
              <a:rPr lang="en-US" smtClean="0">
                <a:solidFill>
                  <a:prstClr val="black">
                    <a:tint val="75000"/>
                  </a:prstClr>
                </a:solidFill>
              </a:rPr>
              <a:pPr/>
              <a:t>26/05/2025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AA66734-E408-4CD0-80BB-ABD1669273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029422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6ED993-0D00-4E09-8006-DABAE8A60D70}" type="datetimeFigureOut">
              <a:rPr lang="en-US" smtClean="0">
                <a:solidFill>
                  <a:prstClr val="black">
                    <a:tint val="75000"/>
                  </a:prstClr>
                </a:solidFill>
              </a:rPr>
              <a:pPr/>
              <a:t>26/05/2025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AA66734-E408-4CD0-80BB-ABD1669273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1042050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84C78-E6C9-42C1-9FB2-DCF877BB2BD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E47D12-C83A-4182-B52C-72E7FDA90C5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B1061A8-2484-4CE4-AB90-15631B0F9125}"/>
              </a:ext>
            </a:extLst>
          </p:cNvPr>
          <p:cNvSpPr>
            <a:spLocks noGrp="1"/>
          </p:cNvSpPr>
          <p:nvPr>
            <p:ph type="dt" sz="half" idx="10"/>
          </p:nvPr>
        </p:nvSpPr>
        <p:spPr/>
        <p:txBody>
          <a:bodyPr/>
          <a:lstStyle/>
          <a:p>
            <a:fld id="{865BF017-E878-4FC3-B86C-81DADCFD17EC}" type="datetimeFigureOut">
              <a:rPr lang="en-US" smtClean="0">
                <a:solidFill>
                  <a:prstClr val="black">
                    <a:tint val="75000"/>
                  </a:prstClr>
                </a:solidFill>
              </a:rPr>
              <a:pPr/>
              <a:t>26/05/2025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21BC2EF-CE53-4D41-830B-6E89EAB885F4}"/>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0D28589-131E-4FA3-B66F-75E91AF7CC8E}"/>
              </a:ext>
            </a:extLst>
          </p:cNvPr>
          <p:cNvSpPr>
            <a:spLocks noGrp="1"/>
          </p:cNvSpPr>
          <p:nvPr>
            <p:ph type="sldNum" sz="quarter" idx="12"/>
          </p:nvPr>
        </p:nvSpPr>
        <p:spPr/>
        <p:txBody>
          <a:bodyPr/>
          <a:lstStyle/>
          <a:p>
            <a:fld id="{6310C447-E418-4D5F-A29E-0044ECF154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7144872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76339-53CD-4D9E-80EA-7F07746C0B7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8577E25-2F06-4831-93BE-D0BC84BAFD4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2FBE17-F86A-4A36-AA77-F189713AAC09}"/>
              </a:ext>
            </a:extLst>
          </p:cNvPr>
          <p:cNvSpPr>
            <a:spLocks noGrp="1"/>
          </p:cNvSpPr>
          <p:nvPr>
            <p:ph type="dt" sz="half" idx="10"/>
          </p:nvPr>
        </p:nvSpPr>
        <p:spPr/>
        <p:txBody>
          <a:bodyPr/>
          <a:lstStyle/>
          <a:p>
            <a:fld id="{865BF017-E878-4FC3-B86C-81DADCFD17EC}" type="datetimeFigureOut">
              <a:rPr lang="en-US" smtClean="0">
                <a:solidFill>
                  <a:prstClr val="black">
                    <a:tint val="75000"/>
                  </a:prstClr>
                </a:solidFill>
              </a:rPr>
              <a:pPr/>
              <a:t>26/05/2025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0F2851A-0B9D-40F0-B6FF-90773F5DB6D4}"/>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893FE9B-1525-44F7-BF86-D6E4B39547A7}"/>
              </a:ext>
            </a:extLst>
          </p:cNvPr>
          <p:cNvSpPr>
            <a:spLocks noGrp="1"/>
          </p:cNvSpPr>
          <p:nvPr>
            <p:ph type="sldNum" sz="quarter" idx="12"/>
          </p:nvPr>
        </p:nvSpPr>
        <p:spPr/>
        <p:txBody>
          <a:bodyPr/>
          <a:lstStyle/>
          <a:p>
            <a:fld id="{6310C447-E418-4D5F-A29E-0044ECF154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030341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6A080-2AB6-44E2-AD54-B89B4059DE8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80D2C25-4123-47E7-8351-86AC0A8480A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40875B6-C2DD-43BF-8195-151C92CFF520}"/>
              </a:ext>
            </a:extLst>
          </p:cNvPr>
          <p:cNvSpPr>
            <a:spLocks noGrp="1"/>
          </p:cNvSpPr>
          <p:nvPr>
            <p:ph type="dt" sz="half" idx="10"/>
          </p:nvPr>
        </p:nvSpPr>
        <p:spPr/>
        <p:txBody>
          <a:bodyPr/>
          <a:lstStyle/>
          <a:p>
            <a:fld id="{865BF017-E878-4FC3-B86C-81DADCFD17EC}" type="datetimeFigureOut">
              <a:rPr lang="en-US" smtClean="0">
                <a:solidFill>
                  <a:prstClr val="black">
                    <a:tint val="75000"/>
                  </a:prstClr>
                </a:solidFill>
              </a:rPr>
              <a:pPr/>
              <a:t>26/05/2025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A6B788B-0ABF-4644-B52A-67742714728C}"/>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7E55252-51CE-4966-A6DB-435BB5AA7693}"/>
              </a:ext>
            </a:extLst>
          </p:cNvPr>
          <p:cNvSpPr>
            <a:spLocks noGrp="1"/>
          </p:cNvSpPr>
          <p:nvPr>
            <p:ph type="sldNum" sz="quarter" idx="12"/>
          </p:nvPr>
        </p:nvSpPr>
        <p:spPr/>
        <p:txBody>
          <a:bodyPr/>
          <a:lstStyle/>
          <a:p>
            <a:fld id="{6310C447-E418-4D5F-A29E-0044ECF154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431308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94B83-AEC0-4E62-B5AF-ED1438DC8D4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7EC9CD1-5D99-4CA8-B5CE-B14CAB5504B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D89E4EA-7039-42DF-9CE2-63EF623A24F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517AE39-EAC1-42A9-849D-07FC07CF6291}"/>
              </a:ext>
            </a:extLst>
          </p:cNvPr>
          <p:cNvSpPr>
            <a:spLocks noGrp="1"/>
          </p:cNvSpPr>
          <p:nvPr>
            <p:ph type="dt" sz="half" idx="10"/>
          </p:nvPr>
        </p:nvSpPr>
        <p:spPr/>
        <p:txBody>
          <a:bodyPr/>
          <a:lstStyle/>
          <a:p>
            <a:fld id="{865BF017-E878-4FC3-B86C-81DADCFD17EC}" type="datetimeFigureOut">
              <a:rPr lang="en-US" smtClean="0">
                <a:solidFill>
                  <a:prstClr val="black">
                    <a:tint val="75000"/>
                  </a:prstClr>
                </a:solidFill>
              </a:rPr>
              <a:pPr/>
              <a:t>26/05/2025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48EBFCE8-FBAF-4266-A343-4743DE6FD119}"/>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882AD037-472C-407D-88D0-305A1DA3F625}"/>
              </a:ext>
            </a:extLst>
          </p:cNvPr>
          <p:cNvSpPr>
            <a:spLocks noGrp="1"/>
          </p:cNvSpPr>
          <p:nvPr>
            <p:ph type="sldNum" sz="quarter" idx="12"/>
          </p:nvPr>
        </p:nvSpPr>
        <p:spPr/>
        <p:txBody>
          <a:bodyPr/>
          <a:lstStyle/>
          <a:p>
            <a:fld id="{6310C447-E418-4D5F-A29E-0044ECF154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6407783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35786F-36DB-482B-8756-59A26026C83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1562FA2-450F-4153-9892-992C75C4A9B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50141E6-FAEF-40EE-B33E-8AFDF918D80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9DB74C1-1FA3-4CE4-8EF7-72ABCA67FB6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DD0C6BC-8ADD-4F54-B80B-C1C2E75577A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D24773D-98F5-4C8A-819F-55E367AF90DE}"/>
              </a:ext>
            </a:extLst>
          </p:cNvPr>
          <p:cNvSpPr>
            <a:spLocks noGrp="1"/>
          </p:cNvSpPr>
          <p:nvPr>
            <p:ph type="dt" sz="half" idx="10"/>
          </p:nvPr>
        </p:nvSpPr>
        <p:spPr/>
        <p:txBody>
          <a:bodyPr/>
          <a:lstStyle/>
          <a:p>
            <a:fld id="{865BF017-E878-4FC3-B86C-81DADCFD17EC}" type="datetimeFigureOut">
              <a:rPr lang="en-US" smtClean="0">
                <a:solidFill>
                  <a:prstClr val="black">
                    <a:tint val="75000"/>
                  </a:prstClr>
                </a:solidFill>
              </a:rPr>
              <a:pPr/>
              <a:t>26/05/2025</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F6D7E8F8-0887-4725-B7CB-31A1775E2AF4}"/>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0DB64CF7-97BE-43FB-A204-2C55F7C7A47A}"/>
              </a:ext>
            </a:extLst>
          </p:cNvPr>
          <p:cNvSpPr>
            <a:spLocks noGrp="1"/>
          </p:cNvSpPr>
          <p:nvPr>
            <p:ph type="sldNum" sz="quarter" idx="12"/>
          </p:nvPr>
        </p:nvSpPr>
        <p:spPr/>
        <p:txBody>
          <a:bodyPr/>
          <a:lstStyle/>
          <a:p>
            <a:fld id="{6310C447-E418-4D5F-A29E-0044ECF154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302857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95AD32-2B5A-4736-BB93-424F448BFA6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A560BEA-A407-48CF-863D-5B5EEC956BBF}"/>
              </a:ext>
            </a:extLst>
          </p:cNvPr>
          <p:cNvSpPr>
            <a:spLocks noGrp="1"/>
          </p:cNvSpPr>
          <p:nvPr>
            <p:ph type="dt" sz="half" idx="10"/>
          </p:nvPr>
        </p:nvSpPr>
        <p:spPr/>
        <p:txBody>
          <a:bodyPr/>
          <a:lstStyle/>
          <a:p>
            <a:fld id="{865BF017-E878-4FC3-B86C-81DADCFD17EC}" type="datetimeFigureOut">
              <a:rPr lang="en-US" smtClean="0">
                <a:solidFill>
                  <a:prstClr val="black">
                    <a:tint val="75000"/>
                  </a:prstClr>
                </a:solidFill>
              </a:rPr>
              <a:pPr/>
              <a:t>26/05/2025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040E3C7F-44C8-49D0-95D2-A8775AECEDE5}"/>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64FA1405-3881-414E-B860-4BB7C0016C8D}"/>
              </a:ext>
            </a:extLst>
          </p:cNvPr>
          <p:cNvSpPr>
            <a:spLocks noGrp="1"/>
          </p:cNvSpPr>
          <p:nvPr>
            <p:ph type="sldNum" sz="quarter" idx="12"/>
          </p:nvPr>
        </p:nvSpPr>
        <p:spPr/>
        <p:txBody>
          <a:bodyPr/>
          <a:lstStyle/>
          <a:p>
            <a:fld id="{6310C447-E418-4D5F-A29E-0044ECF154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63589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D6ED993-0D00-4E09-8006-DABAE8A60D70}" type="datetimeFigureOut">
              <a:rPr lang="en-US" smtClean="0"/>
              <a:t>26/05/2025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A66734-E408-4CD0-80BB-ABD166927381}" type="slidenum">
              <a:rPr lang="en-US" smtClean="0"/>
              <a:t>‹#›</a:t>
            </a:fld>
            <a:endParaRPr lang="en-US"/>
          </a:p>
        </p:txBody>
      </p:sp>
    </p:spTree>
    <p:extLst>
      <p:ext uri="{BB962C8B-B14F-4D97-AF65-F5344CB8AC3E}">
        <p14:creationId xmlns:p14="http://schemas.microsoft.com/office/powerpoint/2010/main" val="414887955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9D701AE-79CE-4704-9CCB-21BDC97AA932}"/>
              </a:ext>
            </a:extLst>
          </p:cNvPr>
          <p:cNvSpPr>
            <a:spLocks noGrp="1"/>
          </p:cNvSpPr>
          <p:nvPr>
            <p:ph type="dt" sz="half" idx="10"/>
          </p:nvPr>
        </p:nvSpPr>
        <p:spPr/>
        <p:txBody>
          <a:bodyPr/>
          <a:lstStyle/>
          <a:p>
            <a:fld id="{865BF017-E878-4FC3-B86C-81DADCFD17EC}" type="datetimeFigureOut">
              <a:rPr lang="en-US" smtClean="0">
                <a:solidFill>
                  <a:prstClr val="black">
                    <a:tint val="75000"/>
                  </a:prstClr>
                </a:solidFill>
              </a:rPr>
              <a:pPr/>
              <a:t>26/05/2025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4D974AC9-28A3-482A-A10A-45DB72023416}"/>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B72B5523-BBAF-47C7-BD5E-057DA26C9540}"/>
              </a:ext>
            </a:extLst>
          </p:cNvPr>
          <p:cNvSpPr>
            <a:spLocks noGrp="1"/>
          </p:cNvSpPr>
          <p:nvPr>
            <p:ph type="sldNum" sz="quarter" idx="12"/>
          </p:nvPr>
        </p:nvSpPr>
        <p:spPr/>
        <p:txBody>
          <a:bodyPr/>
          <a:lstStyle/>
          <a:p>
            <a:fld id="{6310C447-E418-4D5F-A29E-0044ECF154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694389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7DB7A1-5F47-4474-A766-0B6443B3D3C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B1EEA5A-ACF5-43DC-85C3-693C0883D5F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B073DE9-7DAA-4905-81D9-B94FF87DBF4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175BD49-6431-4970-970E-8E2ECA668EEA}"/>
              </a:ext>
            </a:extLst>
          </p:cNvPr>
          <p:cNvSpPr>
            <a:spLocks noGrp="1"/>
          </p:cNvSpPr>
          <p:nvPr>
            <p:ph type="dt" sz="half" idx="10"/>
          </p:nvPr>
        </p:nvSpPr>
        <p:spPr/>
        <p:txBody>
          <a:bodyPr/>
          <a:lstStyle/>
          <a:p>
            <a:fld id="{865BF017-E878-4FC3-B86C-81DADCFD17EC}" type="datetimeFigureOut">
              <a:rPr lang="en-US" smtClean="0">
                <a:solidFill>
                  <a:prstClr val="black">
                    <a:tint val="75000"/>
                  </a:prstClr>
                </a:solidFill>
              </a:rPr>
              <a:pPr/>
              <a:t>26/05/2025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CA34236E-19B8-4AAD-A2C3-6EA3DF7BC6B6}"/>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4BD13C72-B055-487C-8F93-BBFB970F5F22}"/>
              </a:ext>
            </a:extLst>
          </p:cNvPr>
          <p:cNvSpPr>
            <a:spLocks noGrp="1"/>
          </p:cNvSpPr>
          <p:nvPr>
            <p:ph type="sldNum" sz="quarter" idx="12"/>
          </p:nvPr>
        </p:nvSpPr>
        <p:spPr/>
        <p:txBody>
          <a:bodyPr/>
          <a:lstStyle/>
          <a:p>
            <a:fld id="{6310C447-E418-4D5F-A29E-0044ECF154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592326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AA4EFF-3698-47DD-8B79-0FE7E7B239E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F8C8316-2155-4F96-927B-54C5A450D34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92E167E-5F8A-405D-A3BE-276BF981C78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BEAA1F-439F-4B7A-B482-485B5728046F}"/>
              </a:ext>
            </a:extLst>
          </p:cNvPr>
          <p:cNvSpPr>
            <a:spLocks noGrp="1"/>
          </p:cNvSpPr>
          <p:nvPr>
            <p:ph type="dt" sz="half" idx="10"/>
          </p:nvPr>
        </p:nvSpPr>
        <p:spPr/>
        <p:txBody>
          <a:bodyPr/>
          <a:lstStyle/>
          <a:p>
            <a:fld id="{865BF017-E878-4FC3-B86C-81DADCFD17EC}" type="datetimeFigureOut">
              <a:rPr lang="en-US" smtClean="0">
                <a:solidFill>
                  <a:prstClr val="black">
                    <a:tint val="75000"/>
                  </a:prstClr>
                </a:solidFill>
              </a:rPr>
              <a:pPr/>
              <a:t>26/05/2025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3799AD34-B287-46B7-8CFC-02E66C9F85B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0A2E9822-A3C2-4143-B259-35EF4C8DC649}"/>
              </a:ext>
            </a:extLst>
          </p:cNvPr>
          <p:cNvSpPr>
            <a:spLocks noGrp="1"/>
          </p:cNvSpPr>
          <p:nvPr>
            <p:ph type="sldNum" sz="quarter" idx="12"/>
          </p:nvPr>
        </p:nvSpPr>
        <p:spPr/>
        <p:txBody>
          <a:bodyPr/>
          <a:lstStyle/>
          <a:p>
            <a:fld id="{6310C447-E418-4D5F-A29E-0044ECF154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005977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6D1617-BEF1-4EED-A61C-F681159AA9D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161BDC4-BA01-420A-ABDB-ABF3FE3587B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3CD8C0-1DA9-4457-8AEF-81EF087038C2}"/>
              </a:ext>
            </a:extLst>
          </p:cNvPr>
          <p:cNvSpPr>
            <a:spLocks noGrp="1"/>
          </p:cNvSpPr>
          <p:nvPr>
            <p:ph type="dt" sz="half" idx="10"/>
          </p:nvPr>
        </p:nvSpPr>
        <p:spPr/>
        <p:txBody>
          <a:bodyPr/>
          <a:lstStyle/>
          <a:p>
            <a:fld id="{865BF017-E878-4FC3-B86C-81DADCFD17EC}" type="datetimeFigureOut">
              <a:rPr lang="en-US" smtClean="0">
                <a:solidFill>
                  <a:prstClr val="black">
                    <a:tint val="75000"/>
                  </a:prstClr>
                </a:solidFill>
              </a:rPr>
              <a:pPr/>
              <a:t>26/05/2025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991BFF77-E1E0-47F1-B360-63B1C131A83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ECFE027-510C-4087-89A2-DA446C750305}"/>
              </a:ext>
            </a:extLst>
          </p:cNvPr>
          <p:cNvSpPr>
            <a:spLocks noGrp="1"/>
          </p:cNvSpPr>
          <p:nvPr>
            <p:ph type="sldNum" sz="quarter" idx="12"/>
          </p:nvPr>
        </p:nvSpPr>
        <p:spPr/>
        <p:txBody>
          <a:bodyPr/>
          <a:lstStyle/>
          <a:p>
            <a:fld id="{6310C447-E418-4D5F-A29E-0044ECF154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776820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B4E6380-E0A9-4598-B3A4-DCF4F20EA5E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3AC7353-6EE2-4CA2-B7FD-4DEC2073AB2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DDF153-717A-4BDE-9242-566B5761C4EF}"/>
              </a:ext>
            </a:extLst>
          </p:cNvPr>
          <p:cNvSpPr>
            <a:spLocks noGrp="1"/>
          </p:cNvSpPr>
          <p:nvPr>
            <p:ph type="dt" sz="half" idx="10"/>
          </p:nvPr>
        </p:nvSpPr>
        <p:spPr/>
        <p:txBody>
          <a:bodyPr/>
          <a:lstStyle/>
          <a:p>
            <a:fld id="{865BF017-E878-4FC3-B86C-81DADCFD17EC}" type="datetimeFigureOut">
              <a:rPr lang="en-US" smtClean="0">
                <a:solidFill>
                  <a:prstClr val="black">
                    <a:tint val="75000"/>
                  </a:prstClr>
                </a:solidFill>
              </a:rPr>
              <a:pPr/>
              <a:t>26/05/2025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3723BA6-A18E-47CA-9E1C-0DA490D8D1E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22B1460-1098-483A-9BD5-BD797F2009B4}"/>
              </a:ext>
            </a:extLst>
          </p:cNvPr>
          <p:cNvSpPr>
            <a:spLocks noGrp="1"/>
          </p:cNvSpPr>
          <p:nvPr>
            <p:ph type="sldNum" sz="quarter" idx="12"/>
          </p:nvPr>
        </p:nvSpPr>
        <p:spPr/>
        <p:txBody>
          <a:bodyPr/>
          <a:lstStyle/>
          <a:p>
            <a:fld id="{6310C447-E418-4D5F-A29E-0044ECF154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752089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84C78-E6C9-42C1-9FB2-DCF877BB2BD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E47D12-C83A-4182-B52C-72E7FDA90C5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B1061A8-2484-4CE4-AB90-15631B0F9125}"/>
              </a:ext>
            </a:extLst>
          </p:cNvPr>
          <p:cNvSpPr>
            <a:spLocks noGrp="1"/>
          </p:cNvSpPr>
          <p:nvPr>
            <p:ph type="dt" sz="half" idx="10"/>
          </p:nvPr>
        </p:nvSpPr>
        <p:spPr/>
        <p:txBody>
          <a:bodyPr/>
          <a:lstStyle/>
          <a:p>
            <a:fld id="{865BF017-E878-4FC3-B86C-81DADCFD17EC}" type="datetimeFigureOut">
              <a:rPr lang="en-US" smtClean="0">
                <a:solidFill>
                  <a:prstClr val="black">
                    <a:tint val="75000"/>
                  </a:prstClr>
                </a:solidFill>
              </a:rPr>
              <a:pPr/>
              <a:t>26/05/2025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21BC2EF-CE53-4D41-830B-6E89EAB885F4}"/>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0D28589-131E-4FA3-B66F-75E91AF7CC8E}"/>
              </a:ext>
            </a:extLst>
          </p:cNvPr>
          <p:cNvSpPr>
            <a:spLocks noGrp="1"/>
          </p:cNvSpPr>
          <p:nvPr>
            <p:ph type="sldNum" sz="quarter" idx="12"/>
          </p:nvPr>
        </p:nvSpPr>
        <p:spPr/>
        <p:txBody>
          <a:bodyPr/>
          <a:lstStyle/>
          <a:p>
            <a:fld id="{6310C447-E418-4D5F-A29E-0044ECF154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92956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76339-53CD-4D9E-80EA-7F07746C0B7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8577E25-2F06-4831-93BE-D0BC84BAFD4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2FBE17-F86A-4A36-AA77-F189713AAC09}"/>
              </a:ext>
            </a:extLst>
          </p:cNvPr>
          <p:cNvSpPr>
            <a:spLocks noGrp="1"/>
          </p:cNvSpPr>
          <p:nvPr>
            <p:ph type="dt" sz="half" idx="10"/>
          </p:nvPr>
        </p:nvSpPr>
        <p:spPr/>
        <p:txBody>
          <a:bodyPr/>
          <a:lstStyle/>
          <a:p>
            <a:fld id="{865BF017-E878-4FC3-B86C-81DADCFD17EC}" type="datetimeFigureOut">
              <a:rPr lang="en-US" smtClean="0">
                <a:solidFill>
                  <a:prstClr val="black">
                    <a:tint val="75000"/>
                  </a:prstClr>
                </a:solidFill>
              </a:rPr>
              <a:pPr/>
              <a:t>26/05/2025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0F2851A-0B9D-40F0-B6FF-90773F5DB6D4}"/>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893FE9B-1525-44F7-BF86-D6E4B39547A7}"/>
              </a:ext>
            </a:extLst>
          </p:cNvPr>
          <p:cNvSpPr>
            <a:spLocks noGrp="1"/>
          </p:cNvSpPr>
          <p:nvPr>
            <p:ph type="sldNum" sz="quarter" idx="12"/>
          </p:nvPr>
        </p:nvSpPr>
        <p:spPr/>
        <p:txBody>
          <a:bodyPr/>
          <a:lstStyle/>
          <a:p>
            <a:fld id="{6310C447-E418-4D5F-A29E-0044ECF154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5047679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6A080-2AB6-44E2-AD54-B89B4059DE8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80D2C25-4123-47E7-8351-86AC0A8480A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40875B6-C2DD-43BF-8195-151C92CFF520}"/>
              </a:ext>
            </a:extLst>
          </p:cNvPr>
          <p:cNvSpPr>
            <a:spLocks noGrp="1"/>
          </p:cNvSpPr>
          <p:nvPr>
            <p:ph type="dt" sz="half" idx="10"/>
          </p:nvPr>
        </p:nvSpPr>
        <p:spPr/>
        <p:txBody>
          <a:bodyPr/>
          <a:lstStyle/>
          <a:p>
            <a:fld id="{865BF017-E878-4FC3-B86C-81DADCFD17EC}" type="datetimeFigureOut">
              <a:rPr lang="en-US" smtClean="0">
                <a:solidFill>
                  <a:prstClr val="black">
                    <a:tint val="75000"/>
                  </a:prstClr>
                </a:solidFill>
              </a:rPr>
              <a:pPr/>
              <a:t>26/05/2025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A6B788B-0ABF-4644-B52A-67742714728C}"/>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7E55252-51CE-4966-A6DB-435BB5AA7693}"/>
              </a:ext>
            </a:extLst>
          </p:cNvPr>
          <p:cNvSpPr>
            <a:spLocks noGrp="1"/>
          </p:cNvSpPr>
          <p:nvPr>
            <p:ph type="sldNum" sz="quarter" idx="12"/>
          </p:nvPr>
        </p:nvSpPr>
        <p:spPr/>
        <p:txBody>
          <a:bodyPr/>
          <a:lstStyle/>
          <a:p>
            <a:fld id="{6310C447-E418-4D5F-A29E-0044ECF154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7113880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94B83-AEC0-4E62-B5AF-ED1438DC8D4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7EC9CD1-5D99-4CA8-B5CE-B14CAB5504B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D89E4EA-7039-42DF-9CE2-63EF623A24F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517AE39-EAC1-42A9-849D-07FC07CF6291}"/>
              </a:ext>
            </a:extLst>
          </p:cNvPr>
          <p:cNvSpPr>
            <a:spLocks noGrp="1"/>
          </p:cNvSpPr>
          <p:nvPr>
            <p:ph type="dt" sz="half" idx="10"/>
          </p:nvPr>
        </p:nvSpPr>
        <p:spPr/>
        <p:txBody>
          <a:bodyPr/>
          <a:lstStyle/>
          <a:p>
            <a:fld id="{865BF017-E878-4FC3-B86C-81DADCFD17EC}" type="datetimeFigureOut">
              <a:rPr lang="en-US" smtClean="0">
                <a:solidFill>
                  <a:prstClr val="black">
                    <a:tint val="75000"/>
                  </a:prstClr>
                </a:solidFill>
              </a:rPr>
              <a:pPr/>
              <a:t>26/05/2025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48EBFCE8-FBAF-4266-A343-4743DE6FD119}"/>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882AD037-472C-407D-88D0-305A1DA3F625}"/>
              </a:ext>
            </a:extLst>
          </p:cNvPr>
          <p:cNvSpPr>
            <a:spLocks noGrp="1"/>
          </p:cNvSpPr>
          <p:nvPr>
            <p:ph type="sldNum" sz="quarter" idx="12"/>
          </p:nvPr>
        </p:nvSpPr>
        <p:spPr/>
        <p:txBody>
          <a:bodyPr/>
          <a:lstStyle/>
          <a:p>
            <a:fld id="{6310C447-E418-4D5F-A29E-0044ECF154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2263059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35786F-36DB-482B-8756-59A26026C83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1562FA2-450F-4153-9892-992C75C4A9B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50141E6-FAEF-40EE-B33E-8AFDF918D80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9DB74C1-1FA3-4CE4-8EF7-72ABCA67FB6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DD0C6BC-8ADD-4F54-B80B-C1C2E75577A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D24773D-98F5-4C8A-819F-55E367AF90DE}"/>
              </a:ext>
            </a:extLst>
          </p:cNvPr>
          <p:cNvSpPr>
            <a:spLocks noGrp="1"/>
          </p:cNvSpPr>
          <p:nvPr>
            <p:ph type="dt" sz="half" idx="10"/>
          </p:nvPr>
        </p:nvSpPr>
        <p:spPr/>
        <p:txBody>
          <a:bodyPr/>
          <a:lstStyle/>
          <a:p>
            <a:fld id="{865BF017-E878-4FC3-B86C-81DADCFD17EC}" type="datetimeFigureOut">
              <a:rPr lang="en-US" smtClean="0">
                <a:solidFill>
                  <a:prstClr val="black">
                    <a:tint val="75000"/>
                  </a:prstClr>
                </a:solidFill>
              </a:rPr>
              <a:pPr/>
              <a:t>26/05/2025</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F6D7E8F8-0887-4725-B7CB-31A1775E2AF4}"/>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0DB64CF7-97BE-43FB-A204-2C55F7C7A47A}"/>
              </a:ext>
            </a:extLst>
          </p:cNvPr>
          <p:cNvSpPr>
            <a:spLocks noGrp="1"/>
          </p:cNvSpPr>
          <p:nvPr>
            <p:ph type="sldNum" sz="quarter" idx="12"/>
          </p:nvPr>
        </p:nvSpPr>
        <p:spPr/>
        <p:txBody>
          <a:bodyPr/>
          <a:lstStyle/>
          <a:p>
            <a:fld id="{6310C447-E418-4D5F-A29E-0044ECF154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38266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D6ED993-0D00-4E09-8006-DABAE8A60D70}" type="datetimeFigureOut">
              <a:rPr lang="en-US" smtClean="0"/>
              <a:t>26/05/2025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AA66734-E408-4CD0-80BB-ABD166927381}" type="slidenum">
              <a:rPr lang="en-US" smtClean="0"/>
              <a:t>‹#›</a:t>
            </a:fld>
            <a:endParaRPr lang="en-US"/>
          </a:p>
        </p:txBody>
      </p:sp>
    </p:spTree>
    <p:extLst>
      <p:ext uri="{BB962C8B-B14F-4D97-AF65-F5344CB8AC3E}">
        <p14:creationId xmlns:p14="http://schemas.microsoft.com/office/powerpoint/2010/main" val="328539445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95AD32-2B5A-4736-BB93-424F448BFA6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A560BEA-A407-48CF-863D-5B5EEC956BBF}"/>
              </a:ext>
            </a:extLst>
          </p:cNvPr>
          <p:cNvSpPr>
            <a:spLocks noGrp="1"/>
          </p:cNvSpPr>
          <p:nvPr>
            <p:ph type="dt" sz="half" idx="10"/>
          </p:nvPr>
        </p:nvSpPr>
        <p:spPr/>
        <p:txBody>
          <a:bodyPr/>
          <a:lstStyle/>
          <a:p>
            <a:fld id="{865BF017-E878-4FC3-B86C-81DADCFD17EC}" type="datetimeFigureOut">
              <a:rPr lang="en-US" smtClean="0">
                <a:solidFill>
                  <a:prstClr val="black">
                    <a:tint val="75000"/>
                  </a:prstClr>
                </a:solidFill>
              </a:rPr>
              <a:pPr/>
              <a:t>26/05/2025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040E3C7F-44C8-49D0-95D2-A8775AECEDE5}"/>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64FA1405-3881-414E-B860-4BB7C0016C8D}"/>
              </a:ext>
            </a:extLst>
          </p:cNvPr>
          <p:cNvSpPr>
            <a:spLocks noGrp="1"/>
          </p:cNvSpPr>
          <p:nvPr>
            <p:ph type="sldNum" sz="quarter" idx="12"/>
          </p:nvPr>
        </p:nvSpPr>
        <p:spPr/>
        <p:txBody>
          <a:bodyPr/>
          <a:lstStyle/>
          <a:p>
            <a:fld id="{6310C447-E418-4D5F-A29E-0044ECF154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7823967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9D701AE-79CE-4704-9CCB-21BDC97AA932}"/>
              </a:ext>
            </a:extLst>
          </p:cNvPr>
          <p:cNvSpPr>
            <a:spLocks noGrp="1"/>
          </p:cNvSpPr>
          <p:nvPr>
            <p:ph type="dt" sz="half" idx="10"/>
          </p:nvPr>
        </p:nvSpPr>
        <p:spPr/>
        <p:txBody>
          <a:bodyPr/>
          <a:lstStyle/>
          <a:p>
            <a:fld id="{865BF017-E878-4FC3-B86C-81DADCFD17EC}" type="datetimeFigureOut">
              <a:rPr lang="en-US" smtClean="0">
                <a:solidFill>
                  <a:prstClr val="black">
                    <a:tint val="75000"/>
                  </a:prstClr>
                </a:solidFill>
              </a:rPr>
              <a:pPr/>
              <a:t>26/05/2025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4D974AC9-28A3-482A-A10A-45DB72023416}"/>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B72B5523-BBAF-47C7-BD5E-057DA26C9540}"/>
              </a:ext>
            </a:extLst>
          </p:cNvPr>
          <p:cNvSpPr>
            <a:spLocks noGrp="1"/>
          </p:cNvSpPr>
          <p:nvPr>
            <p:ph type="sldNum" sz="quarter" idx="12"/>
          </p:nvPr>
        </p:nvSpPr>
        <p:spPr/>
        <p:txBody>
          <a:bodyPr/>
          <a:lstStyle/>
          <a:p>
            <a:fld id="{6310C447-E418-4D5F-A29E-0044ECF154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959573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7DB7A1-5F47-4474-A766-0B6443B3D3C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B1EEA5A-ACF5-43DC-85C3-693C0883D5F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B073DE9-7DAA-4905-81D9-B94FF87DBF4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175BD49-6431-4970-970E-8E2ECA668EEA}"/>
              </a:ext>
            </a:extLst>
          </p:cNvPr>
          <p:cNvSpPr>
            <a:spLocks noGrp="1"/>
          </p:cNvSpPr>
          <p:nvPr>
            <p:ph type="dt" sz="half" idx="10"/>
          </p:nvPr>
        </p:nvSpPr>
        <p:spPr/>
        <p:txBody>
          <a:bodyPr/>
          <a:lstStyle/>
          <a:p>
            <a:fld id="{865BF017-E878-4FC3-B86C-81DADCFD17EC}" type="datetimeFigureOut">
              <a:rPr lang="en-US" smtClean="0">
                <a:solidFill>
                  <a:prstClr val="black">
                    <a:tint val="75000"/>
                  </a:prstClr>
                </a:solidFill>
              </a:rPr>
              <a:pPr/>
              <a:t>26/05/2025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CA34236E-19B8-4AAD-A2C3-6EA3DF7BC6B6}"/>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4BD13C72-B055-487C-8F93-BBFB970F5F22}"/>
              </a:ext>
            </a:extLst>
          </p:cNvPr>
          <p:cNvSpPr>
            <a:spLocks noGrp="1"/>
          </p:cNvSpPr>
          <p:nvPr>
            <p:ph type="sldNum" sz="quarter" idx="12"/>
          </p:nvPr>
        </p:nvSpPr>
        <p:spPr/>
        <p:txBody>
          <a:bodyPr/>
          <a:lstStyle/>
          <a:p>
            <a:fld id="{6310C447-E418-4D5F-A29E-0044ECF154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5575100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AA4EFF-3698-47DD-8B79-0FE7E7B239E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F8C8316-2155-4F96-927B-54C5A450D34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92E167E-5F8A-405D-A3BE-276BF981C78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BEAA1F-439F-4B7A-B482-485B5728046F}"/>
              </a:ext>
            </a:extLst>
          </p:cNvPr>
          <p:cNvSpPr>
            <a:spLocks noGrp="1"/>
          </p:cNvSpPr>
          <p:nvPr>
            <p:ph type="dt" sz="half" idx="10"/>
          </p:nvPr>
        </p:nvSpPr>
        <p:spPr/>
        <p:txBody>
          <a:bodyPr/>
          <a:lstStyle/>
          <a:p>
            <a:fld id="{865BF017-E878-4FC3-B86C-81DADCFD17EC}" type="datetimeFigureOut">
              <a:rPr lang="en-US" smtClean="0">
                <a:solidFill>
                  <a:prstClr val="black">
                    <a:tint val="75000"/>
                  </a:prstClr>
                </a:solidFill>
              </a:rPr>
              <a:pPr/>
              <a:t>26/05/2025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3799AD34-B287-46B7-8CFC-02E66C9F85B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0A2E9822-A3C2-4143-B259-35EF4C8DC649}"/>
              </a:ext>
            </a:extLst>
          </p:cNvPr>
          <p:cNvSpPr>
            <a:spLocks noGrp="1"/>
          </p:cNvSpPr>
          <p:nvPr>
            <p:ph type="sldNum" sz="quarter" idx="12"/>
          </p:nvPr>
        </p:nvSpPr>
        <p:spPr/>
        <p:txBody>
          <a:bodyPr/>
          <a:lstStyle/>
          <a:p>
            <a:fld id="{6310C447-E418-4D5F-A29E-0044ECF154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815929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6D1617-BEF1-4EED-A61C-F681159AA9D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161BDC4-BA01-420A-ABDB-ABF3FE3587B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3CD8C0-1DA9-4457-8AEF-81EF087038C2}"/>
              </a:ext>
            </a:extLst>
          </p:cNvPr>
          <p:cNvSpPr>
            <a:spLocks noGrp="1"/>
          </p:cNvSpPr>
          <p:nvPr>
            <p:ph type="dt" sz="half" idx="10"/>
          </p:nvPr>
        </p:nvSpPr>
        <p:spPr/>
        <p:txBody>
          <a:bodyPr/>
          <a:lstStyle/>
          <a:p>
            <a:fld id="{865BF017-E878-4FC3-B86C-81DADCFD17EC}" type="datetimeFigureOut">
              <a:rPr lang="en-US" smtClean="0">
                <a:solidFill>
                  <a:prstClr val="black">
                    <a:tint val="75000"/>
                  </a:prstClr>
                </a:solidFill>
              </a:rPr>
              <a:pPr/>
              <a:t>26/05/2025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991BFF77-E1E0-47F1-B360-63B1C131A83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ECFE027-510C-4087-89A2-DA446C750305}"/>
              </a:ext>
            </a:extLst>
          </p:cNvPr>
          <p:cNvSpPr>
            <a:spLocks noGrp="1"/>
          </p:cNvSpPr>
          <p:nvPr>
            <p:ph type="sldNum" sz="quarter" idx="12"/>
          </p:nvPr>
        </p:nvSpPr>
        <p:spPr/>
        <p:txBody>
          <a:bodyPr/>
          <a:lstStyle/>
          <a:p>
            <a:fld id="{6310C447-E418-4D5F-A29E-0044ECF154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261760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B4E6380-E0A9-4598-B3A4-DCF4F20EA5E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3AC7353-6EE2-4CA2-B7FD-4DEC2073AB2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DDF153-717A-4BDE-9242-566B5761C4EF}"/>
              </a:ext>
            </a:extLst>
          </p:cNvPr>
          <p:cNvSpPr>
            <a:spLocks noGrp="1"/>
          </p:cNvSpPr>
          <p:nvPr>
            <p:ph type="dt" sz="half" idx="10"/>
          </p:nvPr>
        </p:nvSpPr>
        <p:spPr/>
        <p:txBody>
          <a:bodyPr/>
          <a:lstStyle/>
          <a:p>
            <a:fld id="{865BF017-E878-4FC3-B86C-81DADCFD17EC}" type="datetimeFigureOut">
              <a:rPr lang="en-US" smtClean="0">
                <a:solidFill>
                  <a:prstClr val="black">
                    <a:tint val="75000"/>
                  </a:prstClr>
                </a:solidFill>
              </a:rPr>
              <a:pPr/>
              <a:t>26/05/2025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3723BA6-A18E-47CA-9E1C-0DA490D8D1E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22B1460-1098-483A-9BD5-BD797F2009B4}"/>
              </a:ext>
            </a:extLst>
          </p:cNvPr>
          <p:cNvSpPr>
            <a:spLocks noGrp="1"/>
          </p:cNvSpPr>
          <p:nvPr>
            <p:ph type="sldNum" sz="quarter" idx="12"/>
          </p:nvPr>
        </p:nvSpPr>
        <p:spPr/>
        <p:txBody>
          <a:bodyPr/>
          <a:lstStyle/>
          <a:p>
            <a:fld id="{6310C447-E418-4D5F-A29E-0044ECF154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589943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0FA4386-A195-4990-B60D-8F0D8BCB2A7B}" type="datetimeFigureOut">
              <a:rPr lang="en-US" smtClean="0">
                <a:solidFill>
                  <a:prstClr val="black">
                    <a:tint val="75000"/>
                  </a:prstClr>
                </a:solidFill>
              </a:rPr>
              <a:pPr/>
              <a:t>26/05/2025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A56E271-1971-40C7-958D-5038ED03456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4389534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0FA4386-A195-4990-B60D-8F0D8BCB2A7B}" type="datetimeFigureOut">
              <a:rPr lang="en-US" smtClean="0">
                <a:solidFill>
                  <a:prstClr val="black">
                    <a:tint val="75000"/>
                  </a:prstClr>
                </a:solidFill>
              </a:rPr>
              <a:pPr/>
              <a:t>26/05/2025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A56E271-1971-40C7-958D-5038ED03456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051232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66"/>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91"/>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0FA4386-A195-4990-B60D-8F0D8BCB2A7B}" type="datetimeFigureOut">
              <a:rPr lang="en-US" smtClean="0">
                <a:solidFill>
                  <a:prstClr val="black">
                    <a:tint val="75000"/>
                  </a:prstClr>
                </a:solidFill>
              </a:rPr>
              <a:pPr/>
              <a:t>26/05/2025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A56E271-1971-40C7-958D-5038ED03456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042159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0FA4386-A195-4990-B60D-8F0D8BCB2A7B}" type="datetimeFigureOut">
              <a:rPr lang="en-US" smtClean="0">
                <a:solidFill>
                  <a:prstClr val="black">
                    <a:tint val="75000"/>
                  </a:prstClr>
                </a:solidFill>
              </a:rPr>
              <a:pPr/>
              <a:t>26/05/2025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A56E271-1971-40C7-958D-5038ED03456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19044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D6ED993-0D00-4E09-8006-DABAE8A60D70}" type="datetimeFigureOut">
              <a:rPr lang="en-US" smtClean="0"/>
              <a:t>26/05/2025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AA66734-E408-4CD0-80BB-ABD166927381}" type="slidenum">
              <a:rPr lang="en-US" smtClean="0"/>
              <a:t>‹#›</a:t>
            </a:fld>
            <a:endParaRPr lang="en-US"/>
          </a:p>
        </p:txBody>
      </p:sp>
    </p:spTree>
    <p:extLst>
      <p:ext uri="{BB962C8B-B14F-4D97-AF65-F5344CB8AC3E}">
        <p14:creationId xmlns:p14="http://schemas.microsoft.com/office/powerpoint/2010/main" val="371585726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0FA4386-A195-4990-B60D-8F0D8BCB2A7B}" type="datetimeFigureOut">
              <a:rPr lang="en-US" smtClean="0">
                <a:solidFill>
                  <a:prstClr val="black">
                    <a:tint val="75000"/>
                  </a:prstClr>
                </a:solidFill>
              </a:rPr>
              <a:pPr/>
              <a:t>26/05/2025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A56E271-1971-40C7-958D-5038ED03456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667408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0FA4386-A195-4990-B60D-8F0D8BCB2A7B}" type="datetimeFigureOut">
              <a:rPr lang="en-US" smtClean="0">
                <a:solidFill>
                  <a:prstClr val="black">
                    <a:tint val="75000"/>
                  </a:prstClr>
                </a:solidFill>
              </a:rPr>
              <a:pPr/>
              <a:t>26/05/2025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A56E271-1971-40C7-958D-5038ED03456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0035917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FA4386-A195-4990-B60D-8F0D8BCB2A7B}" type="datetimeFigureOut">
              <a:rPr lang="en-US" smtClean="0">
                <a:solidFill>
                  <a:prstClr val="black">
                    <a:tint val="75000"/>
                  </a:prstClr>
                </a:solidFill>
              </a:rPr>
              <a:pPr/>
              <a:t>26/05/2025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A56E271-1971-40C7-958D-5038ED03456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7569468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53"/>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0FA4386-A195-4990-B60D-8F0D8BCB2A7B}" type="datetimeFigureOut">
              <a:rPr lang="en-US" smtClean="0">
                <a:solidFill>
                  <a:prstClr val="black">
                    <a:tint val="75000"/>
                  </a:prstClr>
                </a:solidFill>
              </a:rPr>
              <a:pPr/>
              <a:t>26/05/2025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A56E271-1971-40C7-958D-5038ED03456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422858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53"/>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0FA4386-A195-4990-B60D-8F0D8BCB2A7B}" type="datetimeFigureOut">
              <a:rPr lang="en-US" smtClean="0">
                <a:solidFill>
                  <a:prstClr val="black">
                    <a:tint val="75000"/>
                  </a:prstClr>
                </a:solidFill>
              </a:rPr>
              <a:pPr/>
              <a:t>26/05/2025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A56E271-1971-40C7-958D-5038ED03456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4534280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0FA4386-A195-4990-B60D-8F0D8BCB2A7B}" type="datetimeFigureOut">
              <a:rPr lang="en-US" smtClean="0">
                <a:solidFill>
                  <a:prstClr val="black">
                    <a:tint val="75000"/>
                  </a:prstClr>
                </a:solidFill>
              </a:rPr>
              <a:pPr/>
              <a:t>26/05/2025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A56E271-1971-40C7-958D-5038ED03456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458127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0FA4386-A195-4990-B60D-8F0D8BCB2A7B}" type="datetimeFigureOut">
              <a:rPr lang="en-US" smtClean="0">
                <a:solidFill>
                  <a:prstClr val="black">
                    <a:tint val="75000"/>
                  </a:prstClr>
                </a:solidFill>
              </a:rPr>
              <a:pPr/>
              <a:t>26/05/2025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A56E271-1971-40C7-958D-5038ED03456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9085971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D6ED993-0D00-4E09-8006-DABAE8A60D70}" type="datetimeFigureOut">
              <a:rPr lang="en-US" smtClean="0">
                <a:solidFill>
                  <a:prstClr val="black">
                    <a:tint val="75000"/>
                  </a:prstClr>
                </a:solidFill>
              </a:rPr>
              <a:pPr/>
              <a:t>26/05/2025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AA66734-E408-4CD0-80BB-ABD1669273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440375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6ED993-0D00-4E09-8006-DABAE8A60D70}" type="datetimeFigureOut">
              <a:rPr lang="en-US" smtClean="0">
                <a:solidFill>
                  <a:prstClr val="black">
                    <a:tint val="75000"/>
                  </a:prstClr>
                </a:solidFill>
              </a:rPr>
              <a:pPr/>
              <a:t>26/05/2025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AA66734-E408-4CD0-80BB-ABD1669273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585027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D6ED993-0D00-4E09-8006-DABAE8A60D70}" type="datetimeFigureOut">
              <a:rPr lang="en-US" smtClean="0">
                <a:solidFill>
                  <a:prstClr val="black">
                    <a:tint val="75000"/>
                  </a:prstClr>
                </a:solidFill>
              </a:rPr>
              <a:pPr/>
              <a:t>26/05/2025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AA66734-E408-4CD0-80BB-ABD1669273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764113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D6ED993-0D00-4E09-8006-DABAE8A60D70}" type="datetimeFigureOut">
              <a:rPr lang="en-US" smtClean="0"/>
              <a:t>26/05/2025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AA66734-E408-4CD0-80BB-ABD166927381}" type="slidenum">
              <a:rPr lang="en-US" smtClean="0"/>
              <a:t>‹#›</a:t>
            </a:fld>
            <a:endParaRPr lang="en-US"/>
          </a:p>
        </p:txBody>
      </p:sp>
    </p:spTree>
    <p:extLst>
      <p:ext uri="{BB962C8B-B14F-4D97-AF65-F5344CB8AC3E}">
        <p14:creationId xmlns:p14="http://schemas.microsoft.com/office/powerpoint/2010/main" val="425144402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D6ED993-0D00-4E09-8006-DABAE8A60D70}" type="datetimeFigureOut">
              <a:rPr lang="en-US" smtClean="0">
                <a:solidFill>
                  <a:prstClr val="black">
                    <a:tint val="75000"/>
                  </a:prstClr>
                </a:solidFill>
              </a:rPr>
              <a:pPr/>
              <a:t>26/05/2025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AA66734-E408-4CD0-80BB-ABD1669273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781872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D6ED993-0D00-4E09-8006-DABAE8A60D70}" type="datetimeFigureOut">
              <a:rPr lang="en-US" smtClean="0">
                <a:solidFill>
                  <a:prstClr val="black">
                    <a:tint val="75000"/>
                  </a:prstClr>
                </a:solidFill>
              </a:rPr>
              <a:pPr/>
              <a:t>26/05/2025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AA66734-E408-4CD0-80BB-ABD1669273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396293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D6ED993-0D00-4E09-8006-DABAE8A60D70}" type="datetimeFigureOut">
              <a:rPr lang="en-US" smtClean="0">
                <a:solidFill>
                  <a:prstClr val="black">
                    <a:tint val="75000"/>
                  </a:prstClr>
                </a:solidFill>
              </a:rPr>
              <a:pPr/>
              <a:t>26/05/2025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AA66734-E408-4CD0-80BB-ABD1669273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2385017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D6ED993-0D00-4E09-8006-DABAE8A60D70}" type="datetimeFigureOut">
              <a:rPr lang="en-US" smtClean="0">
                <a:solidFill>
                  <a:prstClr val="black">
                    <a:tint val="75000"/>
                  </a:prstClr>
                </a:solidFill>
              </a:rPr>
              <a:pPr/>
              <a:t>26/05/2025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AA66734-E408-4CD0-80BB-ABD1669273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927377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D6ED993-0D00-4E09-8006-DABAE8A60D70}" type="datetimeFigureOut">
              <a:rPr lang="en-US" smtClean="0">
                <a:solidFill>
                  <a:prstClr val="black">
                    <a:tint val="75000"/>
                  </a:prstClr>
                </a:solidFill>
              </a:rPr>
              <a:pPr/>
              <a:t>26/05/2025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AA66734-E408-4CD0-80BB-ABD1669273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555064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D6ED993-0D00-4E09-8006-DABAE8A60D70}" type="datetimeFigureOut">
              <a:rPr lang="en-US" smtClean="0">
                <a:solidFill>
                  <a:prstClr val="black">
                    <a:tint val="75000"/>
                  </a:prstClr>
                </a:solidFill>
              </a:rPr>
              <a:pPr/>
              <a:t>26/05/2025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AA66734-E408-4CD0-80BB-ABD1669273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578200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6ED993-0D00-4E09-8006-DABAE8A60D70}" type="datetimeFigureOut">
              <a:rPr lang="en-US" smtClean="0">
                <a:solidFill>
                  <a:prstClr val="black">
                    <a:tint val="75000"/>
                  </a:prstClr>
                </a:solidFill>
              </a:rPr>
              <a:pPr/>
              <a:t>26/05/2025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AA66734-E408-4CD0-80BB-ABD1669273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2896019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6ED993-0D00-4E09-8006-DABAE8A60D70}" type="datetimeFigureOut">
              <a:rPr lang="en-US" smtClean="0">
                <a:solidFill>
                  <a:prstClr val="black">
                    <a:tint val="75000"/>
                  </a:prstClr>
                </a:solidFill>
              </a:rPr>
              <a:pPr/>
              <a:t>26/05/2025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AA66734-E408-4CD0-80BB-ABD1669273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983600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84C78-E6C9-42C1-9FB2-DCF877BB2BD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E47D12-C83A-4182-B52C-72E7FDA90C5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B1061A8-2484-4CE4-AB90-15631B0F9125}"/>
              </a:ext>
            </a:extLst>
          </p:cNvPr>
          <p:cNvSpPr>
            <a:spLocks noGrp="1"/>
          </p:cNvSpPr>
          <p:nvPr>
            <p:ph type="dt" sz="half" idx="10"/>
          </p:nvPr>
        </p:nvSpPr>
        <p:spPr/>
        <p:txBody>
          <a:bodyPr/>
          <a:lstStyle/>
          <a:p>
            <a:fld id="{865BF017-E878-4FC3-B86C-81DADCFD17EC}" type="datetimeFigureOut">
              <a:rPr lang="en-US" smtClean="0">
                <a:solidFill>
                  <a:prstClr val="black">
                    <a:tint val="75000"/>
                  </a:prstClr>
                </a:solidFill>
              </a:rPr>
              <a:pPr/>
              <a:t>26/05/2025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21BC2EF-CE53-4D41-830B-6E89EAB885F4}"/>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0D28589-131E-4FA3-B66F-75E91AF7CC8E}"/>
              </a:ext>
            </a:extLst>
          </p:cNvPr>
          <p:cNvSpPr>
            <a:spLocks noGrp="1"/>
          </p:cNvSpPr>
          <p:nvPr>
            <p:ph type="sldNum" sz="quarter" idx="12"/>
          </p:nvPr>
        </p:nvSpPr>
        <p:spPr/>
        <p:txBody>
          <a:bodyPr/>
          <a:lstStyle/>
          <a:p>
            <a:fld id="{6310C447-E418-4D5F-A29E-0044ECF154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01193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76339-53CD-4D9E-80EA-7F07746C0B7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8577E25-2F06-4831-93BE-D0BC84BAFD4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2FBE17-F86A-4A36-AA77-F189713AAC09}"/>
              </a:ext>
            </a:extLst>
          </p:cNvPr>
          <p:cNvSpPr>
            <a:spLocks noGrp="1"/>
          </p:cNvSpPr>
          <p:nvPr>
            <p:ph type="dt" sz="half" idx="10"/>
          </p:nvPr>
        </p:nvSpPr>
        <p:spPr/>
        <p:txBody>
          <a:bodyPr/>
          <a:lstStyle/>
          <a:p>
            <a:fld id="{865BF017-E878-4FC3-B86C-81DADCFD17EC}" type="datetimeFigureOut">
              <a:rPr lang="en-US" smtClean="0">
                <a:solidFill>
                  <a:prstClr val="black">
                    <a:tint val="75000"/>
                  </a:prstClr>
                </a:solidFill>
              </a:rPr>
              <a:pPr/>
              <a:t>26/05/2025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0F2851A-0B9D-40F0-B6FF-90773F5DB6D4}"/>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893FE9B-1525-44F7-BF86-D6E4B39547A7}"/>
              </a:ext>
            </a:extLst>
          </p:cNvPr>
          <p:cNvSpPr>
            <a:spLocks noGrp="1"/>
          </p:cNvSpPr>
          <p:nvPr>
            <p:ph type="sldNum" sz="quarter" idx="12"/>
          </p:nvPr>
        </p:nvSpPr>
        <p:spPr/>
        <p:txBody>
          <a:bodyPr/>
          <a:lstStyle/>
          <a:p>
            <a:fld id="{6310C447-E418-4D5F-A29E-0044ECF154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87190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D6ED993-0D00-4E09-8006-DABAE8A60D70}" type="datetimeFigureOut">
              <a:rPr lang="en-US" smtClean="0"/>
              <a:t>26/05/2025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A66734-E408-4CD0-80BB-ABD166927381}" type="slidenum">
              <a:rPr lang="en-US" smtClean="0"/>
              <a:t>‹#›</a:t>
            </a:fld>
            <a:endParaRPr lang="en-US"/>
          </a:p>
        </p:txBody>
      </p:sp>
    </p:spTree>
    <p:extLst>
      <p:ext uri="{BB962C8B-B14F-4D97-AF65-F5344CB8AC3E}">
        <p14:creationId xmlns:p14="http://schemas.microsoft.com/office/powerpoint/2010/main" val="273748576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6A080-2AB6-44E2-AD54-B89B4059DE8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80D2C25-4123-47E7-8351-86AC0A8480A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40875B6-C2DD-43BF-8195-151C92CFF520}"/>
              </a:ext>
            </a:extLst>
          </p:cNvPr>
          <p:cNvSpPr>
            <a:spLocks noGrp="1"/>
          </p:cNvSpPr>
          <p:nvPr>
            <p:ph type="dt" sz="half" idx="10"/>
          </p:nvPr>
        </p:nvSpPr>
        <p:spPr/>
        <p:txBody>
          <a:bodyPr/>
          <a:lstStyle/>
          <a:p>
            <a:fld id="{865BF017-E878-4FC3-B86C-81DADCFD17EC}" type="datetimeFigureOut">
              <a:rPr lang="en-US" smtClean="0">
                <a:solidFill>
                  <a:prstClr val="black">
                    <a:tint val="75000"/>
                  </a:prstClr>
                </a:solidFill>
              </a:rPr>
              <a:pPr/>
              <a:t>26/05/2025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A6B788B-0ABF-4644-B52A-67742714728C}"/>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7E55252-51CE-4966-A6DB-435BB5AA7693}"/>
              </a:ext>
            </a:extLst>
          </p:cNvPr>
          <p:cNvSpPr>
            <a:spLocks noGrp="1"/>
          </p:cNvSpPr>
          <p:nvPr>
            <p:ph type="sldNum" sz="quarter" idx="12"/>
          </p:nvPr>
        </p:nvSpPr>
        <p:spPr/>
        <p:txBody>
          <a:bodyPr/>
          <a:lstStyle/>
          <a:p>
            <a:fld id="{6310C447-E418-4D5F-A29E-0044ECF154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0009395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94B83-AEC0-4E62-B5AF-ED1438DC8D4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7EC9CD1-5D99-4CA8-B5CE-B14CAB5504B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D89E4EA-7039-42DF-9CE2-63EF623A24F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517AE39-EAC1-42A9-849D-07FC07CF6291}"/>
              </a:ext>
            </a:extLst>
          </p:cNvPr>
          <p:cNvSpPr>
            <a:spLocks noGrp="1"/>
          </p:cNvSpPr>
          <p:nvPr>
            <p:ph type="dt" sz="half" idx="10"/>
          </p:nvPr>
        </p:nvSpPr>
        <p:spPr/>
        <p:txBody>
          <a:bodyPr/>
          <a:lstStyle/>
          <a:p>
            <a:fld id="{865BF017-E878-4FC3-B86C-81DADCFD17EC}" type="datetimeFigureOut">
              <a:rPr lang="en-US" smtClean="0">
                <a:solidFill>
                  <a:prstClr val="black">
                    <a:tint val="75000"/>
                  </a:prstClr>
                </a:solidFill>
              </a:rPr>
              <a:pPr/>
              <a:t>26/05/2025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48EBFCE8-FBAF-4266-A343-4743DE6FD119}"/>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882AD037-472C-407D-88D0-305A1DA3F625}"/>
              </a:ext>
            </a:extLst>
          </p:cNvPr>
          <p:cNvSpPr>
            <a:spLocks noGrp="1"/>
          </p:cNvSpPr>
          <p:nvPr>
            <p:ph type="sldNum" sz="quarter" idx="12"/>
          </p:nvPr>
        </p:nvSpPr>
        <p:spPr/>
        <p:txBody>
          <a:bodyPr/>
          <a:lstStyle/>
          <a:p>
            <a:fld id="{6310C447-E418-4D5F-A29E-0044ECF154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617298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35786F-36DB-482B-8756-59A26026C83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1562FA2-450F-4153-9892-992C75C4A9B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50141E6-FAEF-40EE-B33E-8AFDF918D80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9DB74C1-1FA3-4CE4-8EF7-72ABCA67FB6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DD0C6BC-8ADD-4F54-B80B-C1C2E75577A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D24773D-98F5-4C8A-819F-55E367AF90DE}"/>
              </a:ext>
            </a:extLst>
          </p:cNvPr>
          <p:cNvSpPr>
            <a:spLocks noGrp="1"/>
          </p:cNvSpPr>
          <p:nvPr>
            <p:ph type="dt" sz="half" idx="10"/>
          </p:nvPr>
        </p:nvSpPr>
        <p:spPr/>
        <p:txBody>
          <a:bodyPr/>
          <a:lstStyle/>
          <a:p>
            <a:fld id="{865BF017-E878-4FC3-B86C-81DADCFD17EC}" type="datetimeFigureOut">
              <a:rPr lang="en-US" smtClean="0">
                <a:solidFill>
                  <a:prstClr val="black">
                    <a:tint val="75000"/>
                  </a:prstClr>
                </a:solidFill>
              </a:rPr>
              <a:pPr/>
              <a:t>26/05/2025</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F6D7E8F8-0887-4725-B7CB-31A1775E2AF4}"/>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0DB64CF7-97BE-43FB-A204-2C55F7C7A47A}"/>
              </a:ext>
            </a:extLst>
          </p:cNvPr>
          <p:cNvSpPr>
            <a:spLocks noGrp="1"/>
          </p:cNvSpPr>
          <p:nvPr>
            <p:ph type="sldNum" sz="quarter" idx="12"/>
          </p:nvPr>
        </p:nvSpPr>
        <p:spPr/>
        <p:txBody>
          <a:bodyPr/>
          <a:lstStyle/>
          <a:p>
            <a:fld id="{6310C447-E418-4D5F-A29E-0044ECF154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678365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95AD32-2B5A-4736-BB93-424F448BFA6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A560BEA-A407-48CF-863D-5B5EEC956BBF}"/>
              </a:ext>
            </a:extLst>
          </p:cNvPr>
          <p:cNvSpPr>
            <a:spLocks noGrp="1"/>
          </p:cNvSpPr>
          <p:nvPr>
            <p:ph type="dt" sz="half" idx="10"/>
          </p:nvPr>
        </p:nvSpPr>
        <p:spPr/>
        <p:txBody>
          <a:bodyPr/>
          <a:lstStyle/>
          <a:p>
            <a:fld id="{865BF017-E878-4FC3-B86C-81DADCFD17EC}" type="datetimeFigureOut">
              <a:rPr lang="en-US" smtClean="0">
                <a:solidFill>
                  <a:prstClr val="black">
                    <a:tint val="75000"/>
                  </a:prstClr>
                </a:solidFill>
              </a:rPr>
              <a:pPr/>
              <a:t>26/05/2025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040E3C7F-44C8-49D0-95D2-A8775AECEDE5}"/>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64FA1405-3881-414E-B860-4BB7C0016C8D}"/>
              </a:ext>
            </a:extLst>
          </p:cNvPr>
          <p:cNvSpPr>
            <a:spLocks noGrp="1"/>
          </p:cNvSpPr>
          <p:nvPr>
            <p:ph type="sldNum" sz="quarter" idx="12"/>
          </p:nvPr>
        </p:nvSpPr>
        <p:spPr/>
        <p:txBody>
          <a:bodyPr/>
          <a:lstStyle/>
          <a:p>
            <a:fld id="{6310C447-E418-4D5F-A29E-0044ECF154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678204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9D701AE-79CE-4704-9CCB-21BDC97AA932}"/>
              </a:ext>
            </a:extLst>
          </p:cNvPr>
          <p:cNvSpPr>
            <a:spLocks noGrp="1"/>
          </p:cNvSpPr>
          <p:nvPr>
            <p:ph type="dt" sz="half" idx="10"/>
          </p:nvPr>
        </p:nvSpPr>
        <p:spPr/>
        <p:txBody>
          <a:bodyPr/>
          <a:lstStyle/>
          <a:p>
            <a:fld id="{865BF017-E878-4FC3-B86C-81DADCFD17EC}" type="datetimeFigureOut">
              <a:rPr lang="en-US" smtClean="0">
                <a:solidFill>
                  <a:prstClr val="black">
                    <a:tint val="75000"/>
                  </a:prstClr>
                </a:solidFill>
              </a:rPr>
              <a:pPr/>
              <a:t>26/05/2025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4D974AC9-28A3-482A-A10A-45DB72023416}"/>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B72B5523-BBAF-47C7-BD5E-057DA26C9540}"/>
              </a:ext>
            </a:extLst>
          </p:cNvPr>
          <p:cNvSpPr>
            <a:spLocks noGrp="1"/>
          </p:cNvSpPr>
          <p:nvPr>
            <p:ph type="sldNum" sz="quarter" idx="12"/>
          </p:nvPr>
        </p:nvSpPr>
        <p:spPr/>
        <p:txBody>
          <a:bodyPr/>
          <a:lstStyle/>
          <a:p>
            <a:fld id="{6310C447-E418-4D5F-A29E-0044ECF154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796881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7DB7A1-5F47-4474-A766-0B6443B3D3C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B1EEA5A-ACF5-43DC-85C3-693C0883D5F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B073DE9-7DAA-4905-81D9-B94FF87DBF4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175BD49-6431-4970-970E-8E2ECA668EEA}"/>
              </a:ext>
            </a:extLst>
          </p:cNvPr>
          <p:cNvSpPr>
            <a:spLocks noGrp="1"/>
          </p:cNvSpPr>
          <p:nvPr>
            <p:ph type="dt" sz="half" idx="10"/>
          </p:nvPr>
        </p:nvSpPr>
        <p:spPr/>
        <p:txBody>
          <a:bodyPr/>
          <a:lstStyle/>
          <a:p>
            <a:fld id="{865BF017-E878-4FC3-B86C-81DADCFD17EC}" type="datetimeFigureOut">
              <a:rPr lang="en-US" smtClean="0">
                <a:solidFill>
                  <a:prstClr val="black">
                    <a:tint val="75000"/>
                  </a:prstClr>
                </a:solidFill>
              </a:rPr>
              <a:pPr/>
              <a:t>26/05/2025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CA34236E-19B8-4AAD-A2C3-6EA3DF7BC6B6}"/>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4BD13C72-B055-487C-8F93-BBFB970F5F22}"/>
              </a:ext>
            </a:extLst>
          </p:cNvPr>
          <p:cNvSpPr>
            <a:spLocks noGrp="1"/>
          </p:cNvSpPr>
          <p:nvPr>
            <p:ph type="sldNum" sz="quarter" idx="12"/>
          </p:nvPr>
        </p:nvSpPr>
        <p:spPr/>
        <p:txBody>
          <a:bodyPr/>
          <a:lstStyle/>
          <a:p>
            <a:fld id="{6310C447-E418-4D5F-A29E-0044ECF154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122377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AA4EFF-3698-47DD-8B79-0FE7E7B239E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F8C8316-2155-4F96-927B-54C5A450D34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92E167E-5F8A-405D-A3BE-276BF981C78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BEAA1F-439F-4B7A-B482-485B5728046F}"/>
              </a:ext>
            </a:extLst>
          </p:cNvPr>
          <p:cNvSpPr>
            <a:spLocks noGrp="1"/>
          </p:cNvSpPr>
          <p:nvPr>
            <p:ph type="dt" sz="half" idx="10"/>
          </p:nvPr>
        </p:nvSpPr>
        <p:spPr/>
        <p:txBody>
          <a:bodyPr/>
          <a:lstStyle/>
          <a:p>
            <a:fld id="{865BF017-E878-4FC3-B86C-81DADCFD17EC}" type="datetimeFigureOut">
              <a:rPr lang="en-US" smtClean="0">
                <a:solidFill>
                  <a:prstClr val="black">
                    <a:tint val="75000"/>
                  </a:prstClr>
                </a:solidFill>
              </a:rPr>
              <a:pPr/>
              <a:t>26/05/2025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3799AD34-B287-46B7-8CFC-02E66C9F85B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0A2E9822-A3C2-4143-B259-35EF4C8DC649}"/>
              </a:ext>
            </a:extLst>
          </p:cNvPr>
          <p:cNvSpPr>
            <a:spLocks noGrp="1"/>
          </p:cNvSpPr>
          <p:nvPr>
            <p:ph type="sldNum" sz="quarter" idx="12"/>
          </p:nvPr>
        </p:nvSpPr>
        <p:spPr/>
        <p:txBody>
          <a:bodyPr/>
          <a:lstStyle/>
          <a:p>
            <a:fld id="{6310C447-E418-4D5F-A29E-0044ECF154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379397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6D1617-BEF1-4EED-A61C-F681159AA9D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161BDC4-BA01-420A-ABDB-ABF3FE3587B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3CD8C0-1DA9-4457-8AEF-81EF087038C2}"/>
              </a:ext>
            </a:extLst>
          </p:cNvPr>
          <p:cNvSpPr>
            <a:spLocks noGrp="1"/>
          </p:cNvSpPr>
          <p:nvPr>
            <p:ph type="dt" sz="half" idx="10"/>
          </p:nvPr>
        </p:nvSpPr>
        <p:spPr/>
        <p:txBody>
          <a:bodyPr/>
          <a:lstStyle/>
          <a:p>
            <a:fld id="{865BF017-E878-4FC3-B86C-81DADCFD17EC}" type="datetimeFigureOut">
              <a:rPr lang="en-US" smtClean="0">
                <a:solidFill>
                  <a:prstClr val="black">
                    <a:tint val="75000"/>
                  </a:prstClr>
                </a:solidFill>
              </a:rPr>
              <a:pPr/>
              <a:t>26/05/2025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991BFF77-E1E0-47F1-B360-63B1C131A83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ECFE027-510C-4087-89A2-DA446C750305}"/>
              </a:ext>
            </a:extLst>
          </p:cNvPr>
          <p:cNvSpPr>
            <a:spLocks noGrp="1"/>
          </p:cNvSpPr>
          <p:nvPr>
            <p:ph type="sldNum" sz="quarter" idx="12"/>
          </p:nvPr>
        </p:nvSpPr>
        <p:spPr/>
        <p:txBody>
          <a:bodyPr/>
          <a:lstStyle/>
          <a:p>
            <a:fld id="{6310C447-E418-4D5F-A29E-0044ECF154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810946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B4E6380-E0A9-4598-B3A4-DCF4F20EA5E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3AC7353-6EE2-4CA2-B7FD-4DEC2073AB2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DDF153-717A-4BDE-9242-566B5761C4EF}"/>
              </a:ext>
            </a:extLst>
          </p:cNvPr>
          <p:cNvSpPr>
            <a:spLocks noGrp="1"/>
          </p:cNvSpPr>
          <p:nvPr>
            <p:ph type="dt" sz="half" idx="10"/>
          </p:nvPr>
        </p:nvSpPr>
        <p:spPr/>
        <p:txBody>
          <a:bodyPr/>
          <a:lstStyle/>
          <a:p>
            <a:fld id="{865BF017-E878-4FC3-B86C-81DADCFD17EC}" type="datetimeFigureOut">
              <a:rPr lang="en-US" smtClean="0">
                <a:solidFill>
                  <a:prstClr val="black">
                    <a:tint val="75000"/>
                  </a:prstClr>
                </a:solidFill>
              </a:rPr>
              <a:pPr/>
              <a:t>26/05/2025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3723BA6-A18E-47CA-9E1C-0DA490D8D1E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22B1460-1098-483A-9BD5-BD797F2009B4}"/>
              </a:ext>
            </a:extLst>
          </p:cNvPr>
          <p:cNvSpPr>
            <a:spLocks noGrp="1"/>
          </p:cNvSpPr>
          <p:nvPr>
            <p:ph type="sldNum" sz="quarter" idx="12"/>
          </p:nvPr>
        </p:nvSpPr>
        <p:spPr/>
        <p:txBody>
          <a:bodyPr/>
          <a:lstStyle/>
          <a:p>
            <a:fld id="{6310C447-E418-4D5F-A29E-0044ECF154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9209648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D6ED993-0D00-4E09-8006-DABAE8A60D70}" type="datetimeFigureOut">
              <a:rPr lang="en-US" smtClean="0">
                <a:solidFill>
                  <a:prstClr val="black">
                    <a:tint val="75000"/>
                  </a:prstClr>
                </a:solidFill>
              </a:rPr>
              <a:pPr/>
              <a:t>26/05/2025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AA66734-E408-4CD0-80BB-ABD1669273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84954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D6ED993-0D00-4E09-8006-DABAE8A60D70}" type="datetimeFigureOut">
              <a:rPr lang="en-US" smtClean="0"/>
              <a:t>26/05/2025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A66734-E408-4CD0-80BB-ABD166927381}" type="slidenum">
              <a:rPr lang="en-US" smtClean="0"/>
              <a:t>‹#›</a:t>
            </a:fld>
            <a:endParaRPr lang="en-US"/>
          </a:p>
        </p:txBody>
      </p:sp>
    </p:spTree>
    <p:extLst>
      <p:ext uri="{BB962C8B-B14F-4D97-AF65-F5344CB8AC3E}">
        <p14:creationId xmlns:p14="http://schemas.microsoft.com/office/powerpoint/2010/main" val="30173545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6ED993-0D00-4E09-8006-DABAE8A60D70}" type="datetimeFigureOut">
              <a:rPr lang="en-US" smtClean="0">
                <a:solidFill>
                  <a:prstClr val="black">
                    <a:tint val="75000"/>
                  </a:prstClr>
                </a:solidFill>
              </a:rPr>
              <a:pPr/>
              <a:t>26/05/2025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AA66734-E408-4CD0-80BB-ABD1669273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572788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D6ED993-0D00-4E09-8006-DABAE8A60D70}" type="datetimeFigureOut">
              <a:rPr lang="en-US" smtClean="0">
                <a:solidFill>
                  <a:prstClr val="black">
                    <a:tint val="75000"/>
                  </a:prstClr>
                </a:solidFill>
              </a:rPr>
              <a:pPr/>
              <a:t>26/05/2025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AA66734-E408-4CD0-80BB-ABD1669273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797255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D6ED993-0D00-4E09-8006-DABAE8A60D70}" type="datetimeFigureOut">
              <a:rPr lang="en-US" smtClean="0">
                <a:solidFill>
                  <a:prstClr val="black">
                    <a:tint val="75000"/>
                  </a:prstClr>
                </a:solidFill>
              </a:rPr>
              <a:pPr/>
              <a:t>26/05/2025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AA66734-E408-4CD0-80BB-ABD1669273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622142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D6ED993-0D00-4E09-8006-DABAE8A60D70}" type="datetimeFigureOut">
              <a:rPr lang="en-US" smtClean="0">
                <a:solidFill>
                  <a:prstClr val="black">
                    <a:tint val="75000"/>
                  </a:prstClr>
                </a:solidFill>
              </a:rPr>
              <a:pPr/>
              <a:t>26/05/2025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AA66734-E408-4CD0-80BB-ABD1669273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173598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D6ED993-0D00-4E09-8006-DABAE8A60D70}" type="datetimeFigureOut">
              <a:rPr lang="en-US" smtClean="0">
                <a:solidFill>
                  <a:prstClr val="black">
                    <a:tint val="75000"/>
                  </a:prstClr>
                </a:solidFill>
              </a:rPr>
              <a:pPr/>
              <a:t>26/05/2025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AA66734-E408-4CD0-80BB-ABD1669273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3277620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D6ED993-0D00-4E09-8006-DABAE8A60D70}" type="datetimeFigureOut">
              <a:rPr lang="en-US" smtClean="0">
                <a:solidFill>
                  <a:prstClr val="black">
                    <a:tint val="75000"/>
                  </a:prstClr>
                </a:solidFill>
              </a:rPr>
              <a:pPr/>
              <a:t>26/05/2025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AA66734-E408-4CD0-80BB-ABD1669273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477370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D6ED993-0D00-4E09-8006-DABAE8A60D70}" type="datetimeFigureOut">
              <a:rPr lang="en-US" smtClean="0">
                <a:solidFill>
                  <a:prstClr val="black">
                    <a:tint val="75000"/>
                  </a:prstClr>
                </a:solidFill>
              </a:rPr>
              <a:pPr/>
              <a:t>26/05/2025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AA66734-E408-4CD0-80BB-ABD1669273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842305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D6ED993-0D00-4E09-8006-DABAE8A60D70}" type="datetimeFigureOut">
              <a:rPr lang="en-US" smtClean="0">
                <a:solidFill>
                  <a:prstClr val="black">
                    <a:tint val="75000"/>
                  </a:prstClr>
                </a:solidFill>
              </a:rPr>
              <a:pPr/>
              <a:t>26/05/2025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AA66734-E408-4CD0-80BB-ABD1669273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132748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6ED993-0D00-4E09-8006-DABAE8A60D70}" type="datetimeFigureOut">
              <a:rPr lang="en-US" smtClean="0">
                <a:solidFill>
                  <a:prstClr val="black">
                    <a:tint val="75000"/>
                  </a:prstClr>
                </a:solidFill>
              </a:rPr>
              <a:pPr/>
              <a:t>26/05/2025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AA66734-E408-4CD0-80BB-ABD1669273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7621683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6ED993-0D00-4E09-8006-DABAE8A60D70}" type="datetimeFigureOut">
              <a:rPr lang="en-US" smtClean="0">
                <a:solidFill>
                  <a:prstClr val="black">
                    <a:tint val="75000"/>
                  </a:prstClr>
                </a:solidFill>
              </a:rPr>
              <a:pPr/>
              <a:t>26/05/2025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AA66734-E408-4CD0-80BB-ABD1669273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64875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6ED993-0D00-4E09-8006-DABAE8A60D70}" type="datetimeFigureOut">
              <a:rPr lang="en-US" smtClean="0"/>
              <a:t>26/05/2025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A66734-E408-4CD0-80BB-ABD166927381}" type="slidenum">
              <a:rPr lang="en-US" smtClean="0"/>
              <a:t>‹#›</a:t>
            </a:fld>
            <a:endParaRPr lang="en-US"/>
          </a:p>
        </p:txBody>
      </p:sp>
    </p:spTree>
    <p:extLst>
      <p:ext uri="{BB962C8B-B14F-4D97-AF65-F5344CB8AC3E}">
        <p14:creationId xmlns:p14="http://schemas.microsoft.com/office/powerpoint/2010/main" val="38916494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6ED993-0D00-4E09-8006-DABAE8A60D70}" type="datetimeFigureOut">
              <a:rPr lang="en-US" smtClean="0">
                <a:solidFill>
                  <a:prstClr val="black">
                    <a:tint val="75000"/>
                  </a:prstClr>
                </a:solidFill>
              </a:rPr>
              <a:pPr/>
              <a:t>26/05/2025</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A66734-E408-4CD0-80BB-ABD1669273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523859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6ED993-0D00-4E09-8006-DABAE8A60D70}" type="datetimeFigureOut">
              <a:rPr lang="en-US" smtClean="0">
                <a:solidFill>
                  <a:prstClr val="black">
                    <a:tint val="75000"/>
                  </a:prstClr>
                </a:solidFill>
              </a:rPr>
              <a:pPr/>
              <a:t>26/05/2025</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A66734-E408-4CD0-80BB-ABD1669273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750437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B60399E-619D-4220-AB1B-096D2CA8689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E53F2C4-D3ED-4342-8816-BABC4E3E3CA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E75DC5-E510-41B8-A99F-B8D044907E0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5BF017-E878-4FC3-B86C-81DADCFD17EC}" type="datetimeFigureOut">
              <a:rPr lang="en-US" smtClean="0">
                <a:solidFill>
                  <a:prstClr val="black">
                    <a:tint val="75000"/>
                  </a:prstClr>
                </a:solidFill>
              </a:rPr>
              <a:pPr/>
              <a:t>26/05/2025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D5A7753-27DA-4EE2-97B5-90CCBBD8A32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1A92C8C-209A-432A-AC15-0F55BF3F9C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10C447-E418-4D5F-A29E-0044ECF154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684224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B60399E-619D-4220-AB1B-096D2CA8689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E53F2C4-D3ED-4342-8816-BABC4E3E3CA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E75DC5-E510-41B8-A99F-B8D044907E0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5BF017-E878-4FC3-B86C-81DADCFD17EC}" type="datetimeFigureOut">
              <a:rPr lang="en-US" smtClean="0">
                <a:solidFill>
                  <a:prstClr val="black">
                    <a:tint val="75000"/>
                  </a:prstClr>
                </a:solidFill>
              </a:rPr>
              <a:pPr/>
              <a:t>26/05/2025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D5A7753-27DA-4EE2-97B5-90CCBBD8A32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1A92C8C-209A-432A-AC15-0F55BF3F9C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10C447-E418-4D5F-A29E-0044ECF154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921923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78"/>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FA4386-A195-4990-B60D-8F0D8BCB2A7B}" type="datetimeFigureOut">
              <a:rPr lang="en-US" smtClean="0">
                <a:solidFill>
                  <a:prstClr val="black">
                    <a:tint val="75000"/>
                  </a:prstClr>
                </a:solidFill>
              </a:rPr>
              <a:pPr/>
              <a:t>26/05/2025</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78"/>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78"/>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56E271-1971-40C7-958D-5038ED03456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8876386"/>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userDrawn="1">
          <p15:clr>
            <a:srgbClr val="F26B43"/>
          </p15:clr>
        </p15:guide>
        <p15:guide id="2" pos="7256" userDrawn="1">
          <p15:clr>
            <a:srgbClr val="F26B43"/>
          </p15:clr>
        </p15:guide>
        <p15:guide id="3" orient="horz" pos="648" userDrawn="1">
          <p15:clr>
            <a:srgbClr val="F26B43"/>
          </p15:clr>
        </p15:guide>
        <p15:guide id="4" orient="horz" pos="712" userDrawn="1">
          <p15:clr>
            <a:srgbClr val="F26B43"/>
          </p15:clr>
        </p15:guide>
        <p15:guide id="5" orient="horz" pos="3928" userDrawn="1">
          <p15:clr>
            <a:srgbClr val="F26B43"/>
          </p15:clr>
        </p15:guide>
        <p15:guide id="6" orient="horz" pos="3864" userDrawn="1">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6ED993-0D00-4E09-8006-DABAE8A60D70}" type="datetimeFigureOut">
              <a:rPr lang="en-US" smtClean="0">
                <a:solidFill>
                  <a:prstClr val="black">
                    <a:tint val="75000"/>
                  </a:prstClr>
                </a:solidFill>
              </a:rPr>
              <a:pPr/>
              <a:t>26/05/2025</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A66734-E408-4CD0-80BB-ABD1669273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8765050"/>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B60399E-619D-4220-AB1B-096D2CA8689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E53F2C4-D3ED-4342-8816-BABC4E3E3CA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E75DC5-E510-41B8-A99F-B8D044907E0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5BF017-E878-4FC3-B86C-81DADCFD17EC}" type="datetimeFigureOut">
              <a:rPr lang="en-US" smtClean="0">
                <a:solidFill>
                  <a:prstClr val="black">
                    <a:tint val="75000"/>
                  </a:prstClr>
                </a:solidFill>
              </a:rPr>
              <a:pPr/>
              <a:t>26/05/2025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D5A7753-27DA-4EE2-97B5-90CCBBD8A32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1A92C8C-209A-432A-AC15-0F55BF3F9C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10C447-E418-4D5F-A29E-0044ECF154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8147625"/>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6ED993-0D00-4E09-8006-DABAE8A60D70}" type="datetimeFigureOut">
              <a:rPr lang="en-US" smtClean="0">
                <a:solidFill>
                  <a:prstClr val="black">
                    <a:tint val="75000"/>
                  </a:prstClr>
                </a:solidFill>
              </a:rPr>
              <a:pPr/>
              <a:t>26/05/2025</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A66734-E408-4CD0-80BB-ABD1669273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007122"/>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png"/><Relationship Id="rId1" Type="http://schemas.openxmlformats.org/officeDocument/2006/relationships/slideLayout" Target="../slideLayouts/slideLayout57.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23.png"/><Relationship Id="rId2" Type="http://schemas.openxmlformats.org/officeDocument/2006/relationships/diagramData" Target="../diagrams/data2.xml"/><Relationship Id="rId1" Type="http://schemas.openxmlformats.org/officeDocument/2006/relationships/slideLayout" Target="../slideLayouts/slideLayout2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8.xml.rels><?xml version="1.0" encoding="UTF-8" standalone="yes"?>
<Relationships xmlns="http://schemas.openxmlformats.org/package/2006/relationships"><Relationship Id="rId3" Type="http://schemas.openxmlformats.org/officeDocument/2006/relationships/image" Target="../media/image24.wmf"/><Relationship Id="rId2" Type="http://schemas.openxmlformats.org/officeDocument/2006/relationships/oleObject" Target="../embeddings/oleObject1.bin"/><Relationship Id="rId1" Type="http://schemas.openxmlformats.org/officeDocument/2006/relationships/slideLayout" Target="../slideLayouts/slideLayout24.xml"/><Relationship Id="rId5" Type="http://schemas.openxmlformats.org/officeDocument/2006/relationships/image" Target="../media/image26.png"/><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8" Type="http://schemas.openxmlformats.org/officeDocument/2006/relationships/image" Target="../media/image29.png"/><Relationship Id="rId3" Type="http://schemas.microsoft.com/office/2007/relationships/media" Target="../media/media2.mp4"/><Relationship Id="rId7" Type="http://schemas.openxmlformats.org/officeDocument/2006/relationships/image" Target="../media/image2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slideLayout" Target="../slideLayouts/slideLayout29.xml"/><Relationship Id="rId10" Type="http://schemas.openxmlformats.org/officeDocument/2006/relationships/image" Target="../media/image31.png"/><Relationship Id="rId4" Type="http://schemas.openxmlformats.org/officeDocument/2006/relationships/video" Target="../media/media2.mp4"/><Relationship Id="rId9" Type="http://schemas.openxmlformats.org/officeDocument/2006/relationships/image" Target="../media/image30.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9.xml"/></Relationships>
</file>

<file path=ppt/slides/_rels/slide20.xml.rels><?xml version="1.0" encoding="UTF-8" standalone="yes"?>
<Relationships xmlns="http://schemas.openxmlformats.org/package/2006/relationships"><Relationship Id="rId3" Type="http://schemas.openxmlformats.org/officeDocument/2006/relationships/image" Target="../media/image33.jpg"/><Relationship Id="rId7" Type="http://schemas.openxmlformats.org/officeDocument/2006/relationships/image" Target="../media/image36.wmf"/><Relationship Id="rId2" Type="http://schemas.openxmlformats.org/officeDocument/2006/relationships/notesSlide" Target="../notesSlides/notesSlide1.xml"/><Relationship Id="rId1" Type="http://schemas.openxmlformats.org/officeDocument/2006/relationships/slideLayout" Target="../slideLayouts/slideLayout34.xml"/><Relationship Id="rId6" Type="http://schemas.openxmlformats.org/officeDocument/2006/relationships/image" Target="../media/image35.png"/><Relationship Id="rId5" Type="http://schemas.openxmlformats.org/officeDocument/2006/relationships/image" Target="../media/image30.png"/><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33.jpg"/><Relationship Id="rId7" Type="http://schemas.openxmlformats.org/officeDocument/2006/relationships/image" Target="../media/image36.wmf"/><Relationship Id="rId2" Type="http://schemas.openxmlformats.org/officeDocument/2006/relationships/notesSlide" Target="../notesSlides/notesSlide2.xml"/><Relationship Id="rId1" Type="http://schemas.openxmlformats.org/officeDocument/2006/relationships/slideLayout" Target="../slideLayouts/slideLayout34.xml"/><Relationship Id="rId6" Type="http://schemas.openxmlformats.org/officeDocument/2006/relationships/image" Target="../media/image35.png"/><Relationship Id="rId5" Type="http://schemas.openxmlformats.org/officeDocument/2006/relationships/image" Target="../media/image30.png"/><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audio" Target="../media/audio1.wav"/><Relationship Id="rId7"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34.xml"/><Relationship Id="rId6" Type="http://schemas.openxmlformats.org/officeDocument/2006/relationships/image" Target="../media/image34.png"/><Relationship Id="rId5" Type="http://schemas.openxmlformats.org/officeDocument/2006/relationships/image" Target="../media/image33.jpg"/><Relationship Id="rId4" Type="http://schemas.openxmlformats.org/officeDocument/2006/relationships/audio" Target="../media/audio2.wav"/><Relationship Id="rId9" Type="http://schemas.openxmlformats.org/officeDocument/2006/relationships/image" Target="../media/image36.wmf"/></Relationships>
</file>

<file path=ppt/slides/_rels/slide23.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audio" Target="../media/audio1.wav"/><Relationship Id="rId7"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45.xml"/><Relationship Id="rId6" Type="http://schemas.openxmlformats.org/officeDocument/2006/relationships/image" Target="../media/image34.png"/><Relationship Id="rId5" Type="http://schemas.openxmlformats.org/officeDocument/2006/relationships/image" Target="../media/image33.jpg"/><Relationship Id="rId4" Type="http://schemas.openxmlformats.org/officeDocument/2006/relationships/audio" Target="../media/audio2.wav"/><Relationship Id="rId9" Type="http://schemas.openxmlformats.org/officeDocument/2006/relationships/image" Target="../media/image36.wmf"/></Relationships>
</file>

<file path=ppt/slides/_rels/slide24.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audio" Target="../media/audio1.wav"/><Relationship Id="rId7"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34.xml"/><Relationship Id="rId6" Type="http://schemas.openxmlformats.org/officeDocument/2006/relationships/image" Target="../media/image34.png"/><Relationship Id="rId5" Type="http://schemas.openxmlformats.org/officeDocument/2006/relationships/image" Target="../media/image33.jpg"/><Relationship Id="rId4" Type="http://schemas.openxmlformats.org/officeDocument/2006/relationships/audio" Target="../media/audio2.wav"/><Relationship Id="rId9" Type="http://schemas.openxmlformats.org/officeDocument/2006/relationships/image" Target="../media/image36.wmf"/></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8.xm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png"/><Relationship Id="rId1" Type="http://schemas.openxmlformats.org/officeDocument/2006/relationships/slideLayout" Target="../slideLayouts/slideLayout57.xml"/><Relationship Id="rId4" Type="http://schemas.openxmlformats.org/officeDocument/2006/relationships/image" Target="../media/image2.gif"/></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8.png"/><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306032" y="231820"/>
            <a:ext cx="11672888" cy="5842233"/>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black"/>
              </a:solidFill>
            </a:endParaRPr>
          </a:p>
        </p:txBody>
      </p:sp>
      <p:pic>
        <p:nvPicPr>
          <p:cNvPr id="7" name="Picture 6"/>
          <p:cNvPicPr>
            <a:picLocks noChangeAspect="1"/>
          </p:cNvPicPr>
          <p:nvPr/>
        </p:nvPicPr>
        <p:blipFill>
          <a:blip r:embed="rId2"/>
          <a:stretch>
            <a:fillRect/>
          </a:stretch>
        </p:blipFill>
        <p:spPr>
          <a:xfrm>
            <a:off x="11426277" y="0"/>
            <a:ext cx="754456" cy="754456"/>
          </a:xfrm>
          <a:prstGeom prst="rect">
            <a:avLst/>
          </a:prstGeom>
        </p:spPr>
      </p:pic>
      <p:pic>
        <p:nvPicPr>
          <p:cNvPr id="10" name="Picture 2">
            <a:extLst>
              <a:ext uri="{FF2B5EF4-FFF2-40B4-BE49-F238E27FC236}">
                <a16:creationId xmlns:a16="http://schemas.microsoft.com/office/drawing/2014/main" id="{49C4FFF1-4887-435B-BDC5-AA2755A3BAC6}"/>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38229" y="4953588"/>
            <a:ext cx="1738647" cy="9621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id="{49C4FFF1-4887-435B-BDC5-AA2755A3BAC6}"/>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380780" y="4953589"/>
            <a:ext cx="1830199" cy="101929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id="{49C4FFF1-4887-435B-BDC5-AA2755A3BAC6}"/>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0393251" y="4842456"/>
            <a:ext cx="1585669" cy="116071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1840088" y="1046422"/>
            <a:ext cx="8681155" cy="1469313"/>
          </a:xfrm>
          <a:prstGeom prst="rect">
            <a:avLst/>
          </a:prstGeom>
          <a:solidFill>
            <a:srgbClr val="FFFF00"/>
          </a:solidFill>
        </p:spPr>
        <p:txBody>
          <a:bodyPr wrap="square">
            <a:spAutoFit/>
          </a:bodyPr>
          <a:lstStyle/>
          <a:p>
            <a:pPr marR="30480" algn="ctr">
              <a:lnSpc>
                <a:spcPct val="115000"/>
              </a:lnSpc>
              <a:spcAft>
                <a:spcPts val="1200"/>
              </a:spcAft>
            </a:pPr>
            <a:r>
              <a:rPr lang="en-US" sz="3600" b="1">
                <a:solidFill>
                  <a:srgbClr val="0D0D0D"/>
                </a:solidFill>
                <a:latin typeface="Times New Roman" panose="02020603050405020304" pitchFamily="18" charset="0"/>
                <a:ea typeface="Times New Roman" panose="02020603050405020304" pitchFamily="18" charset="0"/>
              </a:rPr>
              <a:t>KÍNH CHÀO QUÝ THẦY CÔ </a:t>
            </a:r>
          </a:p>
          <a:p>
            <a:pPr marR="30480" algn="ctr">
              <a:lnSpc>
                <a:spcPct val="115000"/>
              </a:lnSpc>
              <a:spcAft>
                <a:spcPts val="1200"/>
              </a:spcAft>
            </a:pPr>
            <a:r>
              <a:rPr lang="en-US" sz="3600" b="1">
                <a:solidFill>
                  <a:srgbClr val="0D0D0D"/>
                </a:solidFill>
                <a:latin typeface="Times New Roman" panose="02020603050405020304" pitchFamily="18" charset="0"/>
                <a:ea typeface="Times New Roman" panose="02020603050405020304" pitchFamily="18" charset="0"/>
              </a:rPr>
              <a:t>VỀ DỰ GIỜ LỚP 6A1</a:t>
            </a:r>
            <a:endParaRPr lang="en-US" sz="3600" dirty="0">
              <a:effectLst/>
              <a:latin typeface="Times New Roman" panose="02020603050405020304" pitchFamily="18" charset="0"/>
              <a:ea typeface="Times New Roman" panose="02020603050405020304" pitchFamily="18" charset="0"/>
            </a:endParaRPr>
          </a:p>
        </p:txBody>
      </p:sp>
      <p:sp>
        <p:nvSpPr>
          <p:cNvPr id="12" name="Rectangle 11"/>
          <p:cNvSpPr/>
          <p:nvPr/>
        </p:nvSpPr>
        <p:spPr>
          <a:xfrm>
            <a:off x="6295879" y="4064543"/>
            <a:ext cx="5339644" cy="587853"/>
          </a:xfrm>
          <a:prstGeom prst="rect">
            <a:avLst/>
          </a:prstGeom>
        </p:spPr>
        <p:txBody>
          <a:bodyPr wrap="square">
            <a:spAutoFit/>
          </a:bodyPr>
          <a:lstStyle/>
          <a:p>
            <a:pPr marR="30480" algn="ctr">
              <a:lnSpc>
                <a:spcPct val="115000"/>
              </a:lnSpc>
              <a:spcAft>
                <a:spcPts val="1200"/>
              </a:spcAft>
            </a:pPr>
            <a:r>
              <a:rPr lang="en-US" sz="2800" b="1">
                <a:solidFill>
                  <a:srgbClr val="0D0D0D"/>
                </a:solidFill>
                <a:latin typeface="Times New Roman" panose="02020603050405020304" pitchFamily="18" charset="0"/>
                <a:ea typeface="Times New Roman" panose="02020603050405020304" pitchFamily="18" charset="0"/>
              </a:rPr>
              <a:t>GV: Nguyễn Thị Hồng Huệ</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4099799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85806" y="906589"/>
            <a:ext cx="8622265" cy="523220"/>
          </a:xfrm>
          <a:prstGeom prst="rect">
            <a:avLst/>
          </a:prstGeom>
        </p:spPr>
        <p:txBody>
          <a:bodyPr wrap="square">
            <a:spAutoFit/>
          </a:bodyPr>
          <a:lstStyle/>
          <a:p>
            <a:pPr>
              <a:spcAft>
                <a:spcPts val="1200"/>
              </a:spcAft>
            </a:pPr>
            <a:r>
              <a:rPr lang="vi-VN" sz="2800" dirty="0">
                <a:solidFill>
                  <a:srgbClr val="FF0000"/>
                </a:solidFill>
                <a:latin typeface="Times New Roman" panose="02020603050405020304" pitchFamily="18" charset="0"/>
                <a:ea typeface="Times New Roman" panose="02020603050405020304" pitchFamily="18" charset="0"/>
              </a:rPr>
              <a:t>- </a:t>
            </a:r>
            <a:r>
              <a:rPr lang="vi-VN" sz="2800" b="1" dirty="0">
                <a:solidFill>
                  <a:srgbClr val="FF0000"/>
                </a:solidFill>
                <a:latin typeface="Times New Roman" panose="02020603050405020304" pitchFamily="18" charset="0"/>
                <a:ea typeface="Times New Roman" panose="02020603050405020304" pitchFamily="18" charset="0"/>
              </a:rPr>
              <a:t>Xuất xứ</a:t>
            </a:r>
            <a:r>
              <a:rPr lang="vi-VN" sz="2800" dirty="0">
                <a:solidFill>
                  <a:srgbClr val="FF0000"/>
                </a:solidFill>
                <a:latin typeface="Times New Roman" panose="02020603050405020304" pitchFamily="18" charset="0"/>
                <a:ea typeface="Times New Roman" panose="02020603050405020304" pitchFamily="18" charset="0"/>
              </a:rPr>
              <a:t>: </a:t>
            </a:r>
            <a:r>
              <a:rPr lang="vi-VN" sz="2800" dirty="0">
                <a:solidFill>
                  <a:srgbClr val="70AD47">
                    <a:lumMod val="50000"/>
                  </a:srgbClr>
                </a:solidFill>
                <a:latin typeface="Times New Roman" panose="02020603050405020304" pitchFamily="18" charset="0"/>
                <a:ea typeface="Times New Roman" panose="02020603050405020304" pitchFamily="18" charset="0"/>
              </a:rPr>
              <a:t>Dẫn theo Báo </a:t>
            </a:r>
            <a:r>
              <a:rPr lang="vi-VN" sz="2800" i="1" dirty="0">
                <a:solidFill>
                  <a:srgbClr val="70AD47">
                    <a:lumMod val="50000"/>
                  </a:srgbClr>
                </a:solidFill>
                <a:latin typeface="Times New Roman" panose="02020603050405020304" pitchFamily="18" charset="0"/>
                <a:ea typeface="Times New Roman" panose="02020603050405020304" pitchFamily="18" charset="0"/>
              </a:rPr>
              <a:t>Văn nghệ</a:t>
            </a:r>
            <a:r>
              <a:rPr lang="vi-VN" sz="2800" dirty="0">
                <a:solidFill>
                  <a:srgbClr val="70AD47">
                    <a:lumMod val="50000"/>
                  </a:srgbClr>
                </a:solidFill>
                <a:latin typeface="Times New Roman" panose="02020603050405020304" pitchFamily="18" charset="0"/>
                <a:ea typeface="Times New Roman" panose="02020603050405020304" pitchFamily="18" charset="0"/>
              </a:rPr>
              <a:t>, số 49</a:t>
            </a:r>
            <a:r>
              <a:rPr lang="vi-VN" sz="2800">
                <a:solidFill>
                  <a:srgbClr val="70AD47">
                    <a:lumMod val="50000"/>
                  </a:srgbClr>
                </a:solidFill>
                <a:latin typeface="Times New Roman" panose="02020603050405020304" pitchFamily="18" charset="0"/>
                <a:ea typeface="Times New Roman" panose="02020603050405020304" pitchFamily="18" charset="0"/>
              </a:rPr>
              <a:t>, tháng 12/2011</a:t>
            </a:r>
            <a:endParaRPr lang="en-US" sz="2800" dirty="0">
              <a:solidFill>
                <a:prstClr val="black"/>
              </a:solidFill>
              <a:latin typeface="Times New Roman" panose="02020603050405020304" pitchFamily="18" charset="0"/>
              <a:ea typeface="Times New Roman" panose="02020603050405020304" pitchFamily="18" charset="0"/>
            </a:endParaRPr>
          </a:p>
        </p:txBody>
      </p:sp>
      <p:sp>
        <p:nvSpPr>
          <p:cNvPr id="8" name="Rectangle 7"/>
          <p:cNvSpPr/>
          <p:nvPr/>
        </p:nvSpPr>
        <p:spPr>
          <a:xfrm>
            <a:off x="685806" y="1500880"/>
            <a:ext cx="11014108" cy="4031873"/>
          </a:xfrm>
          <a:prstGeom prst="rect">
            <a:avLst/>
          </a:prstGeom>
        </p:spPr>
        <p:txBody>
          <a:bodyPr wrap="square">
            <a:spAutoFit/>
          </a:bodyPr>
          <a:lstStyle/>
          <a:p>
            <a:pPr>
              <a:spcAft>
                <a:spcPts val="1200"/>
              </a:spcAft>
            </a:pPr>
            <a:r>
              <a:rPr lang="vi-VN" sz="2800" dirty="0">
                <a:solidFill>
                  <a:srgbClr val="FF0000"/>
                </a:solidFill>
                <a:latin typeface="Times New Roman" panose="02020603050405020304" pitchFamily="18" charset="0"/>
                <a:ea typeface="Times New Roman" panose="02020603050405020304" pitchFamily="18" charset="0"/>
              </a:rPr>
              <a:t>- </a:t>
            </a:r>
            <a:r>
              <a:rPr lang="vi-VN" sz="2800" b="1" dirty="0">
                <a:solidFill>
                  <a:srgbClr val="FF0000"/>
                </a:solidFill>
                <a:latin typeface="Times New Roman" panose="02020603050405020304" pitchFamily="18" charset="0"/>
                <a:ea typeface="Times New Roman" panose="02020603050405020304" pitchFamily="18" charset="0"/>
              </a:rPr>
              <a:t>Thể loại</a:t>
            </a:r>
            <a:r>
              <a:rPr lang="vi-VN" sz="2800" dirty="0">
                <a:solidFill>
                  <a:srgbClr val="FF0000"/>
                </a:solidFill>
                <a:latin typeface="Times New Roman" panose="02020603050405020304" pitchFamily="18" charset="0"/>
                <a:ea typeface="Times New Roman" panose="02020603050405020304" pitchFamily="18" charset="0"/>
              </a:rPr>
              <a:t>: </a:t>
            </a:r>
            <a:r>
              <a:rPr lang="vi-VN" sz="2800" dirty="0">
                <a:solidFill>
                  <a:srgbClr val="70AD47">
                    <a:lumMod val="50000"/>
                  </a:srgbClr>
                </a:solidFill>
                <a:latin typeface="Times New Roman" panose="02020603050405020304" pitchFamily="18" charset="0"/>
                <a:ea typeface="Times New Roman" panose="02020603050405020304" pitchFamily="18" charset="0"/>
              </a:rPr>
              <a:t>Du kí.</a:t>
            </a:r>
            <a:endParaRPr lang="en-US" sz="2800" dirty="0">
              <a:solidFill>
                <a:srgbClr val="70AD47">
                  <a:lumMod val="50000"/>
                </a:srgbClr>
              </a:solidFill>
              <a:latin typeface="Times New Roman" panose="02020603050405020304" pitchFamily="18" charset="0"/>
              <a:ea typeface="Times New Roman" panose="02020603050405020304" pitchFamily="18" charset="0"/>
            </a:endParaRPr>
          </a:p>
          <a:p>
            <a:pPr>
              <a:spcAft>
                <a:spcPts val="1200"/>
              </a:spcAft>
            </a:pPr>
            <a:r>
              <a:rPr lang="vi-VN" sz="2800" dirty="0">
                <a:solidFill>
                  <a:srgbClr val="FF0000"/>
                </a:solidFill>
                <a:latin typeface="Times New Roman" panose="02020603050405020304" pitchFamily="18" charset="0"/>
                <a:ea typeface="Times New Roman" panose="02020603050405020304" pitchFamily="18" charset="0"/>
              </a:rPr>
              <a:t>- </a:t>
            </a:r>
            <a:r>
              <a:rPr lang="vi-VN" sz="2800" b="1" dirty="0">
                <a:solidFill>
                  <a:srgbClr val="FF0000"/>
                </a:solidFill>
                <a:latin typeface="Times New Roman" panose="02020603050405020304" pitchFamily="18" charset="0"/>
                <a:ea typeface="Times New Roman" panose="02020603050405020304" pitchFamily="18" charset="0"/>
              </a:rPr>
              <a:t>Phương thức </a:t>
            </a:r>
            <a:r>
              <a:rPr lang="vi-VN" sz="2800" b="1">
                <a:solidFill>
                  <a:srgbClr val="FF0000"/>
                </a:solidFill>
                <a:latin typeface="Times New Roman" panose="02020603050405020304" pitchFamily="18" charset="0"/>
                <a:ea typeface="Times New Roman" panose="02020603050405020304" pitchFamily="18" charset="0"/>
              </a:rPr>
              <a:t>biểu đạt chính</a:t>
            </a:r>
            <a:r>
              <a:rPr lang="vi-VN" sz="2800">
                <a:solidFill>
                  <a:srgbClr val="FF0000"/>
                </a:solidFill>
                <a:latin typeface="Times New Roman" panose="02020603050405020304" pitchFamily="18" charset="0"/>
                <a:ea typeface="Times New Roman" panose="02020603050405020304" pitchFamily="18" charset="0"/>
              </a:rPr>
              <a:t>: </a:t>
            </a:r>
            <a:r>
              <a:rPr lang="vi-VN" sz="2800" dirty="0">
                <a:solidFill>
                  <a:srgbClr val="70AD47">
                    <a:lumMod val="50000"/>
                  </a:srgbClr>
                </a:solidFill>
                <a:latin typeface="Times New Roman" panose="02020603050405020304" pitchFamily="18" charset="0"/>
                <a:ea typeface="Times New Roman" panose="02020603050405020304" pitchFamily="18" charset="0"/>
              </a:rPr>
              <a:t>Tự </a:t>
            </a:r>
            <a:r>
              <a:rPr lang="vi-VN" sz="2800">
                <a:solidFill>
                  <a:srgbClr val="70AD47">
                    <a:lumMod val="50000"/>
                  </a:srgbClr>
                </a:solidFill>
                <a:latin typeface="Times New Roman" panose="02020603050405020304" pitchFamily="18" charset="0"/>
                <a:ea typeface="Times New Roman" panose="02020603050405020304" pitchFamily="18" charset="0"/>
              </a:rPr>
              <a:t>sự </a:t>
            </a:r>
          </a:p>
          <a:p>
            <a:pPr>
              <a:spcAft>
                <a:spcPts val="1200"/>
              </a:spcAft>
            </a:pPr>
            <a:r>
              <a:rPr lang="vi-VN" sz="2800" b="1">
                <a:solidFill>
                  <a:srgbClr val="FF0000"/>
                </a:solidFill>
                <a:latin typeface="Times New Roman" panose="02020603050405020304" pitchFamily="18" charset="0"/>
                <a:ea typeface="Times New Roman" panose="02020603050405020304" pitchFamily="18" charset="0"/>
              </a:rPr>
              <a:t>- Ngôi kể: </a:t>
            </a:r>
            <a:r>
              <a:rPr lang="vi-VN" sz="2800">
                <a:solidFill>
                  <a:srgbClr val="70AD47">
                    <a:lumMod val="50000"/>
                  </a:srgbClr>
                </a:solidFill>
                <a:latin typeface="Times New Roman" panose="02020603050405020304" pitchFamily="18" charset="0"/>
                <a:ea typeface="Times New Roman" panose="02020603050405020304" pitchFamily="18" charset="0"/>
              </a:rPr>
              <a:t>Ngôi thứ nhất</a:t>
            </a:r>
          </a:p>
          <a:p>
            <a:pPr>
              <a:spcAft>
                <a:spcPts val="1200"/>
              </a:spcAft>
            </a:pPr>
            <a:r>
              <a:rPr lang="vi-VN" sz="2800">
                <a:solidFill>
                  <a:srgbClr val="FF0000"/>
                </a:solidFill>
                <a:latin typeface="Times New Roman" panose="02020603050405020304" pitchFamily="18" charset="0"/>
                <a:ea typeface="Times New Roman" panose="02020603050405020304" pitchFamily="18" charset="0"/>
              </a:rPr>
              <a:t>-</a:t>
            </a:r>
            <a:r>
              <a:rPr lang="vi-VN" sz="2800" dirty="0">
                <a:solidFill>
                  <a:srgbClr val="FF0000"/>
                </a:solidFill>
                <a:latin typeface="Times New Roman" panose="02020603050405020304" pitchFamily="18" charset="0"/>
                <a:ea typeface="Times New Roman" panose="02020603050405020304" pitchFamily="18" charset="0"/>
              </a:rPr>
              <a:t> </a:t>
            </a:r>
            <a:r>
              <a:rPr lang="vi-VN" sz="2800" b="1" dirty="0">
                <a:solidFill>
                  <a:srgbClr val="FF0000"/>
                </a:solidFill>
                <a:latin typeface="Times New Roman" panose="02020603050405020304" pitchFamily="18" charset="0"/>
                <a:ea typeface="Times New Roman" panose="02020603050405020304" pitchFamily="18" charset="0"/>
              </a:rPr>
              <a:t>Bố cục</a:t>
            </a:r>
            <a:r>
              <a:rPr lang="vi-VN" sz="2800">
                <a:solidFill>
                  <a:srgbClr val="FF0000"/>
                </a:solidFill>
                <a:latin typeface="Times New Roman" panose="02020603050405020304" pitchFamily="18" charset="0"/>
                <a:ea typeface="Times New Roman" panose="02020603050405020304" pitchFamily="18" charset="0"/>
              </a:rPr>
              <a:t>: </a:t>
            </a:r>
            <a:r>
              <a:rPr lang="vi-VN" sz="2800">
                <a:solidFill>
                  <a:srgbClr val="70AD47">
                    <a:lumMod val="50000"/>
                  </a:srgbClr>
                </a:solidFill>
                <a:latin typeface="Times New Roman" panose="02020603050405020304" pitchFamily="18" charset="0"/>
                <a:ea typeface="Times New Roman" panose="02020603050405020304" pitchFamily="18" charset="0"/>
              </a:rPr>
              <a:t>2 phần</a:t>
            </a:r>
          </a:p>
          <a:p>
            <a:pPr>
              <a:spcAft>
                <a:spcPts val="1200"/>
              </a:spcAft>
            </a:pPr>
            <a:r>
              <a:rPr lang="vi-VN" sz="2800">
                <a:solidFill>
                  <a:srgbClr val="70AD47">
                    <a:lumMod val="50000"/>
                  </a:srgbClr>
                </a:solidFill>
                <a:latin typeface="Times New Roman" panose="02020603050405020304" pitchFamily="18" charset="0"/>
                <a:ea typeface="Times New Roman" panose="02020603050405020304" pitchFamily="18" charset="0"/>
              </a:rPr>
              <a:t>- Phần 1 (Đoạn 1): Vẻ đẹp đa dạng của thiên nhiên ĐTM</a:t>
            </a:r>
          </a:p>
          <a:p>
            <a:pPr>
              <a:spcAft>
                <a:spcPts val="1200"/>
              </a:spcAft>
            </a:pPr>
            <a:r>
              <a:rPr lang="vi-VN" sz="2800">
                <a:solidFill>
                  <a:srgbClr val="70AD47">
                    <a:lumMod val="50000"/>
                  </a:srgbClr>
                </a:solidFill>
                <a:latin typeface="Times New Roman" panose="02020603050405020304" pitchFamily="18" charset="0"/>
                <a:ea typeface="Times New Roman" panose="02020603050405020304" pitchFamily="18" charset="0"/>
              </a:rPr>
              <a:t>- Phần 2 (Đoạn 2-&gt; 6): Khám phá bức tranh toàn cảnh </a:t>
            </a:r>
          </a:p>
          <a:p>
            <a:pPr>
              <a:spcAft>
                <a:spcPts val="1200"/>
              </a:spcAft>
            </a:pPr>
            <a:r>
              <a:rPr lang="vi-VN" sz="2800">
                <a:solidFill>
                  <a:srgbClr val="70AD47">
                    <a:lumMod val="50000"/>
                  </a:srgbClr>
                </a:solidFill>
                <a:latin typeface="Times New Roman" panose="02020603050405020304" pitchFamily="18" charset="0"/>
                <a:ea typeface="Times New Roman" panose="02020603050405020304" pitchFamily="18" charset="0"/>
              </a:rPr>
              <a:t>         của ĐTM</a:t>
            </a:r>
            <a:endParaRPr lang="en-US" sz="2800" dirty="0">
              <a:solidFill>
                <a:srgbClr val="70AD47">
                  <a:lumMod val="50000"/>
                </a:srgbClr>
              </a:solidFill>
              <a:latin typeface="Times New Roman" panose="02020603050405020304" pitchFamily="18" charset="0"/>
              <a:ea typeface="Times New Roman" panose="02020603050405020304" pitchFamily="18" charset="0"/>
            </a:endParaRPr>
          </a:p>
        </p:txBody>
      </p:sp>
      <p:pic>
        <p:nvPicPr>
          <p:cNvPr id="4" name="Picture 2" descr="C:\Users\Administrator\Desktop\ph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20324" y="760032"/>
            <a:ext cx="3052406" cy="52440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5105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Effect transition="in" filter="fade">
                                      <p:cBhvr>
                                        <p:cTn id="14" dur="1000"/>
                                        <p:tgtEl>
                                          <p:spTgt spid="8">
                                            <p:txEl>
                                              <p:pRg st="0" end="0"/>
                                            </p:txEl>
                                          </p:spTgt>
                                        </p:tgtEl>
                                      </p:cBhvr>
                                    </p:animEffect>
                                    <p:anim calcmode="lin" valueType="num">
                                      <p:cBhvr>
                                        <p:cTn id="15"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xEl>
                                              <p:pRg st="1" end="1"/>
                                            </p:txEl>
                                          </p:spTgt>
                                        </p:tgtEl>
                                        <p:attrNameLst>
                                          <p:attrName>style.visibility</p:attrName>
                                        </p:attrNameLst>
                                      </p:cBhvr>
                                      <p:to>
                                        <p:strVal val="visible"/>
                                      </p:to>
                                    </p:set>
                                    <p:animEffect transition="in" filter="fade">
                                      <p:cBhvr>
                                        <p:cTn id="21" dur="1000"/>
                                        <p:tgtEl>
                                          <p:spTgt spid="8">
                                            <p:txEl>
                                              <p:pRg st="1" end="1"/>
                                            </p:txEl>
                                          </p:spTgt>
                                        </p:tgtEl>
                                      </p:cBhvr>
                                    </p:animEffect>
                                    <p:anim calcmode="lin" valueType="num">
                                      <p:cBhvr>
                                        <p:cTn id="22"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8">
                                            <p:txEl>
                                              <p:pRg st="2" end="2"/>
                                            </p:txEl>
                                          </p:spTgt>
                                        </p:tgtEl>
                                        <p:attrNameLst>
                                          <p:attrName>style.visibility</p:attrName>
                                        </p:attrNameLst>
                                      </p:cBhvr>
                                      <p:to>
                                        <p:strVal val="visible"/>
                                      </p:to>
                                    </p:set>
                                    <p:animEffect transition="in" filter="fade">
                                      <p:cBhvr>
                                        <p:cTn id="28" dur="1000"/>
                                        <p:tgtEl>
                                          <p:spTgt spid="8">
                                            <p:txEl>
                                              <p:pRg st="2" end="2"/>
                                            </p:txEl>
                                          </p:spTgt>
                                        </p:tgtEl>
                                      </p:cBhvr>
                                    </p:animEffect>
                                    <p:anim calcmode="lin" valueType="num">
                                      <p:cBhvr>
                                        <p:cTn id="29"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8">
                                            <p:txEl>
                                              <p:pRg st="3" end="3"/>
                                            </p:txEl>
                                          </p:spTgt>
                                        </p:tgtEl>
                                        <p:attrNameLst>
                                          <p:attrName>style.visibility</p:attrName>
                                        </p:attrNameLst>
                                      </p:cBhvr>
                                      <p:to>
                                        <p:strVal val="visible"/>
                                      </p:to>
                                    </p:set>
                                    <p:animEffect transition="in" filter="fade">
                                      <p:cBhvr>
                                        <p:cTn id="35" dur="1000"/>
                                        <p:tgtEl>
                                          <p:spTgt spid="8">
                                            <p:txEl>
                                              <p:pRg st="3" end="3"/>
                                            </p:txEl>
                                          </p:spTgt>
                                        </p:tgtEl>
                                      </p:cBhvr>
                                    </p:animEffect>
                                    <p:anim calcmode="lin" valueType="num">
                                      <p:cBhvr>
                                        <p:cTn id="36"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8">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8">
                                            <p:txEl>
                                              <p:pRg st="4" end="4"/>
                                            </p:txEl>
                                          </p:spTgt>
                                        </p:tgtEl>
                                        <p:attrNameLst>
                                          <p:attrName>style.visibility</p:attrName>
                                        </p:attrNameLst>
                                      </p:cBhvr>
                                      <p:to>
                                        <p:strVal val="visible"/>
                                      </p:to>
                                    </p:set>
                                    <p:animEffect transition="in" filter="fade">
                                      <p:cBhvr>
                                        <p:cTn id="42" dur="1000"/>
                                        <p:tgtEl>
                                          <p:spTgt spid="8">
                                            <p:txEl>
                                              <p:pRg st="4" end="4"/>
                                            </p:txEl>
                                          </p:spTgt>
                                        </p:tgtEl>
                                      </p:cBhvr>
                                    </p:animEffect>
                                    <p:anim calcmode="lin" valueType="num">
                                      <p:cBhvr>
                                        <p:cTn id="43" dur="1000" fill="hold"/>
                                        <p:tgtEl>
                                          <p:spTgt spid="8">
                                            <p:txEl>
                                              <p:pRg st="4" end="4"/>
                                            </p:txEl>
                                          </p:spTgt>
                                        </p:tgtEl>
                                        <p:attrNameLst>
                                          <p:attrName>ppt_x</p:attrName>
                                        </p:attrNameLst>
                                      </p:cBhvr>
                                      <p:tavLst>
                                        <p:tav tm="0">
                                          <p:val>
                                            <p:strVal val="#ppt_x"/>
                                          </p:val>
                                        </p:tav>
                                        <p:tav tm="100000">
                                          <p:val>
                                            <p:strVal val="#ppt_x"/>
                                          </p:val>
                                        </p:tav>
                                      </p:tavLst>
                                    </p:anim>
                                    <p:anim calcmode="lin" valueType="num">
                                      <p:cBhvr>
                                        <p:cTn id="44" dur="1000" fill="hold"/>
                                        <p:tgtEl>
                                          <p:spTgt spid="8">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8">
                                            <p:txEl>
                                              <p:pRg st="5" end="5"/>
                                            </p:txEl>
                                          </p:spTgt>
                                        </p:tgtEl>
                                        <p:attrNameLst>
                                          <p:attrName>style.visibility</p:attrName>
                                        </p:attrNameLst>
                                      </p:cBhvr>
                                      <p:to>
                                        <p:strVal val="visible"/>
                                      </p:to>
                                    </p:set>
                                    <p:animEffect transition="in" filter="fade">
                                      <p:cBhvr>
                                        <p:cTn id="49" dur="1000"/>
                                        <p:tgtEl>
                                          <p:spTgt spid="8">
                                            <p:txEl>
                                              <p:pRg st="5" end="5"/>
                                            </p:txEl>
                                          </p:spTgt>
                                        </p:tgtEl>
                                      </p:cBhvr>
                                    </p:animEffect>
                                    <p:anim calcmode="lin" valueType="num">
                                      <p:cBhvr>
                                        <p:cTn id="50" dur="1000" fill="hold"/>
                                        <p:tgtEl>
                                          <p:spTgt spid="8">
                                            <p:txEl>
                                              <p:pRg st="5" end="5"/>
                                            </p:txEl>
                                          </p:spTgt>
                                        </p:tgtEl>
                                        <p:attrNameLst>
                                          <p:attrName>ppt_x</p:attrName>
                                        </p:attrNameLst>
                                      </p:cBhvr>
                                      <p:tavLst>
                                        <p:tav tm="0">
                                          <p:val>
                                            <p:strVal val="#ppt_x"/>
                                          </p:val>
                                        </p:tav>
                                        <p:tav tm="100000">
                                          <p:val>
                                            <p:strVal val="#ppt_x"/>
                                          </p:val>
                                        </p:tav>
                                      </p:tavLst>
                                    </p:anim>
                                    <p:anim calcmode="lin" valueType="num">
                                      <p:cBhvr>
                                        <p:cTn id="51" dur="1000" fill="hold"/>
                                        <p:tgtEl>
                                          <p:spTgt spid="8">
                                            <p:txEl>
                                              <p:pRg st="5" end="5"/>
                                            </p:txEl>
                                          </p:spTgt>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8">
                                            <p:txEl>
                                              <p:pRg st="6" end="6"/>
                                            </p:txEl>
                                          </p:spTgt>
                                        </p:tgtEl>
                                        <p:attrNameLst>
                                          <p:attrName>style.visibility</p:attrName>
                                        </p:attrNameLst>
                                      </p:cBhvr>
                                      <p:to>
                                        <p:strVal val="visible"/>
                                      </p:to>
                                    </p:set>
                                    <p:animEffect transition="in" filter="fade">
                                      <p:cBhvr>
                                        <p:cTn id="54" dur="1000"/>
                                        <p:tgtEl>
                                          <p:spTgt spid="8">
                                            <p:txEl>
                                              <p:pRg st="6" end="6"/>
                                            </p:txEl>
                                          </p:spTgt>
                                        </p:tgtEl>
                                      </p:cBhvr>
                                    </p:animEffect>
                                    <p:anim calcmode="lin" valueType="num">
                                      <p:cBhvr>
                                        <p:cTn id="55" dur="1000" fill="hold"/>
                                        <p:tgtEl>
                                          <p:spTgt spid="8">
                                            <p:txEl>
                                              <p:pRg st="6" end="6"/>
                                            </p:txEl>
                                          </p:spTgt>
                                        </p:tgtEl>
                                        <p:attrNameLst>
                                          <p:attrName>ppt_x</p:attrName>
                                        </p:attrNameLst>
                                      </p:cBhvr>
                                      <p:tavLst>
                                        <p:tav tm="0">
                                          <p:val>
                                            <p:strVal val="#ppt_x"/>
                                          </p:val>
                                        </p:tav>
                                        <p:tav tm="100000">
                                          <p:val>
                                            <p:strVal val="#ppt_x"/>
                                          </p:val>
                                        </p:tav>
                                      </p:tavLst>
                                    </p:anim>
                                    <p:anim calcmode="lin" valueType="num">
                                      <p:cBhvr>
                                        <p:cTn id="56" dur="1000" fill="hold"/>
                                        <p:tgtEl>
                                          <p:spTgt spid="8">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6" presetClass="entr" presetSubtype="16" fill="hold" nodeType="clickEffect">
                                  <p:stCondLst>
                                    <p:cond delay="0"/>
                                  </p:stCondLst>
                                  <p:childTnLst>
                                    <p:set>
                                      <p:cBhvr>
                                        <p:cTn id="60" dur="1" fill="hold">
                                          <p:stCondLst>
                                            <p:cond delay="0"/>
                                          </p:stCondLst>
                                        </p:cTn>
                                        <p:tgtEl>
                                          <p:spTgt spid="4"/>
                                        </p:tgtEl>
                                        <p:attrNameLst>
                                          <p:attrName>style.visibility</p:attrName>
                                        </p:attrNameLst>
                                      </p:cBhvr>
                                      <p:to>
                                        <p:strVal val="visible"/>
                                      </p:to>
                                    </p:set>
                                    <p:animEffect transition="in" filter="circle(in)">
                                      <p:cBhvr>
                                        <p:cTn id="6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99094" y="286438"/>
            <a:ext cx="3822854" cy="2284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ectangle 12"/>
          <p:cNvSpPr/>
          <p:nvPr/>
        </p:nvSpPr>
        <p:spPr>
          <a:xfrm>
            <a:off x="4266287" y="1863441"/>
            <a:ext cx="1212191" cy="523220"/>
          </a:xfrm>
          <a:prstGeom prst="rect">
            <a:avLst/>
          </a:prstGeom>
          <a:solidFill>
            <a:srgbClr val="FFFF00"/>
          </a:solidFill>
        </p:spPr>
        <p:txBody>
          <a:bodyPr wrap="none">
            <a:spAutoFit/>
          </a:bodyPr>
          <a:lstStyle/>
          <a:p>
            <a:r>
              <a:rPr lang="en-US" sz="2800" b="1">
                <a:solidFill>
                  <a:srgbClr val="0D0D0D"/>
                </a:solidFill>
                <a:latin typeface="Times New Roman" panose="02020603050405020304" pitchFamily="18" charset="0"/>
                <a:cs typeface="Times New Roman" panose="02020603050405020304" pitchFamily="18" charset="0"/>
              </a:rPr>
              <a:t>DU KÍ</a:t>
            </a:r>
            <a:endParaRPr lang="en-US" sz="2800" dirty="0">
              <a:latin typeface="Times New Roman" panose="02020603050405020304" pitchFamily="18" charset="0"/>
              <a:cs typeface="Times New Roman" panose="02020603050405020304" pitchFamily="18" charset="0"/>
            </a:endParaRPr>
          </a:p>
        </p:txBody>
      </p:sp>
      <p:sp>
        <p:nvSpPr>
          <p:cNvPr id="14" name="Rectangle 13"/>
          <p:cNvSpPr/>
          <p:nvPr/>
        </p:nvSpPr>
        <p:spPr>
          <a:xfrm>
            <a:off x="1411082" y="2548288"/>
            <a:ext cx="9099010" cy="1384995"/>
          </a:xfrm>
          <a:prstGeom prst="rect">
            <a:avLst/>
          </a:prstGeom>
        </p:spPr>
        <p:txBody>
          <a:bodyPr wrap="square">
            <a:spAutoFit/>
          </a:bodyPr>
          <a:lstStyle/>
          <a:p>
            <a:pPr marL="468000" indent="-468000">
              <a:buFontTx/>
              <a:buChar char="-"/>
            </a:pPr>
            <a:r>
              <a:rPr lang="en-US" sz="2800" b="1">
                <a:solidFill>
                  <a:srgbClr val="0D0D0D"/>
                </a:solidFill>
                <a:latin typeface="Times New Roman" panose="02020603050405020304" pitchFamily="18" charset="0"/>
                <a:cs typeface="Times New Roman" panose="02020603050405020304" pitchFamily="18" charset="0"/>
              </a:rPr>
              <a:t>Là 1 thể của </a:t>
            </a:r>
            <a:r>
              <a:rPr lang="en-US" sz="2800" b="1">
                <a:solidFill>
                  <a:srgbClr val="FF0000"/>
                </a:solidFill>
                <a:latin typeface="Times New Roman" panose="02020603050405020304" pitchFamily="18" charset="0"/>
                <a:cs typeface="Times New Roman" panose="02020603050405020304" pitchFamily="18" charset="0"/>
              </a:rPr>
              <a:t>kí</a:t>
            </a:r>
          </a:p>
          <a:p>
            <a:pPr marL="468000" indent="-468000">
              <a:buFontTx/>
              <a:buChar char="-"/>
            </a:pPr>
            <a:r>
              <a:rPr lang="en-US" sz="2800" b="1">
                <a:solidFill>
                  <a:srgbClr val="0D0D0D"/>
                </a:solidFill>
                <a:latin typeface="Times New Roman" panose="02020603050405020304" pitchFamily="18" charset="0"/>
                <a:cs typeface="Times New Roman" panose="02020603050405020304" pitchFamily="18" charset="0"/>
              </a:rPr>
              <a:t>Dùng để </a:t>
            </a:r>
            <a:r>
              <a:rPr lang="en-US" sz="2800" b="1">
                <a:solidFill>
                  <a:srgbClr val="FF0000"/>
                </a:solidFill>
                <a:latin typeface="Times New Roman" panose="02020603050405020304" pitchFamily="18" charset="0"/>
                <a:cs typeface="Times New Roman" panose="02020603050405020304" pitchFamily="18" charset="0"/>
              </a:rPr>
              <a:t>ghi lại </a:t>
            </a:r>
            <a:r>
              <a:rPr lang="en-US" sz="2800" b="1">
                <a:solidFill>
                  <a:srgbClr val="0D0D0D"/>
                </a:solidFill>
                <a:latin typeface="Times New Roman" panose="02020603050405020304" pitchFamily="18" charset="0"/>
                <a:cs typeface="Times New Roman" panose="02020603050405020304" pitchFamily="18" charset="0"/>
              </a:rPr>
              <a:t>những điều </a:t>
            </a:r>
            <a:r>
              <a:rPr lang="en-US" sz="2800" b="1">
                <a:solidFill>
                  <a:srgbClr val="FF0000"/>
                </a:solidFill>
                <a:latin typeface="Times New Roman" panose="02020603050405020304" pitchFamily="18" charset="0"/>
                <a:cs typeface="Times New Roman" panose="02020603050405020304" pitchFamily="18" charset="0"/>
              </a:rPr>
              <a:t>chứng kiến </a:t>
            </a:r>
            <a:r>
              <a:rPr lang="en-US" sz="2800" b="1">
                <a:solidFill>
                  <a:srgbClr val="0D0D0D"/>
                </a:solidFill>
                <a:latin typeface="Times New Roman" panose="02020603050405020304" pitchFamily="18" charset="0"/>
                <a:cs typeface="Times New Roman" panose="02020603050405020304" pitchFamily="18" charset="0"/>
              </a:rPr>
              <a:t>trong 1 </a:t>
            </a:r>
            <a:r>
              <a:rPr lang="en-US" sz="2800" b="1">
                <a:solidFill>
                  <a:srgbClr val="FF0000"/>
                </a:solidFill>
                <a:latin typeface="Times New Roman" panose="02020603050405020304" pitchFamily="18" charset="0"/>
                <a:cs typeface="Times New Roman" panose="02020603050405020304" pitchFamily="18" charset="0"/>
              </a:rPr>
              <a:t>chuyến đi </a:t>
            </a:r>
            <a:r>
              <a:rPr lang="en-US" sz="2800" b="1">
                <a:solidFill>
                  <a:srgbClr val="0D0D0D"/>
                </a:solidFill>
                <a:latin typeface="Times New Roman" panose="02020603050405020304" pitchFamily="18" charset="0"/>
                <a:cs typeface="Times New Roman" panose="02020603050405020304" pitchFamily="18" charset="0"/>
              </a:rPr>
              <a:t>diễn ra chưa lâu của người viết tới 1 </a:t>
            </a:r>
            <a:r>
              <a:rPr lang="en-US" sz="2800" b="1">
                <a:solidFill>
                  <a:srgbClr val="FF0000"/>
                </a:solidFill>
                <a:latin typeface="Times New Roman" panose="02020603050405020304" pitchFamily="18" charset="0"/>
                <a:cs typeface="Times New Roman" panose="02020603050405020304" pitchFamily="18" charset="0"/>
              </a:rPr>
              <a:t>miền đất khác</a:t>
            </a:r>
            <a:endParaRPr lang="en-US" sz="28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94287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 calcmode="lin" valueType="num">
                                      <p:cBhvr additive="base">
                                        <p:cTn id="12"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14">
                                            <p:txEl>
                                              <p:pRg st="0" end="0"/>
                                            </p:txEl>
                                          </p:spTgt>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4">
                                            <p:txEl>
                                              <p:pRg st="1" end="1"/>
                                            </p:txEl>
                                          </p:spTgt>
                                        </p:tgtEl>
                                        <p:attrNameLst>
                                          <p:attrName>style.visibility</p:attrName>
                                        </p:attrNameLst>
                                      </p:cBhvr>
                                      <p:to>
                                        <p:strVal val="visible"/>
                                      </p:to>
                                    </p:set>
                                    <p:anim calcmode="lin" valueType="num">
                                      <p:cBhvr additive="base">
                                        <p:cTn id="16" dur="500" fill="hold"/>
                                        <p:tgtEl>
                                          <p:spTgt spid="14">
                                            <p:txEl>
                                              <p:pRg st="1" end="1"/>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14">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9488" y="158045"/>
            <a:ext cx="5894026" cy="3323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334699" y="3327094"/>
            <a:ext cx="5574535" cy="3240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34699" y="297455"/>
            <a:ext cx="5529924" cy="2819638"/>
          </a:xfrm>
          <a:prstGeom prst="rect">
            <a:avLst/>
          </a:prstGeom>
          <a:solidFill>
            <a:srgbClr val="FFFF00"/>
          </a:solidFill>
          <a:ln>
            <a:noFill/>
          </a:ln>
          <a:effectLst/>
        </p:spPr>
      </p:pic>
      <p:pic>
        <p:nvPicPr>
          <p:cNvPr id="7"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3894" y="3481331"/>
            <a:ext cx="5464366" cy="3086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124259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Content Placeholder 2"/>
          <p:cNvSpPr>
            <a:spLocks noGrp="1"/>
          </p:cNvSpPr>
          <p:nvPr>
            <p:ph idx="1"/>
          </p:nvPr>
        </p:nvSpPr>
        <p:spPr/>
        <p:txBody>
          <a:bodyPr/>
          <a:lstStyle/>
          <a:p>
            <a:endParaRPr lang="vi-VN"/>
          </a:p>
        </p:txBody>
      </p:sp>
    </p:spTree>
    <p:extLst>
      <p:ext uri="{BB962C8B-B14F-4D97-AF65-F5344CB8AC3E}">
        <p14:creationId xmlns:p14="http://schemas.microsoft.com/office/powerpoint/2010/main" val="3251676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754792" y="639479"/>
            <a:ext cx="1112685" cy="523220"/>
          </a:xfrm>
          <a:prstGeom prst="rect">
            <a:avLst/>
          </a:prstGeom>
          <a:solidFill>
            <a:srgbClr val="FFFF00"/>
          </a:solidFill>
        </p:spPr>
        <p:txBody>
          <a:bodyPr wrap="square">
            <a:spAutoFit/>
          </a:bodyPr>
          <a:lstStyle/>
          <a:p>
            <a:pPr>
              <a:spcAft>
                <a:spcPts val="1200"/>
              </a:spcAft>
            </a:pPr>
            <a:r>
              <a:rPr lang="vi-VN" sz="2800" dirty="0">
                <a:solidFill>
                  <a:schemeClr val="accent6">
                    <a:lumMod val="50000"/>
                  </a:schemeClr>
                </a:solidFill>
                <a:latin typeface="Times New Roman" panose="02020603050405020304" pitchFamily="18" charset="0"/>
                <a:ea typeface="Times New Roman" panose="02020603050405020304" pitchFamily="18" charset="0"/>
              </a:rPr>
              <a:t>-</a:t>
            </a:r>
            <a:r>
              <a:rPr lang="vi-VN" sz="2800">
                <a:solidFill>
                  <a:schemeClr val="accent6">
                    <a:lumMod val="50000"/>
                  </a:schemeClr>
                </a:solidFill>
                <a:latin typeface="Times New Roman" panose="02020603050405020304" pitchFamily="18" charset="0"/>
                <a:ea typeface="Times New Roman" panose="02020603050405020304" pitchFamily="18" charset="0"/>
              </a:rPr>
              <a:t> </a:t>
            </a:r>
            <a:r>
              <a:rPr lang="vi-VN" sz="2800" b="1">
                <a:solidFill>
                  <a:schemeClr val="accent6">
                    <a:lumMod val="50000"/>
                  </a:schemeClr>
                </a:solidFill>
                <a:latin typeface="Times New Roman" panose="02020603050405020304" pitchFamily="18" charset="0"/>
                <a:ea typeface="Times New Roman" panose="02020603050405020304" pitchFamily="18" charset="0"/>
              </a:rPr>
              <a:t>Lũ</a:t>
            </a:r>
            <a:r>
              <a:rPr lang="vi-VN" sz="2800" dirty="0">
                <a:solidFill>
                  <a:schemeClr val="accent6">
                    <a:lumMod val="50000"/>
                  </a:schemeClr>
                </a:solidFill>
                <a:latin typeface="Times New Roman" panose="02020603050405020304" pitchFamily="18" charset="0"/>
                <a:ea typeface="Times New Roman" panose="02020603050405020304" pitchFamily="18" charset="0"/>
              </a:rPr>
              <a:t> </a:t>
            </a:r>
            <a:endParaRPr lang="en-US" sz="2800" dirty="0">
              <a:solidFill>
                <a:schemeClr val="accent6">
                  <a:lumMod val="50000"/>
                </a:schemeClr>
              </a:solidFill>
              <a:effectLst/>
              <a:latin typeface="Times New Roman" panose="02020603050405020304" pitchFamily="18" charset="0"/>
              <a:ea typeface="Times New Roman" panose="02020603050405020304" pitchFamily="18" charset="0"/>
            </a:endParaRPr>
          </a:p>
        </p:txBody>
      </p:sp>
      <p:grpSp>
        <p:nvGrpSpPr>
          <p:cNvPr id="16" name="Group 15"/>
          <p:cNvGrpSpPr/>
          <p:nvPr/>
        </p:nvGrpSpPr>
        <p:grpSpPr>
          <a:xfrm>
            <a:off x="1052247" y="1320070"/>
            <a:ext cx="5167252" cy="1356835"/>
            <a:chOff x="1059236" y="3203201"/>
            <a:chExt cx="4850715" cy="1356835"/>
          </a:xfrm>
        </p:grpSpPr>
        <p:sp>
          <p:nvSpPr>
            <p:cNvPr id="5" name="Freeform 4"/>
            <p:cNvSpPr/>
            <p:nvPr/>
          </p:nvSpPr>
          <p:spPr>
            <a:xfrm>
              <a:off x="1451797" y="3267812"/>
              <a:ext cx="4458154" cy="1292224"/>
            </a:xfrm>
            <a:custGeom>
              <a:avLst/>
              <a:gdLst>
                <a:gd name="connsiteX0" fmla="*/ 0 w 4458154"/>
                <a:gd name="connsiteY0" fmla="*/ 0 h 1292224"/>
                <a:gd name="connsiteX1" fmla="*/ 4458154 w 4458154"/>
                <a:gd name="connsiteY1" fmla="*/ 0 h 1292224"/>
                <a:gd name="connsiteX2" fmla="*/ 4458154 w 4458154"/>
                <a:gd name="connsiteY2" fmla="*/ 1292224 h 1292224"/>
                <a:gd name="connsiteX3" fmla="*/ 0 w 4458154"/>
                <a:gd name="connsiteY3" fmla="*/ 1292224 h 1292224"/>
                <a:gd name="connsiteX4" fmla="*/ 0 w 4458154"/>
                <a:gd name="connsiteY4" fmla="*/ 0 h 1292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8154" h="1292224">
                  <a:moveTo>
                    <a:pt x="0" y="0"/>
                  </a:moveTo>
                  <a:lnTo>
                    <a:pt x="4458154" y="0"/>
                  </a:lnTo>
                  <a:lnTo>
                    <a:pt x="4458154" y="1292224"/>
                  </a:lnTo>
                  <a:lnTo>
                    <a:pt x="0" y="1292224"/>
                  </a:lnTo>
                  <a:lnTo>
                    <a:pt x="0" y="0"/>
                  </a:lnTo>
                  <a:close/>
                </a:path>
              </a:pathLst>
            </a:custGeom>
            <a:blipFill>
              <a:blip r:embed="rId2"/>
              <a:tile tx="0" ty="0" sx="100000" sy="100000" flip="none" algn="tl"/>
            </a:blipFill>
          </p:spPr>
          <p:style>
            <a:lnRef idx="1">
              <a:schemeClr val="dk2">
                <a:hueOff val="0"/>
                <a:satOff val="0"/>
                <a:lumOff val="0"/>
                <a:alphaOff val="0"/>
              </a:schemeClr>
            </a:lnRef>
            <a:fillRef idx="1">
              <a:schemeClr val="lt2">
                <a:alpha val="40000"/>
                <a:hueOff val="0"/>
                <a:satOff val="0"/>
                <a:lumOff val="0"/>
                <a:alphaOff val="0"/>
              </a:schemeClr>
            </a:fillRef>
            <a:effectRef idx="0">
              <a:schemeClr val="lt2">
                <a:alpha val="40000"/>
                <a:hueOff val="0"/>
                <a:satOff val="0"/>
                <a:lumOff val="0"/>
                <a:alphaOff val="0"/>
              </a:schemeClr>
            </a:effectRef>
            <a:fontRef idx="minor">
              <a:schemeClr val="dk1">
                <a:hueOff val="0"/>
                <a:satOff val="0"/>
                <a:lumOff val="0"/>
                <a:alphaOff val="0"/>
              </a:schemeClr>
            </a:fontRef>
          </p:style>
          <p:txBody>
            <a:bodyPr spcFirstLastPara="0" vert="horz" wrap="square" lIns="875267" tIns="106680" rIns="106680" bIns="106680" numCol="1" spcCol="1270" anchor="ctr" anchorCtr="0">
              <a:noAutofit/>
            </a:bodyPr>
            <a:lstStyle/>
            <a:p>
              <a:pPr lvl="0" algn="l" defTabSz="1244600">
                <a:lnSpc>
                  <a:spcPct val="90000"/>
                </a:lnSpc>
                <a:spcBef>
                  <a:spcPct val="0"/>
                </a:spcBef>
                <a:spcAft>
                  <a:spcPct val="35000"/>
                </a:spcAft>
              </a:pP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vi-VN" sz="2800" kern="1200" dirty="0">
                  <a:solidFill>
                    <a:schemeClr val="accent6">
                      <a:lumMod val="50000"/>
                    </a:schemeClr>
                  </a:solidFill>
                  <a:latin typeface="Times New Roman" panose="02020603050405020304" pitchFamily="18" charset="0"/>
                  <a:cs typeface="Times New Roman" panose="02020603050405020304" pitchFamily="18" charset="0"/>
                </a:rPr>
                <a:t>Là nguồn sống của cả </a:t>
              </a:r>
              <a:r>
                <a:rPr lang="en-US" sz="2800" kern="1200" dirty="0">
                  <a:solidFill>
                    <a:schemeClr val="accent6">
                      <a:lumMod val="50000"/>
                    </a:schemeClr>
                  </a:solidFill>
                  <a:latin typeface="Times New Roman" panose="02020603050405020304" pitchFamily="18" charset="0"/>
                  <a:cs typeface="Times New Roman" panose="02020603050405020304" pitchFamily="18" charset="0"/>
                </a:rPr>
                <a:t>   </a:t>
              </a:r>
              <a:r>
                <a:rPr lang="vi-VN" sz="2800" kern="1200" dirty="0">
                  <a:solidFill>
                    <a:schemeClr val="accent6">
                      <a:lumMod val="50000"/>
                    </a:schemeClr>
                  </a:solidFill>
                  <a:latin typeface="Times New Roman" panose="02020603050405020304" pitchFamily="18" charset="0"/>
                  <a:cs typeface="Times New Roman" panose="02020603050405020304" pitchFamily="18" charset="0"/>
                </a:rPr>
                <a:t>cư dân miền sông nước.</a:t>
              </a:r>
              <a:endParaRPr lang="en-US" sz="2800" kern="1200"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6" name="Rectangle 5"/>
            <p:cNvSpPr/>
            <p:nvPr/>
          </p:nvSpPr>
          <p:spPr>
            <a:xfrm>
              <a:off x="1059236" y="3203201"/>
              <a:ext cx="1207105" cy="1356835"/>
            </a:xfrm>
            <a:prstGeom prst="rect">
              <a:avLst/>
            </a:prstGeom>
            <a:blipFill rotWithShape="1">
              <a:blip r:embed="rId3"/>
              <a:stretch>
                <a:fillRect/>
              </a:stretch>
            </a:blipFill>
          </p:spPr>
          <p:style>
            <a:lnRef idx="2">
              <a:schemeClr val="lt2">
                <a:hueOff val="0"/>
                <a:satOff val="0"/>
                <a:lumOff val="0"/>
                <a:alphaOff val="0"/>
              </a:schemeClr>
            </a:lnRef>
            <a:fillRef idx="1">
              <a:scrgbClr r="0" g="0" b="0"/>
            </a:fillRef>
            <a:effectRef idx="0">
              <a:schemeClr val="dk2">
                <a:tint val="50000"/>
                <a:hueOff val="0"/>
                <a:satOff val="0"/>
                <a:lumOff val="0"/>
                <a:alphaOff val="0"/>
              </a:schemeClr>
            </a:effectRef>
            <a:fontRef idx="minor">
              <a:schemeClr val="lt2">
                <a:hueOff val="0"/>
                <a:satOff val="0"/>
                <a:lumOff val="0"/>
                <a:alphaOff val="0"/>
              </a:schemeClr>
            </a:fontRef>
          </p:style>
        </p:sp>
      </p:grpSp>
      <p:grpSp>
        <p:nvGrpSpPr>
          <p:cNvPr id="17" name="Group 16"/>
          <p:cNvGrpSpPr/>
          <p:nvPr/>
        </p:nvGrpSpPr>
        <p:grpSpPr>
          <a:xfrm>
            <a:off x="4424277" y="2920639"/>
            <a:ext cx="5965100" cy="1355601"/>
            <a:chOff x="5630622" y="3203763"/>
            <a:chExt cx="5662732" cy="1355601"/>
          </a:xfrm>
        </p:grpSpPr>
        <p:sp>
          <p:nvSpPr>
            <p:cNvPr id="7" name="Freeform 6"/>
            <p:cNvSpPr/>
            <p:nvPr/>
          </p:nvSpPr>
          <p:spPr>
            <a:xfrm>
              <a:off x="6063717" y="3268315"/>
              <a:ext cx="5229637" cy="1291049"/>
            </a:xfrm>
            <a:custGeom>
              <a:avLst/>
              <a:gdLst>
                <a:gd name="connsiteX0" fmla="*/ 0 w 5229637"/>
                <a:gd name="connsiteY0" fmla="*/ 0 h 1291049"/>
                <a:gd name="connsiteX1" fmla="*/ 5229637 w 5229637"/>
                <a:gd name="connsiteY1" fmla="*/ 0 h 1291049"/>
                <a:gd name="connsiteX2" fmla="*/ 5229637 w 5229637"/>
                <a:gd name="connsiteY2" fmla="*/ 1291049 h 1291049"/>
                <a:gd name="connsiteX3" fmla="*/ 0 w 5229637"/>
                <a:gd name="connsiteY3" fmla="*/ 1291049 h 1291049"/>
                <a:gd name="connsiteX4" fmla="*/ 0 w 5229637"/>
                <a:gd name="connsiteY4" fmla="*/ 0 h 12910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9637" h="1291049">
                  <a:moveTo>
                    <a:pt x="0" y="0"/>
                  </a:moveTo>
                  <a:lnTo>
                    <a:pt x="5229637" y="0"/>
                  </a:lnTo>
                  <a:lnTo>
                    <a:pt x="5229637" y="1291049"/>
                  </a:lnTo>
                  <a:lnTo>
                    <a:pt x="0" y="1291049"/>
                  </a:lnTo>
                  <a:lnTo>
                    <a:pt x="0" y="0"/>
                  </a:lnTo>
                  <a:close/>
                </a:path>
              </a:pathLst>
            </a:custGeom>
            <a:blipFill>
              <a:blip r:embed="rId2"/>
              <a:tile tx="0" ty="0" sx="100000" sy="100000" flip="none" algn="tl"/>
            </a:blipFill>
          </p:spPr>
          <p:style>
            <a:lnRef idx="1">
              <a:schemeClr val="dk2">
                <a:hueOff val="0"/>
                <a:satOff val="0"/>
                <a:lumOff val="0"/>
                <a:alphaOff val="0"/>
              </a:schemeClr>
            </a:lnRef>
            <a:fillRef idx="1">
              <a:schemeClr val="lt2">
                <a:alpha val="40000"/>
                <a:hueOff val="0"/>
                <a:satOff val="0"/>
                <a:lumOff val="0"/>
                <a:alphaOff val="0"/>
              </a:schemeClr>
            </a:fillRef>
            <a:effectRef idx="0">
              <a:schemeClr val="lt2">
                <a:alpha val="40000"/>
                <a:hueOff val="0"/>
                <a:satOff val="0"/>
                <a:lumOff val="0"/>
                <a:alphaOff val="0"/>
              </a:schemeClr>
            </a:effectRef>
            <a:fontRef idx="minor">
              <a:schemeClr val="dk1">
                <a:hueOff val="0"/>
                <a:satOff val="0"/>
                <a:lumOff val="0"/>
                <a:alphaOff val="0"/>
              </a:schemeClr>
            </a:fontRef>
          </p:style>
          <p:txBody>
            <a:bodyPr spcFirstLastPara="0" vert="horz" wrap="square" lIns="874471" tIns="106680" rIns="106680" bIns="106680" numCol="1" spcCol="1270" anchor="ctr" anchorCtr="0">
              <a:noAutofit/>
            </a:bodyPr>
            <a:lstStyle/>
            <a:p>
              <a:pPr lvl="0" algn="l" defTabSz="1244600">
                <a:lnSpc>
                  <a:spcPct val="90000"/>
                </a:lnSpc>
                <a:spcBef>
                  <a:spcPct val="0"/>
                </a:spcBef>
                <a:spcAft>
                  <a:spcPct val="35000"/>
                </a:spcAft>
              </a:pP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vi-VN" sz="2800" kern="1200" dirty="0">
                  <a:solidFill>
                    <a:schemeClr val="accent6">
                      <a:lumMod val="50000"/>
                    </a:schemeClr>
                  </a:solidFill>
                  <a:latin typeface="Times New Roman" panose="02020603050405020304" pitchFamily="18" charset="0"/>
                  <a:cs typeface="Times New Roman" panose="02020603050405020304" pitchFamily="18" charset="0"/>
                </a:rPr>
                <a:t>Mang phù sa mùa màng về, mang tôm cá về, làm nên một nền văn hóa đồng bằng.</a:t>
              </a:r>
              <a:endParaRPr lang="en-US" sz="2800" kern="1200"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8" name="Rectangle 7"/>
            <p:cNvSpPr/>
            <p:nvPr/>
          </p:nvSpPr>
          <p:spPr>
            <a:xfrm>
              <a:off x="5630622" y="3203763"/>
              <a:ext cx="1221628" cy="1355601"/>
            </a:xfrm>
            <a:prstGeom prst="rect">
              <a:avLst/>
            </a:prstGeom>
            <a:blipFill rotWithShape="1">
              <a:blip r:embed="rId4"/>
              <a:stretch>
                <a:fillRect/>
              </a:stretch>
            </a:blipFill>
          </p:spPr>
          <p:style>
            <a:lnRef idx="2">
              <a:schemeClr val="lt2">
                <a:hueOff val="0"/>
                <a:satOff val="0"/>
                <a:lumOff val="0"/>
                <a:alphaOff val="0"/>
              </a:schemeClr>
            </a:lnRef>
            <a:fillRef idx="1">
              <a:scrgbClr r="0" g="0" b="0"/>
            </a:fillRef>
            <a:effectRef idx="0">
              <a:schemeClr val="dk2">
                <a:tint val="50000"/>
                <a:hueOff val="0"/>
                <a:satOff val="0"/>
                <a:lumOff val="0"/>
                <a:alphaOff val="0"/>
              </a:schemeClr>
            </a:effectRef>
            <a:fontRef idx="minor">
              <a:schemeClr val="lt2">
                <a:hueOff val="0"/>
                <a:satOff val="0"/>
                <a:lumOff val="0"/>
                <a:alphaOff val="0"/>
              </a:schemeClr>
            </a:fontRef>
          </p:style>
        </p:sp>
      </p:grpSp>
      <p:grpSp>
        <p:nvGrpSpPr>
          <p:cNvPr id="18" name="Group 17"/>
          <p:cNvGrpSpPr/>
          <p:nvPr/>
        </p:nvGrpSpPr>
        <p:grpSpPr>
          <a:xfrm>
            <a:off x="1052247" y="4373425"/>
            <a:ext cx="5763544" cy="1482148"/>
            <a:chOff x="3437606" y="4700595"/>
            <a:chExt cx="5286266" cy="1482148"/>
          </a:xfrm>
        </p:grpSpPr>
        <p:sp>
          <p:nvSpPr>
            <p:cNvPr id="11" name="Freeform 10"/>
            <p:cNvSpPr/>
            <p:nvPr/>
          </p:nvSpPr>
          <p:spPr>
            <a:xfrm>
              <a:off x="4185327" y="4894965"/>
              <a:ext cx="4538545" cy="1287778"/>
            </a:xfrm>
            <a:custGeom>
              <a:avLst/>
              <a:gdLst>
                <a:gd name="connsiteX0" fmla="*/ 0 w 4538545"/>
                <a:gd name="connsiteY0" fmla="*/ 0 h 1287778"/>
                <a:gd name="connsiteX1" fmla="*/ 4538545 w 4538545"/>
                <a:gd name="connsiteY1" fmla="*/ 0 h 1287778"/>
                <a:gd name="connsiteX2" fmla="*/ 4538545 w 4538545"/>
                <a:gd name="connsiteY2" fmla="*/ 1287778 h 1287778"/>
                <a:gd name="connsiteX3" fmla="*/ 0 w 4538545"/>
                <a:gd name="connsiteY3" fmla="*/ 1287778 h 1287778"/>
                <a:gd name="connsiteX4" fmla="*/ 0 w 4538545"/>
                <a:gd name="connsiteY4" fmla="*/ 0 h 1287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38545" h="1287778">
                  <a:moveTo>
                    <a:pt x="0" y="0"/>
                  </a:moveTo>
                  <a:lnTo>
                    <a:pt x="4538545" y="0"/>
                  </a:lnTo>
                  <a:lnTo>
                    <a:pt x="4538545" y="1287778"/>
                  </a:lnTo>
                  <a:lnTo>
                    <a:pt x="0" y="1287778"/>
                  </a:lnTo>
                  <a:lnTo>
                    <a:pt x="0" y="0"/>
                  </a:lnTo>
                  <a:close/>
                </a:path>
              </a:pathLst>
            </a:custGeom>
            <a:blipFill>
              <a:blip r:embed="rId2"/>
              <a:tile tx="0" ty="0" sx="100000" sy="100000" flip="none" algn="tl"/>
            </a:blipFill>
          </p:spPr>
          <p:style>
            <a:lnRef idx="1">
              <a:schemeClr val="dk2">
                <a:hueOff val="0"/>
                <a:satOff val="0"/>
                <a:lumOff val="0"/>
                <a:alphaOff val="0"/>
              </a:schemeClr>
            </a:lnRef>
            <a:fillRef idx="1">
              <a:schemeClr val="lt2">
                <a:alpha val="40000"/>
                <a:hueOff val="0"/>
                <a:satOff val="0"/>
                <a:lumOff val="0"/>
                <a:alphaOff val="0"/>
              </a:schemeClr>
            </a:fillRef>
            <a:effectRef idx="0">
              <a:schemeClr val="lt2">
                <a:alpha val="40000"/>
                <a:hueOff val="0"/>
                <a:satOff val="0"/>
                <a:lumOff val="0"/>
                <a:alphaOff val="0"/>
              </a:schemeClr>
            </a:effectRef>
            <a:fontRef idx="minor">
              <a:schemeClr val="dk1">
                <a:hueOff val="0"/>
                <a:satOff val="0"/>
                <a:lumOff val="0"/>
                <a:alphaOff val="0"/>
              </a:schemeClr>
            </a:fontRef>
          </p:style>
          <p:txBody>
            <a:bodyPr spcFirstLastPara="0" vert="horz" wrap="square" lIns="872256" tIns="106680" rIns="106680" bIns="106680" numCol="1" spcCol="1270" anchor="ctr" anchorCtr="0">
              <a:noAutofit/>
            </a:bodyPr>
            <a:lstStyle/>
            <a:p>
              <a:pPr lvl="0" algn="l" defTabSz="1244600">
                <a:lnSpc>
                  <a:spcPct val="90000"/>
                </a:lnSpc>
                <a:spcBef>
                  <a:spcPct val="0"/>
                </a:spcBef>
                <a:spcAft>
                  <a:spcPct val="35000"/>
                </a:spcAft>
              </a:pP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vi-VN" sz="2800" kern="1200" dirty="0">
                  <a:solidFill>
                    <a:schemeClr val="accent6">
                      <a:lumMod val="50000"/>
                    </a:schemeClr>
                  </a:solidFill>
                  <a:latin typeface="Times New Roman" panose="02020603050405020304" pitchFamily="18" charset="0"/>
                  <a:cs typeface="Times New Roman" panose="02020603050405020304" pitchFamily="18" charset="0"/>
                </a:rPr>
                <a:t>Nếu không có lũ, nước kiệt đi thì sẽ rất khó khăn.</a:t>
              </a:r>
              <a:endParaRPr lang="en-US" sz="2800" kern="1200"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12" name="Rectangle 11"/>
            <p:cNvSpPr/>
            <p:nvPr/>
          </p:nvSpPr>
          <p:spPr>
            <a:xfrm>
              <a:off x="3437606" y="4700595"/>
              <a:ext cx="1325340" cy="1482147"/>
            </a:xfrm>
            <a:prstGeom prst="rect">
              <a:avLst/>
            </a:prstGeom>
            <a:blipFill rotWithShape="1">
              <a:blip r:embed="rId5"/>
              <a:stretch>
                <a:fillRect/>
              </a:stretch>
            </a:blipFill>
          </p:spPr>
          <p:style>
            <a:lnRef idx="2">
              <a:schemeClr val="lt2">
                <a:hueOff val="0"/>
                <a:satOff val="0"/>
                <a:lumOff val="0"/>
                <a:alphaOff val="0"/>
              </a:schemeClr>
            </a:lnRef>
            <a:fillRef idx="1">
              <a:scrgbClr r="0" g="0" b="0"/>
            </a:fillRef>
            <a:effectRef idx="0">
              <a:schemeClr val="dk2">
                <a:tint val="50000"/>
                <a:hueOff val="0"/>
                <a:satOff val="0"/>
                <a:lumOff val="0"/>
                <a:alphaOff val="0"/>
              </a:schemeClr>
            </a:effectRef>
            <a:fontRef idx="minor">
              <a:schemeClr val="lt2">
                <a:hueOff val="0"/>
                <a:satOff val="0"/>
                <a:lumOff val="0"/>
                <a:alphaOff val="0"/>
              </a:schemeClr>
            </a:fontRef>
          </p:style>
        </p:sp>
      </p:grpSp>
    </p:spTree>
    <p:extLst>
      <p:ext uri="{BB962C8B-B14F-4D97-AF65-F5344CB8AC3E}">
        <p14:creationId xmlns:p14="http://schemas.microsoft.com/office/powerpoint/2010/main" val="956670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additive="base">
                                        <p:cTn id="14" dur="500" fill="hold"/>
                                        <p:tgtEl>
                                          <p:spTgt spid="16"/>
                                        </p:tgtEl>
                                        <p:attrNameLst>
                                          <p:attrName>ppt_x</p:attrName>
                                        </p:attrNameLst>
                                      </p:cBhvr>
                                      <p:tavLst>
                                        <p:tav tm="0">
                                          <p:val>
                                            <p:strVal val="0-#ppt_w/2"/>
                                          </p:val>
                                        </p:tav>
                                        <p:tav tm="100000">
                                          <p:val>
                                            <p:strVal val="#ppt_x"/>
                                          </p:val>
                                        </p:tav>
                                      </p:tavLst>
                                    </p:anim>
                                    <p:anim calcmode="lin" valueType="num">
                                      <p:cBhvr additive="base">
                                        <p:cTn id="15"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2"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anim calcmode="lin" valueType="num">
                                      <p:cBhvr additive="base">
                                        <p:cTn id="20" dur="500" fill="hold"/>
                                        <p:tgtEl>
                                          <p:spTgt spid="17"/>
                                        </p:tgtEl>
                                        <p:attrNameLst>
                                          <p:attrName>ppt_x</p:attrName>
                                        </p:attrNameLst>
                                      </p:cBhvr>
                                      <p:tavLst>
                                        <p:tav tm="0">
                                          <p:val>
                                            <p:strVal val="1+#ppt_w/2"/>
                                          </p:val>
                                        </p:tav>
                                        <p:tav tm="100000">
                                          <p:val>
                                            <p:strVal val="#ppt_x"/>
                                          </p:val>
                                        </p:tav>
                                      </p:tavLst>
                                    </p:anim>
                                    <p:anim calcmode="lin" valueType="num">
                                      <p:cBhvr additive="base">
                                        <p:cTn id="21"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1000"/>
                                        <p:tgtEl>
                                          <p:spTgt spid="18"/>
                                        </p:tgtEl>
                                      </p:cBhvr>
                                    </p:animEffect>
                                    <p:anim calcmode="lin" valueType="num">
                                      <p:cBhvr>
                                        <p:cTn id="27" dur="1000" fill="hold"/>
                                        <p:tgtEl>
                                          <p:spTgt spid="18"/>
                                        </p:tgtEl>
                                        <p:attrNameLst>
                                          <p:attrName>ppt_x</p:attrName>
                                        </p:attrNameLst>
                                      </p:cBhvr>
                                      <p:tavLst>
                                        <p:tav tm="0">
                                          <p:val>
                                            <p:strVal val="#ppt_x"/>
                                          </p:val>
                                        </p:tav>
                                        <p:tav tm="100000">
                                          <p:val>
                                            <p:strVal val="#ppt_x"/>
                                          </p:val>
                                        </p:tav>
                                      </p:tavLst>
                                    </p:anim>
                                    <p:anim calcmode="lin" valueType="num">
                                      <p:cBhvr>
                                        <p:cTn id="28"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39367" y="525229"/>
            <a:ext cx="2119491" cy="523220"/>
          </a:xfrm>
          <a:prstGeom prst="rect">
            <a:avLst/>
          </a:prstGeom>
          <a:solidFill>
            <a:srgbClr val="FFFF00"/>
          </a:solidFill>
        </p:spPr>
        <p:txBody>
          <a:bodyPr wrap="none">
            <a:spAutoFit/>
          </a:bodyPr>
          <a:lstStyle/>
          <a:p>
            <a:pPr>
              <a:spcAft>
                <a:spcPts val="1200"/>
              </a:spcAft>
            </a:pPr>
            <a:r>
              <a:rPr lang="vi-VN" sz="2800" dirty="0">
                <a:solidFill>
                  <a:schemeClr val="accent6">
                    <a:lumMod val="50000"/>
                  </a:schemeClr>
                </a:solidFill>
                <a:latin typeface="Times New Roman" panose="02020603050405020304" pitchFamily="18" charset="0"/>
                <a:ea typeface="Times New Roman" panose="02020603050405020304" pitchFamily="18" charset="0"/>
              </a:rPr>
              <a:t>- </a:t>
            </a:r>
            <a:r>
              <a:rPr lang="vi-VN" sz="2800" b="1" dirty="0">
                <a:solidFill>
                  <a:schemeClr val="accent6">
                    <a:lumMod val="50000"/>
                  </a:schemeClr>
                </a:solidFill>
                <a:latin typeface="Times New Roman" panose="02020603050405020304" pitchFamily="18" charset="0"/>
                <a:ea typeface="Times New Roman" panose="02020603050405020304" pitchFamily="18" charset="0"/>
              </a:rPr>
              <a:t>Kênh rạch</a:t>
            </a:r>
            <a:r>
              <a:rPr lang="vi-VN" sz="2800" dirty="0">
                <a:solidFill>
                  <a:schemeClr val="accent6">
                    <a:lumMod val="50000"/>
                  </a:schemeClr>
                </a:solidFill>
                <a:latin typeface="Times New Roman" panose="02020603050405020304" pitchFamily="18" charset="0"/>
                <a:ea typeface="Times New Roman" panose="02020603050405020304" pitchFamily="18" charset="0"/>
              </a:rPr>
              <a:t>:</a:t>
            </a:r>
            <a:endParaRPr lang="en-US" sz="2800" dirty="0">
              <a:solidFill>
                <a:schemeClr val="accent6">
                  <a:lumMod val="50000"/>
                </a:schemeClr>
              </a:solidFill>
              <a:effectLst/>
              <a:latin typeface="Times New Roman" panose="02020603050405020304" pitchFamily="18" charset="0"/>
              <a:ea typeface="Times New Roman" panose="02020603050405020304" pitchFamily="18" charset="0"/>
            </a:endParaRPr>
          </a:p>
        </p:txBody>
      </p:sp>
      <p:grpSp>
        <p:nvGrpSpPr>
          <p:cNvPr id="7" name="Group 6"/>
          <p:cNvGrpSpPr/>
          <p:nvPr/>
        </p:nvGrpSpPr>
        <p:grpSpPr>
          <a:xfrm>
            <a:off x="3363508" y="947227"/>
            <a:ext cx="8160135" cy="3624549"/>
            <a:chOff x="2568482" y="2894606"/>
            <a:chExt cx="9344739" cy="3624549"/>
          </a:xfrm>
          <a:scene3d>
            <a:camera prst="orthographicFront">
              <a:rot lat="0" lon="0" rev="0"/>
            </a:camera>
            <a:lightRig rig="soft" dir="t">
              <a:rot lat="0" lon="0" rev="0"/>
            </a:lightRig>
          </a:scene3d>
        </p:grpSpPr>
        <p:sp>
          <p:nvSpPr>
            <p:cNvPr id="11" name="Freeform 10"/>
            <p:cNvSpPr/>
            <p:nvPr/>
          </p:nvSpPr>
          <p:spPr>
            <a:xfrm>
              <a:off x="3965667" y="2995828"/>
              <a:ext cx="7947554" cy="1115958"/>
            </a:xfrm>
            <a:custGeom>
              <a:avLst/>
              <a:gdLst>
                <a:gd name="connsiteX0" fmla="*/ 0 w 8574592"/>
                <a:gd name="connsiteY0" fmla="*/ 0 h 1115958"/>
                <a:gd name="connsiteX1" fmla="*/ 8574592 w 8574592"/>
                <a:gd name="connsiteY1" fmla="*/ 0 h 1115958"/>
                <a:gd name="connsiteX2" fmla="*/ 8574592 w 8574592"/>
                <a:gd name="connsiteY2" fmla="*/ 1115958 h 1115958"/>
                <a:gd name="connsiteX3" fmla="*/ 0 w 8574592"/>
                <a:gd name="connsiteY3" fmla="*/ 1115958 h 1115958"/>
                <a:gd name="connsiteX4" fmla="*/ 0 w 8574592"/>
                <a:gd name="connsiteY4" fmla="*/ 0 h 1115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4592" h="1115958">
                  <a:moveTo>
                    <a:pt x="0" y="0"/>
                  </a:moveTo>
                  <a:lnTo>
                    <a:pt x="8574592" y="0"/>
                  </a:lnTo>
                  <a:lnTo>
                    <a:pt x="8574592" y="1115958"/>
                  </a:lnTo>
                  <a:lnTo>
                    <a:pt x="0" y="1115958"/>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rgbClr r="0" g="0" b="0"/>
            </a:lnRef>
            <a:fillRef idx="1">
              <a:schemeClr val="accent5">
                <a:hueOff val="0"/>
                <a:satOff val="0"/>
                <a:lumOff val="0"/>
                <a:alphaOff val="0"/>
              </a:schemeClr>
            </a:fillRef>
            <a:effectRef idx="0">
              <a:scrgbClr r="0" g="0" b="0"/>
            </a:effectRef>
            <a:fontRef idx="minor">
              <a:schemeClr val="lt1"/>
            </a:fontRef>
          </p:style>
          <p:txBody>
            <a:bodyPr spcFirstLastPara="0" vert="horz" wrap="square" lIns="714130" tIns="71120" rIns="71120" bIns="71120" numCol="1" spcCol="1270" anchor="ctr" anchorCtr="0">
              <a:noAutofit/>
            </a:bodyPr>
            <a:lstStyle/>
            <a:p>
              <a:pPr lvl="0" algn="l" defTabSz="1244600">
                <a:lnSpc>
                  <a:spcPct val="90000"/>
                </a:lnSpc>
                <a:spcBef>
                  <a:spcPct val="0"/>
                </a:spcBef>
                <a:spcAft>
                  <a:spcPct val="35000"/>
                </a:spcAft>
              </a:pPr>
              <a:r>
                <a:rPr lang="vi-VN" sz="2800" kern="1200">
                  <a:latin typeface="Times New Roman" panose="02020603050405020304" pitchFamily="18" charset="0"/>
                  <a:cs typeface="Times New Roman" panose="02020603050405020304" pitchFamily="18" charset="0"/>
                </a:rPr>
                <a:t>Được </a:t>
              </a:r>
              <a:r>
                <a:rPr lang="vi-VN" sz="2800" kern="1200" dirty="0">
                  <a:latin typeface="Times New Roman" panose="02020603050405020304" pitchFamily="18" charset="0"/>
                  <a:cs typeface="Times New Roman" panose="02020603050405020304" pitchFamily="18" charset="0"/>
                </a:rPr>
                <a:t>đào để </a:t>
              </a:r>
              <a:r>
                <a:rPr lang="vi-VN" sz="2800" kern="1200">
                  <a:latin typeface="Times New Roman" panose="02020603050405020304" pitchFamily="18" charset="0"/>
                  <a:cs typeface="Times New Roman" panose="02020603050405020304" pitchFamily="18" charset="0"/>
                </a:rPr>
                <a:t>thông thương, lấy </a:t>
              </a:r>
              <a:r>
                <a:rPr lang="vi-VN" sz="2800" kern="1200" dirty="0">
                  <a:latin typeface="Times New Roman" panose="02020603050405020304" pitchFamily="18" charset="0"/>
                  <a:cs typeface="Times New Roman" panose="02020603050405020304" pitchFamily="18" charset="0"/>
                </a:rPr>
                <a:t>nước, lấy đất đắp đường.</a:t>
              </a:r>
              <a:endParaRPr lang="en-US" sz="2800" kern="1200" dirty="0">
                <a:latin typeface="Times New Roman" panose="02020603050405020304" pitchFamily="18" charset="0"/>
                <a:cs typeface="Times New Roman" panose="02020603050405020304" pitchFamily="18" charset="0"/>
              </a:endParaRPr>
            </a:p>
          </p:txBody>
        </p:sp>
        <p:sp>
          <p:nvSpPr>
            <p:cNvPr id="12" name="Oval 11"/>
            <p:cNvSpPr/>
            <p:nvPr/>
          </p:nvSpPr>
          <p:spPr>
            <a:xfrm>
              <a:off x="2568482" y="2894606"/>
              <a:ext cx="1741109" cy="1405933"/>
            </a:xfrm>
            <a:prstGeom prst="ellipse">
              <a:avLst/>
            </a:prstGeom>
            <a:blipFill rotWithShape="0">
              <a:blip r:embed="rId2"/>
              <a:stretch>
                <a:fillRect/>
              </a:stretch>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rgbClr r="0" g="0" b="0"/>
            </a:lnRef>
            <a:fillRef idx="1">
              <a:scrgbClr r="0" g="0" b="0"/>
            </a:fillRef>
            <a:effectRef idx="0">
              <a:scrgbClr r="0" g="0" b="0"/>
            </a:effectRef>
            <a:fontRef idx="minor">
              <a:schemeClr val="dk1">
                <a:hueOff val="0"/>
                <a:satOff val="0"/>
                <a:lumOff val="0"/>
                <a:alphaOff val="0"/>
              </a:schemeClr>
            </a:fontRef>
          </p:style>
        </p:sp>
        <p:sp>
          <p:nvSpPr>
            <p:cNvPr id="14" name="Freeform 13"/>
            <p:cNvSpPr/>
            <p:nvPr/>
          </p:nvSpPr>
          <p:spPr>
            <a:xfrm>
              <a:off x="3338628" y="4506646"/>
              <a:ext cx="8574593" cy="2012509"/>
            </a:xfrm>
            <a:custGeom>
              <a:avLst/>
              <a:gdLst>
                <a:gd name="connsiteX0" fmla="*/ 0 w 8574592"/>
                <a:gd name="connsiteY0" fmla="*/ 0 h 1198316"/>
                <a:gd name="connsiteX1" fmla="*/ 8574592 w 8574592"/>
                <a:gd name="connsiteY1" fmla="*/ 0 h 1198316"/>
                <a:gd name="connsiteX2" fmla="*/ 8574592 w 8574592"/>
                <a:gd name="connsiteY2" fmla="*/ 1198316 h 1198316"/>
                <a:gd name="connsiteX3" fmla="*/ 0 w 8574592"/>
                <a:gd name="connsiteY3" fmla="*/ 1198316 h 1198316"/>
                <a:gd name="connsiteX4" fmla="*/ 0 w 8574592"/>
                <a:gd name="connsiteY4" fmla="*/ 0 h 11983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4592" h="1198316">
                  <a:moveTo>
                    <a:pt x="0" y="0"/>
                  </a:moveTo>
                  <a:lnTo>
                    <a:pt x="8574592" y="0"/>
                  </a:lnTo>
                  <a:lnTo>
                    <a:pt x="8574592" y="1198316"/>
                  </a:lnTo>
                  <a:lnTo>
                    <a:pt x="0" y="1198316"/>
                  </a:lnTo>
                  <a:lnTo>
                    <a:pt x="0" y="0"/>
                  </a:lnTo>
                  <a:close/>
                </a:path>
              </a:pathLst>
            </a:custGeom>
            <a:solidFill>
              <a:schemeClr val="accent4">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rgbClr r="0" g="0" b="0"/>
            </a:lnRef>
            <a:fillRef idx="1">
              <a:scrgbClr r="0" g="0" b="0"/>
            </a:fillRef>
            <a:effectRef idx="0">
              <a:scrgbClr r="0" g="0" b="0"/>
            </a:effectRef>
            <a:fontRef idx="minor">
              <a:schemeClr val="lt1"/>
            </a:fontRef>
          </p:style>
          <p:txBody>
            <a:bodyPr spcFirstLastPara="0" vert="horz" wrap="square" lIns="714130" tIns="71120" rIns="71120" bIns="71120" numCol="1" spcCol="1270" anchor="ctr" anchorCtr="0">
              <a:noAutofit/>
            </a:bodyPr>
            <a:lstStyle/>
            <a:p>
              <a:pPr lvl="0" algn="l" defTabSz="1244600">
                <a:lnSpc>
                  <a:spcPct val="90000"/>
                </a:lnSpc>
                <a:spcBef>
                  <a:spcPct val="0"/>
                </a:spcBef>
                <a:spcAft>
                  <a:spcPct val="35000"/>
                </a:spcAft>
              </a:pPr>
              <a:r>
                <a:rPr lang="en-US" sz="2800" kern="1200" dirty="0">
                  <a:latin typeface="Times New Roman" panose="02020603050405020304" pitchFamily="18" charset="0"/>
                  <a:cs typeface="Times New Roman" panose="02020603050405020304" pitchFamily="18" charset="0"/>
                </a:rPr>
                <a:t> </a:t>
              </a:r>
              <a:r>
                <a:rPr lang="vi-VN" sz="2800" kern="1200" dirty="0">
                  <a:latin typeface="Times New Roman" panose="02020603050405020304" pitchFamily="18" charset="0"/>
                  <a:cs typeface="Times New Roman" panose="02020603050405020304" pitchFamily="18" charset="0"/>
                </a:rPr>
                <a:t>Hệ thống kênh rạch chằng chịt</a:t>
              </a:r>
              <a:r>
                <a:rPr lang="vi-VN" sz="2800" kern="1200">
                  <a:latin typeface="Times New Roman" panose="02020603050405020304" pitchFamily="18" charset="0"/>
                  <a:cs typeface="Times New Roman" panose="02020603050405020304" pitchFamily="18" charset="0"/>
                </a:rPr>
                <a:t>, nối những </a:t>
              </a:r>
            </a:p>
            <a:p>
              <a:pPr lvl="0" algn="l" defTabSz="1244600">
                <a:lnSpc>
                  <a:spcPct val="90000"/>
                </a:lnSpc>
                <a:spcBef>
                  <a:spcPct val="0"/>
                </a:spcBef>
                <a:spcAft>
                  <a:spcPct val="35000"/>
                </a:spcAft>
              </a:pPr>
              <a:r>
                <a:rPr lang="vi-VN" sz="2800" kern="1200">
                  <a:latin typeface="Times New Roman" panose="02020603050405020304" pitchFamily="18" charset="0"/>
                  <a:cs typeface="Times New Roman" panose="02020603050405020304" pitchFamily="18" charset="0"/>
                </a:rPr>
                <a:t>cù </a:t>
              </a:r>
              <a:r>
                <a:rPr lang="vi-VN" sz="2800" kern="1200" dirty="0">
                  <a:latin typeface="Times New Roman" panose="02020603050405020304" pitchFamily="18" charset="0"/>
                  <a:cs typeface="Times New Roman" panose="02020603050405020304" pitchFamily="18" charset="0"/>
                </a:rPr>
                <a:t>lao</a:t>
              </a:r>
              <a:r>
                <a:rPr lang="vi-VN" sz="2800" kern="1200">
                  <a:latin typeface="Times New Roman" panose="02020603050405020304" pitchFamily="18" charset="0"/>
                  <a:cs typeface="Times New Roman" panose="02020603050405020304" pitchFamily="18" charset="0"/>
                </a:rPr>
                <a:t>, giồng,...thành </a:t>
              </a:r>
              <a:r>
                <a:rPr lang="vi-VN" sz="2800" kern="1200" dirty="0">
                  <a:latin typeface="Times New Roman" panose="02020603050405020304" pitchFamily="18" charset="0"/>
                  <a:cs typeface="Times New Roman" panose="02020603050405020304" pitchFamily="18" charset="0"/>
                </a:rPr>
                <a:t>một đồng bằng rộng </a:t>
              </a:r>
              <a:r>
                <a:rPr lang="vi-VN" sz="2800" kern="1200">
                  <a:latin typeface="Times New Roman" panose="02020603050405020304" pitchFamily="18" charset="0"/>
                  <a:cs typeface="Times New Roman" panose="02020603050405020304" pitchFamily="18" charset="0"/>
                </a:rPr>
                <a:t>lớn </a:t>
              </a:r>
            </a:p>
            <a:p>
              <a:pPr lvl="0" algn="l" defTabSz="1244600">
                <a:lnSpc>
                  <a:spcPct val="90000"/>
                </a:lnSpc>
                <a:spcBef>
                  <a:spcPct val="0"/>
                </a:spcBef>
                <a:spcAft>
                  <a:spcPct val="35000"/>
                </a:spcAft>
              </a:pPr>
              <a:r>
                <a:rPr lang="vi-VN" sz="2800" kern="1200">
                  <a:latin typeface="Times New Roman" panose="02020603050405020304" pitchFamily="18" charset="0"/>
                  <a:cs typeface="Times New Roman" panose="02020603050405020304" pitchFamily="18" charset="0"/>
                </a:rPr>
                <a:t>và </a:t>
              </a:r>
              <a:r>
                <a:rPr lang="vi-VN" sz="2800" kern="1200" dirty="0">
                  <a:latin typeface="Times New Roman" panose="02020603050405020304" pitchFamily="18" charset="0"/>
                  <a:cs typeface="Times New Roman" panose="02020603050405020304" pitchFamily="18" charset="0"/>
                </a:rPr>
                <a:t>đầy màu sắc.</a:t>
              </a:r>
              <a:endParaRPr lang="en-US" sz="2800" kern="1200" dirty="0">
                <a:latin typeface="Times New Roman" panose="02020603050405020304" pitchFamily="18" charset="0"/>
                <a:cs typeface="Times New Roman" panose="02020603050405020304" pitchFamily="18" charset="0"/>
              </a:endParaRPr>
            </a:p>
          </p:txBody>
        </p:sp>
        <p:sp>
          <p:nvSpPr>
            <p:cNvPr id="15" name="Oval 14"/>
            <p:cNvSpPr/>
            <p:nvPr/>
          </p:nvSpPr>
          <p:spPr>
            <a:xfrm>
              <a:off x="2568482" y="4420445"/>
              <a:ext cx="1517126" cy="2098710"/>
            </a:xfrm>
            <a:prstGeom prst="ellipse">
              <a:avLst/>
            </a:prstGeom>
            <a:blipFill rotWithShape="0">
              <a:blip r:embed="rId3"/>
              <a:stretch>
                <a:fillRect/>
              </a:stretch>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rgbClr r="0" g="0" b="0"/>
            </a:lnRef>
            <a:fillRef idx="1">
              <a:scrgbClr r="0" g="0" b="0"/>
            </a:fillRef>
            <a:effectRef idx="0">
              <a:scrgbClr r="0" g="0" b="0"/>
            </a:effectRef>
            <a:fontRef idx="minor">
              <a:schemeClr val="dk1">
                <a:hueOff val="0"/>
                <a:satOff val="0"/>
                <a:lumOff val="0"/>
                <a:alphaOff val="0"/>
              </a:schemeClr>
            </a:fontRef>
          </p:style>
        </p:sp>
      </p:grpSp>
      <p:pic>
        <p:nvPicPr>
          <p:cNvPr id="16"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4719" y="1288973"/>
            <a:ext cx="3128789" cy="3161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65337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barn(inVertical)">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816412" y="656737"/>
            <a:ext cx="2192203" cy="523220"/>
          </a:xfrm>
          <a:prstGeom prst="rect">
            <a:avLst/>
          </a:prstGeom>
          <a:solidFill>
            <a:srgbClr val="FFFF00"/>
          </a:solidFill>
        </p:spPr>
        <p:txBody>
          <a:bodyPr wrap="none">
            <a:spAutoFit/>
          </a:bodyPr>
          <a:lstStyle/>
          <a:p>
            <a:pPr>
              <a:spcAft>
                <a:spcPts val="1200"/>
              </a:spcAft>
            </a:pPr>
            <a:r>
              <a:rPr lang="vi-VN" sz="2800" dirty="0">
                <a:solidFill>
                  <a:schemeClr val="accent6">
                    <a:lumMod val="50000"/>
                  </a:schemeClr>
                </a:solidFill>
                <a:latin typeface="Times New Roman" panose="02020603050405020304" pitchFamily="18" charset="0"/>
                <a:ea typeface="Times New Roman" panose="02020603050405020304" pitchFamily="18" charset="0"/>
              </a:rPr>
              <a:t>- </a:t>
            </a:r>
            <a:r>
              <a:rPr lang="vi-VN" sz="2800" b="1" dirty="0">
                <a:solidFill>
                  <a:schemeClr val="accent6">
                    <a:lumMod val="50000"/>
                  </a:schemeClr>
                </a:solidFill>
                <a:latin typeface="Times New Roman" panose="02020603050405020304" pitchFamily="18" charset="0"/>
                <a:ea typeface="Times New Roman" panose="02020603050405020304" pitchFamily="18" charset="0"/>
              </a:rPr>
              <a:t>Tràm chim</a:t>
            </a:r>
            <a:r>
              <a:rPr lang="vi-VN" sz="2800" dirty="0">
                <a:solidFill>
                  <a:schemeClr val="accent6">
                    <a:lumMod val="50000"/>
                  </a:schemeClr>
                </a:solidFill>
                <a:latin typeface="Times New Roman" panose="02020603050405020304" pitchFamily="18" charset="0"/>
                <a:ea typeface="Times New Roman" panose="02020603050405020304" pitchFamily="18" charset="0"/>
              </a:rPr>
              <a:t>:</a:t>
            </a:r>
            <a:endParaRPr lang="en-US" sz="2800" dirty="0">
              <a:solidFill>
                <a:schemeClr val="accent6">
                  <a:lumMod val="50000"/>
                </a:schemeClr>
              </a:solidFill>
              <a:effectLst/>
              <a:latin typeface="Times New Roman" panose="02020603050405020304" pitchFamily="18" charset="0"/>
              <a:ea typeface="Times New Roman" panose="02020603050405020304" pitchFamily="18" charset="0"/>
            </a:endParaRPr>
          </a:p>
        </p:txBody>
      </p:sp>
      <p:grpSp>
        <p:nvGrpSpPr>
          <p:cNvPr id="20" name="Group 19"/>
          <p:cNvGrpSpPr/>
          <p:nvPr/>
        </p:nvGrpSpPr>
        <p:grpSpPr>
          <a:xfrm>
            <a:off x="3792743" y="1599533"/>
            <a:ext cx="6632939" cy="1307836"/>
            <a:chOff x="3008615" y="3249145"/>
            <a:chExt cx="8449961" cy="1307836"/>
          </a:xfrm>
        </p:grpSpPr>
        <p:sp>
          <p:nvSpPr>
            <p:cNvPr id="11" name="Freeform 10"/>
            <p:cNvSpPr/>
            <p:nvPr/>
          </p:nvSpPr>
          <p:spPr>
            <a:xfrm>
              <a:off x="3673352" y="3345083"/>
              <a:ext cx="7785224" cy="1115958"/>
            </a:xfrm>
            <a:custGeom>
              <a:avLst/>
              <a:gdLst>
                <a:gd name="connsiteX0" fmla="*/ 0 w 7965539"/>
                <a:gd name="connsiteY0" fmla="*/ 0 h 1115958"/>
                <a:gd name="connsiteX1" fmla="*/ 7965539 w 7965539"/>
                <a:gd name="connsiteY1" fmla="*/ 0 h 1115958"/>
                <a:gd name="connsiteX2" fmla="*/ 7965539 w 7965539"/>
                <a:gd name="connsiteY2" fmla="*/ 1115958 h 1115958"/>
                <a:gd name="connsiteX3" fmla="*/ 0 w 7965539"/>
                <a:gd name="connsiteY3" fmla="*/ 1115958 h 1115958"/>
                <a:gd name="connsiteX4" fmla="*/ 0 w 7965539"/>
                <a:gd name="connsiteY4" fmla="*/ 0 h 1115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65539" h="1115958">
                  <a:moveTo>
                    <a:pt x="0" y="0"/>
                  </a:moveTo>
                  <a:lnTo>
                    <a:pt x="7965539" y="0"/>
                  </a:lnTo>
                  <a:lnTo>
                    <a:pt x="7965539" y="1115958"/>
                  </a:lnTo>
                  <a:lnTo>
                    <a:pt x="0" y="1115958"/>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714130" tIns="71120" rIns="71120" bIns="71120" numCol="1" spcCol="1270" anchor="ctr" anchorCtr="0">
              <a:noAutofit/>
            </a:bodyPr>
            <a:lstStyle/>
            <a:p>
              <a:pPr lvl="0" algn="l" defTabSz="1244600">
                <a:lnSpc>
                  <a:spcPct val="90000"/>
                </a:lnSpc>
                <a:spcBef>
                  <a:spcPct val="0"/>
                </a:spcBef>
                <a:spcAft>
                  <a:spcPct val="35000"/>
                </a:spcAft>
              </a:pPr>
              <a:r>
                <a:rPr lang="en-US" sz="2800" dirty="0">
                  <a:latin typeface="Times New Roman" panose="02020603050405020304" pitchFamily="18" charset="0"/>
                  <a:cs typeface="Times New Roman" panose="02020603050405020304" pitchFamily="18" charset="0"/>
                </a:rPr>
                <a:t>  </a:t>
              </a:r>
              <a:r>
                <a:rPr lang="vi-VN" sz="2800" kern="1200" dirty="0">
                  <a:latin typeface="Times New Roman" panose="02020603050405020304" pitchFamily="18" charset="0"/>
                  <a:cs typeface="Times New Roman" panose="02020603050405020304" pitchFamily="18" charset="0"/>
                </a:rPr>
                <a:t>Đơn giản là tràm và chim.</a:t>
              </a:r>
              <a:endParaRPr lang="en-US" sz="2800" kern="1200" dirty="0">
                <a:latin typeface="Times New Roman" panose="02020603050405020304" pitchFamily="18" charset="0"/>
                <a:cs typeface="Times New Roman" panose="02020603050405020304" pitchFamily="18" charset="0"/>
              </a:endParaRPr>
            </a:p>
          </p:txBody>
        </p:sp>
        <p:sp>
          <p:nvSpPr>
            <p:cNvPr id="18" name="Oval 17"/>
            <p:cNvSpPr/>
            <p:nvPr/>
          </p:nvSpPr>
          <p:spPr>
            <a:xfrm>
              <a:off x="3008615" y="3249145"/>
              <a:ext cx="1329473" cy="1307836"/>
            </a:xfrm>
            <a:prstGeom prst="ellipse">
              <a:avLst/>
            </a:prstGeom>
            <a:blipFill rotWithShape="0">
              <a:blip r:embed="rId2"/>
              <a:stretch>
                <a:fillRect/>
              </a:stretch>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5">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grpSp>
      <p:grpSp>
        <p:nvGrpSpPr>
          <p:cNvPr id="21" name="Group 20"/>
          <p:cNvGrpSpPr/>
          <p:nvPr/>
        </p:nvGrpSpPr>
        <p:grpSpPr>
          <a:xfrm>
            <a:off x="3792743" y="3178390"/>
            <a:ext cx="7824555" cy="1276999"/>
            <a:chOff x="3043217" y="4657215"/>
            <a:chExt cx="8440739" cy="1276999"/>
          </a:xfrm>
        </p:grpSpPr>
        <p:sp>
          <p:nvSpPr>
            <p:cNvPr id="14" name="Freeform 13"/>
            <p:cNvSpPr/>
            <p:nvPr/>
          </p:nvSpPr>
          <p:spPr>
            <a:xfrm>
              <a:off x="3698732" y="4696556"/>
              <a:ext cx="7785224" cy="1198316"/>
            </a:xfrm>
            <a:custGeom>
              <a:avLst/>
              <a:gdLst>
                <a:gd name="connsiteX0" fmla="*/ 0 w 7965539"/>
                <a:gd name="connsiteY0" fmla="*/ 0 h 1198316"/>
                <a:gd name="connsiteX1" fmla="*/ 7965539 w 7965539"/>
                <a:gd name="connsiteY1" fmla="*/ 0 h 1198316"/>
                <a:gd name="connsiteX2" fmla="*/ 7965539 w 7965539"/>
                <a:gd name="connsiteY2" fmla="*/ 1198316 h 1198316"/>
                <a:gd name="connsiteX3" fmla="*/ 0 w 7965539"/>
                <a:gd name="connsiteY3" fmla="*/ 1198316 h 1198316"/>
                <a:gd name="connsiteX4" fmla="*/ 0 w 7965539"/>
                <a:gd name="connsiteY4" fmla="*/ 0 h 11983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65539" h="1198316">
                  <a:moveTo>
                    <a:pt x="0" y="0"/>
                  </a:moveTo>
                  <a:lnTo>
                    <a:pt x="7965539" y="0"/>
                  </a:lnTo>
                  <a:lnTo>
                    <a:pt x="7965539" y="1198316"/>
                  </a:lnTo>
                  <a:lnTo>
                    <a:pt x="0" y="1198316"/>
                  </a:lnTo>
                  <a:lnTo>
                    <a:pt x="0" y="0"/>
                  </a:lnTo>
                  <a:close/>
                </a:path>
              </a:pathLst>
            </a:custGeom>
            <a:solidFill>
              <a:schemeClr val="accent4">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5">
                <a:hueOff val="-7353344"/>
                <a:satOff val="-10228"/>
                <a:lumOff val="-3922"/>
                <a:alphaOff val="0"/>
              </a:schemeClr>
            </a:effectRef>
            <a:fontRef idx="minor">
              <a:schemeClr val="lt1"/>
            </a:fontRef>
          </p:style>
          <p:txBody>
            <a:bodyPr spcFirstLastPara="0" vert="horz" wrap="square" lIns="714130" tIns="71120" rIns="71120" bIns="71120" numCol="1" spcCol="1270" anchor="ctr" anchorCtr="0">
              <a:noAutofit/>
            </a:bodyPr>
            <a:lstStyle/>
            <a:p>
              <a:pPr lvl="0" algn="l" defTabSz="1244600">
                <a:lnSpc>
                  <a:spcPct val="90000"/>
                </a:lnSpc>
                <a:spcBef>
                  <a:spcPct val="0"/>
                </a:spcBef>
                <a:spcAft>
                  <a:spcPct val="35000"/>
                </a:spcAft>
              </a:pPr>
              <a:r>
                <a:rPr lang="en-US" sz="2800" dirty="0">
                  <a:latin typeface="Times New Roman" panose="02020603050405020304" pitchFamily="18" charset="0"/>
                  <a:cs typeface="Times New Roman" panose="02020603050405020304" pitchFamily="18" charset="0"/>
                </a:rPr>
                <a:t>  </a:t>
              </a:r>
              <a:r>
                <a:rPr lang="vi-VN" sz="2800" kern="1200" dirty="0">
                  <a:latin typeface="Times New Roman" panose="02020603050405020304" pitchFamily="18" charset="0"/>
                  <a:cs typeface="Times New Roman" panose="02020603050405020304" pitchFamily="18" charset="0"/>
                </a:rPr>
                <a:t>Muốn thấy chim phải chiều tối, hàng vạn, chục vạn con lớn bé to nhỏ rợp cả một khoảng trời.</a:t>
              </a:r>
              <a:endParaRPr lang="en-US" sz="2800" kern="1200" dirty="0">
                <a:latin typeface="Times New Roman" panose="02020603050405020304" pitchFamily="18" charset="0"/>
                <a:cs typeface="Times New Roman" panose="02020603050405020304" pitchFamily="18" charset="0"/>
              </a:endParaRPr>
            </a:p>
          </p:txBody>
        </p:sp>
        <p:sp>
          <p:nvSpPr>
            <p:cNvPr id="19" name="Oval 18"/>
            <p:cNvSpPr/>
            <p:nvPr/>
          </p:nvSpPr>
          <p:spPr>
            <a:xfrm>
              <a:off x="3043217" y="4657215"/>
              <a:ext cx="1320251" cy="1276999"/>
            </a:xfrm>
            <a:prstGeom prst="ellipse">
              <a:avLst/>
            </a:prstGeom>
            <a:blipFill rotWithShape="0">
              <a:blip r:embed="rId3"/>
              <a:stretch>
                <a:fillRect/>
              </a:stretch>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5">
                <a:hueOff val="-7353344"/>
                <a:satOff val="-10228"/>
                <a:lumOff val="-3922"/>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grpSp>
      <p:pic>
        <p:nvPicPr>
          <p:cNvPr id="15"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1673" y="1352282"/>
            <a:ext cx="2801070" cy="3593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71177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cBhvr additive="base">
                                        <p:cTn id="14" dur="500" fill="hold"/>
                                        <p:tgtEl>
                                          <p:spTgt spid="15"/>
                                        </p:tgtEl>
                                        <p:attrNameLst>
                                          <p:attrName>ppt_x</p:attrName>
                                        </p:attrNameLst>
                                      </p:cBhvr>
                                      <p:tavLst>
                                        <p:tav tm="0">
                                          <p:val>
                                            <p:strVal val="#ppt_x"/>
                                          </p:val>
                                        </p:tav>
                                        <p:tav tm="100000">
                                          <p:val>
                                            <p:strVal val="#ppt_x"/>
                                          </p:val>
                                        </p:tav>
                                      </p:tavLst>
                                    </p:anim>
                                    <p:anim calcmode="lin" valueType="num">
                                      <p:cBhvr additive="base">
                                        <p:cTn id="15"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1000"/>
                                        <p:tgtEl>
                                          <p:spTgt spid="20"/>
                                        </p:tgtEl>
                                      </p:cBhvr>
                                    </p:animEffect>
                                    <p:anim calcmode="lin" valueType="num">
                                      <p:cBhvr>
                                        <p:cTn id="21" dur="1000" fill="hold"/>
                                        <p:tgtEl>
                                          <p:spTgt spid="20"/>
                                        </p:tgtEl>
                                        <p:attrNameLst>
                                          <p:attrName>ppt_x</p:attrName>
                                        </p:attrNameLst>
                                      </p:cBhvr>
                                      <p:tavLst>
                                        <p:tav tm="0">
                                          <p:val>
                                            <p:strVal val="#ppt_x"/>
                                          </p:val>
                                        </p:tav>
                                        <p:tav tm="100000">
                                          <p:val>
                                            <p:strVal val="#ppt_x"/>
                                          </p:val>
                                        </p:tav>
                                      </p:tavLst>
                                    </p:anim>
                                    <p:anim calcmode="lin" valueType="num">
                                      <p:cBhvr>
                                        <p:cTn id="22"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1000"/>
                                        <p:tgtEl>
                                          <p:spTgt spid="21"/>
                                        </p:tgtEl>
                                      </p:cBhvr>
                                    </p:animEffect>
                                    <p:anim calcmode="lin" valueType="num">
                                      <p:cBhvr>
                                        <p:cTn id="28" dur="1000" fill="hold"/>
                                        <p:tgtEl>
                                          <p:spTgt spid="21"/>
                                        </p:tgtEl>
                                        <p:attrNameLst>
                                          <p:attrName>ppt_x</p:attrName>
                                        </p:attrNameLst>
                                      </p:cBhvr>
                                      <p:tavLst>
                                        <p:tav tm="0">
                                          <p:val>
                                            <p:strVal val="#ppt_x"/>
                                          </p:val>
                                        </p:tav>
                                        <p:tav tm="100000">
                                          <p:val>
                                            <p:strVal val="#ppt_x"/>
                                          </p:val>
                                        </p:tav>
                                      </p:tavLst>
                                    </p:anim>
                                    <p:anim calcmode="lin" valueType="num">
                                      <p:cBhvr>
                                        <p:cTn id="2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1032965413"/>
              </p:ext>
            </p:extLst>
          </p:nvPr>
        </p:nvGraphicFramePr>
        <p:xfrm>
          <a:off x="3322720" y="1240903"/>
          <a:ext cx="8561072" cy="314929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p:cNvPicPr>
            <a:picLocks noChangeAspect="1"/>
          </p:cNvPicPr>
          <p:nvPr/>
        </p:nvPicPr>
        <p:blipFill>
          <a:blip r:embed="rId7"/>
          <a:stretch>
            <a:fillRect/>
          </a:stretch>
        </p:blipFill>
        <p:spPr>
          <a:xfrm>
            <a:off x="523648" y="981987"/>
            <a:ext cx="2799072" cy="3843401"/>
          </a:xfrm>
          <a:prstGeom prst="ellipse">
            <a:avLst/>
          </a:prstGeom>
          <a:ln>
            <a:noFill/>
          </a:ln>
          <a:effectLst>
            <a:outerShdw blurRad="107950" dist="12700" dir="5400000" algn="ctr">
              <a:srgbClr val="000000"/>
            </a:outerShdw>
            <a:softEdge rad="112500"/>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6" name="Rectangle 5"/>
          <p:cNvSpPr/>
          <p:nvPr/>
        </p:nvSpPr>
        <p:spPr>
          <a:xfrm>
            <a:off x="779922" y="282497"/>
            <a:ext cx="1143262" cy="523220"/>
          </a:xfrm>
          <a:prstGeom prst="rect">
            <a:avLst/>
          </a:prstGeom>
          <a:solidFill>
            <a:srgbClr val="FFFF00"/>
          </a:solidFill>
        </p:spPr>
        <p:txBody>
          <a:bodyPr wrap="none">
            <a:spAutoFit/>
          </a:bodyPr>
          <a:lstStyle/>
          <a:p>
            <a:pPr>
              <a:spcAft>
                <a:spcPts val="1200"/>
              </a:spcAft>
            </a:pPr>
            <a:r>
              <a:rPr lang="vi-VN" sz="2800" dirty="0">
                <a:solidFill>
                  <a:srgbClr val="70AD47">
                    <a:lumMod val="50000"/>
                  </a:srgbClr>
                </a:solidFill>
                <a:latin typeface="Times New Roman" panose="02020603050405020304" pitchFamily="18" charset="0"/>
                <a:ea typeface="Times New Roman" panose="02020603050405020304" pitchFamily="18" charset="0"/>
              </a:rPr>
              <a:t>- </a:t>
            </a:r>
            <a:r>
              <a:rPr lang="vi-VN" sz="2800" b="1" dirty="0">
                <a:solidFill>
                  <a:srgbClr val="70AD47">
                    <a:lumMod val="50000"/>
                  </a:srgbClr>
                </a:solidFill>
                <a:latin typeface="Times New Roman" panose="02020603050405020304" pitchFamily="18" charset="0"/>
                <a:ea typeface="Times New Roman" panose="02020603050405020304" pitchFamily="18" charset="0"/>
              </a:rPr>
              <a:t>Sen</a:t>
            </a:r>
            <a:r>
              <a:rPr lang="vi-VN" sz="2800" dirty="0">
                <a:solidFill>
                  <a:srgbClr val="70AD47">
                    <a:lumMod val="50000"/>
                  </a:srgbClr>
                </a:solidFill>
                <a:latin typeface="Times New Roman" panose="02020603050405020304" pitchFamily="18" charset="0"/>
                <a:ea typeface="Times New Roman" panose="02020603050405020304" pitchFamily="18" charset="0"/>
              </a:rPr>
              <a:t>: </a:t>
            </a:r>
            <a:endParaRPr lang="en-US" sz="2800" dirty="0">
              <a:solidFill>
                <a:srgbClr val="70AD47">
                  <a:lumMod val="50000"/>
                </a:srgbClr>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56296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Hình tự do: Hình 7">
            <a:extLst>
              <a:ext uri="{FF2B5EF4-FFF2-40B4-BE49-F238E27FC236}">
                <a16:creationId xmlns:a16="http://schemas.microsoft.com/office/drawing/2014/main" id="{04456F8A-472B-3E38-CEFE-1AB93F17BBF0}"/>
              </a:ext>
            </a:extLst>
          </p:cNvPr>
          <p:cNvSpPr/>
          <p:nvPr/>
        </p:nvSpPr>
        <p:spPr>
          <a:xfrm>
            <a:off x="-10109" y="172341"/>
            <a:ext cx="4081613" cy="6685658"/>
          </a:xfrm>
          <a:custGeom>
            <a:avLst/>
            <a:gdLst>
              <a:gd name="connsiteX0" fmla="*/ 0 w 4081613"/>
              <a:gd name="connsiteY0" fmla="*/ 0 h 6685658"/>
              <a:gd name="connsiteX1" fmla="*/ 4081613 w 4081613"/>
              <a:gd name="connsiteY1" fmla="*/ 6685658 h 6685658"/>
              <a:gd name="connsiteX2" fmla="*/ 0 w 4081613"/>
              <a:gd name="connsiteY2" fmla="*/ 6685658 h 6685658"/>
            </a:gdLst>
            <a:ahLst/>
            <a:cxnLst>
              <a:cxn ang="0">
                <a:pos x="connsiteX0" y="connsiteY0"/>
              </a:cxn>
              <a:cxn ang="0">
                <a:pos x="connsiteX1" y="connsiteY1"/>
              </a:cxn>
              <a:cxn ang="0">
                <a:pos x="connsiteX2" y="connsiteY2"/>
              </a:cxn>
            </a:cxnLst>
            <a:rect l="l" t="t" r="r" b="b"/>
            <a:pathLst>
              <a:path w="4081613" h="6685658">
                <a:moveTo>
                  <a:pt x="0" y="0"/>
                </a:moveTo>
                <a:lnTo>
                  <a:pt x="4081613" y="6685658"/>
                </a:lnTo>
                <a:lnTo>
                  <a:pt x="0" y="6685658"/>
                </a:lnTo>
                <a:close/>
              </a:path>
            </a:pathLst>
          </a:custGeom>
          <a:solidFill>
            <a:srgbClr val="05D80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Hình tự do: Hình 8">
            <a:extLst>
              <a:ext uri="{FF2B5EF4-FFF2-40B4-BE49-F238E27FC236}">
                <a16:creationId xmlns:a16="http://schemas.microsoft.com/office/drawing/2014/main" id="{0FBA6EEB-5020-72FB-4EE9-828D49258747}"/>
              </a:ext>
            </a:extLst>
          </p:cNvPr>
          <p:cNvSpPr/>
          <p:nvPr/>
        </p:nvSpPr>
        <p:spPr>
          <a:xfrm>
            <a:off x="-10110" y="-1"/>
            <a:ext cx="4081613" cy="6858000"/>
          </a:xfrm>
          <a:custGeom>
            <a:avLst/>
            <a:gdLst>
              <a:gd name="connsiteX0" fmla="*/ 6081502 w 6096000"/>
              <a:gd name="connsiteY0" fmla="*/ 0 h 6858000"/>
              <a:gd name="connsiteX1" fmla="*/ 6096000 w 6096000"/>
              <a:gd name="connsiteY1" fmla="*/ 0 h 6858000"/>
              <a:gd name="connsiteX2" fmla="*/ 6096000 w 6096000"/>
              <a:gd name="connsiteY2" fmla="*/ 12807 h 6858000"/>
              <a:gd name="connsiteX3" fmla="*/ 0 w 6096000"/>
              <a:gd name="connsiteY3" fmla="*/ 0 h 6858000"/>
              <a:gd name="connsiteX4" fmla="*/ 6057826 w 6096000"/>
              <a:gd name="connsiteY4" fmla="*/ 0 h 6858000"/>
              <a:gd name="connsiteX5" fmla="*/ 0 w 6096000"/>
              <a:gd name="connsiteY5" fmla="*/ 6858000 h 6858000"/>
              <a:gd name="connsiteX6" fmla="*/ 0 w 609600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58000">
                <a:moveTo>
                  <a:pt x="6081502" y="0"/>
                </a:moveTo>
                <a:lnTo>
                  <a:pt x="6096000" y="0"/>
                </a:lnTo>
                <a:lnTo>
                  <a:pt x="6096000" y="12807"/>
                </a:lnTo>
                <a:close/>
                <a:moveTo>
                  <a:pt x="0" y="0"/>
                </a:moveTo>
                <a:lnTo>
                  <a:pt x="6057826" y="0"/>
                </a:lnTo>
                <a:lnTo>
                  <a:pt x="0" y="6858000"/>
                </a:lnTo>
                <a:lnTo>
                  <a:pt x="0" y="6858000"/>
                </a:lnTo>
                <a:close/>
              </a:path>
            </a:pathLst>
          </a:custGeom>
          <a:solidFill>
            <a:srgbClr val="05D80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Box 3">
            <a:extLst>
              <a:ext uri="{FF2B5EF4-FFF2-40B4-BE49-F238E27FC236}">
                <a16:creationId xmlns:a16="http://schemas.microsoft.com/office/drawing/2014/main" id="{A08D4735-63C1-4F13-B5A7-14243DE4D769}"/>
              </a:ext>
            </a:extLst>
          </p:cNvPr>
          <p:cNvSpPr txBox="1"/>
          <p:nvPr/>
        </p:nvSpPr>
        <p:spPr>
          <a:xfrm>
            <a:off x="4091722" y="214053"/>
            <a:ext cx="7786201" cy="707886"/>
          </a:xfrm>
          <a:prstGeom prst="rect">
            <a:avLst/>
          </a:prstGeom>
          <a:solidFill>
            <a:srgbClr val="05D805"/>
          </a:solidFill>
          <a:ln w="38100">
            <a:solidFill>
              <a:srgbClr val="92D050"/>
            </a:solidFill>
          </a:ln>
        </p:spPr>
        <p:txBody>
          <a:bodyPr wrap="square">
            <a:spAutoFit/>
          </a:bodyPr>
          <a:lstStyle/>
          <a:p>
            <a:pPr marL="0" marR="0" algn="ctr">
              <a:spcBef>
                <a:spcPts val="600"/>
              </a:spcBef>
              <a:spcAft>
                <a:spcPts val="0"/>
              </a:spcAft>
            </a:pPr>
            <a:r>
              <a:rPr lang="en-US" sz="4000" b="1" dirty="0">
                <a:solidFill>
                  <a:schemeClr val="bg1"/>
                </a:solidFill>
                <a:latin typeface="Times New Roman" panose="02020603050405020304" pitchFamily="18" charset="0"/>
                <a:cs typeface="Times New Roman" panose="02020603050405020304" pitchFamily="18" charset="0"/>
              </a:rPr>
              <a:t>LUYỆN TẬP</a:t>
            </a:r>
            <a:endParaRPr lang="en-US" sz="4000" b="1" dirty="0">
              <a:solidFill>
                <a:schemeClr val="bg1"/>
              </a:solidFill>
              <a:effectLst/>
              <a:latin typeface="Times New Roman" panose="02020603050405020304" pitchFamily="18" charset="0"/>
              <a:cs typeface="Times New Roman" panose="02020603050405020304" pitchFamily="18" charset="0"/>
            </a:endParaRPr>
          </a:p>
        </p:txBody>
      </p:sp>
      <p:graphicFrame>
        <p:nvGraphicFramePr>
          <p:cNvPr id="2" name="Đối tượng 1">
            <a:extLst>
              <a:ext uri="{FF2B5EF4-FFF2-40B4-BE49-F238E27FC236}">
                <a16:creationId xmlns:a16="http://schemas.microsoft.com/office/drawing/2014/main" id="{6B292B20-5763-B0F8-5851-2D0775A9B6EC}"/>
              </a:ext>
            </a:extLst>
          </p:cNvPr>
          <p:cNvGraphicFramePr>
            <a:graphicFrameLocks noChangeAspect="1"/>
          </p:cNvGraphicFramePr>
          <p:nvPr/>
        </p:nvGraphicFramePr>
        <p:xfrm>
          <a:off x="4927600" y="2641600"/>
          <a:ext cx="914400" cy="215900"/>
        </p:xfrm>
        <a:graphic>
          <a:graphicData uri="http://schemas.openxmlformats.org/presentationml/2006/ole">
            <mc:AlternateContent xmlns:mc="http://schemas.openxmlformats.org/markup-compatibility/2006">
              <mc:Choice xmlns:v="urn:schemas-microsoft-com:vml" Requires="v">
                <p:oleObj name="Equation" r:id="rId2" imgW="914400" imgH="216000" progId="Equation.DSMT4">
                  <p:embed/>
                </p:oleObj>
              </mc:Choice>
              <mc:Fallback>
                <p:oleObj name="Equation" r:id="rId2" imgW="914400" imgH="216000" progId="Equation.DSMT4">
                  <p:embed/>
                  <p:pic>
                    <p:nvPicPr>
                      <p:cNvPr id="0" name=""/>
                      <p:cNvPicPr/>
                      <p:nvPr/>
                    </p:nvPicPr>
                    <p:blipFill>
                      <a:blip r:embed="rId3"/>
                      <a:stretch>
                        <a:fillRect/>
                      </a:stretch>
                    </p:blipFill>
                    <p:spPr>
                      <a:xfrm>
                        <a:off x="4927600" y="2641600"/>
                        <a:ext cx="914400" cy="215900"/>
                      </a:xfrm>
                      <a:prstGeom prst="rect">
                        <a:avLst/>
                      </a:prstGeom>
                    </p:spPr>
                  </p:pic>
                </p:oleObj>
              </mc:Fallback>
            </mc:AlternateContent>
          </a:graphicData>
        </a:graphic>
      </p:graphicFrame>
      <p:pic>
        <p:nvPicPr>
          <p:cNvPr id="5" name="Hình ảnh 4">
            <a:extLst>
              <a:ext uri="{FF2B5EF4-FFF2-40B4-BE49-F238E27FC236}">
                <a16:creationId xmlns:a16="http://schemas.microsoft.com/office/drawing/2014/main" id="{B4EB43F4-A907-DD81-6328-8897B4F024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0498" y="1743284"/>
            <a:ext cx="4081613" cy="5344991"/>
          </a:xfrm>
          <a:prstGeom prst="rect">
            <a:avLst/>
          </a:prstGeom>
        </p:spPr>
      </p:pic>
      <p:sp>
        <p:nvSpPr>
          <p:cNvPr id="10" name="Rectangle 2">
            <a:extLst>
              <a:ext uri="{FF2B5EF4-FFF2-40B4-BE49-F238E27FC236}">
                <a16:creationId xmlns:a16="http://schemas.microsoft.com/office/drawing/2014/main" id="{7F5946D7-A48B-AC4A-1D3C-E30875C803F0}"/>
              </a:ext>
            </a:extLst>
          </p:cNvPr>
          <p:cNvSpPr/>
          <p:nvPr/>
        </p:nvSpPr>
        <p:spPr>
          <a:xfrm>
            <a:off x="4368261" y="2157546"/>
            <a:ext cx="4447628" cy="3272691"/>
          </a:xfrm>
          <a:prstGeom prst="rect">
            <a:avLst/>
          </a:prstGeom>
        </p:spPr>
        <p:txBody>
          <a:bodyPr wrap="square">
            <a:spAutoFit/>
          </a:bodyPr>
          <a:lstStyle/>
          <a:p>
            <a:pPr>
              <a:spcAft>
                <a:spcPts val="750"/>
              </a:spcAft>
            </a:pPr>
            <a:r>
              <a:rPr lang="en-US" sz="10000" b="1" kern="1800" spc="-75" dirty="0">
                <a:solidFill>
                  <a:srgbClr val="008000"/>
                </a:solidFill>
                <a:effectLst/>
                <a:latin typeface="Old English Text MT" panose="03040902040508030806" pitchFamily="66" charset="0"/>
                <a:ea typeface="Times New Roman" panose="02020603050405020304" pitchFamily="18" charset="0"/>
                <a:cs typeface="Times New Roman" panose="02020603050405020304" pitchFamily="18" charset="0"/>
              </a:rPr>
              <a:t>TRÒ </a:t>
            </a:r>
          </a:p>
          <a:p>
            <a:pPr>
              <a:spcAft>
                <a:spcPts val="750"/>
              </a:spcAft>
            </a:pPr>
            <a:r>
              <a:rPr lang="en-US" sz="10000" b="1" kern="1800" spc="-75" dirty="0">
                <a:solidFill>
                  <a:srgbClr val="008000"/>
                </a:solidFill>
                <a:effectLst/>
                <a:latin typeface="Old English Text MT" panose="03040902040508030806" pitchFamily="66" charset="0"/>
                <a:ea typeface="Times New Roman" panose="02020603050405020304" pitchFamily="18" charset="0"/>
                <a:cs typeface="Times New Roman" panose="02020603050405020304" pitchFamily="18" charset="0"/>
              </a:rPr>
              <a:t>CHƠI</a:t>
            </a:r>
            <a:endParaRPr lang="en-US" sz="10000" dirty="0">
              <a:solidFill>
                <a:srgbClr val="008000"/>
              </a:solidFill>
              <a:effectLst/>
              <a:latin typeface="Old English Text MT" panose="03040902040508030806" pitchFamily="66" charset="0"/>
              <a:ea typeface="Calibri" panose="020F0502020204030204" pitchFamily="34" charset="0"/>
              <a:cs typeface="Times New Roman" panose="02020603050405020304" pitchFamily="18" charset="0"/>
            </a:endParaRPr>
          </a:p>
        </p:txBody>
      </p:sp>
      <p:sp>
        <p:nvSpPr>
          <p:cNvPr id="11" name="Cuộn: Ngang 10">
            <a:extLst>
              <a:ext uri="{FF2B5EF4-FFF2-40B4-BE49-F238E27FC236}">
                <a16:creationId xmlns:a16="http://schemas.microsoft.com/office/drawing/2014/main" id="{9C751495-63C0-E27F-1D85-A807C976AD09}"/>
              </a:ext>
            </a:extLst>
          </p:cNvPr>
          <p:cNvSpPr/>
          <p:nvPr/>
        </p:nvSpPr>
        <p:spPr>
          <a:xfrm>
            <a:off x="3735465" y="1251997"/>
            <a:ext cx="4568670" cy="5135055"/>
          </a:xfrm>
          <a:prstGeom prst="horizontalScroll">
            <a:avLst/>
          </a:prstGeom>
          <a:noFill/>
          <a:ln w="76200">
            <a:solidFill>
              <a:srgbClr val="1F75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bg1"/>
              </a:solidFill>
            </a:endParaRPr>
          </a:p>
        </p:txBody>
      </p:sp>
      <p:pic>
        <p:nvPicPr>
          <p:cNvPr id="12" name="Hình ảnh 11">
            <a:extLst>
              <a:ext uri="{FF2B5EF4-FFF2-40B4-BE49-F238E27FC236}">
                <a16:creationId xmlns:a16="http://schemas.microsoft.com/office/drawing/2014/main" id="{538F045B-4119-98CE-7876-3B8071C4D58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3041511" y="1448062"/>
            <a:ext cx="2100421" cy="1861454"/>
          </a:xfrm>
          <a:prstGeom prst="rect">
            <a:avLst/>
          </a:prstGeom>
        </p:spPr>
      </p:pic>
    </p:spTree>
    <p:extLst>
      <p:ext uri="{BB962C8B-B14F-4D97-AF65-F5344CB8AC3E}">
        <p14:creationId xmlns:p14="http://schemas.microsoft.com/office/powerpoint/2010/main" val="410855734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railer Mini Gameshow RUNG CHUÔNG VÀNG.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796929" y="603107"/>
            <a:ext cx="522515" cy="522515"/>
          </a:xfrm>
          <a:prstGeom prst="rect">
            <a:avLst/>
          </a:prstGeom>
        </p:spPr>
      </p:pic>
      <p:pic>
        <p:nvPicPr>
          <p:cNvPr id="9" name="Animation - 7529">
            <a:hlinkClick r:id="" action="ppaction://media"/>
            <a:extLst>
              <a:ext uri="{FF2B5EF4-FFF2-40B4-BE49-F238E27FC236}">
                <a16:creationId xmlns:a16="http://schemas.microsoft.com/office/drawing/2014/main" id="{02321D13-8D83-4B44-89B3-D8C6EE51CF88}"/>
              </a:ext>
            </a:extLst>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7AF82169-EEE5-4B78-A795-0DC57B1B8063}"/>
              </a:ext>
            </a:extLst>
          </p:cNvPr>
          <p:cNvSpPr/>
          <p:nvPr/>
        </p:nvSpPr>
        <p:spPr>
          <a:xfrm>
            <a:off x="3576998" y="63793"/>
            <a:ext cx="4893455" cy="2123658"/>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w="0"/>
                <a:solidFill>
                  <a:srgbClr val="F4EE72"/>
                </a:solidFill>
                <a:effectLst>
                  <a:glow rad="228600">
                    <a:srgbClr val="FFC000">
                      <a:satMod val="175000"/>
                      <a:alpha val="40000"/>
                    </a:srgbClr>
                  </a:glow>
                  <a:outerShdw blurRad="38100" dist="19050" dir="2700000" algn="tl" rotWithShape="0">
                    <a:prstClr val="black">
                      <a:alpha val="40000"/>
                    </a:prstClr>
                  </a:outerShdw>
                </a:effectLst>
                <a:uLnTx/>
                <a:uFillTx/>
                <a:latin typeface="Times New Roman" charset="0"/>
                <a:ea typeface="Times New Roman" charset="0"/>
                <a:cs typeface="Times New Roman" charset="0"/>
                <a:sym typeface="Arial"/>
              </a:rPr>
              <a:t>Rung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w="0"/>
                <a:solidFill>
                  <a:srgbClr val="F4EE72"/>
                </a:solidFill>
                <a:effectLst>
                  <a:glow rad="228600">
                    <a:srgbClr val="FFC000">
                      <a:satMod val="175000"/>
                      <a:alpha val="40000"/>
                    </a:srgbClr>
                  </a:glow>
                  <a:outerShdw blurRad="38100" dist="19050" dir="2700000" algn="tl" rotWithShape="0">
                    <a:prstClr val="black">
                      <a:alpha val="40000"/>
                    </a:prstClr>
                  </a:outerShdw>
                </a:effectLst>
                <a:uLnTx/>
                <a:uFillTx/>
                <a:latin typeface="Times New Roman" charset="0"/>
                <a:ea typeface="Times New Roman" charset="0"/>
                <a:cs typeface="Times New Roman" charset="0"/>
                <a:sym typeface="Arial"/>
              </a:rPr>
              <a:t>Chuông</a:t>
            </a:r>
            <a:r>
              <a:rPr kumimoji="0" lang="en-US" sz="6600" b="0" i="0" u="none" strike="noStrike" kern="1200" cap="none" spc="0" normalizeH="0" baseline="0" noProof="0" dirty="0">
                <a:ln w="0"/>
                <a:solidFill>
                  <a:srgbClr val="F4EE72"/>
                </a:solidFill>
                <a:effectLst>
                  <a:glow rad="228600">
                    <a:srgbClr val="FFC000">
                      <a:satMod val="175000"/>
                      <a:alpha val="40000"/>
                    </a:srgbClr>
                  </a:glow>
                  <a:outerShdw blurRad="38100" dist="19050" dir="2700000" algn="tl" rotWithShape="0">
                    <a:prstClr val="black">
                      <a:alpha val="40000"/>
                    </a:prstClr>
                  </a:outerShdw>
                </a:effectLst>
                <a:uLnTx/>
                <a:uFillTx/>
                <a:latin typeface="Times New Roman" charset="0"/>
                <a:ea typeface="Times New Roman" charset="0"/>
                <a:cs typeface="Times New Roman" charset="0"/>
                <a:sym typeface="Arial"/>
              </a:rPr>
              <a:t> </a:t>
            </a:r>
            <a:r>
              <a:rPr kumimoji="0" lang="en-US" sz="6600" b="0" i="0" u="none" strike="noStrike" kern="1200" cap="none" spc="0" normalizeH="0" baseline="0" noProof="0" dirty="0" err="1">
                <a:ln w="0"/>
                <a:solidFill>
                  <a:srgbClr val="F4EE72"/>
                </a:solidFill>
                <a:effectLst>
                  <a:glow rad="228600">
                    <a:srgbClr val="FFC000">
                      <a:satMod val="175000"/>
                      <a:alpha val="40000"/>
                    </a:srgbClr>
                  </a:glow>
                  <a:outerShdw blurRad="38100" dist="19050" dir="2700000" algn="tl" rotWithShape="0">
                    <a:prstClr val="black">
                      <a:alpha val="40000"/>
                    </a:prstClr>
                  </a:outerShdw>
                </a:effectLst>
                <a:uLnTx/>
                <a:uFillTx/>
                <a:latin typeface="Times New Roman" charset="0"/>
                <a:ea typeface="Times New Roman" charset="0"/>
                <a:cs typeface="Times New Roman" charset="0"/>
                <a:sym typeface="Arial"/>
              </a:rPr>
              <a:t>Vàng</a:t>
            </a:r>
            <a:endParaRPr kumimoji="0" lang="en-US" sz="6600" b="0" i="0" u="none" strike="noStrike" kern="1200" cap="none" spc="0" normalizeH="0" baseline="0" noProof="0" dirty="0">
              <a:ln w="0"/>
              <a:solidFill>
                <a:srgbClr val="F4EE72"/>
              </a:solidFill>
              <a:effectLst>
                <a:glow rad="228600">
                  <a:srgbClr val="FFC000">
                    <a:satMod val="175000"/>
                    <a:alpha val="40000"/>
                  </a:srgbClr>
                </a:glow>
                <a:outerShdw blurRad="38100" dist="19050" dir="2700000" algn="tl" rotWithShape="0">
                  <a:prstClr val="black">
                    <a:alpha val="40000"/>
                  </a:prstClr>
                </a:outerShdw>
              </a:effectLst>
              <a:uLnTx/>
              <a:uFillTx/>
              <a:latin typeface="Times New Roman" charset="0"/>
              <a:ea typeface="Times New Roman" charset="0"/>
              <a:cs typeface="Times New Roman" charset="0"/>
              <a:sym typeface="Arial"/>
            </a:endParaRPr>
          </a:p>
        </p:txBody>
      </p:sp>
      <p:pic>
        <p:nvPicPr>
          <p:cNvPr id="3" name="Picture 2" descr="A close up of a logo&#10;&#10;Description generated with high confidence">
            <a:extLst>
              <a:ext uri="{FF2B5EF4-FFF2-40B4-BE49-F238E27FC236}">
                <a16:creationId xmlns:a16="http://schemas.microsoft.com/office/drawing/2014/main" id="{8CF8B6F8-B8BC-493A-B4BD-2C95A6BD193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030562" y="2083590"/>
            <a:ext cx="3641925" cy="3678346"/>
          </a:xfrm>
          <a:prstGeom prst="rect">
            <a:avLst/>
          </a:prstGeom>
        </p:spPr>
      </p:pic>
      <p:pic>
        <p:nvPicPr>
          <p:cNvPr id="4" name="Picture 3" descr="A picture containing fireworks, outdoor object&#10;&#10;Description generated with very high confidence">
            <a:extLst>
              <a:ext uri="{FF2B5EF4-FFF2-40B4-BE49-F238E27FC236}">
                <a16:creationId xmlns:a16="http://schemas.microsoft.com/office/drawing/2014/main" id="{9AF0BF5B-0D38-4359-BC88-6C30CF94BC2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24243" y="3470145"/>
            <a:ext cx="6854561" cy="1341412"/>
          </a:xfrm>
          <a:prstGeom prst="rect">
            <a:avLst/>
          </a:prstGeom>
        </p:spPr>
      </p:pic>
      <p:pic>
        <p:nvPicPr>
          <p:cNvPr id="5" name="Picture 4" descr="A close up of a logo&#10;&#10;Description generated with high confidence">
            <a:extLst>
              <a:ext uri="{FF2B5EF4-FFF2-40B4-BE49-F238E27FC236}">
                <a16:creationId xmlns:a16="http://schemas.microsoft.com/office/drawing/2014/main" id="{68B83A18-A3EE-4D0F-84B5-D788C2B958E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9895699">
            <a:off x="5107912" y="3016923"/>
            <a:ext cx="1823776" cy="2199896"/>
          </a:xfrm>
          <a:prstGeom prst="rect">
            <a:avLst/>
          </a:prstGeom>
        </p:spPr>
      </p:pic>
      <p:pic>
        <p:nvPicPr>
          <p:cNvPr id="7" name="Picture 6" descr="A close up of a flower&#10;&#10;Description generated with high confidence">
            <a:extLst>
              <a:ext uri="{FF2B5EF4-FFF2-40B4-BE49-F238E27FC236}">
                <a16:creationId xmlns:a16="http://schemas.microsoft.com/office/drawing/2014/main" id="{BF333402-7BF3-4B2C-B7B1-963C3A57517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070822" y="141830"/>
            <a:ext cx="983792" cy="983792"/>
          </a:xfrm>
          <a:prstGeom prst="rect">
            <a:avLst/>
          </a:prstGeom>
        </p:spPr>
      </p:pic>
      <p:pic>
        <p:nvPicPr>
          <p:cNvPr id="8" name="Picture 7" descr="A close up of a flower&#10;&#10;Description generated with high confidence">
            <a:extLst>
              <a:ext uri="{FF2B5EF4-FFF2-40B4-BE49-F238E27FC236}">
                <a16:creationId xmlns:a16="http://schemas.microsoft.com/office/drawing/2014/main" id="{64291C02-9952-47BE-9648-BA615A21F31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822200" y="141830"/>
            <a:ext cx="983792" cy="983792"/>
          </a:xfrm>
          <a:prstGeom prst="rect">
            <a:avLst/>
          </a:prstGeom>
        </p:spPr>
      </p:pic>
      <p:sp>
        <p:nvSpPr>
          <p:cNvPr id="11" name="TextBox 10"/>
          <p:cNvSpPr txBox="1"/>
          <p:nvPr/>
        </p:nvSpPr>
        <p:spPr>
          <a:xfrm>
            <a:off x="4949687" y="1689652"/>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3732027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840" fill="hold"/>
                                        <p:tgtEl>
                                          <p:spTgt spid="9"/>
                                        </p:tgtEl>
                                      </p:cBhvr>
                                    </p:cmd>
                                  </p:childTnLst>
                                </p:cTn>
                              </p:par>
                              <p:par>
                                <p:cTn id="7" presetID="8" presetClass="emph" presetSubtype="0" repeatCount="indefinite" accel="10000" autoRev="1" fill="hold" nodeType="withEffect">
                                  <p:stCondLst>
                                    <p:cond delay="0"/>
                                  </p:stCondLst>
                                  <p:childTnLst>
                                    <p:animRot by="3000000">
                                      <p:cBhvr>
                                        <p:cTn id="8" dur="1500" fill="hold"/>
                                        <p:tgtEl>
                                          <p:spTgt spid="5"/>
                                        </p:tgtEl>
                                        <p:attrNameLst>
                                          <p:attrName>r</p:attrName>
                                        </p:attrNameLst>
                                      </p:cBhvr>
                                    </p:animRot>
                                  </p:childTnLst>
                                </p:cTn>
                              </p:par>
                              <p:par>
                                <p:cTn id="9" presetID="6" presetClass="emph" presetSubtype="0" repeatCount="indefinite" autoRev="1" fill="hold" nodeType="withEffect">
                                  <p:stCondLst>
                                    <p:cond delay="0"/>
                                  </p:stCondLst>
                                  <p:childTnLst>
                                    <p:animScale>
                                      <p:cBhvr>
                                        <p:cTn id="10" dur="1000" fill="hold"/>
                                        <p:tgtEl>
                                          <p:spTgt spid="4"/>
                                        </p:tgtEl>
                                      </p:cBhvr>
                                      <p:by x="150000" y="150000"/>
                                    </p:animScale>
                                  </p:childTnLst>
                                </p:cTn>
                              </p:par>
                              <p:par>
                                <p:cTn id="11" presetID="8" presetClass="emph" presetSubtype="0" repeatCount="indefinite" fill="hold" nodeType="withEffect">
                                  <p:stCondLst>
                                    <p:cond delay="0"/>
                                  </p:stCondLst>
                                  <p:childTnLst>
                                    <p:animRot by="21600000">
                                      <p:cBhvr>
                                        <p:cTn id="12" dur="4000" fill="hold"/>
                                        <p:tgtEl>
                                          <p:spTgt spid="7"/>
                                        </p:tgtEl>
                                        <p:attrNameLst>
                                          <p:attrName>r</p:attrName>
                                        </p:attrNameLst>
                                      </p:cBhvr>
                                    </p:animRot>
                                  </p:childTnLst>
                                </p:cTn>
                              </p:par>
                              <p:par>
                                <p:cTn id="13" presetID="8" presetClass="emph" presetSubtype="0" repeatCount="indefinite" fill="hold" nodeType="withEffect">
                                  <p:stCondLst>
                                    <p:cond delay="0"/>
                                  </p:stCondLst>
                                  <p:childTnLst>
                                    <p:animRot by="21600000">
                                      <p:cBhvr>
                                        <p:cTn id="14" dur="4000" fill="hold"/>
                                        <p:tgtEl>
                                          <p:spTgt spid="8"/>
                                        </p:tgtEl>
                                        <p:attrNameLst>
                                          <p:attrName>r</p:attrName>
                                        </p:attrNameLst>
                                      </p:cBhvr>
                                    </p:animRot>
                                  </p:childTnLst>
                                </p:cTn>
                              </p:par>
                              <p:par>
                                <p:cTn id="15" presetID="1" presetClass="mediacall" presetSubtype="0" fill="hold" nodeType="withEffect">
                                  <p:stCondLst>
                                    <p:cond delay="0"/>
                                  </p:stCondLst>
                                  <p:childTnLst>
                                    <p:cmd type="call" cmd="playFrom(0.0)">
                                      <p:cBhvr>
                                        <p:cTn id="16" dur="85344" fill="hold"/>
                                        <p:tgtEl>
                                          <p:spTgt spid="2"/>
                                        </p:tgtEl>
                                      </p:cBhvr>
                                    </p:cmd>
                                  </p:childTnLst>
                                </p:cTn>
                              </p:par>
                            </p:childTnLst>
                          </p:cTn>
                        </p:par>
                      </p:childTnLst>
                    </p:cTn>
                  </p:par>
                  <p:par>
                    <p:cTn id="17" fill="hold">
                      <p:stCondLst>
                        <p:cond delay="indefinite"/>
                      </p:stCondLst>
                      <p:childTnLst>
                        <p:par>
                          <p:cTn id="18" fill="hold">
                            <p:stCondLst>
                              <p:cond delay="0"/>
                            </p:stCondLst>
                            <p:childTnLst>
                              <p:par>
                                <p:cTn id="19" presetID="30" presetClass="emph" presetSubtype="0" fill="hold" grpId="0" nodeType="clickEffect">
                                  <p:stCondLst>
                                    <p:cond delay="0"/>
                                  </p:stCondLst>
                                  <p:childTnLst>
                                    <p:animClr clrSpc="hsl" dir="cw">
                                      <p:cBhvr override="childStyle">
                                        <p:cTn id="20" dur="500" fill="hold"/>
                                        <p:tgtEl>
                                          <p:spTgt spid="6">
                                            <p:txEl>
                                              <p:pRg st="0" end="0"/>
                                            </p:txEl>
                                          </p:spTgt>
                                        </p:tgtEl>
                                        <p:attrNameLst>
                                          <p:attrName>style.color</p:attrName>
                                        </p:attrNameLst>
                                      </p:cBhvr>
                                      <p:by>
                                        <p:hsl h="0" s="12549" l="25098"/>
                                      </p:by>
                                    </p:animClr>
                                    <p:animClr clrSpc="hsl" dir="cw">
                                      <p:cBhvr>
                                        <p:cTn id="21" dur="500" fill="hold"/>
                                        <p:tgtEl>
                                          <p:spTgt spid="6">
                                            <p:txEl>
                                              <p:pRg st="0" end="0"/>
                                            </p:txEl>
                                          </p:spTgt>
                                        </p:tgtEl>
                                        <p:attrNameLst>
                                          <p:attrName>fillcolor</p:attrName>
                                        </p:attrNameLst>
                                      </p:cBhvr>
                                      <p:by>
                                        <p:hsl h="0" s="12549" l="25098"/>
                                      </p:by>
                                    </p:animClr>
                                    <p:animClr clrSpc="hsl" dir="cw">
                                      <p:cBhvr>
                                        <p:cTn id="22" dur="500" fill="hold"/>
                                        <p:tgtEl>
                                          <p:spTgt spid="6">
                                            <p:txEl>
                                              <p:pRg st="0" end="0"/>
                                            </p:txEl>
                                          </p:spTgt>
                                        </p:tgtEl>
                                        <p:attrNameLst>
                                          <p:attrName>stroke.color</p:attrName>
                                        </p:attrNameLst>
                                      </p:cBhvr>
                                      <p:by>
                                        <p:hsl h="0" s="12549" l="25098"/>
                                      </p:by>
                                    </p:animClr>
                                    <p:set>
                                      <p:cBhvr>
                                        <p:cTn id="23" dur="500" fill="hold"/>
                                        <p:tgtEl>
                                          <p:spTgt spid="6">
                                            <p:txEl>
                                              <p:pRg st="0" end="0"/>
                                            </p:txEl>
                                          </p:spTgt>
                                        </p:tgtEl>
                                        <p:attrNameLst>
                                          <p:attrName>fill.type</p:attrName>
                                        </p:attrNameLst>
                                      </p:cBhvr>
                                      <p:to>
                                        <p:strVal val="solid"/>
                                      </p:to>
                                    </p:set>
                                  </p:childTnLst>
                                </p:cTn>
                              </p:par>
                              <p:par>
                                <p:cTn id="24" presetID="30" presetClass="emph" presetSubtype="0" fill="hold" grpId="0" nodeType="withEffect">
                                  <p:stCondLst>
                                    <p:cond delay="0"/>
                                  </p:stCondLst>
                                  <p:childTnLst>
                                    <p:animClr clrSpc="hsl" dir="cw">
                                      <p:cBhvr override="childStyle">
                                        <p:cTn id="25" dur="500" fill="hold"/>
                                        <p:tgtEl>
                                          <p:spTgt spid="6">
                                            <p:txEl>
                                              <p:pRg st="1" end="1"/>
                                            </p:txEl>
                                          </p:spTgt>
                                        </p:tgtEl>
                                        <p:attrNameLst>
                                          <p:attrName>style.color</p:attrName>
                                        </p:attrNameLst>
                                      </p:cBhvr>
                                      <p:by>
                                        <p:hsl h="0" s="12549" l="25098"/>
                                      </p:by>
                                    </p:animClr>
                                    <p:animClr clrSpc="hsl" dir="cw">
                                      <p:cBhvr>
                                        <p:cTn id="26" dur="500" fill="hold"/>
                                        <p:tgtEl>
                                          <p:spTgt spid="6">
                                            <p:txEl>
                                              <p:pRg st="1" end="1"/>
                                            </p:txEl>
                                          </p:spTgt>
                                        </p:tgtEl>
                                        <p:attrNameLst>
                                          <p:attrName>fillcolor</p:attrName>
                                        </p:attrNameLst>
                                      </p:cBhvr>
                                      <p:by>
                                        <p:hsl h="0" s="12549" l="25098"/>
                                      </p:by>
                                    </p:animClr>
                                    <p:animClr clrSpc="hsl" dir="cw">
                                      <p:cBhvr>
                                        <p:cTn id="27" dur="500" fill="hold"/>
                                        <p:tgtEl>
                                          <p:spTgt spid="6">
                                            <p:txEl>
                                              <p:pRg st="1" end="1"/>
                                            </p:txEl>
                                          </p:spTgt>
                                        </p:tgtEl>
                                        <p:attrNameLst>
                                          <p:attrName>stroke.color</p:attrName>
                                        </p:attrNameLst>
                                      </p:cBhvr>
                                      <p:by>
                                        <p:hsl h="0" s="12549" l="25098"/>
                                      </p:by>
                                    </p:animClr>
                                    <p:set>
                                      <p:cBhvr>
                                        <p:cTn id="28" dur="500" fill="hold"/>
                                        <p:tgtEl>
                                          <p:spTgt spid="6">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video>
              <p:cMediaNode vol="100000">
                <p:cTn id="29" fill="hold" display="0">
                  <p:stCondLst>
                    <p:cond delay="indefinite"/>
                  </p:stCondLst>
                </p:cTn>
                <p:tgtEl>
                  <p:spTgt spid="9"/>
                </p:tgtEl>
              </p:cMediaNode>
            </p:video>
            <p:audio>
              <p:cMediaNode vol="80000">
                <p:cTn id="30" fill="hold" display="0">
                  <p:stCondLst>
                    <p:cond delay="indefinite"/>
                  </p:stCondLst>
                  <p:endCondLst>
                    <p:cond evt="onStopAudio" delay="0">
                      <p:tgtEl>
                        <p:sldTgt/>
                      </p:tgtEl>
                    </p:cond>
                  </p:endCondLst>
                </p:cTn>
                <p:tgtEl>
                  <p:spTgt spid="2"/>
                </p:tgtEl>
              </p:cMediaNode>
            </p:audio>
          </p:childTnLst>
        </p:cTn>
      </p:par>
    </p:tnLst>
    <p:bldLst>
      <p:bldP spid="6" grpId="0" build="allAtOnce"/>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761421B1-1906-4F8E-BF53-DF1E9D07C1F2}"/>
              </a:ext>
            </a:extLst>
          </p:cNvPr>
          <p:cNvSpPr txBox="1"/>
          <p:nvPr/>
        </p:nvSpPr>
        <p:spPr>
          <a:xfrm>
            <a:off x="3030358" y="460182"/>
            <a:ext cx="5702273" cy="707886"/>
          </a:xfrm>
          <a:prstGeom prst="rect">
            <a:avLst/>
          </a:prstGeom>
          <a:solidFill>
            <a:srgbClr val="FFC000"/>
          </a:solidFill>
          <a:ln w="38100">
            <a:solidFill>
              <a:srgbClr val="92D050"/>
            </a:solidFill>
          </a:ln>
        </p:spPr>
        <p:txBody>
          <a:bodyPr wrap="square">
            <a:spAutoFit/>
          </a:bodyPr>
          <a:lstStyle/>
          <a:p>
            <a:pPr algn="ctr">
              <a:spcBef>
                <a:spcPts val="600"/>
              </a:spcBef>
            </a:pPr>
            <a:r>
              <a:rPr lang="en-US" sz="4000" b="1">
                <a:solidFill>
                  <a:prstClr val="white"/>
                </a:solidFill>
                <a:latin typeface="Times New Roman" panose="02020603050405020304" pitchFamily="18" charset="0"/>
                <a:cs typeface="Times New Roman" panose="02020603050405020304" pitchFamily="18" charset="0"/>
              </a:rPr>
              <a:t>KHỞI </a:t>
            </a:r>
            <a:r>
              <a:rPr lang="en-US" sz="4000" b="1" dirty="0">
                <a:solidFill>
                  <a:prstClr val="white"/>
                </a:solidFill>
                <a:latin typeface="Times New Roman" panose="02020603050405020304" pitchFamily="18" charset="0"/>
                <a:cs typeface="Times New Roman" panose="02020603050405020304" pitchFamily="18" charset="0"/>
              </a:rPr>
              <a:t>ĐỘNG</a:t>
            </a:r>
          </a:p>
        </p:txBody>
      </p:sp>
      <p:pic>
        <p:nvPicPr>
          <p:cNvPr id="18" name="Hình ảnh 17">
            <a:extLst>
              <a:ext uri="{FF2B5EF4-FFF2-40B4-BE49-F238E27FC236}">
                <a16:creationId xmlns:a16="http://schemas.microsoft.com/office/drawing/2014/main" id="{C280E3F0-5C84-97D8-BF0C-63DDC008BA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5344" y="3313530"/>
            <a:ext cx="4229100" cy="4229100"/>
          </a:xfrm>
          <a:prstGeom prst="rect">
            <a:avLst/>
          </a:prstGeom>
        </p:spPr>
      </p:pic>
      <p:sp>
        <p:nvSpPr>
          <p:cNvPr id="19" name="Bong bóng Lời nói: Hình bầu dục 18">
            <a:extLst>
              <a:ext uri="{FF2B5EF4-FFF2-40B4-BE49-F238E27FC236}">
                <a16:creationId xmlns:a16="http://schemas.microsoft.com/office/drawing/2014/main" id="{D7CDBC88-B427-A7CB-2E10-7D972648A012}"/>
              </a:ext>
            </a:extLst>
          </p:cNvPr>
          <p:cNvSpPr/>
          <p:nvPr/>
        </p:nvSpPr>
        <p:spPr>
          <a:xfrm>
            <a:off x="2776970" y="1355304"/>
            <a:ext cx="6526086" cy="2800350"/>
          </a:xfrm>
          <a:prstGeom prst="wedgeEllipseCallout">
            <a:avLst/>
          </a:prstGeom>
          <a:solidFill>
            <a:srgbClr val="55AA2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err="1">
                <a:solidFill>
                  <a:prstClr val="white"/>
                </a:solidFill>
                <a:latin typeface="Times New Roman" panose="02020603050405020304" pitchFamily="18" charset="0"/>
                <a:ea typeface="Times New Roman" panose="02020603050405020304" pitchFamily="18" charset="0"/>
              </a:rPr>
              <a:t>Xem</a:t>
            </a:r>
            <a:r>
              <a:rPr lang="en-US" sz="3200" b="1" dirty="0">
                <a:solidFill>
                  <a:prstClr val="white"/>
                </a:solidFill>
                <a:latin typeface="Times New Roman" panose="02020603050405020304" pitchFamily="18" charset="0"/>
                <a:ea typeface="Times New Roman" panose="02020603050405020304" pitchFamily="18" charset="0"/>
              </a:rPr>
              <a:t> </a:t>
            </a:r>
            <a:r>
              <a:rPr lang="en-US" sz="3200" b="1" dirty="0" err="1">
                <a:solidFill>
                  <a:prstClr val="white"/>
                </a:solidFill>
                <a:latin typeface="Times New Roman" panose="02020603050405020304" pitchFamily="18" charset="0"/>
                <a:ea typeface="Times New Roman" panose="02020603050405020304" pitchFamily="18" charset="0"/>
              </a:rPr>
              <a:t>hình</a:t>
            </a:r>
            <a:r>
              <a:rPr lang="en-US" sz="3200" b="1" dirty="0">
                <a:solidFill>
                  <a:prstClr val="white"/>
                </a:solidFill>
                <a:latin typeface="Times New Roman" panose="02020603050405020304" pitchFamily="18" charset="0"/>
                <a:ea typeface="Times New Roman" panose="02020603050405020304" pitchFamily="18" charset="0"/>
              </a:rPr>
              <a:t> </a:t>
            </a:r>
            <a:r>
              <a:rPr lang="en-US" sz="3200" b="1" dirty="0" err="1">
                <a:solidFill>
                  <a:prstClr val="white"/>
                </a:solidFill>
                <a:latin typeface="Times New Roman" panose="02020603050405020304" pitchFamily="18" charset="0"/>
                <a:ea typeface="Times New Roman" panose="02020603050405020304" pitchFamily="18" charset="0"/>
              </a:rPr>
              <a:t>ảnh</a:t>
            </a:r>
            <a:r>
              <a:rPr lang="en-US" sz="3200" b="1" dirty="0">
                <a:solidFill>
                  <a:prstClr val="white"/>
                </a:solidFill>
                <a:latin typeface="Times New Roman" panose="02020603050405020304" pitchFamily="18" charset="0"/>
                <a:ea typeface="Times New Roman" panose="02020603050405020304" pitchFamily="18" charset="0"/>
              </a:rPr>
              <a:t> video </a:t>
            </a:r>
            <a:r>
              <a:rPr lang="en-US" sz="3200" b="1" dirty="0" err="1">
                <a:solidFill>
                  <a:prstClr val="white"/>
                </a:solidFill>
                <a:latin typeface="Times New Roman" panose="02020603050405020304" pitchFamily="18" charset="0"/>
                <a:ea typeface="Times New Roman" panose="02020603050405020304" pitchFamily="18" charset="0"/>
              </a:rPr>
              <a:t>và</a:t>
            </a:r>
            <a:r>
              <a:rPr lang="en-US" sz="3200" b="1" dirty="0">
                <a:solidFill>
                  <a:prstClr val="white"/>
                </a:solidFill>
                <a:latin typeface="Times New Roman" panose="02020603050405020304" pitchFamily="18" charset="0"/>
                <a:ea typeface="Times New Roman" panose="02020603050405020304" pitchFamily="18" charset="0"/>
              </a:rPr>
              <a:t> </a:t>
            </a:r>
            <a:r>
              <a:rPr lang="en-US" sz="3200" b="1" dirty="0" err="1">
                <a:solidFill>
                  <a:prstClr val="white"/>
                </a:solidFill>
                <a:latin typeface="Times New Roman" panose="02020603050405020304" pitchFamily="18" charset="0"/>
                <a:ea typeface="Times New Roman" panose="02020603050405020304" pitchFamily="18" charset="0"/>
              </a:rPr>
              <a:t>nghe</a:t>
            </a:r>
            <a:r>
              <a:rPr lang="en-US" sz="3200" b="1" dirty="0">
                <a:solidFill>
                  <a:prstClr val="white"/>
                </a:solidFill>
                <a:latin typeface="Times New Roman" panose="02020603050405020304" pitchFamily="18" charset="0"/>
                <a:ea typeface="Times New Roman" panose="02020603050405020304" pitchFamily="18" charset="0"/>
              </a:rPr>
              <a:t> </a:t>
            </a:r>
            <a:r>
              <a:rPr lang="en-US" sz="3200" b="1" dirty="0" err="1">
                <a:solidFill>
                  <a:prstClr val="white"/>
                </a:solidFill>
                <a:latin typeface="Times New Roman" panose="02020603050405020304" pitchFamily="18" charset="0"/>
                <a:ea typeface="Times New Roman" panose="02020603050405020304" pitchFamily="18" charset="0"/>
              </a:rPr>
              <a:t>giai</a:t>
            </a:r>
            <a:r>
              <a:rPr lang="en-US" sz="3200" b="1" dirty="0">
                <a:solidFill>
                  <a:prstClr val="white"/>
                </a:solidFill>
                <a:latin typeface="Times New Roman" panose="02020603050405020304" pitchFamily="18" charset="0"/>
                <a:ea typeface="Times New Roman" panose="02020603050405020304" pitchFamily="18" charset="0"/>
              </a:rPr>
              <a:t> </a:t>
            </a:r>
            <a:r>
              <a:rPr lang="en-US" sz="3200" b="1" dirty="0" err="1">
                <a:solidFill>
                  <a:prstClr val="white"/>
                </a:solidFill>
                <a:latin typeface="Times New Roman" panose="02020603050405020304" pitchFamily="18" charset="0"/>
                <a:ea typeface="Times New Roman" panose="02020603050405020304" pitchFamily="18" charset="0"/>
              </a:rPr>
              <a:t>điệu</a:t>
            </a:r>
            <a:r>
              <a:rPr lang="en-US" sz="3200" b="1" dirty="0">
                <a:solidFill>
                  <a:prstClr val="white"/>
                </a:solidFill>
                <a:latin typeface="Times New Roman" panose="02020603050405020304" pitchFamily="18" charset="0"/>
                <a:ea typeface="Times New Roman" panose="02020603050405020304" pitchFamily="18" charset="0"/>
              </a:rPr>
              <a:t> </a:t>
            </a:r>
            <a:r>
              <a:rPr lang="en-US" sz="3200" b="1" dirty="0" err="1">
                <a:solidFill>
                  <a:prstClr val="white"/>
                </a:solidFill>
                <a:latin typeface="Times New Roman" panose="02020603050405020304" pitchFamily="18" charset="0"/>
                <a:ea typeface="Times New Roman" panose="02020603050405020304" pitchFamily="18" charset="0"/>
              </a:rPr>
              <a:t>bài</a:t>
            </a:r>
            <a:r>
              <a:rPr lang="en-US" sz="3200" b="1" dirty="0">
                <a:solidFill>
                  <a:prstClr val="white"/>
                </a:solidFill>
                <a:latin typeface="Times New Roman" panose="02020603050405020304" pitchFamily="18" charset="0"/>
                <a:ea typeface="Times New Roman" panose="02020603050405020304" pitchFamily="18" charset="0"/>
              </a:rPr>
              <a:t> </a:t>
            </a:r>
            <a:r>
              <a:rPr lang="en-US" sz="3200" b="1" dirty="0" err="1">
                <a:solidFill>
                  <a:prstClr val="white"/>
                </a:solidFill>
                <a:latin typeface="Times New Roman" panose="02020603050405020304" pitchFamily="18" charset="0"/>
                <a:ea typeface="Times New Roman" panose="02020603050405020304" pitchFamily="18" charset="0"/>
              </a:rPr>
              <a:t>hát</a:t>
            </a:r>
            <a:endParaRPr lang="en-US" sz="3200" b="1" dirty="0">
              <a:solidFill>
                <a:prstClr val="white"/>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92473687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1"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55"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p:cTn id="17" dur="1000" fill="hold"/>
                                        <p:tgtEl>
                                          <p:spTgt spid="19"/>
                                        </p:tgtEl>
                                        <p:attrNameLst>
                                          <p:attrName>ppt_w</p:attrName>
                                        </p:attrNameLst>
                                      </p:cBhvr>
                                      <p:tavLst>
                                        <p:tav tm="0">
                                          <p:val>
                                            <p:strVal val="#ppt_w*0.70"/>
                                          </p:val>
                                        </p:tav>
                                        <p:tav tm="100000">
                                          <p:val>
                                            <p:strVal val="#ppt_w"/>
                                          </p:val>
                                        </p:tav>
                                      </p:tavLst>
                                    </p:anim>
                                    <p:anim calcmode="lin" valueType="num">
                                      <p:cBhvr>
                                        <p:cTn id="18" dur="1000" fill="hold"/>
                                        <p:tgtEl>
                                          <p:spTgt spid="19"/>
                                        </p:tgtEl>
                                        <p:attrNameLst>
                                          <p:attrName>ppt_h</p:attrName>
                                        </p:attrNameLst>
                                      </p:cBhvr>
                                      <p:tavLst>
                                        <p:tav tm="0">
                                          <p:val>
                                            <p:strVal val="#ppt_h"/>
                                          </p:val>
                                        </p:tav>
                                        <p:tav tm="100000">
                                          <p:val>
                                            <p:strVal val="#ppt_h"/>
                                          </p:val>
                                        </p:tav>
                                      </p:tavLst>
                                    </p:anim>
                                    <p:animEffect transition="in" filter="fade">
                                      <p:cBhvr>
                                        <p:cTn id="19" dur="1000"/>
                                        <p:tgtEl>
                                          <p:spTgt spid="19"/>
                                        </p:tgtEl>
                                      </p:cBhvr>
                                    </p:animEffect>
                                  </p:childTnLst>
                                </p:cTn>
                              </p:par>
                              <p:par>
                                <p:cTn id="20" presetID="55" presetClass="entr" presetSubtype="0"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p:cTn id="22" dur="1000" fill="hold"/>
                                        <p:tgtEl>
                                          <p:spTgt spid="18"/>
                                        </p:tgtEl>
                                        <p:attrNameLst>
                                          <p:attrName>ppt_w</p:attrName>
                                        </p:attrNameLst>
                                      </p:cBhvr>
                                      <p:tavLst>
                                        <p:tav tm="0">
                                          <p:val>
                                            <p:strVal val="#ppt_w*0.70"/>
                                          </p:val>
                                        </p:tav>
                                        <p:tav tm="100000">
                                          <p:val>
                                            <p:strVal val="#ppt_w"/>
                                          </p:val>
                                        </p:tav>
                                      </p:tavLst>
                                    </p:anim>
                                    <p:anim calcmode="lin" valueType="num">
                                      <p:cBhvr>
                                        <p:cTn id="23" dur="1000" fill="hold"/>
                                        <p:tgtEl>
                                          <p:spTgt spid="18"/>
                                        </p:tgtEl>
                                        <p:attrNameLst>
                                          <p:attrName>ppt_h</p:attrName>
                                        </p:attrNameLst>
                                      </p:cBhvr>
                                      <p:tavLst>
                                        <p:tav tm="0">
                                          <p:val>
                                            <p:strVal val="#ppt_h"/>
                                          </p:val>
                                        </p:tav>
                                        <p:tav tm="100000">
                                          <p:val>
                                            <p:strVal val="#ppt_h"/>
                                          </p:val>
                                        </p:tav>
                                      </p:tavLst>
                                    </p:anim>
                                    <p:animEffect transition="in" filter="fade">
                                      <p:cBhvr>
                                        <p:cTn id="24"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1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9000"/>
            <a:lum/>
          </a:blip>
          <a:srcRect/>
          <a:stretch>
            <a:fillRect/>
          </a:stretch>
        </a:blipFill>
        <a:effectLst/>
      </p:bgPr>
    </p:bg>
    <p:spTree>
      <p:nvGrpSpPr>
        <p:cNvPr id="1" name=""/>
        <p:cNvGrpSpPr/>
        <p:nvPr/>
      </p:nvGrpSpPr>
      <p:grpSpPr>
        <a:xfrm>
          <a:off x="0" y="0"/>
          <a:ext cx="0" cy="0"/>
          <a:chOff x="0" y="0"/>
          <a:chExt cx="0" cy="0"/>
        </a:xfrm>
      </p:grpSpPr>
      <p:sp>
        <p:nvSpPr>
          <p:cNvPr id="11" name="TextBox 10"/>
          <p:cNvSpPr txBox="1"/>
          <p:nvPr/>
        </p:nvSpPr>
        <p:spPr>
          <a:xfrm>
            <a:off x="753778" y="1719255"/>
            <a:ext cx="963725" cy="1015663"/>
          </a:xfrm>
          <a:prstGeom prst="rect">
            <a:avLst/>
          </a:prstGeom>
          <a:noFill/>
        </p:spPr>
        <p:txBody>
          <a:bodyPr wrap="none" rtlCol="0">
            <a:spAutoFit/>
          </a:bodyPr>
          <a:lstStyle>
            <a:defPPr>
              <a:defRPr lang="en-US"/>
            </a:defPPr>
            <a:lvl1pPr algn="ctr">
              <a:defRPr sz="6000" b="1">
                <a:solidFill>
                  <a:schemeClr val="bg1"/>
                </a:solidFill>
                <a:effectLst>
                  <a:glow rad="101600">
                    <a:schemeClr val="accent5">
                      <a:satMod val="175000"/>
                      <a:alpha val="40000"/>
                    </a:schemeClr>
                  </a:glow>
                  <a:outerShdw blurRad="38100" dist="38100" dir="2700000" algn="tl">
                    <a:srgbClr val="000000">
                      <a:alpha val="43137"/>
                    </a:srgbClr>
                  </a:outerShdw>
                </a:effectLst>
                <a:latin typeface="UTM Swiss Condensed" panose="02000500000000000000" pitchFamily="2" charset="0"/>
              </a:defRPr>
            </a:lvl1pPr>
          </a:lstStyle>
          <a:p>
            <a:pPr>
              <a:defRPr/>
            </a:pPr>
            <a:r>
              <a:rPr lang="vi-VN" dirty="0">
                <a:solidFill>
                  <a:prstClr val="white"/>
                </a:solidFill>
                <a:effectLst>
                  <a:glow rad="101600">
                    <a:srgbClr val="4472C4">
                      <a:satMod val="175000"/>
                      <a:alpha val="40000"/>
                    </a:srgbClr>
                  </a:glow>
                  <a:outerShdw blurRad="38100" dist="38100" dir="2700000" algn="tl">
                    <a:srgbClr val="000000">
                      <a:alpha val="43137"/>
                    </a:srgbClr>
                  </a:outerShdw>
                </a:effectLst>
                <a:cs typeface="Arial"/>
                <a:sym typeface="Arial"/>
              </a:rPr>
              <a:t>0</a:t>
            </a:r>
            <a:r>
              <a:rPr lang="en-US" dirty="0">
                <a:solidFill>
                  <a:prstClr val="white"/>
                </a:solidFill>
                <a:effectLst>
                  <a:glow rad="101600">
                    <a:srgbClr val="4472C4">
                      <a:satMod val="175000"/>
                      <a:alpha val="40000"/>
                    </a:srgbClr>
                  </a:glow>
                  <a:outerShdw blurRad="38100" dist="38100" dir="2700000" algn="tl">
                    <a:srgbClr val="000000">
                      <a:alpha val="43137"/>
                    </a:srgbClr>
                  </a:outerShdw>
                </a:effectLst>
                <a:cs typeface="Arial"/>
                <a:sym typeface="Arial"/>
              </a:rPr>
              <a:t>1</a:t>
            </a:r>
          </a:p>
        </p:txBody>
      </p:sp>
      <p:pic>
        <p:nvPicPr>
          <p:cNvPr id="12" name="Picture 11" descr="A close up of a logo&#10;&#10;Description generated with high confidence">
            <a:extLst>
              <a:ext uri="{FF2B5EF4-FFF2-40B4-BE49-F238E27FC236}">
                <a16:creationId xmlns:a16="http://schemas.microsoft.com/office/drawing/2014/main" id="{8359ED9B-1E1E-47DB-ABCE-B0A8E89B90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49743" y="193580"/>
            <a:ext cx="1153923" cy="1165462"/>
          </a:xfrm>
          <a:prstGeom prst="rect">
            <a:avLst/>
          </a:prstGeom>
        </p:spPr>
      </p:pic>
      <p:pic>
        <p:nvPicPr>
          <p:cNvPr id="13" name="Picture 12" descr="A picture containing fireworks, outdoor object&#10;&#10;Description generated with very high confidence">
            <a:extLst>
              <a:ext uri="{FF2B5EF4-FFF2-40B4-BE49-F238E27FC236}">
                <a16:creationId xmlns:a16="http://schemas.microsoft.com/office/drawing/2014/main" id="{41187DC0-86B3-4928-AF43-38F8C120596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38352" y="451572"/>
            <a:ext cx="3318812" cy="649479"/>
          </a:xfrm>
          <a:prstGeom prst="rect">
            <a:avLst/>
          </a:prstGeom>
        </p:spPr>
      </p:pic>
      <p:pic>
        <p:nvPicPr>
          <p:cNvPr id="14" name="Picture 13" descr="A close up of a logo&#10;&#10;Description generated with high confidence">
            <a:extLst>
              <a:ext uri="{FF2B5EF4-FFF2-40B4-BE49-F238E27FC236}">
                <a16:creationId xmlns:a16="http://schemas.microsoft.com/office/drawing/2014/main" id="{AE42EC13-2D7C-4AA0-ADFC-CCC68D10A47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9895699">
            <a:off x="8504149" y="396198"/>
            <a:ext cx="642590" cy="775111"/>
          </a:xfrm>
          <a:prstGeom prst="rect">
            <a:avLst/>
          </a:prstGeom>
        </p:spPr>
      </p:pic>
      <p:pic>
        <p:nvPicPr>
          <p:cNvPr id="15" name="Picture 14" descr="A close up of a logo&#10;&#10;Description generated with high confidence">
            <a:extLst>
              <a:ext uri="{FF2B5EF4-FFF2-40B4-BE49-F238E27FC236}">
                <a16:creationId xmlns:a16="http://schemas.microsoft.com/office/drawing/2014/main" id="{DC787198-ADB0-47EE-A01D-437E15E2EEF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70514" y="221937"/>
            <a:ext cx="1153923" cy="1165462"/>
          </a:xfrm>
          <a:prstGeom prst="rect">
            <a:avLst/>
          </a:prstGeom>
        </p:spPr>
      </p:pic>
      <p:pic>
        <p:nvPicPr>
          <p:cNvPr id="16" name="Picture 15" descr="A picture containing fireworks, outdoor object&#10;&#10;Description generated with very high confidence">
            <a:extLst>
              <a:ext uri="{FF2B5EF4-FFF2-40B4-BE49-F238E27FC236}">
                <a16:creationId xmlns:a16="http://schemas.microsoft.com/office/drawing/2014/main" id="{9ADA4627-2E65-42C9-9488-0D93B9A3FD6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60384" y="345239"/>
            <a:ext cx="3318812" cy="649479"/>
          </a:xfrm>
          <a:prstGeom prst="rect">
            <a:avLst/>
          </a:prstGeom>
        </p:spPr>
      </p:pic>
      <p:pic>
        <p:nvPicPr>
          <p:cNvPr id="17" name="Picture 16" descr="A close up of a logo&#10;&#10;Description generated with high confidence">
            <a:extLst>
              <a:ext uri="{FF2B5EF4-FFF2-40B4-BE49-F238E27FC236}">
                <a16:creationId xmlns:a16="http://schemas.microsoft.com/office/drawing/2014/main" id="{771FE0F0-5D6C-4DB6-9208-E6ED7CAB078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9895699">
            <a:off x="3726181" y="289865"/>
            <a:ext cx="642590" cy="775111"/>
          </a:xfrm>
          <a:prstGeom prst="rect">
            <a:avLst/>
          </a:prstGeom>
        </p:spPr>
      </p:pic>
      <p:pic>
        <p:nvPicPr>
          <p:cNvPr id="20" name="Picture 115" descr="ALRMCLOK"/>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593599" y="4656221"/>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fontAlgn="base" hangingPunct="0">
              <a:spcBef>
                <a:spcPct val="0"/>
              </a:spcBef>
              <a:spcAft>
                <a:spcPct val="0"/>
              </a:spcAft>
              <a:defRPr/>
            </a:pPr>
            <a:r>
              <a:rPr lang="en-US" altLang="en-US" sz="2800">
                <a:solidFill>
                  <a:srgbClr val="DC2608"/>
                </a:solidFill>
                <a:latin typeface=".VnBlack" pitchFamily="34" charset="0"/>
                <a:sym typeface="Arial"/>
              </a:rPr>
              <a:t>15</a:t>
            </a:r>
          </a:p>
        </p:txBody>
      </p:sp>
      <p:sp>
        <p:nvSpPr>
          <p:cNvPr id="22"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fontAlgn="base" hangingPunct="0">
              <a:spcBef>
                <a:spcPct val="0"/>
              </a:spcBef>
              <a:spcAft>
                <a:spcPct val="0"/>
              </a:spcAft>
              <a:defRPr/>
            </a:pPr>
            <a:r>
              <a:rPr lang="en-US" altLang="en-US" sz="2800">
                <a:solidFill>
                  <a:srgbClr val="DC2608"/>
                </a:solidFill>
                <a:latin typeface=".VnBlack" pitchFamily="34" charset="0"/>
                <a:sym typeface="Arial"/>
              </a:rPr>
              <a:t>14</a:t>
            </a:r>
          </a:p>
        </p:txBody>
      </p:sp>
      <p:sp>
        <p:nvSpPr>
          <p:cNvPr id="23"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fontAlgn="base" hangingPunct="0">
              <a:spcBef>
                <a:spcPct val="0"/>
              </a:spcBef>
              <a:spcAft>
                <a:spcPct val="0"/>
              </a:spcAft>
              <a:defRPr/>
            </a:pPr>
            <a:r>
              <a:rPr lang="en-US" altLang="en-US" sz="2800">
                <a:solidFill>
                  <a:srgbClr val="DC2608"/>
                </a:solidFill>
                <a:latin typeface=".VnBlack" pitchFamily="34" charset="0"/>
                <a:sym typeface="Arial"/>
              </a:rPr>
              <a:t>13</a:t>
            </a:r>
          </a:p>
        </p:txBody>
      </p:sp>
      <p:sp>
        <p:nvSpPr>
          <p:cNvPr id="24"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fontAlgn="base" hangingPunct="0">
              <a:spcBef>
                <a:spcPct val="0"/>
              </a:spcBef>
              <a:spcAft>
                <a:spcPct val="0"/>
              </a:spcAft>
              <a:defRPr/>
            </a:pPr>
            <a:r>
              <a:rPr lang="en-US" altLang="en-US" sz="2800">
                <a:solidFill>
                  <a:srgbClr val="DC2608"/>
                </a:solidFill>
                <a:latin typeface=".VnBlack" pitchFamily="34" charset="0"/>
                <a:sym typeface="Arial"/>
              </a:rPr>
              <a:t>12</a:t>
            </a:r>
          </a:p>
        </p:txBody>
      </p:sp>
      <p:sp>
        <p:nvSpPr>
          <p:cNvPr id="25"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fontAlgn="base" hangingPunct="0">
              <a:spcBef>
                <a:spcPct val="0"/>
              </a:spcBef>
              <a:spcAft>
                <a:spcPct val="0"/>
              </a:spcAft>
              <a:defRPr/>
            </a:pPr>
            <a:r>
              <a:rPr lang="en-US" altLang="en-US" sz="2800">
                <a:solidFill>
                  <a:srgbClr val="DC2608"/>
                </a:solidFill>
                <a:latin typeface=".VnBlack" pitchFamily="34" charset="0"/>
                <a:sym typeface="Arial"/>
              </a:rPr>
              <a:t>11</a:t>
            </a:r>
          </a:p>
        </p:txBody>
      </p:sp>
      <p:sp>
        <p:nvSpPr>
          <p:cNvPr id="26"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fontAlgn="base" hangingPunct="0">
              <a:spcBef>
                <a:spcPct val="0"/>
              </a:spcBef>
              <a:spcAft>
                <a:spcPct val="0"/>
              </a:spcAft>
              <a:defRPr/>
            </a:pPr>
            <a:r>
              <a:rPr lang="en-US" altLang="en-US" sz="2800">
                <a:solidFill>
                  <a:srgbClr val="DC2608"/>
                </a:solidFill>
                <a:latin typeface=".VnBlack" pitchFamily="34" charset="0"/>
                <a:sym typeface="Arial"/>
              </a:rPr>
              <a:t>10</a:t>
            </a:r>
          </a:p>
        </p:txBody>
      </p:sp>
      <p:sp>
        <p:nvSpPr>
          <p:cNvPr id="27"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fontAlgn="base" hangingPunct="0">
              <a:spcBef>
                <a:spcPct val="0"/>
              </a:spcBef>
              <a:spcAft>
                <a:spcPct val="0"/>
              </a:spcAft>
              <a:defRPr/>
            </a:pPr>
            <a:r>
              <a:rPr lang="en-US" altLang="en-US" sz="2800">
                <a:solidFill>
                  <a:srgbClr val="DC2608"/>
                </a:solidFill>
                <a:latin typeface=".VnBlack" pitchFamily="34" charset="0"/>
                <a:sym typeface="Arial"/>
              </a:rPr>
              <a:t>9</a:t>
            </a:r>
          </a:p>
        </p:txBody>
      </p:sp>
      <p:sp>
        <p:nvSpPr>
          <p:cNvPr id="28"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fontAlgn="base" hangingPunct="0">
              <a:spcBef>
                <a:spcPct val="0"/>
              </a:spcBef>
              <a:spcAft>
                <a:spcPct val="0"/>
              </a:spcAft>
              <a:defRPr/>
            </a:pPr>
            <a:r>
              <a:rPr lang="en-US" altLang="en-US" sz="2800">
                <a:solidFill>
                  <a:srgbClr val="DC2608"/>
                </a:solidFill>
                <a:latin typeface=".VnBlack" pitchFamily="34" charset="0"/>
                <a:sym typeface="Arial"/>
              </a:rPr>
              <a:t>8</a:t>
            </a:r>
          </a:p>
        </p:txBody>
      </p:sp>
      <p:sp>
        <p:nvSpPr>
          <p:cNvPr id="29"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fontAlgn="base" hangingPunct="0">
              <a:spcBef>
                <a:spcPct val="0"/>
              </a:spcBef>
              <a:spcAft>
                <a:spcPct val="0"/>
              </a:spcAft>
              <a:defRPr/>
            </a:pPr>
            <a:r>
              <a:rPr lang="en-US" altLang="en-US" sz="2800">
                <a:solidFill>
                  <a:srgbClr val="DC2608"/>
                </a:solidFill>
                <a:latin typeface=".VnBlack" pitchFamily="34" charset="0"/>
                <a:sym typeface="Arial"/>
              </a:rPr>
              <a:t>7</a:t>
            </a:r>
          </a:p>
        </p:txBody>
      </p:sp>
      <p:sp>
        <p:nvSpPr>
          <p:cNvPr id="30"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fontAlgn="base" hangingPunct="0">
              <a:spcBef>
                <a:spcPct val="0"/>
              </a:spcBef>
              <a:spcAft>
                <a:spcPct val="0"/>
              </a:spcAft>
              <a:defRPr/>
            </a:pPr>
            <a:r>
              <a:rPr lang="en-US" altLang="en-US" sz="2800">
                <a:solidFill>
                  <a:srgbClr val="DC2608"/>
                </a:solidFill>
                <a:latin typeface=".VnBlack" pitchFamily="34" charset="0"/>
                <a:sym typeface="Arial"/>
              </a:rPr>
              <a:t>6</a:t>
            </a:r>
          </a:p>
        </p:txBody>
      </p:sp>
      <p:sp>
        <p:nvSpPr>
          <p:cNvPr id="31"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fontAlgn="base" hangingPunct="0">
              <a:spcBef>
                <a:spcPct val="0"/>
              </a:spcBef>
              <a:spcAft>
                <a:spcPct val="0"/>
              </a:spcAft>
              <a:defRPr/>
            </a:pPr>
            <a:r>
              <a:rPr lang="en-US" altLang="en-US" sz="2800">
                <a:solidFill>
                  <a:srgbClr val="DC2608"/>
                </a:solidFill>
                <a:latin typeface=".VnBlack" pitchFamily="34" charset="0"/>
                <a:sym typeface="Arial"/>
              </a:rPr>
              <a:t>5</a:t>
            </a:r>
          </a:p>
        </p:txBody>
      </p:sp>
      <p:sp>
        <p:nvSpPr>
          <p:cNvPr id="32"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fontAlgn="base" hangingPunct="0">
              <a:spcBef>
                <a:spcPct val="0"/>
              </a:spcBef>
              <a:spcAft>
                <a:spcPct val="0"/>
              </a:spcAft>
              <a:defRPr/>
            </a:pPr>
            <a:r>
              <a:rPr lang="en-US" altLang="en-US" sz="2800">
                <a:solidFill>
                  <a:srgbClr val="DC2608"/>
                </a:solidFill>
                <a:latin typeface=".VnBlack" pitchFamily="34" charset="0"/>
                <a:sym typeface="Arial"/>
              </a:rPr>
              <a:t>4</a:t>
            </a:r>
          </a:p>
        </p:txBody>
      </p:sp>
      <p:sp>
        <p:nvSpPr>
          <p:cNvPr id="33"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fontAlgn="base" hangingPunct="0">
              <a:spcBef>
                <a:spcPct val="0"/>
              </a:spcBef>
              <a:spcAft>
                <a:spcPct val="0"/>
              </a:spcAft>
              <a:defRPr/>
            </a:pPr>
            <a:r>
              <a:rPr lang="en-US" altLang="en-US" sz="2800">
                <a:solidFill>
                  <a:srgbClr val="DC2608"/>
                </a:solidFill>
                <a:latin typeface=".VnBlack" pitchFamily="34" charset="0"/>
                <a:sym typeface="Arial"/>
              </a:rPr>
              <a:t>3</a:t>
            </a:r>
          </a:p>
        </p:txBody>
      </p:sp>
      <p:sp>
        <p:nvSpPr>
          <p:cNvPr id="34"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fontAlgn="base" hangingPunct="0">
              <a:spcBef>
                <a:spcPct val="0"/>
              </a:spcBef>
              <a:spcAft>
                <a:spcPct val="0"/>
              </a:spcAft>
              <a:defRPr/>
            </a:pPr>
            <a:r>
              <a:rPr lang="en-US" altLang="en-US" sz="2800">
                <a:solidFill>
                  <a:srgbClr val="DC2608"/>
                </a:solidFill>
                <a:latin typeface=".VnBlack" pitchFamily="34" charset="0"/>
                <a:sym typeface="Arial"/>
              </a:rPr>
              <a:t>2</a:t>
            </a:r>
          </a:p>
        </p:txBody>
      </p:sp>
      <p:sp>
        <p:nvSpPr>
          <p:cNvPr id="35"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fontAlgn="base" hangingPunct="0">
              <a:spcBef>
                <a:spcPct val="0"/>
              </a:spcBef>
              <a:spcAft>
                <a:spcPct val="0"/>
              </a:spcAft>
              <a:defRPr/>
            </a:pPr>
            <a:r>
              <a:rPr lang="en-US" altLang="en-US" sz="2800">
                <a:solidFill>
                  <a:srgbClr val="DC2608"/>
                </a:solidFill>
                <a:latin typeface=".VnBlack" pitchFamily="34" charset="0"/>
                <a:sym typeface="Arial"/>
              </a:rPr>
              <a:t>1</a:t>
            </a:r>
          </a:p>
        </p:txBody>
      </p:sp>
      <p:sp>
        <p:nvSpPr>
          <p:cNvPr id="36"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p>
            <a:pPr algn="ctr" eaLnBrk="0" fontAlgn="base" hangingPunct="0">
              <a:spcBef>
                <a:spcPct val="0"/>
              </a:spcBef>
              <a:spcAft>
                <a:spcPct val="0"/>
              </a:spcAft>
              <a:defRPr/>
            </a:pPr>
            <a:r>
              <a:rPr lang="en-US" sz="2800" dirty="0">
                <a:solidFill>
                  <a:srgbClr val="DC2608"/>
                </a:solidFill>
                <a:latin typeface=".VnBlack" pitchFamily="34" charset="0"/>
                <a:cs typeface="Arial" panose="020B0604020202020204" pitchFamily="34" charset="0"/>
                <a:sym typeface="Arial"/>
              </a:rPr>
              <a:t>0</a:t>
            </a:r>
          </a:p>
        </p:txBody>
      </p:sp>
      <p:sp>
        <p:nvSpPr>
          <p:cNvPr id="4" name="Rectangle 3"/>
          <p:cNvSpPr/>
          <p:nvPr/>
        </p:nvSpPr>
        <p:spPr>
          <a:xfrm>
            <a:off x="2936752" y="1787661"/>
            <a:ext cx="9179048" cy="2205732"/>
          </a:xfrm>
          <a:prstGeom prst="rect">
            <a:avLst/>
          </a:prstGeom>
        </p:spPr>
        <p:txBody>
          <a:bodyPr wrap="square">
            <a:spAutoFit/>
          </a:bodyPr>
          <a:lstStyle/>
          <a:p>
            <a:pPr>
              <a:spcAft>
                <a:spcPts val="750"/>
              </a:spcAft>
            </a:pPr>
            <a:r>
              <a:rPr lang="en-US" sz="4000" b="1" kern="1800" spc="-75">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b="1">
                <a:solidFill>
                  <a:srgbClr val="FF0000"/>
                </a:solidFill>
                <a:latin typeface="Times New Roman" panose="02020603050405020304" pitchFamily="18" charset="0"/>
                <a:ea typeface="Times New Roman" panose="02020603050405020304" pitchFamily="18" charset="0"/>
              </a:rPr>
              <a:t>Quê hương </a:t>
            </a:r>
            <a:r>
              <a:rPr lang="en-US" sz="4200" b="1">
                <a:solidFill>
                  <a:prstClr val="white"/>
                </a:solidFill>
                <a:latin typeface="Times New Roman" panose="02020603050405020304" pitchFamily="18" charset="0"/>
                <a:ea typeface="Times New Roman" panose="02020603050405020304" pitchFamily="18" charset="0"/>
              </a:rPr>
              <a:t>của tác giả </a:t>
            </a:r>
          </a:p>
          <a:p>
            <a:pPr>
              <a:spcAft>
                <a:spcPts val="750"/>
              </a:spcAft>
            </a:pPr>
            <a:r>
              <a:rPr lang="en-US" sz="4200" b="1">
                <a:solidFill>
                  <a:prstClr val="white"/>
                </a:solidFill>
                <a:latin typeface="Times New Roman" panose="02020603050405020304" pitchFamily="18" charset="0"/>
                <a:ea typeface="Times New Roman" panose="02020603050405020304" pitchFamily="18" charset="0"/>
              </a:rPr>
              <a:t>                         Văn Công Hùng là:</a:t>
            </a:r>
            <a:endParaRPr lang="en-US" sz="4200" dirty="0">
              <a:solidFill>
                <a:prstClr val="white"/>
              </a:solidFill>
              <a:latin typeface="Times New Roman" panose="02020603050405020304" pitchFamily="18" charset="0"/>
              <a:ea typeface="Times New Roman" panose="02020603050405020304" pitchFamily="18" charset="0"/>
            </a:endParaRPr>
          </a:p>
          <a:p>
            <a:pPr>
              <a:spcAft>
                <a:spcPts val="750"/>
              </a:spcAft>
            </a:pPr>
            <a:endParaRPr lang="en-US" sz="40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ectangle 4"/>
          <p:cNvSpPr/>
          <p:nvPr/>
        </p:nvSpPr>
        <p:spPr>
          <a:xfrm>
            <a:off x="1351192" y="4280418"/>
            <a:ext cx="3163257" cy="584775"/>
          </a:xfrm>
          <a:prstGeom prst="rect">
            <a:avLst/>
          </a:prstGeom>
        </p:spPr>
        <p:txBody>
          <a:bodyPr wrap="square">
            <a:spAutoFit/>
          </a:bodyPr>
          <a:lstStyle/>
          <a:p>
            <a:r>
              <a:rPr lang="vi-VN" sz="3200">
                <a:solidFill>
                  <a:srgbClr val="000000"/>
                </a:solidFill>
                <a:latin typeface="Times New Roman" panose="02020603050405020304" pitchFamily="18" charset="0"/>
                <a:ea typeface="Times New Roman" panose="02020603050405020304" pitchFamily="18" charset="0"/>
              </a:rPr>
              <a:t>Thừa Thiên Huế</a:t>
            </a:r>
            <a:endParaRPr lang="en-US" sz="3200" dirty="0">
              <a:solidFill>
                <a:prstClr val="black"/>
              </a:solidFill>
            </a:endParaRPr>
          </a:p>
        </p:txBody>
      </p:sp>
      <p:sp>
        <p:nvSpPr>
          <p:cNvPr id="6" name="Rectangle 5"/>
          <p:cNvSpPr/>
          <p:nvPr/>
        </p:nvSpPr>
        <p:spPr>
          <a:xfrm>
            <a:off x="8110330" y="4319420"/>
            <a:ext cx="2067304" cy="619272"/>
          </a:xfrm>
          <a:prstGeom prst="rect">
            <a:avLst/>
          </a:prstGeom>
        </p:spPr>
        <p:txBody>
          <a:bodyPr wrap="square">
            <a:spAutoFit/>
          </a:bodyPr>
          <a:lstStyle/>
          <a:p>
            <a:pPr>
              <a:lnSpc>
                <a:spcPct val="107000"/>
              </a:lnSpc>
            </a:pPr>
            <a:r>
              <a:rPr lang="vi-VN" sz="3200">
                <a:solidFill>
                  <a:srgbClr val="000000"/>
                </a:solidFill>
                <a:latin typeface="Times New Roman" panose="02020603050405020304" pitchFamily="18" charset="0"/>
                <a:ea typeface="Times New Roman" panose="02020603050405020304" pitchFamily="18" charset="0"/>
              </a:rPr>
              <a:t>Quảng Trị</a:t>
            </a:r>
            <a:endPar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8" name="Rectangle 17"/>
          <p:cNvSpPr/>
          <p:nvPr/>
        </p:nvSpPr>
        <p:spPr>
          <a:xfrm>
            <a:off x="7928745" y="5583033"/>
            <a:ext cx="2137701" cy="584775"/>
          </a:xfrm>
          <a:prstGeom prst="rect">
            <a:avLst/>
          </a:prstGeom>
        </p:spPr>
        <p:txBody>
          <a:bodyPr wrap="none">
            <a:spAutoFit/>
          </a:bodyPr>
          <a:lstStyle/>
          <a:p>
            <a:r>
              <a:rPr lang="vi-VN" sz="3200">
                <a:solidFill>
                  <a:prstClr val="black"/>
                </a:solidFill>
                <a:latin typeface="Times New Roman"/>
              </a:rPr>
              <a:t>Đồng Tháp </a:t>
            </a:r>
            <a:endParaRPr lang="en-US" sz="3200" dirty="0">
              <a:solidFill>
                <a:prstClr val="black"/>
              </a:solidFill>
              <a:latin typeface="Calibri Light"/>
            </a:endParaRPr>
          </a:p>
        </p:txBody>
      </p:sp>
      <p:sp>
        <p:nvSpPr>
          <p:cNvPr id="37" name="Hộp Văn bản 36">
            <a:extLst>
              <a:ext uri="{FF2B5EF4-FFF2-40B4-BE49-F238E27FC236}">
                <a16:creationId xmlns:a16="http://schemas.microsoft.com/office/drawing/2014/main" id="{280E6FF1-AE83-BE7C-B083-E64173862C12}"/>
              </a:ext>
            </a:extLst>
          </p:cNvPr>
          <p:cNvSpPr txBox="1"/>
          <p:nvPr/>
        </p:nvSpPr>
        <p:spPr>
          <a:xfrm>
            <a:off x="1566106" y="5583033"/>
            <a:ext cx="2741291" cy="584775"/>
          </a:xfrm>
          <a:prstGeom prst="rect">
            <a:avLst/>
          </a:prstGeom>
          <a:noFill/>
        </p:spPr>
        <p:txBody>
          <a:bodyPr wrap="square">
            <a:spAutoFit/>
          </a:bodyPr>
          <a:lstStyle/>
          <a:p>
            <a:r>
              <a:rPr lang="vi-VN" sz="3200">
                <a:solidFill>
                  <a:srgbClr val="000000"/>
                </a:solidFill>
                <a:latin typeface="Times New Roman" panose="02020603050405020304" pitchFamily="18" charset="0"/>
                <a:ea typeface="Times New Roman" panose="02020603050405020304" pitchFamily="18" charset="0"/>
              </a:rPr>
              <a:t>Nghệ An</a:t>
            </a:r>
            <a:endParaRPr lang="en-US" sz="3200" dirty="0">
              <a:solidFill>
                <a:prstClr val="black"/>
              </a:solidFill>
            </a:endParaRPr>
          </a:p>
        </p:txBody>
      </p:sp>
    </p:spTree>
    <p:extLst>
      <p:ext uri="{BB962C8B-B14F-4D97-AF65-F5344CB8AC3E}">
        <p14:creationId xmlns:p14="http://schemas.microsoft.com/office/powerpoint/2010/main" val="152950610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barn(inVertical)">
                                      <p:cBhvr>
                                        <p:cTn id="17" dur="500"/>
                                        <p:tgtEl>
                                          <p:spTgt spid="3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inVertical)">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45" presetClass="entr" presetSubtype="0" fill="hold" grpId="1"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2000"/>
                                        <p:tgtEl>
                                          <p:spTgt spid="5"/>
                                        </p:tgtEl>
                                      </p:cBhvr>
                                    </p:animEffect>
                                    <p:anim calcmode="lin" valueType="num">
                                      <p:cBhvr>
                                        <p:cTn id="28" dur="2000" fill="hold"/>
                                        <p:tgtEl>
                                          <p:spTgt spid="5"/>
                                        </p:tgtEl>
                                        <p:attrNameLst>
                                          <p:attrName>ppt_w</p:attrName>
                                        </p:attrNameLst>
                                      </p:cBhvr>
                                      <p:tavLst>
                                        <p:tav tm="0" fmla="#ppt_w*sin(2.5*pi*$)">
                                          <p:val>
                                            <p:fltVal val="0"/>
                                          </p:val>
                                        </p:tav>
                                        <p:tav tm="100000">
                                          <p:val>
                                            <p:fltVal val="1"/>
                                          </p:val>
                                        </p:tav>
                                      </p:tavLst>
                                    </p:anim>
                                    <p:anim calcmode="lin" valueType="num">
                                      <p:cBhvr>
                                        <p:cTn id="29"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bldP spid="18" grpId="0"/>
      <p:bldP spid="37"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9000"/>
            <a:lum/>
          </a:blip>
          <a:srcRect/>
          <a:stretch>
            <a:fillRect/>
          </a:stretch>
        </a:blipFill>
        <a:effectLst/>
      </p:bgPr>
    </p:bg>
    <p:spTree>
      <p:nvGrpSpPr>
        <p:cNvPr id="1" name=""/>
        <p:cNvGrpSpPr/>
        <p:nvPr/>
      </p:nvGrpSpPr>
      <p:grpSpPr>
        <a:xfrm>
          <a:off x="0" y="0"/>
          <a:ext cx="0" cy="0"/>
          <a:chOff x="0" y="0"/>
          <a:chExt cx="0" cy="0"/>
        </a:xfrm>
      </p:grpSpPr>
      <p:sp>
        <p:nvSpPr>
          <p:cNvPr id="11" name="TextBox 10"/>
          <p:cNvSpPr txBox="1"/>
          <p:nvPr/>
        </p:nvSpPr>
        <p:spPr>
          <a:xfrm>
            <a:off x="886826" y="1719255"/>
            <a:ext cx="697628" cy="1015663"/>
          </a:xfrm>
          <a:prstGeom prst="rect">
            <a:avLst/>
          </a:prstGeom>
          <a:noFill/>
        </p:spPr>
        <p:txBody>
          <a:bodyPr wrap="none" rtlCol="0">
            <a:spAutoFit/>
          </a:bodyPr>
          <a:lstStyle>
            <a:defPPr>
              <a:defRPr lang="en-US"/>
            </a:defPPr>
            <a:lvl1pPr algn="ctr">
              <a:defRPr sz="6000" b="1">
                <a:solidFill>
                  <a:schemeClr val="bg1"/>
                </a:solidFill>
                <a:effectLst>
                  <a:glow rad="101600">
                    <a:schemeClr val="accent5">
                      <a:satMod val="175000"/>
                      <a:alpha val="40000"/>
                    </a:schemeClr>
                  </a:glow>
                  <a:outerShdw blurRad="38100" dist="38100" dir="2700000" algn="tl">
                    <a:srgbClr val="000000">
                      <a:alpha val="43137"/>
                    </a:srgbClr>
                  </a:outerShdw>
                </a:effectLst>
                <a:latin typeface="UTM Swiss Condensed" panose="02000500000000000000" pitchFamily="2" charset="0"/>
              </a:defRPr>
            </a:lvl1pPr>
          </a:lstStyle>
          <a:p>
            <a:pPr>
              <a:defRPr/>
            </a:pPr>
            <a:r>
              <a:rPr lang="vi-VN">
                <a:solidFill>
                  <a:prstClr val="white"/>
                </a:solidFill>
                <a:effectLst>
                  <a:glow rad="101600">
                    <a:srgbClr val="4472C4">
                      <a:satMod val="175000"/>
                      <a:alpha val="40000"/>
                    </a:srgbClr>
                  </a:glow>
                  <a:outerShdw blurRad="38100" dist="38100" dir="2700000" algn="tl">
                    <a:srgbClr val="000000">
                      <a:alpha val="43137"/>
                    </a:srgbClr>
                  </a:outerShdw>
                </a:effectLst>
                <a:cs typeface="Arial"/>
                <a:sym typeface="Arial"/>
              </a:rPr>
              <a:t>0</a:t>
            </a:r>
            <a:r>
              <a:rPr lang="vi-VN" dirty="0">
                <a:solidFill>
                  <a:prstClr val="white"/>
                </a:solidFill>
                <a:effectLst>
                  <a:glow rad="101600">
                    <a:srgbClr val="4472C4">
                      <a:satMod val="175000"/>
                      <a:alpha val="40000"/>
                    </a:srgbClr>
                  </a:glow>
                  <a:outerShdw blurRad="38100" dist="38100" dir="2700000" algn="tl">
                    <a:srgbClr val="000000">
                      <a:alpha val="43137"/>
                    </a:srgbClr>
                  </a:outerShdw>
                </a:effectLst>
                <a:cs typeface="Arial"/>
                <a:sym typeface="Arial"/>
              </a:rPr>
              <a:t>2</a:t>
            </a:r>
            <a:endParaRPr lang="en-US" dirty="0">
              <a:solidFill>
                <a:prstClr val="white"/>
              </a:solidFill>
              <a:effectLst>
                <a:glow rad="101600">
                  <a:srgbClr val="4472C4">
                    <a:satMod val="175000"/>
                    <a:alpha val="40000"/>
                  </a:srgbClr>
                </a:glow>
                <a:outerShdw blurRad="38100" dist="38100" dir="2700000" algn="tl">
                  <a:srgbClr val="000000">
                    <a:alpha val="43137"/>
                  </a:srgbClr>
                </a:outerShdw>
              </a:effectLst>
              <a:cs typeface="Arial"/>
              <a:sym typeface="Arial"/>
            </a:endParaRPr>
          </a:p>
        </p:txBody>
      </p:sp>
      <p:pic>
        <p:nvPicPr>
          <p:cNvPr id="12" name="Picture 11" descr="A close up of a logo&#10;&#10;Description generated with high confidence">
            <a:extLst>
              <a:ext uri="{FF2B5EF4-FFF2-40B4-BE49-F238E27FC236}">
                <a16:creationId xmlns:a16="http://schemas.microsoft.com/office/drawing/2014/main" id="{8359ED9B-1E1E-47DB-ABCE-B0A8E89B90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49743" y="193580"/>
            <a:ext cx="1153923" cy="1165462"/>
          </a:xfrm>
          <a:prstGeom prst="rect">
            <a:avLst/>
          </a:prstGeom>
        </p:spPr>
      </p:pic>
      <p:pic>
        <p:nvPicPr>
          <p:cNvPr id="13" name="Picture 12" descr="A picture containing fireworks, outdoor object&#10;&#10;Description generated with very high confidence">
            <a:extLst>
              <a:ext uri="{FF2B5EF4-FFF2-40B4-BE49-F238E27FC236}">
                <a16:creationId xmlns:a16="http://schemas.microsoft.com/office/drawing/2014/main" id="{41187DC0-86B3-4928-AF43-38F8C120596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38352" y="451572"/>
            <a:ext cx="3318812" cy="649479"/>
          </a:xfrm>
          <a:prstGeom prst="rect">
            <a:avLst/>
          </a:prstGeom>
        </p:spPr>
      </p:pic>
      <p:pic>
        <p:nvPicPr>
          <p:cNvPr id="14" name="Picture 13" descr="A close up of a logo&#10;&#10;Description generated with high confidence">
            <a:extLst>
              <a:ext uri="{FF2B5EF4-FFF2-40B4-BE49-F238E27FC236}">
                <a16:creationId xmlns:a16="http://schemas.microsoft.com/office/drawing/2014/main" id="{AE42EC13-2D7C-4AA0-ADFC-CCC68D10A47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9895699">
            <a:off x="8504149" y="396198"/>
            <a:ext cx="642590" cy="775111"/>
          </a:xfrm>
          <a:prstGeom prst="rect">
            <a:avLst/>
          </a:prstGeom>
        </p:spPr>
      </p:pic>
      <p:pic>
        <p:nvPicPr>
          <p:cNvPr id="15" name="Picture 14" descr="A close up of a logo&#10;&#10;Description generated with high confidence">
            <a:extLst>
              <a:ext uri="{FF2B5EF4-FFF2-40B4-BE49-F238E27FC236}">
                <a16:creationId xmlns:a16="http://schemas.microsoft.com/office/drawing/2014/main" id="{DC787198-ADB0-47EE-A01D-437E15E2EEF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70514" y="221937"/>
            <a:ext cx="1153923" cy="1165462"/>
          </a:xfrm>
          <a:prstGeom prst="rect">
            <a:avLst/>
          </a:prstGeom>
        </p:spPr>
      </p:pic>
      <p:pic>
        <p:nvPicPr>
          <p:cNvPr id="16" name="Picture 15" descr="A picture containing fireworks, outdoor object&#10;&#10;Description generated with very high confidence">
            <a:extLst>
              <a:ext uri="{FF2B5EF4-FFF2-40B4-BE49-F238E27FC236}">
                <a16:creationId xmlns:a16="http://schemas.microsoft.com/office/drawing/2014/main" id="{9ADA4627-2E65-42C9-9488-0D93B9A3FD6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60384" y="345239"/>
            <a:ext cx="3318812" cy="649479"/>
          </a:xfrm>
          <a:prstGeom prst="rect">
            <a:avLst/>
          </a:prstGeom>
        </p:spPr>
      </p:pic>
      <p:pic>
        <p:nvPicPr>
          <p:cNvPr id="17" name="Picture 16" descr="A close up of a logo&#10;&#10;Description generated with high confidence">
            <a:extLst>
              <a:ext uri="{FF2B5EF4-FFF2-40B4-BE49-F238E27FC236}">
                <a16:creationId xmlns:a16="http://schemas.microsoft.com/office/drawing/2014/main" id="{771FE0F0-5D6C-4DB6-9208-E6ED7CAB078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9895699">
            <a:off x="3726181" y="289865"/>
            <a:ext cx="642590" cy="775111"/>
          </a:xfrm>
          <a:prstGeom prst="rect">
            <a:avLst/>
          </a:prstGeom>
        </p:spPr>
      </p:pic>
      <p:pic>
        <p:nvPicPr>
          <p:cNvPr id="20" name="Picture 115" descr="ALRMCLOK"/>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593599" y="4656221"/>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fontAlgn="base" hangingPunct="0">
              <a:spcBef>
                <a:spcPct val="0"/>
              </a:spcBef>
              <a:spcAft>
                <a:spcPct val="0"/>
              </a:spcAft>
              <a:defRPr/>
            </a:pPr>
            <a:r>
              <a:rPr lang="en-US" altLang="en-US" sz="2800">
                <a:solidFill>
                  <a:srgbClr val="DC2608"/>
                </a:solidFill>
                <a:latin typeface=".VnBlack" pitchFamily="34" charset="0"/>
                <a:sym typeface="Arial"/>
              </a:rPr>
              <a:t>15</a:t>
            </a:r>
          </a:p>
        </p:txBody>
      </p:sp>
      <p:sp>
        <p:nvSpPr>
          <p:cNvPr id="22"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fontAlgn="base" hangingPunct="0">
              <a:spcBef>
                <a:spcPct val="0"/>
              </a:spcBef>
              <a:spcAft>
                <a:spcPct val="0"/>
              </a:spcAft>
              <a:defRPr/>
            </a:pPr>
            <a:r>
              <a:rPr lang="en-US" altLang="en-US" sz="2800">
                <a:solidFill>
                  <a:srgbClr val="DC2608"/>
                </a:solidFill>
                <a:latin typeface=".VnBlack" pitchFamily="34" charset="0"/>
                <a:sym typeface="Arial"/>
              </a:rPr>
              <a:t>14</a:t>
            </a:r>
          </a:p>
        </p:txBody>
      </p:sp>
      <p:sp>
        <p:nvSpPr>
          <p:cNvPr id="23"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fontAlgn="base" hangingPunct="0">
              <a:spcBef>
                <a:spcPct val="0"/>
              </a:spcBef>
              <a:spcAft>
                <a:spcPct val="0"/>
              </a:spcAft>
              <a:defRPr/>
            </a:pPr>
            <a:r>
              <a:rPr lang="en-US" altLang="en-US" sz="2800">
                <a:solidFill>
                  <a:srgbClr val="DC2608"/>
                </a:solidFill>
                <a:latin typeface=".VnBlack" pitchFamily="34" charset="0"/>
                <a:sym typeface="Arial"/>
              </a:rPr>
              <a:t>13</a:t>
            </a:r>
          </a:p>
        </p:txBody>
      </p:sp>
      <p:sp>
        <p:nvSpPr>
          <p:cNvPr id="24"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fontAlgn="base" hangingPunct="0">
              <a:spcBef>
                <a:spcPct val="0"/>
              </a:spcBef>
              <a:spcAft>
                <a:spcPct val="0"/>
              </a:spcAft>
              <a:defRPr/>
            </a:pPr>
            <a:r>
              <a:rPr lang="en-US" altLang="en-US" sz="2800">
                <a:solidFill>
                  <a:srgbClr val="DC2608"/>
                </a:solidFill>
                <a:latin typeface=".VnBlack" pitchFamily="34" charset="0"/>
                <a:sym typeface="Arial"/>
              </a:rPr>
              <a:t>12</a:t>
            </a:r>
          </a:p>
        </p:txBody>
      </p:sp>
      <p:sp>
        <p:nvSpPr>
          <p:cNvPr id="25"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fontAlgn="base" hangingPunct="0">
              <a:spcBef>
                <a:spcPct val="0"/>
              </a:spcBef>
              <a:spcAft>
                <a:spcPct val="0"/>
              </a:spcAft>
              <a:defRPr/>
            </a:pPr>
            <a:r>
              <a:rPr lang="en-US" altLang="en-US" sz="2800">
                <a:solidFill>
                  <a:srgbClr val="DC2608"/>
                </a:solidFill>
                <a:latin typeface=".VnBlack" pitchFamily="34" charset="0"/>
                <a:sym typeface="Arial"/>
              </a:rPr>
              <a:t>11</a:t>
            </a:r>
          </a:p>
        </p:txBody>
      </p:sp>
      <p:sp>
        <p:nvSpPr>
          <p:cNvPr id="26"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fontAlgn="base" hangingPunct="0">
              <a:spcBef>
                <a:spcPct val="0"/>
              </a:spcBef>
              <a:spcAft>
                <a:spcPct val="0"/>
              </a:spcAft>
              <a:defRPr/>
            </a:pPr>
            <a:r>
              <a:rPr lang="en-US" altLang="en-US" sz="2800">
                <a:solidFill>
                  <a:srgbClr val="DC2608"/>
                </a:solidFill>
                <a:latin typeface=".VnBlack" pitchFamily="34" charset="0"/>
                <a:sym typeface="Arial"/>
              </a:rPr>
              <a:t>10</a:t>
            </a:r>
          </a:p>
        </p:txBody>
      </p:sp>
      <p:sp>
        <p:nvSpPr>
          <p:cNvPr id="27"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fontAlgn="base" hangingPunct="0">
              <a:spcBef>
                <a:spcPct val="0"/>
              </a:spcBef>
              <a:spcAft>
                <a:spcPct val="0"/>
              </a:spcAft>
              <a:defRPr/>
            </a:pPr>
            <a:r>
              <a:rPr lang="en-US" altLang="en-US" sz="2800">
                <a:solidFill>
                  <a:srgbClr val="DC2608"/>
                </a:solidFill>
                <a:latin typeface=".VnBlack" pitchFamily="34" charset="0"/>
                <a:sym typeface="Arial"/>
              </a:rPr>
              <a:t>9</a:t>
            </a:r>
          </a:p>
        </p:txBody>
      </p:sp>
      <p:sp>
        <p:nvSpPr>
          <p:cNvPr id="28"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fontAlgn="base" hangingPunct="0">
              <a:spcBef>
                <a:spcPct val="0"/>
              </a:spcBef>
              <a:spcAft>
                <a:spcPct val="0"/>
              </a:spcAft>
              <a:defRPr/>
            </a:pPr>
            <a:r>
              <a:rPr lang="en-US" altLang="en-US" sz="2800">
                <a:solidFill>
                  <a:srgbClr val="DC2608"/>
                </a:solidFill>
                <a:latin typeface=".VnBlack" pitchFamily="34" charset="0"/>
                <a:sym typeface="Arial"/>
              </a:rPr>
              <a:t>8</a:t>
            </a:r>
          </a:p>
        </p:txBody>
      </p:sp>
      <p:sp>
        <p:nvSpPr>
          <p:cNvPr id="29"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fontAlgn="base" hangingPunct="0">
              <a:spcBef>
                <a:spcPct val="0"/>
              </a:spcBef>
              <a:spcAft>
                <a:spcPct val="0"/>
              </a:spcAft>
              <a:defRPr/>
            </a:pPr>
            <a:r>
              <a:rPr lang="en-US" altLang="en-US" sz="2800">
                <a:solidFill>
                  <a:srgbClr val="DC2608"/>
                </a:solidFill>
                <a:latin typeface=".VnBlack" pitchFamily="34" charset="0"/>
                <a:sym typeface="Arial"/>
              </a:rPr>
              <a:t>7</a:t>
            </a:r>
          </a:p>
        </p:txBody>
      </p:sp>
      <p:sp>
        <p:nvSpPr>
          <p:cNvPr id="30"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fontAlgn="base" hangingPunct="0">
              <a:spcBef>
                <a:spcPct val="0"/>
              </a:spcBef>
              <a:spcAft>
                <a:spcPct val="0"/>
              </a:spcAft>
              <a:defRPr/>
            </a:pPr>
            <a:r>
              <a:rPr lang="en-US" altLang="en-US" sz="2800">
                <a:solidFill>
                  <a:srgbClr val="DC2608"/>
                </a:solidFill>
                <a:latin typeface=".VnBlack" pitchFamily="34" charset="0"/>
                <a:sym typeface="Arial"/>
              </a:rPr>
              <a:t>6</a:t>
            </a:r>
          </a:p>
        </p:txBody>
      </p:sp>
      <p:sp>
        <p:nvSpPr>
          <p:cNvPr id="31"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fontAlgn="base" hangingPunct="0">
              <a:spcBef>
                <a:spcPct val="0"/>
              </a:spcBef>
              <a:spcAft>
                <a:spcPct val="0"/>
              </a:spcAft>
              <a:defRPr/>
            </a:pPr>
            <a:r>
              <a:rPr lang="en-US" altLang="en-US" sz="2800">
                <a:solidFill>
                  <a:srgbClr val="DC2608"/>
                </a:solidFill>
                <a:latin typeface=".VnBlack" pitchFamily="34" charset="0"/>
                <a:sym typeface="Arial"/>
              </a:rPr>
              <a:t>5</a:t>
            </a:r>
          </a:p>
        </p:txBody>
      </p:sp>
      <p:sp>
        <p:nvSpPr>
          <p:cNvPr id="32"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fontAlgn="base" hangingPunct="0">
              <a:spcBef>
                <a:spcPct val="0"/>
              </a:spcBef>
              <a:spcAft>
                <a:spcPct val="0"/>
              </a:spcAft>
              <a:defRPr/>
            </a:pPr>
            <a:r>
              <a:rPr lang="en-US" altLang="en-US" sz="2800">
                <a:solidFill>
                  <a:srgbClr val="DC2608"/>
                </a:solidFill>
                <a:latin typeface=".VnBlack" pitchFamily="34" charset="0"/>
                <a:sym typeface="Arial"/>
              </a:rPr>
              <a:t>4</a:t>
            </a:r>
          </a:p>
        </p:txBody>
      </p:sp>
      <p:sp>
        <p:nvSpPr>
          <p:cNvPr id="33"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fontAlgn="base" hangingPunct="0">
              <a:spcBef>
                <a:spcPct val="0"/>
              </a:spcBef>
              <a:spcAft>
                <a:spcPct val="0"/>
              </a:spcAft>
              <a:defRPr/>
            </a:pPr>
            <a:r>
              <a:rPr lang="en-US" altLang="en-US" sz="2800">
                <a:solidFill>
                  <a:srgbClr val="DC2608"/>
                </a:solidFill>
                <a:latin typeface=".VnBlack" pitchFamily="34" charset="0"/>
                <a:sym typeface="Arial"/>
              </a:rPr>
              <a:t>3</a:t>
            </a:r>
          </a:p>
        </p:txBody>
      </p:sp>
      <p:sp>
        <p:nvSpPr>
          <p:cNvPr id="34"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fontAlgn="base" hangingPunct="0">
              <a:spcBef>
                <a:spcPct val="0"/>
              </a:spcBef>
              <a:spcAft>
                <a:spcPct val="0"/>
              </a:spcAft>
              <a:defRPr/>
            </a:pPr>
            <a:r>
              <a:rPr lang="en-US" altLang="en-US" sz="2800">
                <a:solidFill>
                  <a:srgbClr val="DC2608"/>
                </a:solidFill>
                <a:latin typeface=".VnBlack" pitchFamily="34" charset="0"/>
                <a:sym typeface="Arial"/>
              </a:rPr>
              <a:t>2</a:t>
            </a:r>
          </a:p>
        </p:txBody>
      </p:sp>
      <p:sp>
        <p:nvSpPr>
          <p:cNvPr id="35"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fontAlgn="base" hangingPunct="0">
              <a:spcBef>
                <a:spcPct val="0"/>
              </a:spcBef>
              <a:spcAft>
                <a:spcPct val="0"/>
              </a:spcAft>
              <a:defRPr/>
            </a:pPr>
            <a:r>
              <a:rPr lang="en-US" altLang="en-US" sz="2800">
                <a:solidFill>
                  <a:srgbClr val="DC2608"/>
                </a:solidFill>
                <a:latin typeface=".VnBlack" pitchFamily="34" charset="0"/>
                <a:sym typeface="Arial"/>
              </a:rPr>
              <a:t>1</a:t>
            </a:r>
          </a:p>
        </p:txBody>
      </p:sp>
      <p:sp>
        <p:nvSpPr>
          <p:cNvPr id="36"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p>
            <a:pPr algn="ctr" eaLnBrk="0" fontAlgn="base" hangingPunct="0">
              <a:spcBef>
                <a:spcPct val="0"/>
              </a:spcBef>
              <a:spcAft>
                <a:spcPct val="0"/>
              </a:spcAft>
              <a:defRPr/>
            </a:pPr>
            <a:r>
              <a:rPr lang="en-US" sz="2800" dirty="0">
                <a:solidFill>
                  <a:srgbClr val="DC2608"/>
                </a:solidFill>
                <a:latin typeface=".VnBlack" pitchFamily="34" charset="0"/>
                <a:cs typeface="Arial" panose="020B0604020202020204" pitchFamily="34" charset="0"/>
                <a:sym typeface="Arial"/>
              </a:rPr>
              <a:t>0</a:t>
            </a:r>
          </a:p>
        </p:txBody>
      </p:sp>
      <p:sp>
        <p:nvSpPr>
          <p:cNvPr id="4" name="Rectangle 3"/>
          <p:cNvSpPr/>
          <p:nvPr/>
        </p:nvSpPr>
        <p:spPr>
          <a:xfrm>
            <a:off x="2936752" y="1787661"/>
            <a:ext cx="9179048" cy="2103140"/>
          </a:xfrm>
          <a:prstGeom prst="rect">
            <a:avLst/>
          </a:prstGeom>
        </p:spPr>
        <p:txBody>
          <a:bodyPr wrap="square">
            <a:spAutoFit/>
          </a:bodyPr>
          <a:lstStyle/>
          <a:p>
            <a:pPr>
              <a:spcAft>
                <a:spcPts val="750"/>
              </a:spcAft>
            </a:pPr>
            <a:r>
              <a:rPr lang="vi-VN" sz="4200" b="1">
                <a:solidFill>
                  <a:prstClr val="white"/>
                </a:solidFill>
                <a:latin typeface="Times New Roman" panose="02020603050405020304" pitchFamily="18" charset="0"/>
                <a:ea typeface="Times New Roman" panose="02020603050405020304" pitchFamily="18" charset="0"/>
              </a:rPr>
              <a:t>Văn bản </a:t>
            </a:r>
            <a:r>
              <a:rPr lang="vi-VN" sz="4200" b="1" i="1">
                <a:solidFill>
                  <a:srgbClr val="FF0000"/>
                </a:solidFill>
                <a:latin typeface="Times New Roman" panose="02020603050405020304" pitchFamily="18" charset="0"/>
                <a:ea typeface="Times New Roman" panose="02020603050405020304" pitchFamily="18" charset="0"/>
              </a:rPr>
              <a:t>Đồng Tháp Mười mùa nước nổi</a:t>
            </a:r>
            <a:r>
              <a:rPr lang="vi-VN" sz="4200" b="1">
                <a:solidFill>
                  <a:prstClr val="white"/>
                </a:solidFill>
                <a:latin typeface="Times New Roman" panose="02020603050405020304" pitchFamily="18" charset="0"/>
                <a:ea typeface="Times New Roman" panose="02020603050405020304" pitchFamily="18" charset="0"/>
              </a:rPr>
              <a:t> thuộc thể loại nào?</a:t>
            </a:r>
            <a:endParaRPr lang="en-US" sz="4200" dirty="0">
              <a:solidFill>
                <a:prstClr val="white"/>
              </a:solidFill>
              <a:latin typeface="Times New Roman" panose="02020603050405020304" pitchFamily="18" charset="0"/>
              <a:ea typeface="Times New Roman" panose="02020603050405020304" pitchFamily="18" charset="0"/>
            </a:endParaRPr>
          </a:p>
          <a:p>
            <a:pPr>
              <a:spcAft>
                <a:spcPts val="750"/>
              </a:spcAft>
            </a:pPr>
            <a:endParaRPr lang="en-US" sz="40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ectangle 4"/>
          <p:cNvSpPr/>
          <p:nvPr/>
        </p:nvSpPr>
        <p:spPr>
          <a:xfrm>
            <a:off x="1351193" y="4280418"/>
            <a:ext cx="2502350" cy="584775"/>
          </a:xfrm>
          <a:prstGeom prst="rect">
            <a:avLst/>
          </a:prstGeom>
        </p:spPr>
        <p:txBody>
          <a:bodyPr wrap="square">
            <a:spAutoFit/>
          </a:bodyPr>
          <a:lstStyle/>
          <a:p>
            <a:r>
              <a:rPr lang="vi-VN" sz="3200">
                <a:solidFill>
                  <a:srgbClr val="000000"/>
                </a:solidFill>
                <a:latin typeface="Times New Roman" panose="02020603050405020304" pitchFamily="18" charset="0"/>
                <a:ea typeface="Times New Roman" panose="02020603050405020304" pitchFamily="18" charset="0"/>
              </a:rPr>
              <a:t>Hồi kí</a:t>
            </a:r>
            <a:endParaRPr lang="en-US" sz="3200" dirty="0">
              <a:solidFill>
                <a:prstClr val="black"/>
              </a:solidFill>
            </a:endParaRPr>
          </a:p>
        </p:txBody>
      </p:sp>
      <p:sp>
        <p:nvSpPr>
          <p:cNvPr id="6" name="Rectangle 5"/>
          <p:cNvSpPr/>
          <p:nvPr/>
        </p:nvSpPr>
        <p:spPr>
          <a:xfrm>
            <a:off x="8110330" y="4319420"/>
            <a:ext cx="2067304" cy="583750"/>
          </a:xfrm>
          <a:prstGeom prst="rect">
            <a:avLst/>
          </a:prstGeom>
        </p:spPr>
        <p:txBody>
          <a:bodyPr wrap="square">
            <a:spAutoFit/>
          </a:bodyPr>
          <a:lstStyle/>
          <a:p>
            <a:pPr>
              <a:lnSpc>
                <a:spcPct val="107000"/>
              </a:lnSpc>
            </a:pPr>
            <a:r>
              <a:rPr lang="vi-VN" sz="3200">
                <a:solidFill>
                  <a:srgbClr val="000000"/>
                </a:solidFill>
                <a:latin typeface="Times New Roman" panose="02020603050405020304" pitchFamily="18" charset="0"/>
                <a:ea typeface="Times New Roman" panose="02020603050405020304" pitchFamily="18" charset="0"/>
              </a:rPr>
              <a:t>Tùy bút</a:t>
            </a:r>
            <a:endPar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8" name="Rectangle 17"/>
          <p:cNvSpPr/>
          <p:nvPr/>
        </p:nvSpPr>
        <p:spPr>
          <a:xfrm>
            <a:off x="8129720" y="5570621"/>
            <a:ext cx="1404552" cy="584775"/>
          </a:xfrm>
          <a:prstGeom prst="rect">
            <a:avLst/>
          </a:prstGeom>
        </p:spPr>
        <p:txBody>
          <a:bodyPr wrap="none">
            <a:spAutoFit/>
          </a:bodyPr>
          <a:lstStyle/>
          <a:p>
            <a:r>
              <a:rPr lang="vi-VN" sz="3200">
                <a:solidFill>
                  <a:prstClr val="black"/>
                </a:solidFill>
                <a:latin typeface="Times New Roman"/>
              </a:rPr>
              <a:t>Nhật kí</a:t>
            </a:r>
            <a:endParaRPr lang="en-US" sz="3200" dirty="0">
              <a:solidFill>
                <a:prstClr val="black"/>
              </a:solidFill>
              <a:latin typeface="Calibri Light"/>
            </a:endParaRPr>
          </a:p>
        </p:txBody>
      </p:sp>
      <p:sp>
        <p:nvSpPr>
          <p:cNvPr id="37" name="Hộp Văn bản 36">
            <a:extLst>
              <a:ext uri="{FF2B5EF4-FFF2-40B4-BE49-F238E27FC236}">
                <a16:creationId xmlns:a16="http://schemas.microsoft.com/office/drawing/2014/main" id="{280E6FF1-AE83-BE7C-B083-E64173862C12}"/>
              </a:ext>
            </a:extLst>
          </p:cNvPr>
          <p:cNvSpPr txBox="1"/>
          <p:nvPr/>
        </p:nvSpPr>
        <p:spPr>
          <a:xfrm>
            <a:off x="1566106" y="5583033"/>
            <a:ext cx="2741291" cy="584775"/>
          </a:xfrm>
          <a:prstGeom prst="rect">
            <a:avLst/>
          </a:prstGeom>
          <a:noFill/>
        </p:spPr>
        <p:txBody>
          <a:bodyPr wrap="square">
            <a:spAutoFit/>
          </a:bodyPr>
          <a:lstStyle/>
          <a:p>
            <a:r>
              <a:rPr lang="vi-VN" sz="3200">
                <a:solidFill>
                  <a:srgbClr val="000000"/>
                </a:solidFill>
                <a:latin typeface="Times New Roman" panose="02020603050405020304" pitchFamily="18" charset="0"/>
                <a:ea typeface="Times New Roman" panose="02020603050405020304" pitchFamily="18" charset="0"/>
              </a:rPr>
              <a:t>Du kí</a:t>
            </a:r>
            <a:endParaRPr lang="en-US" sz="3200" dirty="0">
              <a:solidFill>
                <a:prstClr val="black"/>
              </a:solidFill>
            </a:endParaRPr>
          </a:p>
        </p:txBody>
      </p:sp>
    </p:spTree>
    <p:extLst>
      <p:ext uri="{BB962C8B-B14F-4D97-AF65-F5344CB8AC3E}">
        <p14:creationId xmlns:p14="http://schemas.microsoft.com/office/powerpoint/2010/main" val="418132023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500" fill="hold"/>
                                        <p:tgtEl>
                                          <p:spTgt spid="37"/>
                                        </p:tgtEl>
                                        <p:attrNameLst>
                                          <p:attrName>ppt_x</p:attrName>
                                        </p:attrNameLst>
                                      </p:cBhvr>
                                      <p:tavLst>
                                        <p:tav tm="0">
                                          <p:val>
                                            <p:strVal val="#ppt_x"/>
                                          </p:val>
                                        </p:tav>
                                        <p:tav tm="100000">
                                          <p:val>
                                            <p:strVal val="#ppt_x"/>
                                          </p:val>
                                        </p:tav>
                                      </p:tavLst>
                                    </p:anim>
                                    <p:anim calcmode="lin" valueType="num">
                                      <p:cBhvr additive="base">
                                        <p:cTn id="20"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500" fill="hold"/>
                                        <p:tgtEl>
                                          <p:spTgt spid="18"/>
                                        </p:tgtEl>
                                        <p:attrNameLst>
                                          <p:attrName>ppt_x</p:attrName>
                                        </p:attrNameLst>
                                      </p:cBhvr>
                                      <p:tavLst>
                                        <p:tav tm="0">
                                          <p:val>
                                            <p:strVal val="#ppt_x"/>
                                          </p:val>
                                        </p:tav>
                                        <p:tav tm="100000">
                                          <p:val>
                                            <p:strVal val="#ppt_x"/>
                                          </p:val>
                                        </p:tav>
                                      </p:tavLst>
                                    </p:anim>
                                    <p:anim calcmode="lin" valueType="num">
                                      <p:cBhvr additive="base">
                                        <p:cTn id="2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1" nodeType="clickEffect">
                                  <p:stCondLst>
                                    <p:cond delay="0"/>
                                  </p:stCondLst>
                                  <p:childTnLst>
                                    <p:set>
                                      <p:cBhvr>
                                        <p:cTn id="30" dur="1" fill="hold">
                                          <p:stCondLst>
                                            <p:cond delay="0"/>
                                          </p:stCondLst>
                                        </p:cTn>
                                        <p:tgtEl>
                                          <p:spTgt spid="37"/>
                                        </p:tgtEl>
                                        <p:attrNameLst>
                                          <p:attrName>style.visibility</p:attrName>
                                        </p:attrNameLst>
                                      </p:cBhvr>
                                      <p:to>
                                        <p:strVal val="visible"/>
                                      </p:to>
                                    </p:set>
                                    <p:anim calcmode="lin" valueType="num">
                                      <p:cBhvr>
                                        <p:cTn id="31" dur="1000" fill="hold"/>
                                        <p:tgtEl>
                                          <p:spTgt spid="37"/>
                                        </p:tgtEl>
                                        <p:attrNameLst>
                                          <p:attrName>ppt_w</p:attrName>
                                        </p:attrNameLst>
                                      </p:cBhvr>
                                      <p:tavLst>
                                        <p:tav tm="0">
                                          <p:val>
                                            <p:fltVal val="0"/>
                                          </p:val>
                                        </p:tav>
                                        <p:tav tm="100000">
                                          <p:val>
                                            <p:strVal val="#ppt_w"/>
                                          </p:val>
                                        </p:tav>
                                      </p:tavLst>
                                    </p:anim>
                                    <p:anim calcmode="lin" valueType="num">
                                      <p:cBhvr>
                                        <p:cTn id="32" dur="1000" fill="hold"/>
                                        <p:tgtEl>
                                          <p:spTgt spid="37"/>
                                        </p:tgtEl>
                                        <p:attrNameLst>
                                          <p:attrName>ppt_h</p:attrName>
                                        </p:attrNameLst>
                                      </p:cBhvr>
                                      <p:tavLst>
                                        <p:tav tm="0">
                                          <p:val>
                                            <p:fltVal val="0"/>
                                          </p:val>
                                        </p:tav>
                                        <p:tav tm="100000">
                                          <p:val>
                                            <p:strVal val="#ppt_h"/>
                                          </p:val>
                                        </p:tav>
                                      </p:tavLst>
                                    </p:anim>
                                    <p:anim calcmode="lin" valueType="num">
                                      <p:cBhvr>
                                        <p:cTn id="33" dur="1000" fill="hold"/>
                                        <p:tgtEl>
                                          <p:spTgt spid="37"/>
                                        </p:tgtEl>
                                        <p:attrNameLst>
                                          <p:attrName>style.rotation</p:attrName>
                                        </p:attrNameLst>
                                      </p:cBhvr>
                                      <p:tavLst>
                                        <p:tav tm="0">
                                          <p:val>
                                            <p:fltVal val="90"/>
                                          </p:val>
                                        </p:tav>
                                        <p:tav tm="100000">
                                          <p:val>
                                            <p:fltVal val="0"/>
                                          </p:val>
                                        </p:tav>
                                      </p:tavLst>
                                    </p:anim>
                                    <p:animEffect transition="in" filter="fade">
                                      <p:cBhvr>
                                        <p:cTn id="34" dur="1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8" grpId="0"/>
      <p:bldP spid="37" grpId="0"/>
      <p:bldP spid="37" grpId="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99000"/>
            <a:lum/>
          </a:blip>
          <a:srcRect/>
          <a:stretch>
            <a:fillRect/>
          </a:stretch>
        </a:blipFill>
        <a:effectLst/>
      </p:bgPr>
    </p:bg>
    <p:spTree>
      <p:nvGrpSpPr>
        <p:cNvPr id="1" name=""/>
        <p:cNvGrpSpPr/>
        <p:nvPr/>
      </p:nvGrpSpPr>
      <p:grpSpPr>
        <a:xfrm>
          <a:off x="0" y="0"/>
          <a:ext cx="0" cy="0"/>
          <a:chOff x="0" y="0"/>
          <a:chExt cx="0" cy="0"/>
        </a:xfrm>
      </p:grpSpPr>
      <p:sp>
        <p:nvSpPr>
          <p:cNvPr id="11" name="TextBox 10"/>
          <p:cNvSpPr txBox="1"/>
          <p:nvPr/>
        </p:nvSpPr>
        <p:spPr>
          <a:xfrm>
            <a:off x="886826" y="1719255"/>
            <a:ext cx="697628" cy="1015663"/>
          </a:xfrm>
          <a:prstGeom prst="rect">
            <a:avLst/>
          </a:prstGeom>
          <a:noFill/>
        </p:spPr>
        <p:txBody>
          <a:bodyPr wrap="none" rtlCol="0">
            <a:spAutoFit/>
          </a:bodyPr>
          <a:lstStyle>
            <a:defPPr>
              <a:defRPr lang="en-US"/>
            </a:defPPr>
            <a:lvl1pPr algn="ctr">
              <a:defRPr sz="6000" b="1">
                <a:solidFill>
                  <a:schemeClr val="bg1"/>
                </a:solidFill>
                <a:effectLst>
                  <a:glow rad="101600">
                    <a:schemeClr val="accent5">
                      <a:satMod val="175000"/>
                      <a:alpha val="40000"/>
                    </a:schemeClr>
                  </a:glow>
                  <a:outerShdw blurRad="38100" dist="38100" dir="2700000" algn="tl">
                    <a:srgbClr val="000000">
                      <a:alpha val="43137"/>
                    </a:srgbClr>
                  </a:outerShdw>
                </a:effectLst>
                <a:latin typeface="UTM Swiss Condensed" panose="02000500000000000000" pitchFamily="2" charset="0"/>
              </a:defRPr>
            </a:lvl1pPr>
          </a:lstStyle>
          <a:p>
            <a:pPr>
              <a:defRPr/>
            </a:pPr>
            <a:r>
              <a:rPr lang="vi-VN">
                <a:solidFill>
                  <a:prstClr val="white"/>
                </a:solidFill>
                <a:effectLst>
                  <a:glow rad="101600">
                    <a:srgbClr val="4472C4">
                      <a:satMod val="175000"/>
                      <a:alpha val="40000"/>
                    </a:srgbClr>
                  </a:glow>
                  <a:outerShdw blurRad="38100" dist="38100" dir="2700000" algn="tl">
                    <a:srgbClr val="000000">
                      <a:alpha val="43137"/>
                    </a:srgbClr>
                  </a:outerShdw>
                </a:effectLst>
                <a:cs typeface="Arial"/>
                <a:sym typeface="Arial"/>
              </a:rPr>
              <a:t>0</a:t>
            </a:r>
            <a:r>
              <a:rPr lang="vi-VN" dirty="0">
                <a:solidFill>
                  <a:prstClr val="white"/>
                </a:solidFill>
                <a:effectLst>
                  <a:glow rad="101600">
                    <a:srgbClr val="4472C4">
                      <a:satMod val="175000"/>
                      <a:alpha val="40000"/>
                    </a:srgbClr>
                  </a:glow>
                  <a:outerShdw blurRad="38100" dist="38100" dir="2700000" algn="tl">
                    <a:srgbClr val="000000">
                      <a:alpha val="43137"/>
                    </a:srgbClr>
                  </a:outerShdw>
                </a:effectLst>
                <a:cs typeface="Arial"/>
                <a:sym typeface="Arial"/>
              </a:rPr>
              <a:t>3</a:t>
            </a:r>
            <a:endParaRPr lang="en-US" dirty="0">
              <a:solidFill>
                <a:prstClr val="white"/>
              </a:solidFill>
              <a:effectLst>
                <a:glow rad="101600">
                  <a:srgbClr val="4472C4">
                    <a:satMod val="175000"/>
                    <a:alpha val="40000"/>
                  </a:srgbClr>
                </a:glow>
                <a:outerShdw blurRad="38100" dist="38100" dir="2700000" algn="tl">
                  <a:srgbClr val="000000">
                    <a:alpha val="43137"/>
                  </a:srgbClr>
                </a:outerShdw>
              </a:effectLst>
              <a:cs typeface="Arial"/>
              <a:sym typeface="Arial"/>
            </a:endParaRPr>
          </a:p>
        </p:txBody>
      </p:sp>
      <p:pic>
        <p:nvPicPr>
          <p:cNvPr id="12" name="Picture 11" descr="A close up of a logo&#10;&#10;Description generated with high confidence">
            <a:extLst>
              <a:ext uri="{FF2B5EF4-FFF2-40B4-BE49-F238E27FC236}">
                <a16:creationId xmlns:a16="http://schemas.microsoft.com/office/drawing/2014/main" id="{8359ED9B-1E1E-47DB-ABCE-B0A8E89B90A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49743" y="193580"/>
            <a:ext cx="1153923" cy="1165462"/>
          </a:xfrm>
          <a:prstGeom prst="rect">
            <a:avLst/>
          </a:prstGeom>
        </p:spPr>
      </p:pic>
      <p:pic>
        <p:nvPicPr>
          <p:cNvPr id="13" name="Picture 12" descr="A picture containing fireworks, outdoor object&#10;&#10;Description generated with very high confidence">
            <a:extLst>
              <a:ext uri="{FF2B5EF4-FFF2-40B4-BE49-F238E27FC236}">
                <a16:creationId xmlns:a16="http://schemas.microsoft.com/office/drawing/2014/main" id="{41187DC0-86B3-4928-AF43-38F8C120596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38352" y="451572"/>
            <a:ext cx="3318812" cy="649479"/>
          </a:xfrm>
          <a:prstGeom prst="rect">
            <a:avLst/>
          </a:prstGeom>
        </p:spPr>
      </p:pic>
      <p:pic>
        <p:nvPicPr>
          <p:cNvPr id="14" name="Picture 13" descr="A close up of a logo&#10;&#10;Description generated with high confidence">
            <a:extLst>
              <a:ext uri="{FF2B5EF4-FFF2-40B4-BE49-F238E27FC236}">
                <a16:creationId xmlns:a16="http://schemas.microsoft.com/office/drawing/2014/main" id="{AE42EC13-2D7C-4AA0-ADFC-CCC68D10A47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9895699">
            <a:off x="8504149" y="396198"/>
            <a:ext cx="642590" cy="775111"/>
          </a:xfrm>
          <a:prstGeom prst="rect">
            <a:avLst/>
          </a:prstGeom>
        </p:spPr>
      </p:pic>
      <p:pic>
        <p:nvPicPr>
          <p:cNvPr id="15" name="Picture 14" descr="A close up of a logo&#10;&#10;Description generated with high confidence">
            <a:extLst>
              <a:ext uri="{FF2B5EF4-FFF2-40B4-BE49-F238E27FC236}">
                <a16:creationId xmlns:a16="http://schemas.microsoft.com/office/drawing/2014/main" id="{DC787198-ADB0-47EE-A01D-437E15E2EEF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70514" y="221937"/>
            <a:ext cx="1153923" cy="1165462"/>
          </a:xfrm>
          <a:prstGeom prst="rect">
            <a:avLst/>
          </a:prstGeom>
        </p:spPr>
      </p:pic>
      <p:pic>
        <p:nvPicPr>
          <p:cNvPr id="16" name="Picture 15" descr="A picture containing fireworks, outdoor object&#10;&#10;Description generated with very high confidence">
            <a:extLst>
              <a:ext uri="{FF2B5EF4-FFF2-40B4-BE49-F238E27FC236}">
                <a16:creationId xmlns:a16="http://schemas.microsoft.com/office/drawing/2014/main" id="{9ADA4627-2E65-42C9-9488-0D93B9A3FD6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60384" y="345239"/>
            <a:ext cx="3318812" cy="649479"/>
          </a:xfrm>
          <a:prstGeom prst="rect">
            <a:avLst/>
          </a:prstGeom>
        </p:spPr>
      </p:pic>
      <p:pic>
        <p:nvPicPr>
          <p:cNvPr id="17" name="Picture 16" descr="A close up of a logo&#10;&#10;Description generated with high confidence">
            <a:extLst>
              <a:ext uri="{FF2B5EF4-FFF2-40B4-BE49-F238E27FC236}">
                <a16:creationId xmlns:a16="http://schemas.microsoft.com/office/drawing/2014/main" id="{771FE0F0-5D6C-4DB6-9208-E6ED7CAB078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9895699">
            <a:off x="3726181" y="289865"/>
            <a:ext cx="642590" cy="775111"/>
          </a:xfrm>
          <a:prstGeom prst="rect">
            <a:avLst/>
          </a:prstGeom>
        </p:spPr>
      </p:pic>
      <p:pic>
        <p:nvPicPr>
          <p:cNvPr id="20" name="Picture 115" descr="ALRMCLOK"/>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593599" y="4656221"/>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fontAlgn="base" hangingPunct="0">
              <a:spcBef>
                <a:spcPct val="0"/>
              </a:spcBef>
              <a:spcAft>
                <a:spcPct val="0"/>
              </a:spcAft>
              <a:defRPr/>
            </a:pPr>
            <a:r>
              <a:rPr lang="en-US" altLang="en-US" sz="2800">
                <a:solidFill>
                  <a:srgbClr val="DC2608"/>
                </a:solidFill>
                <a:latin typeface=".VnBlack" pitchFamily="34" charset="0"/>
                <a:sym typeface="Arial"/>
              </a:rPr>
              <a:t>15</a:t>
            </a:r>
          </a:p>
        </p:txBody>
      </p:sp>
      <p:sp>
        <p:nvSpPr>
          <p:cNvPr id="22"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fontAlgn="base" hangingPunct="0">
              <a:spcBef>
                <a:spcPct val="0"/>
              </a:spcBef>
              <a:spcAft>
                <a:spcPct val="0"/>
              </a:spcAft>
              <a:defRPr/>
            </a:pPr>
            <a:r>
              <a:rPr lang="en-US" altLang="en-US" sz="2800">
                <a:solidFill>
                  <a:srgbClr val="DC2608"/>
                </a:solidFill>
                <a:latin typeface=".VnBlack" pitchFamily="34" charset="0"/>
                <a:sym typeface="Arial"/>
              </a:rPr>
              <a:t>14</a:t>
            </a:r>
          </a:p>
        </p:txBody>
      </p:sp>
      <p:sp>
        <p:nvSpPr>
          <p:cNvPr id="23"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fontAlgn="base" hangingPunct="0">
              <a:spcBef>
                <a:spcPct val="0"/>
              </a:spcBef>
              <a:spcAft>
                <a:spcPct val="0"/>
              </a:spcAft>
              <a:defRPr/>
            </a:pPr>
            <a:r>
              <a:rPr lang="en-US" altLang="en-US" sz="2800">
                <a:solidFill>
                  <a:srgbClr val="DC2608"/>
                </a:solidFill>
                <a:latin typeface=".VnBlack" pitchFamily="34" charset="0"/>
                <a:sym typeface="Arial"/>
              </a:rPr>
              <a:t>13</a:t>
            </a:r>
          </a:p>
        </p:txBody>
      </p:sp>
      <p:sp>
        <p:nvSpPr>
          <p:cNvPr id="24"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fontAlgn="base" hangingPunct="0">
              <a:spcBef>
                <a:spcPct val="0"/>
              </a:spcBef>
              <a:spcAft>
                <a:spcPct val="0"/>
              </a:spcAft>
              <a:defRPr/>
            </a:pPr>
            <a:r>
              <a:rPr lang="en-US" altLang="en-US" sz="2800">
                <a:solidFill>
                  <a:srgbClr val="DC2608"/>
                </a:solidFill>
                <a:latin typeface=".VnBlack" pitchFamily="34" charset="0"/>
                <a:sym typeface="Arial"/>
              </a:rPr>
              <a:t>12</a:t>
            </a:r>
          </a:p>
        </p:txBody>
      </p:sp>
      <p:sp>
        <p:nvSpPr>
          <p:cNvPr id="25"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fontAlgn="base" hangingPunct="0">
              <a:spcBef>
                <a:spcPct val="0"/>
              </a:spcBef>
              <a:spcAft>
                <a:spcPct val="0"/>
              </a:spcAft>
              <a:defRPr/>
            </a:pPr>
            <a:r>
              <a:rPr lang="en-US" altLang="en-US" sz="2800">
                <a:solidFill>
                  <a:srgbClr val="DC2608"/>
                </a:solidFill>
                <a:latin typeface=".VnBlack" pitchFamily="34" charset="0"/>
                <a:sym typeface="Arial"/>
              </a:rPr>
              <a:t>11</a:t>
            </a:r>
          </a:p>
        </p:txBody>
      </p:sp>
      <p:sp>
        <p:nvSpPr>
          <p:cNvPr id="26"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fontAlgn="base" hangingPunct="0">
              <a:spcBef>
                <a:spcPct val="0"/>
              </a:spcBef>
              <a:spcAft>
                <a:spcPct val="0"/>
              </a:spcAft>
              <a:defRPr/>
            </a:pPr>
            <a:r>
              <a:rPr lang="en-US" altLang="en-US" sz="2800">
                <a:solidFill>
                  <a:srgbClr val="DC2608"/>
                </a:solidFill>
                <a:latin typeface=".VnBlack" pitchFamily="34" charset="0"/>
                <a:sym typeface="Arial"/>
              </a:rPr>
              <a:t>10</a:t>
            </a:r>
          </a:p>
        </p:txBody>
      </p:sp>
      <p:sp>
        <p:nvSpPr>
          <p:cNvPr id="27"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fontAlgn="base" hangingPunct="0">
              <a:spcBef>
                <a:spcPct val="0"/>
              </a:spcBef>
              <a:spcAft>
                <a:spcPct val="0"/>
              </a:spcAft>
              <a:defRPr/>
            </a:pPr>
            <a:r>
              <a:rPr lang="en-US" altLang="en-US" sz="2800">
                <a:solidFill>
                  <a:srgbClr val="DC2608"/>
                </a:solidFill>
                <a:latin typeface=".VnBlack" pitchFamily="34" charset="0"/>
                <a:sym typeface="Arial"/>
              </a:rPr>
              <a:t>9</a:t>
            </a:r>
          </a:p>
        </p:txBody>
      </p:sp>
      <p:sp>
        <p:nvSpPr>
          <p:cNvPr id="28"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fontAlgn="base" hangingPunct="0">
              <a:spcBef>
                <a:spcPct val="0"/>
              </a:spcBef>
              <a:spcAft>
                <a:spcPct val="0"/>
              </a:spcAft>
              <a:defRPr/>
            </a:pPr>
            <a:r>
              <a:rPr lang="en-US" altLang="en-US" sz="2800">
                <a:solidFill>
                  <a:srgbClr val="DC2608"/>
                </a:solidFill>
                <a:latin typeface=".VnBlack" pitchFamily="34" charset="0"/>
                <a:sym typeface="Arial"/>
              </a:rPr>
              <a:t>8</a:t>
            </a:r>
          </a:p>
        </p:txBody>
      </p:sp>
      <p:sp>
        <p:nvSpPr>
          <p:cNvPr id="29"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fontAlgn="base" hangingPunct="0">
              <a:spcBef>
                <a:spcPct val="0"/>
              </a:spcBef>
              <a:spcAft>
                <a:spcPct val="0"/>
              </a:spcAft>
              <a:defRPr/>
            </a:pPr>
            <a:r>
              <a:rPr lang="en-US" altLang="en-US" sz="2800">
                <a:solidFill>
                  <a:srgbClr val="DC2608"/>
                </a:solidFill>
                <a:latin typeface=".VnBlack" pitchFamily="34" charset="0"/>
                <a:sym typeface="Arial"/>
              </a:rPr>
              <a:t>7</a:t>
            </a:r>
          </a:p>
        </p:txBody>
      </p:sp>
      <p:sp>
        <p:nvSpPr>
          <p:cNvPr id="30"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fontAlgn="base" hangingPunct="0">
              <a:spcBef>
                <a:spcPct val="0"/>
              </a:spcBef>
              <a:spcAft>
                <a:spcPct val="0"/>
              </a:spcAft>
              <a:defRPr/>
            </a:pPr>
            <a:r>
              <a:rPr lang="en-US" altLang="en-US" sz="2800">
                <a:solidFill>
                  <a:srgbClr val="DC2608"/>
                </a:solidFill>
                <a:latin typeface=".VnBlack" pitchFamily="34" charset="0"/>
                <a:sym typeface="Arial"/>
              </a:rPr>
              <a:t>6</a:t>
            </a:r>
          </a:p>
        </p:txBody>
      </p:sp>
      <p:sp>
        <p:nvSpPr>
          <p:cNvPr id="31"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fontAlgn="base" hangingPunct="0">
              <a:spcBef>
                <a:spcPct val="0"/>
              </a:spcBef>
              <a:spcAft>
                <a:spcPct val="0"/>
              </a:spcAft>
              <a:defRPr/>
            </a:pPr>
            <a:r>
              <a:rPr lang="en-US" altLang="en-US" sz="2800">
                <a:solidFill>
                  <a:srgbClr val="DC2608"/>
                </a:solidFill>
                <a:latin typeface=".VnBlack" pitchFamily="34" charset="0"/>
                <a:sym typeface="Arial"/>
              </a:rPr>
              <a:t>5</a:t>
            </a:r>
          </a:p>
        </p:txBody>
      </p:sp>
      <p:sp>
        <p:nvSpPr>
          <p:cNvPr id="32"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fontAlgn="base" hangingPunct="0">
              <a:spcBef>
                <a:spcPct val="0"/>
              </a:spcBef>
              <a:spcAft>
                <a:spcPct val="0"/>
              </a:spcAft>
              <a:defRPr/>
            </a:pPr>
            <a:r>
              <a:rPr lang="en-US" altLang="en-US" sz="2800">
                <a:solidFill>
                  <a:srgbClr val="DC2608"/>
                </a:solidFill>
                <a:latin typeface=".VnBlack" pitchFamily="34" charset="0"/>
                <a:sym typeface="Arial"/>
              </a:rPr>
              <a:t>4</a:t>
            </a:r>
          </a:p>
        </p:txBody>
      </p:sp>
      <p:sp>
        <p:nvSpPr>
          <p:cNvPr id="33"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fontAlgn="base" hangingPunct="0">
              <a:spcBef>
                <a:spcPct val="0"/>
              </a:spcBef>
              <a:spcAft>
                <a:spcPct val="0"/>
              </a:spcAft>
              <a:defRPr/>
            </a:pPr>
            <a:r>
              <a:rPr lang="en-US" altLang="en-US" sz="2800">
                <a:solidFill>
                  <a:srgbClr val="DC2608"/>
                </a:solidFill>
                <a:latin typeface=".VnBlack" pitchFamily="34" charset="0"/>
                <a:sym typeface="Arial"/>
              </a:rPr>
              <a:t>3</a:t>
            </a:r>
          </a:p>
        </p:txBody>
      </p:sp>
      <p:sp>
        <p:nvSpPr>
          <p:cNvPr id="34"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fontAlgn="base" hangingPunct="0">
              <a:spcBef>
                <a:spcPct val="0"/>
              </a:spcBef>
              <a:spcAft>
                <a:spcPct val="0"/>
              </a:spcAft>
              <a:defRPr/>
            </a:pPr>
            <a:r>
              <a:rPr lang="en-US" altLang="en-US" sz="2800">
                <a:solidFill>
                  <a:srgbClr val="DC2608"/>
                </a:solidFill>
                <a:latin typeface=".VnBlack" pitchFamily="34" charset="0"/>
                <a:sym typeface="Arial"/>
              </a:rPr>
              <a:t>2</a:t>
            </a:r>
          </a:p>
        </p:txBody>
      </p:sp>
      <p:sp>
        <p:nvSpPr>
          <p:cNvPr id="35"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fontAlgn="base" hangingPunct="0">
              <a:spcBef>
                <a:spcPct val="0"/>
              </a:spcBef>
              <a:spcAft>
                <a:spcPct val="0"/>
              </a:spcAft>
              <a:defRPr/>
            </a:pPr>
            <a:r>
              <a:rPr lang="en-US" altLang="en-US" sz="2800">
                <a:solidFill>
                  <a:srgbClr val="DC2608"/>
                </a:solidFill>
                <a:latin typeface=".VnBlack" pitchFamily="34" charset="0"/>
                <a:sym typeface="Arial"/>
              </a:rPr>
              <a:t>1</a:t>
            </a:r>
          </a:p>
        </p:txBody>
      </p:sp>
      <p:sp>
        <p:nvSpPr>
          <p:cNvPr id="36"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p>
            <a:pPr algn="ctr" eaLnBrk="0" fontAlgn="base" hangingPunct="0">
              <a:spcBef>
                <a:spcPct val="0"/>
              </a:spcBef>
              <a:spcAft>
                <a:spcPct val="0"/>
              </a:spcAft>
              <a:defRPr/>
            </a:pPr>
            <a:r>
              <a:rPr lang="en-US" sz="2800" dirty="0">
                <a:solidFill>
                  <a:srgbClr val="DC2608"/>
                </a:solidFill>
                <a:latin typeface=".VnBlack" pitchFamily="34" charset="0"/>
                <a:cs typeface="Arial" panose="020B0604020202020204" pitchFamily="34" charset="0"/>
                <a:sym typeface="Arial"/>
              </a:rPr>
              <a:t>0</a:t>
            </a:r>
          </a:p>
        </p:txBody>
      </p:sp>
      <p:sp>
        <p:nvSpPr>
          <p:cNvPr id="4" name="Rectangle 3"/>
          <p:cNvSpPr/>
          <p:nvPr/>
        </p:nvSpPr>
        <p:spPr>
          <a:xfrm>
            <a:off x="2936752" y="1787661"/>
            <a:ext cx="9179048" cy="2103140"/>
          </a:xfrm>
          <a:prstGeom prst="rect">
            <a:avLst/>
          </a:prstGeom>
        </p:spPr>
        <p:txBody>
          <a:bodyPr wrap="square">
            <a:spAutoFit/>
          </a:bodyPr>
          <a:lstStyle/>
          <a:p>
            <a:pPr>
              <a:spcAft>
                <a:spcPts val="750"/>
              </a:spcAft>
            </a:pPr>
            <a:r>
              <a:rPr lang="vi-VN" sz="4200" b="1">
                <a:solidFill>
                  <a:prstClr val="white"/>
                </a:solidFill>
                <a:latin typeface="Times New Roman" panose="02020603050405020304" pitchFamily="18" charset="0"/>
                <a:ea typeface="Times New Roman" panose="02020603050405020304" pitchFamily="18" charset="0"/>
              </a:rPr>
              <a:t>Việc sử dụng </a:t>
            </a:r>
            <a:r>
              <a:rPr lang="vi-VN" sz="4200" b="1">
                <a:solidFill>
                  <a:srgbClr val="FF0000"/>
                </a:solidFill>
                <a:latin typeface="Times New Roman" panose="02020603050405020304" pitchFamily="18" charset="0"/>
                <a:ea typeface="Times New Roman" panose="02020603050405020304" pitchFamily="18" charset="0"/>
              </a:rPr>
              <a:t>ngôi kể thứ nhất </a:t>
            </a:r>
            <a:r>
              <a:rPr lang="vi-VN" sz="4200" b="1">
                <a:solidFill>
                  <a:prstClr val="white"/>
                </a:solidFill>
                <a:latin typeface="Times New Roman" panose="02020603050405020304" pitchFamily="18" charset="0"/>
                <a:ea typeface="Times New Roman" panose="02020603050405020304" pitchFamily="18" charset="0"/>
              </a:rPr>
              <a:t>trong bài du kí có tác dụng gì?</a:t>
            </a:r>
            <a:endParaRPr lang="en-US" sz="4200" dirty="0">
              <a:solidFill>
                <a:prstClr val="white"/>
              </a:solidFill>
              <a:latin typeface="Times New Roman" panose="02020603050405020304" pitchFamily="18" charset="0"/>
              <a:ea typeface="Times New Roman" panose="02020603050405020304" pitchFamily="18" charset="0"/>
            </a:endParaRPr>
          </a:p>
          <a:p>
            <a:pPr>
              <a:spcAft>
                <a:spcPts val="750"/>
              </a:spcAft>
            </a:pPr>
            <a:endParaRPr lang="en-US" sz="40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ectangle 4"/>
          <p:cNvSpPr/>
          <p:nvPr/>
        </p:nvSpPr>
        <p:spPr>
          <a:xfrm>
            <a:off x="1086788" y="4011130"/>
            <a:ext cx="4242406" cy="1200329"/>
          </a:xfrm>
          <a:prstGeom prst="rect">
            <a:avLst/>
          </a:prstGeom>
        </p:spPr>
        <p:txBody>
          <a:bodyPr wrap="square">
            <a:spAutoFit/>
          </a:bodyPr>
          <a:lstStyle/>
          <a:p>
            <a:r>
              <a:rPr lang="vi-VN" sz="2400">
                <a:solidFill>
                  <a:srgbClr val="000000"/>
                </a:solidFill>
                <a:latin typeface="Times New Roman" panose="02020603050405020304" pitchFamily="18" charset="0"/>
              </a:rPr>
              <a:t>ND mang tính thuyết phục cao, khiến người đọc tin vào những gì tiếp nhận từ VB</a:t>
            </a:r>
            <a:endParaRPr lang="en-US" sz="2400" dirty="0">
              <a:solidFill>
                <a:prstClr val="black"/>
              </a:solidFill>
            </a:endParaRPr>
          </a:p>
        </p:txBody>
      </p:sp>
      <p:sp>
        <p:nvSpPr>
          <p:cNvPr id="6" name="Rectangle 5"/>
          <p:cNvSpPr/>
          <p:nvPr/>
        </p:nvSpPr>
        <p:spPr>
          <a:xfrm>
            <a:off x="7050795" y="4319420"/>
            <a:ext cx="4450815" cy="553357"/>
          </a:xfrm>
          <a:prstGeom prst="rect">
            <a:avLst/>
          </a:prstGeom>
        </p:spPr>
        <p:txBody>
          <a:bodyPr wrap="square">
            <a:spAutoFit/>
          </a:bodyPr>
          <a:lstStyle/>
          <a:p>
            <a:pPr>
              <a:lnSpc>
                <a:spcPct val="107000"/>
              </a:lnSpc>
            </a:pPr>
            <a:r>
              <a:rPr lang="vi-VN" sz="2800">
                <a:solidFill>
                  <a:srgbClr val="000000"/>
                </a:solidFill>
                <a:latin typeface="Times New Roman" panose="02020603050405020304" pitchFamily="18" charset="0"/>
                <a:ea typeface="Times New Roman" panose="02020603050405020304" pitchFamily="18" charset="0"/>
              </a:rPr>
              <a:t>ND VB khách quan hơn</a:t>
            </a:r>
            <a:endPar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8" name="Rectangle 17"/>
          <p:cNvSpPr/>
          <p:nvPr/>
        </p:nvSpPr>
        <p:spPr>
          <a:xfrm>
            <a:off x="7050795" y="5521477"/>
            <a:ext cx="4046301" cy="954107"/>
          </a:xfrm>
          <a:prstGeom prst="rect">
            <a:avLst/>
          </a:prstGeom>
        </p:spPr>
        <p:txBody>
          <a:bodyPr wrap="none">
            <a:spAutoFit/>
          </a:bodyPr>
          <a:lstStyle/>
          <a:p>
            <a:r>
              <a:rPr lang="vi-VN" sz="2800">
                <a:solidFill>
                  <a:prstClr val="black"/>
                </a:solidFill>
                <a:latin typeface="Times New Roman"/>
              </a:rPr>
              <a:t>Kể được nhiều sự việc  </a:t>
            </a:r>
          </a:p>
          <a:p>
            <a:r>
              <a:rPr lang="vi-VN" sz="2800">
                <a:solidFill>
                  <a:prstClr val="black"/>
                </a:solidFill>
                <a:latin typeface="Times New Roman"/>
              </a:rPr>
              <a:t>ở các thời điểm khác nhau </a:t>
            </a:r>
            <a:endParaRPr lang="en-US" sz="2800" dirty="0">
              <a:solidFill>
                <a:prstClr val="black"/>
              </a:solidFill>
              <a:latin typeface="Calibri Light"/>
            </a:endParaRPr>
          </a:p>
        </p:txBody>
      </p:sp>
      <p:sp>
        <p:nvSpPr>
          <p:cNvPr id="37" name="Hộp Văn bản 36">
            <a:extLst>
              <a:ext uri="{FF2B5EF4-FFF2-40B4-BE49-F238E27FC236}">
                <a16:creationId xmlns:a16="http://schemas.microsoft.com/office/drawing/2014/main" id="{280E6FF1-AE83-BE7C-B083-E64173862C12}"/>
              </a:ext>
            </a:extLst>
          </p:cNvPr>
          <p:cNvSpPr txBox="1"/>
          <p:nvPr/>
        </p:nvSpPr>
        <p:spPr>
          <a:xfrm>
            <a:off x="1086788" y="5583033"/>
            <a:ext cx="3936904" cy="830997"/>
          </a:xfrm>
          <a:prstGeom prst="rect">
            <a:avLst/>
          </a:prstGeom>
          <a:noFill/>
        </p:spPr>
        <p:txBody>
          <a:bodyPr wrap="square">
            <a:spAutoFit/>
          </a:bodyPr>
          <a:lstStyle/>
          <a:p>
            <a:r>
              <a:rPr lang="vi-VN" sz="2400">
                <a:solidFill>
                  <a:srgbClr val="000000"/>
                </a:solidFill>
                <a:latin typeface="Times New Roman" panose="02020603050405020304" pitchFamily="18" charset="0"/>
                <a:ea typeface="Times New Roman" panose="02020603050405020304" pitchFamily="18" charset="0"/>
              </a:rPr>
              <a:t>Giúp người viết bộc lộ được nhiều suy nghĩ</a:t>
            </a:r>
            <a:endParaRPr lang="en-US" sz="2400" dirty="0">
              <a:solidFill>
                <a:prstClr val="black"/>
              </a:solidFill>
            </a:endParaRPr>
          </a:p>
        </p:txBody>
      </p:sp>
    </p:spTree>
    <p:extLst>
      <p:ext uri="{BB962C8B-B14F-4D97-AF65-F5344CB8AC3E}">
        <p14:creationId xmlns:p14="http://schemas.microsoft.com/office/powerpoint/2010/main" val="418132023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10000" autoRev="1" fill="hold" nodeType="withEffect">
                                  <p:stCondLst>
                                    <p:cond delay="0"/>
                                  </p:stCondLst>
                                  <p:childTnLst>
                                    <p:animRot by="3000000">
                                      <p:cBhvr>
                                        <p:cTn id="6" dur="1500" fill="hold"/>
                                        <p:tgtEl>
                                          <p:spTgt spid="14"/>
                                        </p:tgtEl>
                                        <p:attrNameLst>
                                          <p:attrName>r</p:attrName>
                                        </p:attrNameLst>
                                      </p:cBhvr>
                                    </p:animRot>
                                  </p:childTnLst>
                                </p:cTn>
                              </p:par>
                              <p:par>
                                <p:cTn id="7" presetID="6" presetClass="emph" presetSubtype="0" repeatCount="indefinite" autoRev="1" fill="hold" nodeType="withEffect">
                                  <p:stCondLst>
                                    <p:cond delay="0"/>
                                  </p:stCondLst>
                                  <p:childTnLst>
                                    <p:animScale>
                                      <p:cBhvr>
                                        <p:cTn id="8" dur="1000" fill="hold"/>
                                        <p:tgtEl>
                                          <p:spTgt spid="13"/>
                                        </p:tgtEl>
                                      </p:cBhvr>
                                      <p:by x="150000" y="150000"/>
                                    </p:animScale>
                                  </p:childTnLst>
                                </p:cTn>
                              </p:par>
                              <p:par>
                                <p:cTn id="9" presetID="8" presetClass="emph" presetSubtype="0" repeatCount="indefinite" accel="10000" autoRev="1" fill="hold" nodeType="withEffect">
                                  <p:stCondLst>
                                    <p:cond delay="0"/>
                                  </p:stCondLst>
                                  <p:childTnLst>
                                    <p:animRot by="3000000">
                                      <p:cBhvr>
                                        <p:cTn id="10" dur="1500" fill="hold"/>
                                        <p:tgtEl>
                                          <p:spTgt spid="17"/>
                                        </p:tgtEl>
                                        <p:attrNameLst>
                                          <p:attrName>r</p:attrName>
                                        </p:attrNameLst>
                                      </p:cBhvr>
                                    </p:animRot>
                                  </p:childTnLst>
                                </p:cTn>
                              </p:par>
                              <p:par>
                                <p:cTn id="11" presetID="6" presetClass="emph" presetSubtype="0" repeatCount="indefinite" autoRev="1" fill="hold" nodeType="withEffect">
                                  <p:stCondLst>
                                    <p:cond delay="0"/>
                                  </p:stCondLst>
                                  <p:childTnLst>
                                    <p:animScale>
                                      <p:cBhvr>
                                        <p:cTn id="12" dur="1000" fill="hold"/>
                                        <p:tgtEl>
                                          <p:spTgt spid="16"/>
                                        </p:tgtEl>
                                      </p:cBhvr>
                                      <p:by x="150000" y="150000"/>
                                    </p:animScale>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1"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heel(1)">
                                      <p:cBhvr>
                                        <p:cTn id="17" dur="2000"/>
                                        <p:tgtEl>
                                          <p:spTgt spid="5"/>
                                        </p:tgtEl>
                                      </p:cBhvr>
                                    </p:animEffect>
                                  </p:childTnLst>
                                </p:cTn>
                              </p:par>
                              <p:par>
                                <p:cTn id="18" presetID="21" presetClass="entr" presetSubtype="1"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heel(1)">
                                      <p:cBhvr>
                                        <p:cTn id="20" dur="2000"/>
                                        <p:tgtEl>
                                          <p:spTgt spid="6"/>
                                        </p:tgtEl>
                                      </p:cBhvr>
                                    </p:animEffect>
                                  </p:childTnLst>
                                </p:cTn>
                              </p:par>
                              <p:par>
                                <p:cTn id="21" presetID="21" presetClass="entr" presetSubtype="1" fill="hold" grpId="0" nodeType="with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wheel(1)">
                                      <p:cBhvr>
                                        <p:cTn id="23" dur="2000"/>
                                        <p:tgtEl>
                                          <p:spTgt spid="37"/>
                                        </p:tgtEl>
                                      </p:cBhvr>
                                    </p:animEffect>
                                  </p:childTnLst>
                                </p:cTn>
                              </p:par>
                              <p:par>
                                <p:cTn id="24" presetID="21" presetClass="entr" presetSubtype="1"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wheel(1)">
                                      <p:cBhvr>
                                        <p:cTn id="26" dur="20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mph" presetSubtype="2" fill="hold" grpId="0" nodeType="clickEffect">
                                  <p:stCondLst>
                                    <p:cond delay="0"/>
                                  </p:stCondLst>
                                  <p:childTnLst>
                                    <p:animClr clrSpc="rgb" dir="cw">
                                      <p:cBhvr>
                                        <p:cTn id="30" dur="2000" fill="hold"/>
                                        <p:tgtEl>
                                          <p:spTgt spid="5"/>
                                        </p:tgtEl>
                                        <p:attrNameLst>
                                          <p:attrName>fillcolor</p:attrName>
                                        </p:attrNameLst>
                                      </p:cBhvr>
                                      <p:to>
                                        <a:srgbClr val="05D805"/>
                                      </p:to>
                                    </p:animClr>
                                    <p:set>
                                      <p:cBhvr>
                                        <p:cTn id="31" dur="2000" fill="hold"/>
                                        <p:tgtEl>
                                          <p:spTgt spid="5"/>
                                        </p:tgtEl>
                                        <p:attrNameLst>
                                          <p:attrName>fill.type</p:attrName>
                                        </p:attrNameLst>
                                      </p:cBhvr>
                                      <p:to>
                                        <p:strVal val="solid"/>
                                      </p:to>
                                    </p:set>
                                    <p:set>
                                      <p:cBhvr>
                                        <p:cTn id="32" dur="2000" fill="hold"/>
                                        <p:tgtEl>
                                          <p:spTgt spid="5"/>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11"/>
                    </p:tgtEl>
                  </p:cond>
                </p:stCondLst>
                <p:endSync evt="end" delay="0">
                  <p:rtn val="all"/>
                </p:endSync>
                <p:childTnLst>
                  <p:par>
                    <p:cTn id="34" fill="hold">
                      <p:stCondLst>
                        <p:cond delay="0"/>
                      </p:stCondLst>
                      <p:childTnLst>
                        <p:par>
                          <p:cTn id="35" fill="hold">
                            <p:stCondLst>
                              <p:cond delay="0"/>
                            </p:stCondLst>
                            <p:childTnLst>
                              <p:par>
                                <p:cTn id="36" presetID="1" presetClass="exit" presetSubtype="0" fill="hold" grpId="0" nodeType="withEffect">
                                  <p:stCondLst>
                                    <p:cond delay="0"/>
                                  </p:stCondLst>
                                  <p:childTnLst>
                                    <p:set>
                                      <p:cBhvr>
                                        <p:cTn id="37" dur="1" fill="hold">
                                          <p:stCondLst>
                                            <p:cond delay="0"/>
                                          </p:stCondLst>
                                        </p:cTn>
                                        <p:tgtEl>
                                          <p:spTgt spid="11"/>
                                        </p:tgtEl>
                                        <p:attrNameLst>
                                          <p:attrName>style.visibility</p:attrName>
                                        </p:attrNameLst>
                                      </p:cBhvr>
                                      <p:to>
                                        <p:strVal val="hidden"/>
                                      </p:to>
                                    </p:set>
                                  </p:childTnLst>
                                </p:cTn>
                              </p:par>
                            </p:childTnLst>
                          </p:cTn>
                        </p:par>
                        <p:par>
                          <p:cTn id="38" fill="hold">
                            <p:stCondLst>
                              <p:cond delay="0"/>
                            </p:stCondLst>
                            <p:childTnLst>
                              <p:par>
                                <p:cTn id="39" presetID="53" presetClass="entr" presetSubtype="16" fill="hold" grpId="1" nodeType="after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p:cTn id="41" dur="500" fill="hold"/>
                                        <p:tgtEl>
                                          <p:spTgt spid="11"/>
                                        </p:tgtEl>
                                        <p:attrNameLst>
                                          <p:attrName>ppt_w</p:attrName>
                                        </p:attrNameLst>
                                      </p:cBhvr>
                                      <p:tavLst>
                                        <p:tav tm="0">
                                          <p:val>
                                            <p:fltVal val="0"/>
                                          </p:val>
                                        </p:tav>
                                        <p:tav tm="100000">
                                          <p:val>
                                            <p:strVal val="#ppt_w"/>
                                          </p:val>
                                        </p:tav>
                                      </p:tavLst>
                                    </p:anim>
                                    <p:anim calcmode="lin" valueType="num">
                                      <p:cBhvr>
                                        <p:cTn id="42" dur="500" fill="hold"/>
                                        <p:tgtEl>
                                          <p:spTgt spid="11"/>
                                        </p:tgtEl>
                                        <p:attrNameLst>
                                          <p:attrName>ppt_h</p:attrName>
                                        </p:attrNameLst>
                                      </p:cBhvr>
                                      <p:tavLst>
                                        <p:tav tm="0">
                                          <p:val>
                                            <p:fltVal val="0"/>
                                          </p:val>
                                        </p:tav>
                                        <p:tav tm="100000">
                                          <p:val>
                                            <p:strVal val="#ppt_h"/>
                                          </p:val>
                                        </p:tav>
                                      </p:tavLst>
                                    </p:anim>
                                    <p:animEffect transition="in" filter="fade">
                                      <p:cBhvr>
                                        <p:cTn id="43" dur="500"/>
                                        <p:tgtEl>
                                          <p:spTgt spid="11"/>
                                        </p:tgtEl>
                                      </p:cBhvr>
                                    </p:animEffect>
                                  </p:childTnLst>
                                </p:cTn>
                              </p:par>
                            </p:childTnLst>
                          </p:cTn>
                        </p:par>
                      </p:childTnLst>
                    </p:cTn>
                  </p:par>
                </p:childTnLst>
              </p:cTn>
              <p:nextCondLst>
                <p:cond evt="onClick" delay="0">
                  <p:tgtEl>
                    <p:spTgt spid="11"/>
                  </p:tgtEl>
                </p:cond>
              </p:nextCondLst>
            </p:seq>
            <p:seq concurrent="1" nextAc="seek">
              <p:cTn id="44" restart="whenNotActive" fill="hold" evtFilter="cancelBubble" nodeType="interactiveSeq">
                <p:stCondLst>
                  <p:cond evt="onClick" delay="0">
                    <p:tgtEl>
                      <p:spTgt spid="20"/>
                    </p:tgtEl>
                  </p:cond>
                </p:stCondLst>
                <p:endSync evt="end" delay="0">
                  <p:rtn val="all"/>
                </p:endSync>
                <p:childTnLst>
                  <p:par>
                    <p:cTn id="45" fill="hold">
                      <p:stCondLst>
                        <p:cond delay="0"/>
                      </p:stCondLst>
                      <p:childTnLst>
                        <p:par>
                          <p:cTn id="46" fill="hold">
                            <p:stCondLst>
                              <p:cond delay="0"/>
                            </p:stCondLst>
                            <p:childTnLst>
                              <p:par>
                                <p:cTn id="47" presetID="1" presetClass="entr" presetSubtype="0" fill="hold" grpId="0" nodeType="afterEffect">
                                  <p:stCondLst>
                                    <p:cond delay="1000"/>
                                  </p:stCondLst>
                                  <p:childTnLst>
                                    <p:set>
                                      <p:cBhvr>
                                        <p:cTn id="48"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3" name="beep.wav"/>
                                        </p:tgtEl>
                                      </p:cMediaNode>
                                    </p:audio>
                                  </p:subTnLst>
                                </p:cTn>
                              </p:par>
                            </p:childTnLst>
                          </p:cTn>
                        </p:par>
                        <p:par>
                          <p:cTn id="49" fill="hold">
                            <p:stCondLst>
                              <p:cond delay="1000"/>
                            </p:stCondLst>
                            <p:childTnLst>
                              <p:par>
                                <p:cTn id="50" presetID="1" presetClass="entr" presetSubtype="0" fill="hold" grpId="0" nodeType="afterEffect">
                                  <p:stCondLst>
                                    <p:cond delay="1000"/>
                                  </p:stCondLst>
                                  <p:childTnLst>
                                    <p:set>
                                      <p:cBhvr>
                                        <p:cTn id="51"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3" name="beep.wav"/>
                                        </p:tgtEl>
                                      </p:cMediaNode>
                                    </p:audio>
                                  </p:subTnLst>
                                </p:cTn>
                              </p:par>
                            </p:childTnLst>
                          </p:cTn>
                        </p:par>
                        <p:par>
                          <p:cTn id="52" fill="hold">
                            <p:stCondLst>
                              <p:cond delay="2000"/>
                            </p:stCondLst>
                            <p:childTnLst>
                              <p:par>
                                <p:cTn id="53" presetID="1" presetClass="entr" presetSubtype="0" fill="hold" grpId="0" nodeType="afterEffect">
                                  <p:stCondLst>
                                    <p:cond delay="1000"/>
                                  </p:stCondLst>
                                  <p:childTnLst>
                                    <p:set>
                                      <p:cBhvr>
                                        <p:cTn id="54"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3" name="beep.wav"/>
                                        </p:tgtEl>
                                      </p:cMediaNode>
                                    </p:audio>
                                  </p:subTnLst>
                                </p:cTn>
                              </p:par>
                            </p:childTnLst>
                          </p:cTn>
                        </p:par>
                        <p:par>
                          <p:cTn id="55" fill="hold">
                            <p:stCondLst>
                              <p:cond delay="3000"/>
                            </p:stCondLst>
                            <p:childTnLst>
                              <p:par>
                                <p:cTn id="56" presetID="1" presetClass="entr" presetSubtype="0" fill="hold" grpId="0" nodeType="afterEffect">
                                  <p:stCondLst>
                                    <p:cond delay="1000"/>
                                  </p:stCondLst>
                                  <p:childTnLst>
                                    <p:set>
                                      <p:cBhvr>
                                        <p:cTn id="57"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3" name="beep.wav"/>
                                        </p:tgtEl>
                                      </p:cMediaNode>
                                    </p:audio>
                                  </p:subTnLst>
                                </p:cTn>
                              </p:par>
                            </p:childTnLst>
                          </p:cTn>
                        </p:par>
                        <p:par>
                          <p:cTn id="58" fill="hold">
                            <p:stCondLst>
                              <p:cond delay="4000"/>
                            </p:stCondLst>
                            <p:childTnLst>
                              <p:par>
                                <p:cTn id="59" presetID="1" presetClass="entr" presetSubtype="0" fill="hold" grpId="0" nodeType="afterEffect">
                                  <p:stCondLst>
                                    <p:cond delay="1000"/>
                                  </p:stCondLst>
                                  <p:childTnLst>
                                    <p:set>
                                      <p:cBhvr>
                                        <p:cTn id="60"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3" name="beep.wav"/>
                                        </p:tgtEl>
                                      </p:cMediaNode>
                                    </p:audio>
                                  </p:subTnLst>
                                </p:cTn>
                              </p:par>
                            </p:childTnLst>
                          </p:cTn>
                        </p:par>
                        <p:par>
                          <p:cTn id="61" fill="hold">
                            <p:stCondLst>
                              <p:cond delay="5000"/>
                            </p:stCondLst>
                            <p:childTnLst>
                              <p:par>
                                <p:cTn id="62" presetID="1" presetClass="entr" presetSubtype="0" fill="hold" grpId="0" nodeType="afterEffect">
                                  <p:stCondLst>
                                    <p:cond delay="1000"/>
                                  </p:stCondLst>
                                  <p:childTnLst>
                                    <p:set>
                                      <p:cBhvr>
                                        <p:cTn id="63"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3" name="beep.wav"/>
                                        </p:tgtEl>
                                      </p:cMediaNode>
                                    </p:audio>
                                  </p:subTnLst>
                                </p:cTn>
                              </p:par>
                            </p:childTnLst>
                          </p:cTn>
                        </p:par>
                        <p:par>
                          <p:cTn id="64" fill="hold">
                            <p:stCondLst>
                              <p:cond delay="6000"/>
                            </p:stCondLst>
                            <p:childTnLst>
                              <p:par>
                                <p:cTn id="65" presetID="1" presetClass="entr" presetSubtype="0" fill="hold" grpId="0" nodeType="afterEffect">
                                  <p:stCondLst>
                                    <p:cond delay="1000"/>
                                  </p:stCondLst>
                                  <p:childTnLst>
                                    <p:set>
                                      <p:cBhvr>
                                        <p:cTn id="66"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3" name="beep.wav"/>
                                        </p:tgtEl>
                                      </p:cMediaNode>
                                    </p:audio>
                                  </p:subTnLst>
                                </p:cTn>
                              </p:par>
                            </p:childTnLst>
                          </p:cTn>
                        </p:par>
                        <p:par>
                          <p:cTn id="67" fill="hold">
                            <p:stCondLst>
                              <p:cond delay="7000"/>
                            </p:stCondLst>
                            <p:childTnLst>
                              <p:par>
                                <p:cTn id="68" presetID="1" presetClass="entr" presetSubtype="0" fill="hold" grpId="0" nodeType="afterEffect">
                                  <p:stCondLst>
                                    <p:cond delay="1000"/>
                                  </p:stCondLst>
                                  <p:childTnLst>
                                    <p:set>
                                      <p:cBhvr>
                                        <p:cTn id="69"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3" name="beep.wav"/>
                                        </p:tgtEl>
                                      </p:cMediaNode>
                                    </p:audio>
                                  </p:subTnLst>
                                </p:cTn>
                              </p:par>
                            </p:childTnLst>
                          </p:cTn>
                        </p:par>
                        <p:par>
                          <p:cTn id="70" fill="hold">
                            <p:stCondLst>
                              <p:cond delay="8000"/>
                            </p:stCondLst>
                            <p:childTnLst>
                              <p:par>
                                <p:cTn id="71" presetID="1" presetClass="entr" presetSubtype="0" fill="hold" grpId="0" nodeType="afterEffect">
                                  <p:stCondLst>
                                    <p:cond delay="1000"/>
                                  </p:stCondLst>
                                  <p:childTnLst>
                                    <p:set>
                                      <p:cBhvr>
                                        <p:cTn id="72"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3" name="beep.wav"/>
                                        </p:tgtEl>
                                      </p:cMediaNode>
                                    </p:audio>
                                  </p:subTnLst>
                                </p:cTn>
                              </p:par>
                            </p:childTnLst>
                          </p:cTn>
                        </p:par>
                        <p:par>
                          <p:cTn id="73" fill="hold">
                            <p:stCondLst>
                              <p:cond delay="9000"/>
                            </p:stCondLst>
                            <p:childTnLst>
                              <p:par>
                                <p:cTn id="74" presetID="1" presetClass="entr" presetSubtype="0" fill="hold" grpId="0" nodeType="afterEffect">
                                  <p:stCondLst>
                                    <p:cond delay="1000"/>
                                  </p:stCondLst>
                                  <p:childTnLst>
                                    <p:set>
                                      <p:cBhvr>
                                        <p:cTn id="75"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3" name="beep.wav"/>
                                        </p:tgtEl>
                                      </p:cMediaNode>
                                    </p:audio>
                                  </p:subTnLst>
                                </p:cTn>
                              </p:par>
                            </p:childTnLst>
                          </p:cTn>
                        </p:par>
                        <p:par>
                          <p:cTn id="76" fill="hold">
                            <p:stCondLst>
                              <p:cond delay="10000"/>
                            </p:stCondLst>
                            <p:childTnLst>
                              <p:par>
                                <p:cTn id="77" presetID="1" presetClass="entr" presetSubtype="0" fill="hold" grpId="0" nodeType="afterEffect">
                                  <p:stCondLst>
                                    <p:cond delay="1000"/>
                                  </p:stCondLst>
                                  <p:childTnLst>
                                    <p:set>
                                      <p:cBhvr>
                                        <p:cTn id="78"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3" name="beep.wav"/>
                                        </p:tgtEl>
                                      </p:cMediaNode>
                                    </p:audio>
                                  </p:subTnLst>
                                </p:cTn>
                              </p:par>
                            </p:childTnLst>
                          </p:cTn>
                        </p:par>
                        <p:par>
                          <p:cTn id="79" fill="hold">
                            <p:stCondLst>
                              <p:cond delay="11000"/>
                            </p:stCondLst>
                            <p:childTnLst>
                              <p:par>
                                <p:cTn id="80" presetID="1" presetClass="entr" presetSubtype="0" fill="hold" grpId="0" nodeType="afterEffect">
                                  <p:stCondLst>
                                    <p:cond delay="1000"/>
                                  </p:stCondLst>
                                  <p:childTnLst>
                                    <p:set>
                                      <p:cBhvr>
                                        <p:cTn id="81"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3" name="beep.wav"/>
                                        </p:tgtEl>
                                      </p:cMediaNode>
                                    </p:audio>
                                  </p:subTnLst>
                                </p:cTn>
                              </p:par>
                            </p:childTnLst>
                          </p:cTn>
                        </p:par>
                        <p:par>
                          <p:cTn id="82" fill="hold">
                            <p:stCondLst>
                              <p:cond delay="12000"/>
                            </p:stCondLst>
                            <p:childTnLst>
                              <p:par>
                                <p:cTn id="83" presetID="1" presetClass="entr" presetSubtype="0" fill="hold" grpId="0" nodeType="afterEffect">
                                  <p:stCondLst>
                                    <p:cond delay="1000"/>
                                  </p:stCondLst>
                                  <p:childTnLst>
                                    <p:set>
                                      <p:cBhvr>
                                        <p:cTn id="84"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83"/>
                                            </p:cond>
                                          </p:stCondLst>
                                          <p:endCondLst>
                                            <p:cond evt="onStopAudio" delay="0">
                                              <p:tgtEl>
                                                <p:sldTgt/>
                                              </p:tgtEl>
                                            </p:cond>
                                          </p:endCondLst>
                                        </p:cTn>
                                        <p:tgtEl>
                                          <p:sndTgt r:embed="rId3" name="beep.wav"/>
                                        </p:tgtEl>
                                      </p:cMediaNode>
                                    </p:audio>
                                  </p:subTnLst>
                                </p:cTn>
                              </p:par>
                            </p:childTnLst>
                          </p:cTn>
                        </p:par>
                        <p:par>
                          <p:cTn id="85" fill="hold">
                            <p:stCondLst>
                              <p:cond delay="13000"/>
                            </p:stCondLst>
                            <p:childTnLst>
                              <p:par>
                                <p:cTn id="86" presetID="1" presetClass="entr" presetSubtype="0" fill="hold" grpId="0" nodeType="afterEffect">
                                  <p:stCondLst>
                                    <p:cond delay="1000"/>
                                  </p:stCondLst>
                                  <p:childTnLst>
                                    <p:set>
                                      <p:cBhvr>
                                        <p:cTn id="87"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86"/>
                                            </p:cond>
                                          </p:stCondLst>
                                          <p:endCondLst>
                                            <p:cond evt="onStopAudio" delay="0">
                                              <p:tgtEl>
                                                <p:sldTgt/>
                                              </p:tgtEl>
                                            </p:cond>
                                          </p:endCondLst>
                                        </p:cTn>
                                        <p:tgtEl>
                                          <p:sndTgt r:embed="rId3" name="beep.wav"/>
                                        </p:tgtEl>
                                      </p:cMediaNode>
                                    </p:audio>
                                  </p:subTnLst>
                                </p:cTn>
                              </p:par>
                            </p:childTnLst>
                          </p:cTn>
                        </p:par>
                        <p:par>
                          <p:cTn id="88" fill="hold">
                            <p:stCondLst>
                              <p:cond delay="14000"/>
                            </p:stCondLst>
                            <p:childTnLst>
                              <p:par>
                                <p:cTn id="89" presetID="1" presetClass="entr" presetSubtype="0" fill="hold" grpId="0" nodeType="afterEffect">
                                  <p:stCondLst>
                                    <p:cond delay="1000"/>
                                  </p:stCondLst>
                                  <p:childTnLst>
                                    <p:set>
                                      <p:cBhvr>
                                        <p:cTn id="90"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3" name="beep.wav"/>
                                        </p:tgtEl>
                                      </p:cMediaNode>
                                    </p:audio>
                                  </p:subTnLst>
                                </p:cTn>
                              </p:par>
                            </p:childTnLst>
                          </p:cTn>
                        </p:par>
                        <p:par>
                          <p:cTn id="91" fill="hold">
                            <p:stCondLst>
                              <p:cond delay="15000"/>
                            </p:stCondLst>
                            <p:childTnLst>
                              <p:par>
                                <p:cTn id="92" presetID="1" presetClass="entr" presetSubtype="0" fill="hold" grpId="0" nodeType="afterEffect">
                                  <p:stCondLst>
                                    <p:cond delay="1000"/>
                                  </p:stCondLst>
                                  <p:childTnLst>
                                    <p:set>
                                      <p:cBhvr>
                                        <p:cTn id="93"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92"/>
                                            </p:cond>
                                          </p:stCondLst>
                                          <p:endCondLst>
                                            <p:cond evt="onStopAudio" delay="0">
                                              <p:tgtEl>
                                                <p:sldTgt/>
                                              </p:tgtEl>
                                            </p:cond>
                                          </p:endCondLst>
                                        </p:cTn>
                                        <p:tgtEl>
                                          <p:sndTgt r:embed="rId4" name="GUN.wav"/>
                                        </p:tgtEl>
                                      </p:cMediaNode>
                                    </p:audio>
                                  </p:subTnLst>
                                </p:cTn>
                              </p:par>
                            </p:childTnLst>
                          </p:cTn>
                        </p:par>
                      </p:childTnLst>
                    </p:cTn>
                  </p:par>
                </p:childTnLst>
              </p:cTn>
              <p:nextCondLst>
                <p:cond evt="onClick" delay="0">
                  <p:tgtEl>
                    <p:spTgt spid="20"/>
                  </p:tgtEl>
                </p:cond>
              </p:nextCondLst>
            </p:seq>
          </p:childTnLst>
        </p:cTn>
      </p:par>
    </p:tnLst>
    <p:bldLst>
      <p:bldP spid="11" grpId="0"/>
      <p:bldP spid="11" grpId="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5" grpId="0"/>
      <p:bldP spid="5" grpId="1"/>
      <p:bldP spid="6" grpId="0"/>
      <p:bldP spid="18" grpId="0"/>
      <p:bldP spid="37"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99000"/>
            <a:lum/>
          </a:blip>
          <a:srcRect/>
          <a:stretch>
            <a:fillRect/>
          </a:stretch>
        </a:blipFill>
        <a:effectLst/>
      </p:bgPr>
    </p:bg>
    <p:spTree>
      <p:nvGrpSpPr>
        <p:cNvPr id="1" name=""/>
        <p:cNvGrpSpPr/>
        <p:nvPr/>
      </p:nvGrpSpPr>
      <p:grpSpPr>
        <a:xfrm>
          <a:off x="0" y="0"/>
          <a:ext cx="0" cy="0"/>
          <a:chOff x="0" y="0"/>
          <a:chExt cx="0" cy="0"/>
        </a:xfrm>
      </p:grpSpPr>
      <p:sp>
        <p:nvSpPr>
          <p:cNvPr id="11" name="TextBox 10"/>
          <p:cNvSpPr txBox="1"/>
          <p:nvPr/>
        </p:nvSpPr>
        <p:spPr>
          <a:xfrm>
            <a:off x="886826" y="1719255"/>
            <a:ext cx="697628" cy="1015663"/>
          </a:xfrm>
          <a:prstGeom prst="rect">
            <a:avLst/>
          </a:prstGeom>
          <a:noFill/>
        </p:spPr>
        <p:txBody>
          <a:bodyPr wrap="none" rtlCol="0">
            <a:spAutoFit/>
          </a:bodyPr>
          <a:lstStyle>
            <a:defPPr>
              <a:defRPr lang="en-US"/>
            </a:defPPr>
            <a:lvl1pPr algn="ctr">
              <a:defRPr sz="6000" b="1">
                <a:solidFill>
                  <a:schemeClr val="bg1"/>
                </a:solidFill>
                <a:effectLst>
                  <a:glow rad="101600">
                    <a:schemeClr val="accent5">
                      <a:satMod val="175000"/>
                      <a:alpha val="40000"/>
                    </a:schemeClr>
                  </a:glow>
                  <a:outerShdw blurRad="38100" dist="38100" dir="2700000" algn="tl">
                    <a:srgbClr val="000000">
                      <a:alpha val="43137"/>
                    </a:srgbClr>
                  </a:outerShdw>
                </a:effectLst>
                <a:latin typeface="UTM Swiss Condensed" panose="02000500000000000000" pitchFamily="2" charset="0"/>
              </a:defRPr>
            </a:lvl1pPr>
          </a:lstStyle>
          <a:p>
            <a:pPr>
              <a:defRPr/>
            </a:pPr>
            <a:r>
              <a:rPr lang="vi-VN">
                <a:solidFill>
                  <a:prstClr val="white"/>
                </a:solidFill>
                <a:effectLst>
                  <a:glow rad="101600">
                    <a:srgbClr val="4472C4">
                      <a:satMod val="175000"/>
                      <a:alpha val="40000"/>
                    </a:srgbClr>
                  </a:glow>
                  <a:outerShdw blurRad="38100" dist="38100" dir="2700000" algn="tl">
                    <a:srgbClr val="000000">
                      <a:alpha val="43137"/>
                    </a:srgbClr>
                  </a:outerShdw>
                </a:effectLst>
                <a:cs typeface="Arial"/>
                <a:sym typeface="Arial"/>
              </a:rPr>
              <a:t>0</a:t>
            </a:r>
            <a:r>
              <a:rPr lang="vi-VN" dirty="0">
                <a:solidFill>
                  <a:prstClr val="white"/>
                </a:solidFill>
                <a:effectLst>
                  <a:glow rad="101600">
                    <a:srgbClr val="4472C4">
                      <a:satMod val="175000"/>
                      <a:alpha val="40000"/>
                    </a:srgbClr>
                  </a:glow>
                  <a:outerShdw blurRad="38100" dist="38100" dir="2700000" algn="tl">
                    <a:srgbClr val="000000">
                      <a:alpha val="43137"/>
                    </a:srgbClr>
                  </a:outerShdw>
                </a:effectLst>
                <a:cs typeface="Arial"/>
                <a:sym typeface="Arial"/>
              </a:rPr>
              <a:t>4</a:t>
            </a:r>
            <a:endParaRPr lang="en-US" dirty="0">
              <a:solidFill>
                <a:prstClr val="white"/>
              </a:solidFill>
              <a:effectLst>
                <a:glow rad="101600">
                  <a:srgbClr val="4472C4">
                    <a:satMod val="175000"/>
                    <a:alpha val="40000"/>
                  </a:srgbClr>
                </a:glow>
                <a:outerShdw blurRad="38100" dist="38100" dir="2700000" algn="tl">
                  <a:srgbClr val="000000">
                    <a:alpha val="43137"/>
                  </a:srgbClr>
                </a:outerShdw>
              </a:effectLst>
              <a:cs typeface="Arial"/>
              <a:sym typeface="Arial"/>
            </a:endParaRPr>
          </a:p>
        </p:txBody>
      </p:sp>
      <p:pic>
        <p:nvPicPr>
          <p:cNvPr id="12" name="Picture 11" descr="A close up of a logo&#10;&#10;Description generated with high confidence">
            <a:extLst>
              <a:ext uri="{FF2B5EF4-FFF2-40B4-BE49-F238E27FC236}">
                <a16:creationId xmlns:a16="http://schemas.microsoft.com/office/drawing/2014/main" id="{8359ED9B-1E1E-47DB-ABCE-B0A8E89B90A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49743" y="193580"/>
            <a:ext cx="1153923" cy="1165462"/>
          </a:xfrm>
          <a:prstGeom prst="rect">
            <a:avLst/>
          </a:prstGeom>
        </p:spPr>
      </p:pic>
      <p:pic>
        <p:nvPicPr>
          <p:cNvPr id="13" name="Picture 12" descr="A picture containing fireworks, outdoor object&#10;&#10;Description generated with very high confidence">
            <a:extLst>
              <a:ext uri="{FF2B5EF4-FFF2-40B4-BE49-F238E27FC236}">
                <a16:creationId xmlns:a16="http://schemas.microsoft.com/office/drawing/2014/main" id="{41187DC0-86B3-4928-AF43-38F8C120596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38352" y="451572"/>
            <a:ext cx="3318812" cy="649479"/>
          </a:xfrm>
          <a:prstGeom prst="rect">
            <a:avLst/>
          </a:prstGeom>
        </p:spPr>
      </p:pic>
      <p:pic>
        <p:nvPicPr>
          <p:cNvPr id="14" name="Picture 13" descr="A close up of a logo&#10;&#10;Description generated with high confidence">
            <a:extLst>
              <a:ext uri="{FF2B5EF4-FFF2-40B4-BE49-F238E27FC236}">
                <a16:creationId xmlns:a16="http://schemas.microsoft.com/office/drawing/2014/main" id="{AE42EC13-2D7C-4AA0-ADFC-CCC68D10A47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9895699">
            <a:off x="8504149" y="396198"/>
            <a:ext cx="642590" cy="775111"/>
          </a:xfrm>
          <a:prstGeom prst="rect">
            <a:avLst/>
          </a:prstGeom>
        </p:spPr>
      </p:pic>
      <p:pic>
        <p:nvPicPr>
          <p:cNvPr id="15" name="Picture 14" descr="A close up of a logo&#10;&#10;Description generated with high confidence">
            <a:extLst>
              <a:ext uri="{FF2B5EF4-FFF2-40B4-BE49-F238E27FC236}">
                <a16:creationId xmlns:a16="http://schemas.microsoft.com/office/drawing/2014/main" id="{DC787198-ADB0-47EE-A01D-437E15E2EEF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70514" y="221937"/>
            <a:ext cx="1153923" cy="1165462"/>
          </a:xfrm>
          <a:prstGeom prst="rect">
            <a:avLst/>
          </a:prstGeom>
        </p:spPr>
      </p:pic>
      <p:pic>
        <p:nvPicPr>
          <p:cNvPr id="16" name="Picture 15" descr="A picture containing fireworks, outdoor object&#10;&#10;Description generated with very high confidence">
            <a:extLst>
              <a:ext uri="{FF2B5EF4-FFF2-40B4-BE49-F238E27FC236}">
                <a16:creationId xmlns:a16="http://schemas.microsoft.com/office/drawing/2014/main" id="{9ADA4627-2E65-42C9-9488-0D93B9A3FD6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60384" y="345239"/>
            <a:ext cx="3318812" cy="649479"/>
          </a:xfrm>
          <a:prstGeom prst="rect">
            <a:avLst/>
          </a:prstGeom>
        </p:spPr>
      </p:pic>
      <p:pic>
        <p:nvPicPr>
          <p:cNvPr id="17" name="Picture 16" descr="A close up of a logo&#10;&#10;Description generated with high confidence">
            <a:extLst>
              <a:ext uri="{FF2B5EF4-FFF2-40B4-BE49-F238E27FC236}">
                <a16:creationId xmlns:a16="http://schemas.microsoft.com/office/drawing/2014/main" id="{771FE0F0-5D6C-4DB6-9208-E6ED7CAB078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9895699">
            <a:off x="3726181" y="289865"/>
            <a:ext cx="642590" cy="775111"/>
          </a:xfrm>
          <a:prstGeom prst="rect">
            <a:avLst/>
          </a:prstGeom>
        </p:spPr>
      </p:pic>
      <p:pic>
        <p:nvPicPr>
          <p:cNvPr id="20" name="Picture 115" descr="ALRMCLOK"/>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593599" y="4656221"/>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fontAlgn="base" hangingPunct="0">
              <a:spcBef>
                <a:spcPct val="0"/>
              </a:spcBef>
              <a:spcAft>
                <a:spcPct val="0"/>
              </a:spcAft>
              <a:defRPr/>
            </a:pPr>
            <a:r>
              <a:rPr lang="en-US" altLang="en-US" sz="2800">
                <a:solidFill>
                  <a:srgbClr val="DC2608"/>
                </a:solidFill>
                <a:latin typeface=".VnBlack" pitchFamily="34" charset="0"/>
                <a:sym typeface="Arial"/>
              </a:rPr>
              <a:t>15</a:t>
            </a:r>
          </a:p>
        </p:txBody>
      </p:sp>
      <p:sp>
        <p:nvSpPr>
          <p:cNvPr id="22"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fontAlgn="base" hangingPunct="0">
              <a:spcBef>
                <a:spcPct val="0"/>
              </a:spcBef>
              <a:spcAft>
                <a:spcPct val="0"/>
              </a:spcAft>
              <a:defRPr/>
            </a:pPr>
            <a:r>
              <a:rPr lang="en-US" altLang="en-US" sz="2800">
                <a:solidFill>
                  <a:srgbClr val="DC2608"/>
                </a:solidFill>
                <a:latin typeface=".VnBlack" pitchFamily="34" charset="0"/>
                <a:sym typeface="Arial"/>
              </a:rPr>
              <a:t>14</a:t>
            </a:r>
          </a:p>
        </p:txBody>
      </p:sp>
      <p:sp>
        <p:nvSpPr>
          <p:cNvPr id="23"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fontAlgn="base" hangingPunct="0">
              <a:spcBef>
                <a:spcPct val="0"/>
              </a:spcBef>
              <a:spcAft>
                <a:spcPct val="0"/>
              </a:spcAft>
              <a:defRPr/>
            </a:pPr>
            <a:r>
              <a:rPr lang="en-US" altLang="en-US" sz="2800">
                <a:solidFill>
                  <a:srgbClr val="DC2608"/>
                </a:solidFill>
                <a:latin typeface=".VnBlack" pitchFamily="34" charset="0"/>
                <a:sym typeface="Arial"/>
              </a:rPr>
              <a:t>13</a:t>
            </a:r>
          </a:p>
        </p:txBody>
      </p:sp>
      <p:sp>
        <p:nvSpPr>
          <p:cNvPr id="24"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fontAlgn="base" hangingPunct="0">
              <a:spcBef>
                <a:spcPct val="0"/>
              </a:spcBef>
              <a:spcAft>
                <a:spcPct val="0"/>
              </a:spcAft>
              <a:defRPr/>
            </a:pPr>
            <a:r>
              <a:rPr lang="en-US" altLang="en-US" sz="2800">
                <a:solidFill>
                  <a:srgbClr val="DC2608"/>
                </a:solidFill>
                <a:latin typeface=".VnBlack" pitchFamily="34" charset="0"/>
                <a:sym typeface="Arial"/>
              </a:rPr>
              <a:t>12</a:t>
            </a:r>
          </a:p>
        </p:txBody>
      </p:sp>
      <p:sp>
        <p:nvSpPr>
          <p:cNvPr id="25"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fontAlgn="base" hangingPunct="0">
              <a:spcBef>
                <a:spcPct val="0"/>
              </a:spcBef>
              <a:spcAft>
                <a:spcPct val="0"/>
              </a:spcAft>
              <a:defRPr/>
            </a:pPr>
            <a:r>
              <a:rPr lang="en-US" altLang="en-US" sz="2800">
                <a:solidFill>
                  <a:srgbClr val="DC2608"/>
                </a:solidFill>
                <a:latin typeface=".VnBlack" pitchFamily="34" charset="0"/>
                <a:sym typeface="Arial"/>
              </a:rPr>
              <a:t>11</a:t>
            </a:r>
          </a:p>
        </p:txBody>
      </p:sp>
      <p:sp>
        <p:nvSpPr>
          <p:cNvPr id="26"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fontAlgn="base" hangingPunct="0">
              <a:spcBef>
                <a:spcPct val="0"/>
              </a:spcBef>
              <a:spcAft>
                <a:spcPct val="0"/>
              </a:spcAft>
              <a:defRPr/>
            </a:pPr>
            <a:r>
              <a:rPr lang="en-US" altLang="en-US" sz="2800">
                <a:solidFill>
                  <a:srgbClr val="DC2608"/>
                </a:solidFill>
                <a:latin typeface=".VnBlack" pitchFamily="34" charset="0"/>
                <a:sym typeface="Arial"/>
              </a:rPr>
              <a:t>10</a:t>
            </a:r>
          </a:p>
        </p:txBody>
      </p:sp>
      <p:sp>
        <p:nvSpPr>
          <p:cNvPr id="27"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fontAlgn="base" hangingPunct="0">
              <a:spcBef>
                <a:spcPct val="0"/>
              </a:spcBef>
              <a:spcAft>
                <a:spcPct val="0"/>
              </a:spcAft>
              <a:defRPr/>
            </a:pPr>
            <a:r>
              <a:rPr lang="en-US" altLang="en-US" sz="2800">
                <a:solidFill>
                  <a:srgbClr val="DC2608"/>
                </a:solidFill>
                <a:latin typeface=".VnBlack" pitchFamily="34" charset="0"/>
                <a:sym typeface="Arial"/>
              </a:rPr>
              <a:t>9</a:t>
            </a:r>
          </a:p>
        </p:txBody>
      </p:sp>
      <p:sp>
        <p:nvSpPr>
          <p:cNvPr id="28"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fontAlgn="base" hangingPunct="0">
              <a:spcBef>
                <a:spcPct val="0"/>
              </a:spcBef>
              <a:spcAft>
                <a:spcPct val="0"/>
              </a:spcAft>
              <a:defRPr/>
            </a:pPr>
            <a:r>
              <a:rPr lang="en-US" altLang="en-US" sz="2800">
                <a:solidFill>
                  <a:srgbClr val="DC2608"/>
                </a:solidFill>
                <a:latin typeface=".VnBlack" pitchFamily="34" charset="0"/>
                <a:sym typeface="Arial"/>
              </a:rPr>
              <a:t>8</a:t>
            </a:r>
          </a:p>
        </p:txBody>
      </p:sp>
      <p:sp>
        <p:nvSpPr>
          <p:cNvPr id="29"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fontAlgn="base" hangingPunct="0">
              <a:spcBef>
                <a:spcPct val="0"/>
              </a:spcBef>
              <a:spcAft>
                <a:spcPct val="0"/>
              </a:spcAft>
              <a:defRPr/>
            </a:pPr>
            <a:r>
              <a:rPr lang="en-US" altLang="en-US" sz="2800">
                <a:solidFill>
                  <a:srgbClr val="DC2608"/>
                </a:solidFill>
                <a:latin typeface=".VnBlack" pitchFamily="34" charset="0"/>
                <a:sym typeface="Arial"/>
              </a:rPr>
              <a:t>7</a:t>
            </a:r>
          </a:p>
        </p:txBody>
      </p:sp>
      <p:sp>
        <p:nvSpPr>
          <p:cNvPr id="30"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fontAlgn="base" hangingPunct="0">
              <a:spcBef>
                <a:spcPct val="0"/>
              </a:spcBef>
              <a:spcAft>
                <a:spcPct val="0"/>
              </a:spcAft>
              <a:defRPr/>
            </a:pPr>
            <a:r>
              <a:rPr lang="en-US" altLang="en-US" sz="2800">
                <a:solidFill>
                  <a:srgbClr val="DC2608"/>
                </a:solidFill>
                <a:latin typeface=".VnBlack" pitchFamily="34" charset="0"/>
                <a:sym typeface="Arial"/>
              </a:rPr>
              <a:t>6</a:t>
            </a:r>
          </a:p>
        </p:txBody>
      </p:sp>
      <p:sp>
        <p:nvSpPr>
          <p:cNvPr id="31"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fontAlgn="base" hangingPunct="0">
              <a:spcBef>
                <a:spcPct val="0"/>
              </a:spcBef>
              <a:spcAft>
                <a:spcPct val="0"/>
              </a:spcAft>
              <a:defRPr/>
            </a:pPr>
            <a:r>
              <a:rPr lang="en-US" altLang="en-US" sz="2800">
                <a:solidFill>
                  <a:srgbClr val="DC2608"/>
                </a:solidFill>
                <a:latin typeface=".VnBlack" pitchFamily="34" charset="0"/>
                <a:sym typeface="Arial"/>
              </a:rPr>
              <a:t>5</a:t>
            </a:r>
          </a:p>
        </p:txBody>
      </p:sp>
      <p:sp>
        <p:nvSpPr>
          <p:cNvPr id="32"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fontAlgn="base" hangingPunct="0">
              <a:spcBef>
                <a:spcPct val="0"/>
              </a:spcBef>
              <a:spcAft>
                <a:spcPct val="0"/>
              </a:spcAft>
              <a:defRPr/>
            </a:pPr>
            <a:r>
              <a:rPr lang="en-US" altLang="en-US" sz="2800">
                <a:solidFill>
                  <a:srgbClr val="DC2608"/>
                </a:solidFill>
                <a:latin typeface=".VnBlack" pitchFamily="34" charset="0"/>
                <a:sym typeface="Arial"/>
              </a:rPr>
              <a:t>4</a:t>
            </a:r>
          </a:p>
        </p:txBody>
      </p:sp>
      <p:sp>
        <p:nvSpPr>
          <p:cNvPr id="33"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fontAlgn="base" hangingPunct="0">
              <a:spcBef>
                <a:spcPct val="0"/>
              </a:spcBef>
              <a:spcAft>
                <a:spcPct val="0"/>
              </a:spcAft>
              <a:defRPr/>
            </a:pPr>
            <a:r>
              <a:rPr lang="en-US" altLang="en-US" sz="2800">
                <a:solidFill>
                  <a:srgbClr val="DC2608"/>
                </a:solidFill>
                <a:latin typeface=".VnBlack" pitchFamily="34" charset="0"/>
                <a:sym typeface="Arial"/>
              </a:rPr>
              <a:t>3</a:t>
            </a:r>
          </a:p>
        </p:txBody>
      </p:sp>
      <p:sp>
        <p:nvSpPr>
          <p:cNvPr id="34"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fontAlgn="base" hangingPunct="0">
              <a:spcBef>
                <a:spcPct val="0"/>
              </a:spcBef>
              <a:spcAft>
                <a:spcPct val="0"/>
              </a:spcAft>
              <a:defRPr/>
            </a:pPr>
            <a:r>
              <a:rPr lang="en-US" altLang="en-US" sz="2800">
                <a:solidFill>
                  <a:srgbClr val="DC2608"/>
                </a:solidFill>
                <a:latin typeface=".VnBlack" pitchFamily="34" charset="0"/>
                <a:sym typeface="Arial"/>
              </a:rPr>
              <a:t>2</a:t>
            </a:r>
          </a:p>
        </p:txBody>
      </p:sp>
      <p:sp>
        <p:nvSpPr>
          <p:cNvPr id="35"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fontAlgn="base" hangingPunct="0">
              <a:spcBef>
                <a:spcPct val="0"/>
              </a:spcBef>
              <a:spcAft>
                <a:spcPct val="0"/>
              </a:spcAft>
              <a:defRPr/>
            </a:pPr>
            <a:r>
              <a:rPr lang="en-US" altLang="en-US" sz="2800">
                <a:solidFill>
                  <a:srgbClr val="DC2608"/>
                </a:solidFill>
                <a:latin typeface=".VnBlack" pitchFamily="34" charset="0"/>
                <a:sym typeface="Arial"/>
              </a:rPr>
              <a:t>1</a:t>
            </a:r>
          </a:p>
        </p:txBody>
      </p:sp>
      <p:sp>
        <p:nvSpPr>
          <p:cNvPr id="36"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p>
            <a:pPr algn="ctr" eaLnBrk="0" fontAlgn="base" hangingPunct="0">
              <a:spcBef>
                <a:spcPct val="0"/>
              </a:spcBef>
              <a:spcAft>
                <a:spcPct val="0"/>
              </a:spcAft>
              <a:defRPr/>
            </a:pPr>
            <a:r>
              <a:rPr lang="en-US" sz="2800" dirty="0">
                <a:solidFill>
                  <a:srgbClr val="DC2608"/>
                </a:solidFill>
                <a:latin typeface=".VnBlack" pitchFamily="34" charset="0"/>
                <a:cs typeface="Arial" panose="020B0604020202020204" pitchFamily="34" charset="0"/>
                <a:sym typeface="Arial"/>
              </a:rPr>
              <a:t>0</a:t>
            </a:r>
          </a:p>
        </p:txBody>
      </p:sp>
      <p:sp>
        <p:nvSpPr>
          <p:cNvPr id="5" name="Rectangle 4"/>
          <p:cNvSpPr/>
          <p:nvPr/>
        </p:nvSpPr>
        <p:spPr>
          <a:xfrm>
            <a:off x="1752804" y="4275593"/>
            <a:ext cx="4266996" cy="584775"/>
          </a:xfrm>
          <a:prstGeom prst="rect">
            <a:avLst/>
          </a:prstGeom>
        </p:spPr>
        <p:txBody>
          <a:bodyPr wrap="square">
            <a:spAutoFit/>
          </a:bodyPr>
          <a:lstStyle/>
          <a:p>
            <a:r>
              <a:rPr lang="en-US" sz="3200">
                <a:solidFill>
                  <a:prstClr val="black"/>
                </a:solidFill>
                <a:latin typeface="Times New Roman" panose="02020603050405020304" pitchFamily="18" charset="0"/>
                <a:cs typeface="Times New Roman" panose="02020603050405020304" pitchFamily="18" charset="0"/>
              </a:rPr>
              <a:t>Lũ, kênh rạch</a:t>
            </a:r>
            <a:endParaRPr lang="en-US" sz="3200" dirty="0">
              <a:solidFill>
                <a:prstClr val="black"/>
              </a:solidFill>
              <a:latin typeface="Times New Roman" panose="02020603050405020304" pitchFamily="18" charset="0"/>
              <a:cs typeface="Times New Roman" panose="02020603050405020304" pitchFamily="18" charset="0"/>
            </a:endParaRPr>
          </a:p>
        </p:txBody>
      </p:sp>
      <p:sp>
        <p:nvSpPr>
          <p:cNvPr id="6" name="Rectangle 5"/>
          <p:cNvSpPr/>
          <p:nvPr/>
        </p:nvSpPr>
        <p:spPr>
          <a:xfrm>
            <a:off x="7730106" y="4241554"/>
            <a:ext cx="4386778" cy="583750"/>
          </a:xfrm>
          <a:prstGeom prst="rect">
            <a:avLst/>
          </a:prstGeom>
        </p:spPr>
        <p:txBody>
          <a:bodyPr wrap="square">
            <a:spAutoFit/>
          </a:bodyPr>
          <a:lstStyle/>
          <a:p>
            <a:pPr>
              <a:lnSpc>
                <a:spcPct val="107000"/>
              </a:lnSpc>
            </a:pPr>
            <a:r>
              <a:rPr lang="en-US" sz="32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Sen </a:t>
            </a:r>
            <a:endPar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Rectangle 6"/>
          <p:cNvSpPr/>
          <p:nvPr/>
        </p:nvSpPr>
        <p:spPr>
          <a:xfrm>
            <a:off x="1728880" y="5648368"/>
            <a:ext cx="4202439" cy="583750"/>
          </a:xfrm>
          <a:prstGeom prst="rect">
            <a:avLst/>
          </a:prstGeom>
        </p:spPr>
        <p:txBody>
          <a:bodyPr wrap="square">
            <a:spAutoFit/>
          </a:bodyPr>
          <a:lstStyle/>
          <a:p>
            <a:pPr>
              <a:lnSpc>
                <a:spcPct val="107000"/>
              </a:lnSpc>
            </a:pPr>
            <a:r>
              <a:rPr lang="en-US" sz="32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Tràm chim</a:t>
            </a:r>
            <a:endPar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8" name="Rectangle 17"/>
          <p:cNvSpPr/>
          <p:nvPr/>
        </p:nvSpPr>
        <p:spPr>
          <a:xfrm>
            <a:off x="7730106" y="5569303"/>
            <a:ext cx="2876108" cy="584775"/>
          </a:xfrm>
          <a:prstGeom prst="rect">
            <a:avLst/>
          </a:prstGeom>
        </p:spPr>
        <p:txBody>
          <a:bodyPr wrap="none">
            <a:spAutoFit/>
          </a:bodyPr>
          <a:lstStyle/>
          <a:p>
            <a:r>
              <a:rPr lang="en-US" sz="3200">
                <a:solidFill>
                  <a:prstClr val="black"/>
                </a:solidFill>
                <a:latin typeface="Times New Roman" panose="02020603050405020304" pitchFamily="18" charset="0"/>
                <a:cs typeface="Times New Roman" panose="02020603050405020304" pitchFamily="18" charset="0"/>
              </a:rPr>
              <a:t>Cả 4 đáp án trên</a:t>
            </a:r>
            <a:endParaRPr lang="en-US" sz="3200" dirty="0">
              <a:solidFill>
                <a:prstClr val="black"/>
              </a:solidFill>
              <a:latin typeface="Times New Roman" panose="02020603050405020304" pitchFamily="18" charset="0"/>
              <a:cs typeface="Times New Roman" panose="02020603050405020304" pitchFamily="18" charset="0"/>
            </a:endParaRPr>
          </a:p>
        </p:txBody>
      </p:sp>
      <p:sp>
        <p:nvSpPr>
          <p:cNvPr id="2" name="Rectangle 1"/>
          <p:cNvSpPr/>
          <p:nvPr/>
        </p:nvSpPr>
        <p:spPr>
          <a:xfrm>
            <a:off x="3049630" y="1859340"/>
            <a:ext cx="8661300" cy="1200329"/>
          </a:xfrm>
          <a:prstGeom prst="rect">
            <a:avLst/>
          </a:prstGeom>
        </p:spPr>
        <p:txBody>
          <a:bodyPr wrap="square">
            <a:spAutoFit/>
          </a:bodyPr>
          <a:lstStyle/>
          <a:p>
            <a:pPr lvl="0">
              <a:spcAft>
                <a:spcPts val="750"/>
              </a:spcAft>
            </a:pPr>
            <a:r>
              <a:rPr lang="vi-VN" sz="3200" b="1">
                <a:solidFill>
                  <a:prstClr val="white"/>
                </a:solidFill>
                <a:latin typeface="Times New Roman" panose="02020603050405020304" pitchFamily="18" charset="0"/>
                <a:ea typeface="Times New Roman" panose="02020603050405020304" pitchFamily="18" charset="0"/>
              </a:rPr>
              <a:t>   </a:t>
            </a:r>
            <a:r>
              <a:rPr lang="vi-VN" sz="3600" b="1">
                <a:solidFill>
                  <a:prstClr val="white"/>
                </a:solidFill>
                <a:latin typeface="Times New Roman" panose="02020603050405020304" pitchFamily="18" charset="0"/>
                <a:ea typeface="Times New Roman" panose="02020603050405020304" pitchFamily="18" charset="0"/>
              </a:rPr>
              <a:t>Tác giả </a:t>
            </a:r>
            <a:r>
              <a:rPr lang="en-US" sz="3600" b="1" kern="100">
                <a:solidFill>
                  <a:prstClr val="white"/>
                </a:solidFill>
                <a:latin typeface="Times New Roman"/>
                <a:ea typeface="SimSun"/>
              </a:rPr>
              <a:t>đã lựa chọn những </a:t>
            </a:r>
            <a:r>
              <a:rPr lang="en-US" sz="3600" b="1" kern="100">
                <a:solidFill>
                  <a:srgbClr val="FF0000"/>
                </a:solidFill>
                <a:latin typeface="Times New Roman"/>
                <a:ea typeface="SimSun"/>
              </a:rPr>
              <a:t>những yếu tố </a:t>
            </a:r>
            <a:r>
              <a:rPr lang="en-US" sz="3600" b="1" kern="100">
                <a:solidFill>
                  <a:prstClr val="white"/>
                </a:solidFill>
                <a:latin typeface="Times New Roman"/>
                <a:ea typeface="SimSun"/>
              </a:rPr>
              <a:t>nào để miêu tả thiên nhiên ĐTM?</a:t>
            </a:r>
            <a:endParaRPr lang="en-US" sz="3600" b="1" dirty="0">
              <a:solidFill>
                <a:prstClr val="white"/>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54829778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10000" autoRev="1" fill="hold" nodeType="withEffect">
                                  <p:stCondLst>
                                    <p:cond delay="0"/>
                                  </p:stCondLst>
                                  <p:childTnLst>
                                    <p:animRot by="3000000">
                                      <p:cBhvr>
                                        <p:cTn id="6" dur="1500" fill="hold"/>
                                        <p:tgtEl>
                                          <p:spTgt spid="14"/>
                                        </p:tgtEl>
                                        <p:attrNameLst>
                                          <p:attrName>r</p:attrName>
                                        </p:attrNameLst>
                                      </p:cBhvr>
                                    </p:animRot>
                                  </p:childTnLst>
                                </p:cTn>
                              </p:par>
                              <p:par>
                                <p:cTn id="7" presetID="6" presetClass="emph" presetSubtype="0" repeatCount="indefinite" autoRev="1" fill="hold" nodeType="withEffect">
                                  <p:stCondLst>
                                    <p:cond delay="0"/>
                                  </p:stCondLst>
                                  <p:childTnLst>
                                    <p:animScale>
                                      <p:cBhvr>
                                        <p:cTn id="8" dur="1000" fill="hold"/>
                                        <p:tgtEl>
                                          <p:spTgt spid="13"/>
                                        </p:tgtEl>
                                      </p:cBhvr>
                                      <p:by x="150000" y="150000"/>
                                    </p:animScale>
                                  </p:childTnLst>
                                </p:cTn>
                              </p:par>
                              <p:par>
                                <p:cTn id="9" presetID="8" presetClass="emph" presetSubtype="0" repeatCount="indefinite" accel="10000" autoRev="1" fill="hold" nodeType="withEffect">
                                  <p:stCondLst>
                                    <p:cond delay="0"/>
                                  </p:stCondLst>
                                  <p:childTnLst>
                                    <p:animRot by="3000000">
                                      <p:cBhvr>
                                        <p:cTn id="10" dur="1500" fill="hold"/>
                                        <p:tgtEl>
                                          <p:spTgt spid="17"/>
                                        </p:tgtEl>
                                        <p:attrNameLst>
                                          <p:attrName>r</p:attrName>
                                        </p:attrNameLst>
                                      </p:cBhvr>
                                    </p:animRot>
                                  </p:childTnLst>
                                </p:cTn>
                              </p:par>
                              <p:par>
                                <p:cTn id="11" presetID="6" presetClass="emph" presetSubtype="0" repeatCount="indefinite" autoRev="1" fill="hold" nodeType="withEffect">
                                  <p:stCondLst>
                                    <p:cond delay="0"/>
                                  </p:stCondLst>
                                  <p:childTnLst>
                                    <p:animScale>
                                      <p:cBhvr>
                                        <p:cTn id="12" dur="1000" fill="hold"/>
                                        <p:tgtEl>
                                          <p:spTgt spid="16"/>
                                        </p:tgtEl>
                                      </p:cBhvr>
                                      <p:by x="150000" y="150000"/>
                                    </p:animScale>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heel(1)">
                                      <p:cBhvr>
                                        <p:cTn id="17" dur="2000"/>
                                        <p:tgtEl>
                                          <p:spTgt spid="18"/>
                                        </p:tgtEl>
                                      </p:cBhvr>
                                    </p:animEffect>
                                  </p:childTnLst>
                                </p:cTn>
                              </p:par>
                              <p:par>
                                <p:cTn id="18" presetID="21" presetClass="entr" presetSubtype="1"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heel(1)">
                                      <p:cBhvr>
                                        <p:cTn id="20" dur="2000"/>
                                        <p:tgtEl>
                                          <p:spTgt spid="5"/>
                                        </p:tgtEl>
                                      </p:cBhvr>
                                    </p:animEffect>
                                  </p:childTnLst>
                                </p:cTn>
                              </p:par>
                              <p:par>
                                <p:cTn id="21" presetID="21" presetClass="entr" presetSubtype="1"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heel(1)">
                                      <p:cBhvr>
                                        <p:cTn id="23" dur="2000"/>
                                        <p:tgtEl>
                                          <p:spTgt spid="6"/>
                                        </p:tgtEl>
                                      </p:cBhvr>
                                    </p:animEffect>
                                  </p:childTnLst>
                                </p:cTn>
                              </p:par>
                              <p:par>
                                <p:cTn id="24" presetID="21" presetClass="entr" presetSubtype="1"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heel(1)">
                                      <p:cBhvr>
                                        <p:cTn id="26" dur="20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mph" presetSubtype="2" fill="hold" nodeType="clickEffect">
                                  <p:stCondLst>
                                    <p:cond delay="0"/>
                                  </p:stCondLst>
                                  <p:childTnLst>
                                    <p:animClr clrSpc="rgb" dir="cw">
                                      <p:cBhvr>
                                        <p:cTn id="30" dur="2000" fill="hold"/>
                                        <p:tgtEl>
                                          <p:spTgt spid="18"/>
                                        </p:tgtEl>
                                        <p:attrNameLst>
                                          <p:attrName>fillcolor</p:attrName>
                                        </p:attrNameLst>
                                      </p:cBhvr>
                                      <p:to>
                                        <a:srgbClr val="05D805"/>
                                      </p:to>
                                    </p:animClr>
                                    <p:set>
                                      <p:cBhvr>
                                        <p:cTn id="31" dur="2000" fill="hold"/>
                                        <p:tgtEl>
                                          <p:spTgt spid="18"/>
                                        </p:tgtEl>
                                        <p:attrNameLst>
                                          <p:attrName>fill.type</p:attrName>
                                        </p:attrNameLst>
                                      </p:cBhvr>
                                      <p:to>
                                        <p:strVal val="solid"/>
                                      </p:to>
                                    </p:set>
                                    <p:set>
                                      <p:cBhvr>
                                        <p:cTn id="32" dur="2000" fill="hold"/>
                                        <p:tgtEl>
                                          <p:spTgt spid="18"/>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11"/>
                    </p:tgtEl>
                  </p:cond>
                </p:stCondLst>
                <p:endSync evt="end" delay="0">
                  <p:rtn val="all"/>
                </p:endSync>
                <p:childTnLst>
                  <p:par>
                    <p:cTn id="34" fill="hold">
                      <p:stCondLst>
                        <p:cond delay="0"/>
                      </p:stCondLst>
                      <p:childTnLst>
                        <p:par>
                          <p:cTn id="35" fill="hold">
                            <p:stCondLst>
                              <p:cond delay="0"/>
                            </p:stCondLst>
                            <p:childTnLst>
                              <p:par>
                                <p:cTn id="36" presetID="1" presetClass="exit" presetSubtype="0" fill="hold" grpId="0" nodeType="withEffect">
                                  <p:stCondLst>
                                    <p:cond delay="0"/>
                                  </p:stCondLst>
                                  <p:childTnLst>
                                    <p:set>
                                      <p:cBhvr>
                                        <p:cTn id="37" dur="1" fill="hold">
                                          <p:stCondLst>
                                            <p:cond delay="0"/>
                                          </p:stCondLst>
                                        </p:cTn>
                                        <p:tgtEl>
                                          <p:spTgt spid="11"/>
                                        </p:tgtEl>
                                        <p:attrNameLst>
                                          <p:attrName>style.visibility</p:attrName>
                                        </p:attrNameLst>
                                      </p:cBhvr>
                                      <p:to>
                                        <p:strVal val="hidden"/>
                                      </p:to>
                                    </p:set>
                                  </p:childTnLst>
                                </p:cTn>
                              </p:par>
                            </p:childTnLst>
                          </p:cTn>
                        </p:par>
                        <p:par>
                          <p:cTn id="38" fill="hold">
                            <p:stCondLst>
                              <p:cond delay="0"/>
                            </p:stCondLst>
                            <p:childTnLst>
                              <p:par>
                                <p:cTn id="39" presetID="53" presetClass="entr" presetSubtype="16" fill="hold" grpId="1" nodeType="after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p:cTn id="41" dur="500" fill="hold"/>
                                        <p:tgtEl>
                                          <p:spTgt spid="11"/>
                                        </p:tgtEl>
                                        <p:attrNameLst>
                                          <p:attrName>ppt_w</p:attrName>
                                        </p:attrNameLst>
                                      </p:cBhvr>
                                      <p:tavLst>
                                        <p:tav tm="0">
                                          <p:val>
                                            <p:fltVal val="0"/>
                                          </p:val>
                                        </p:tav>
                                        <p:tav tm="100000">
                                          <p:val>
                                            <p:strVal val="#ppt_w"/>
                                          </p:val>
                                        </p:tav>
                                      </p:tavLst>
                                    </p:anim>
                                    <p:anim calcmode="lin" valueType="num">
                                      <p:cBhvr>
                                        <p:cTn id="42" dur="500" fill="hold"/>
                                        <p:tgtEl>
                                          <p:spTgt spid="11"/>
                                        </p:tgtEl>
                                        <p:attrNameLst>
                                          <p:attrName>ppt_h</p:attrName>
                                        </p:attrNameLst>
                                      </p:cBhvr>
                                      <p:tavLst>
                                        <p:tav tm="0">
                                          <p:val>
                                            <p:fltVal val="0"/>
                                          </p:val>
                                        </p:tav>
                                        <p:tav tm="100000">
                                          <p:val>
                                            <p:strVal val="#ppt_h"/>
                                          </p:val>
                                        </p:tav>
                                      </p:tavLst>
                                    </p:anim>
                                    <p:animEffect transition="in" filter="fade">
                                      <p:cBhvr>
                                        <p:cTn id="43" dur="500"/>
                                        <p:tgtEl>
                                          <p:spTgt spid="11"/>
                                        </p:tgtEl>
                                      </p:cBhvr>
                                    </p:animEffect>
                                  </p:childTnLst>
                                </p:cTn>
                              </p:par>
                            </p:childTnLst>
                          </p:cTn>
                        </p:par>
                      </p:childTnLst>
                    </p:cTn>
                  </p:par>
                </p:childTnLst>
              </p:cTn>
              <p:nextCondLst>
                <p:cond evt="onClick" delay="0">
                  <p:tgtEl>
                    <p:spTgt spid="11"/>
                  </p:tgtEl>
                </p:cond>
              </p:nextCondLst>
            </p:seq>
            <p:seq concurrent="1" nextAc="seek">
              <p:cTn id="44" restart="whenNotActive" fill="hold" evtFilter="cancelBubble" nodeType="interactiveSeq">
                <p:stCondLst>
                  <p:cond evt="onClick" delay="0">
                    <p:tgtEl>
                      <p:spTgt spid="20"/>
                    </p:tgtEl>
                  </p:cond>
                </p:stCondLst>
                <p:endSync evt="end" delay="0">
                  <p:rtn val="all"/>
                </p:endSync>
                <p:childTnLst>
                  <p:par>
                    <p:cTn id="45" fill="hold">
                      <p:stCondLst>
                        <p:cond delay="0"/>
                      </p:stCondLst>
                      <p:childTnLst>
                        <p:par>
                          <p:cTn id="46" fill="hold">
                            <p:stCondLst>
                              <p:cond delay="0"/>
                            </p:stCondLst>
                            <p:childTnLst>
                              <p:par>
                                <p:cTn id="47" presetID="1" presetClass="entr" presetSubtype="0" fill="hold" grpId="0" nodeType="afterEffect">
                                  <p:stCondLst>
                                    <p:cond delay="1000"/>
                                  </p:stCondLst>
                                  <p:childTnLst>
                                    <p:set>
                                      <p:cBhvr>
                                        <p:cTn id="48"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3" name="beep.wav"/>
                                        </p:tgtEl>
                                      </p:cMediaNode>
                                    </p:audio>
                                  </p:subTnLst>
                                </p:cTn>
                              </p:par>
                            </p:childTnLst>
                          </p:cTn>
                        </p:par>
                        <p:par>
                          <p:cTn id="49" fill="hold">
                            <p:stCondLst>
                              <p:cond delay="1000"/>
                            </p:stCondLst>
                            <p:childTnLst>
                              <p:par>
                                <p:cTn id="50" presetID="1" presetClass="entr" presetSubtype="0" fill="hold" grpId="0" nodeType="afterEffect">
                                  <p:stCondLst>
                                    <p:cond delay="1000"/>
                                  </p:stCondLst>
                                  <p:childTnLst>
                                    <p:set>
                                      <p:cBhvr>
                                        <p:cTn id="51"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3" name="beep.wav"/>
                                        </p:tgtEl>
                                      </p:cMediaNode>
                                    </p:audio>
                                  </p:subTnLst>
                                </p:cTn>
                              </p:par>
                            </p:childTnLst>
                          </p:cTn>
                        </p:par>
                        <p:par>
                          <p:cTn id="52" fill="hold">
                            <p:stCondLst>
                              <p:cond delay="2000"/>
                            </p:stCondLst>
                            <p:childTnLst>
                              <p:par>
                                <p:cTn id="53" presetID="1" presetClass="entr" presetSubtype="0" fill="hold" grpId="0" nodeType="afterEffect">
                                  <p:stCondLst>
                                    <p:cond delay="1000"/>
                                  </p:stCondLst>
                                  <p:childTnLst>
                                    <p:set>
                                      <p:cBhvr>
                                        <p:cTn id="54"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3" name="beep.wav"/>
                                        </p:tgtEl>
                                      </p:cMediaNode>
                                    </p:audio>
                                  </p:subTnLst>
                                </p:cTn>
                              </p:par>
                            </p:childTnLst>
                          </p:cTn>
                        </p:par>
                        <p:par>
                          <p:cTn id="55" fill="hold">
                            <p:stCondLst>
                              <p:cond delay="3000"/>
                            </p:stCondLst>
                            <p:childTnLst>
                              <p:par>
                                <p:cTn id="56" presetID="1" presetClass="entr" presetSubtype="0" fill="hold" grpId="0" nodeType="afterEffect">
                                  <p:stCondLst>
                                    <p:cond delay="1000"/>
                                  </p:stCondLst>
                                  <p:childTnLst>
                                    <p:set>
                                      <p:cBhvr>
                                        <p:cTn id="57"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3" name="beep.wav"/>
                                        </p:tgtEl>
                                      </p:cMediaNode>
                                    </p:audio>
                                  </p:subTnLst>
                                </p:cTn>
                              </p:par>
                            </p:childTnLst>
                          </p:cTn>
                        </p:par>
                        <p:par>
                          <p:cTn id="58" fill="hold">
                            <p:stCondLst>
                              <p:cond delay="4000"/>
                            </p:stCondLst>
                            <p:childTnLst>
                              <p:par>
                                <p:cTn id="59" presetID="1" presetClass="entr" presetSubtype="0" fill="hold" grpId="0" nodeType="afterEffect">
                                  <p:stCondLst>
                                    <p:cond delay="1000"/>
                                  </p:stCondLst>
                                  <p:childTnLst>
                                    <p:set>
                                      <p:cBhvr>
                                        <p:cTn id="60"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3" name="beep.wav"/>
                                        </p:tgtEl>
                                      </p:cMediaNode>
                                    </p:audio>
                                  </p:subTnLst>
                                </p:cTn>
                              </p:par>
                            </p:childTnLst>
                          </p:cTn>
                        </p:par>
                        <p:par>
                          <p:cTn id="61" fill="hold">
                            <p:stCondLst>
                              <p:cond delay="5000"/>
                            </p:stCondLst>
                            <p:childTnLst>
                              <p:par>
                                <p:cTn id="62" presetID="1" presetClass="entr" presetSubtype="0" fill="hold" grpId="0" nodeType="afterEffect">
                                  <p:stCondLst>
                                    <p:cond delay="1000"/>
                                  </p:stCondLst>
                                  <p:childTnLst>
                                    <p:set>
                                      <p:cBhvr>
                                        <p:cTn id="63"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3" name="beep.wav"/>
                                        </p:tgtEl>
                                      </p:cMediaNode>
                                    </p:audio>
                                  </p:subTnLst>
                                </p:cTn>
                              </p:par>
                            </p:childTnLst>
                          </p:cTn>
                        </p:par>
                        <p:par>
                          <p:cTn id="64" fill="hold">
                            <p:stCondLst>
                              <p:cond delay="6000"/>
                            </p:stCondLst>
                            <p:childTnLst>
                              <p:par>
                                <p:cTn id="65" presetID="1" presetClass="entr" presetSubtype="0" fill="hold" grpId="0" nodeType="afterEffect">
                                  <p:stCondLst>
                                    <p:cond delay="1000"/>
                                  </p:stCondLst>
                                  <p:childTnLst>
                                    <p:set>
                                      <p:cBhvr>
                                        <p:cTn id="66"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3" name="beep.wav"/>
                                        </p:tgtEl>
                                      </p:cMediaNode>
                                    </p:audio>
                                  </p:subTnLst>
                                </p:cTn>
                              </p:par>
                            </p:childTnLst>
                          </p:cTn>
                        </p:par>
                        <p:par>
                          <p:cTn id="67" fill="hold">
                            <p:stCondLst>
                              <p:cond delay="7000"/>
                            </p:stCondLst>
                            <p:childTnLst>
                              <p:par>
                                <p:cTn id="68" presetID="1" presetClass="entr" presetSubtype="0" fill="hold" grpId="0" nodeType="afterEffect">
                                  <p:stCondLst>
                                    <p:cond delay="1000"/>
                                  </p:stCondLst>
                                  <p:childTnLst>
                                    <p:set>
                                      <p:cBhvr>
                                        <p:cTn id="69"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3" name="beep.wav"/>
                                        </p:tgtEl>
                                      </p:cMediaNode>
                                    </p:audio>
                                  </p:subTnLst>
                                </p:cTn>
                              </p:par>
                            </p:childTnLst>
                          </p:cTn>
                        </p:par>
                        <p:par>
                          <p:cTn id="70" fill="hold">
                            <p:stCondLst>
                              <p:cond delay="8000"/>
                            </p:stCondLst>
                            <p:childTnLst>
                              <p:par>
                                <p:cTn id="71" presetID="1" presetClass="entr" presetSubtype="0" fill="hold" grpId="0" nodeType="afterEffect">
                                  <p:stCondLst>
                                    <p:cond delay="1000"/>
                                  </p:stCondLst>
                                  <p:childTnLst>
                                    <p:set>
                                      <p:cBhvr>
                                        <p:cTn id="72"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3" name="beep.wav"/>
                                        </p:tgtEl>
                                      </p:cMediaNode>
                                    </p:audio>
                                  </p:subTnLst>
                                </p:cTn>
                              </p:par>
                            </p:childTnLst>
                          </p:cTn>
                        </p:par>
                        <p:par>
                          <p:cTn id="73" fill="hold">
                            <p:stCondLst>
                              <p:cond delay="9000"/>
                            </p:stCondLst>
                            <p:childTnLst>
                              <p:par>
                                <p:cTn id="74" presetID="1" presetClass="entr" presetSubtype="0" fill="hold" grpId="0" nodeType="afterEffect">
                                  <p:stCondLst>
                                    <p:cond delay="1000"/>
                                  </p:stCondLst>
                                  <p:childTnLst>
                                    <p:set>
                                      <p:cBhvr>
                                        <p:cTn id="75"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3" name="beep.wav"/>
                                        </p:tgtEl>
                                      </p:cMediaNode>
                                    </p:audio>
                                  </p:subTnLst>
                                </p:cTn>
                              </p:par>
                            </p:childTnLst>
                          </p:cTn>
                        </p:par>
                        <p:par>
                          <p:cTn id="76" fill="hold">
                            <p:stCondLst>
                              <p:cond delay="10000"/>
                            </p:stCondLst>
                            <p:childTnLst>
                              <p:par>
                                <p:cTn id="77" presetID="1" presetClass="entr" presetSubtype="0" fill="hold" grpId="0" nodeType="afterEffect">
                                  <p:stCondLst>
                                    <p:cond delay="1000"/>
                                  </p:stCondLst>
                                  <p:childTnLst>
                                    <p:set>
                                      <p:cBhvr>
                                        <p:cTn id="78"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3" name="beep.wav"/>
                                        </p:tgtEl>
                                      </p:cMediaNode>
                                    </p:audio>
                                  </p:subTnLst>
                                </p:cTn>
                              </p:par>
                            </p:childTnLst>
                          </p:cTn>
                        </p:par>
                        <p:par>
                          <p:cTn id="79" fill="hold">
                            <p:stCondLst>
                              <p:cond delay="11000"/>
                            </p:stCondLst>
                            <p:childTnLst>
                              <p:par>
                                <p:cTn id="80" presetID="1" presetClass="entr" presetSubtype="0" fill="hold" grpId="0" nodeType="afterEffect">
                                  <p:stCondLst>
                                    <p:cond delay="1000"/>
                                  </p:stCondLst>
                                  <p:childTnLst>
                                    <p:set>
                                      <p:cBhvr>
                                        <p:cTn id="81"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3" name="beep.wav"/>
                                        </p:tgtEl>
                                      </p:cMediaNode>
                                    </p:audio>
                                  </p:subTnLst>
                                </p:cTn>
                              </p:par>
                            </p:childTnLst>
                          </p:cTn>
                        </p:par>
                        <p:par>
                          <p:cTn id="82" fill="hold">
                            <p:stCondLst>
                              <p:cond delay="12000"/>
                            </p:stCondLst>
                            <p:childTnLst>
                              <p:par>
                                <p:cTn id="83" presetID="1" presetClass="entr" presetSubtype="0" fill="hold" grpId="0" nodeType="afterEffect">
                                  <p:stCondLst>
                                    <p:cond delay="1000"/>
                                  </p:stCondLst>
                                  <p:childTnLst>
                                    <p:set>
                                      <p:cBhvr>
                                        <p:cTn id="84"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83"/>
                                            </p:cond>
                                          </p:stCondLst>
                                          <p:endCondLst>
                                            <p:cond evt="onStopAudio" delay="0">
                                              <p:tgtEl>
                                                <p:sldTgt/>
                                              </p:tgtEl>
                                            </p:cond>
                                          </p:endCondLst>
                                        </p:cTn>
                                        <p:tgtEl>
                                          <p:sndTgt r:embed="rId3" name="beep.wav"/>
                                        </p:tgtEl>
                                      </p:cMediaNode>
                                    </p:audio>
                                  </p:subTnLst>
                                </p:cTn>
                              </p:par>
                            </p:childTnLst>
                          </p:cTn>
                        </p:par>
                        <p:par>
                          <p:cTn id="85" fill="hold">
                            <p:stCondLst>
                              <p:cond delay="13000"/>
                            </p:stCondLst>
                            <p:childTnLst>
                              <p:par>
                                <p:cTn id="86" presetID="1" presetClass="entr" presetSubtype="0" fill="hold" grpId="0" nodeType="afterEffect">
                                  <p:stCondLst>
                                    <p:cond delay="1000"/>
                                  </p:stCondLst>
                                  <p:childTnLst>
                                    <p:set>
                                      <p:cBhvr>
                                        <p:cTn id="87"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86"/>
                                            </p:cond>
                                          </p:stCondLst>
                                          <p:endCondLst>
                                            <p:cond evt="onStopAudio" delay="0">
                                              <p:tgtEl>
                                                <p:sldTgt/>
                                              </p:tgtEl>
                                            </p:cond>
                                          </p:endCondLst>
                                        </p:cTn>
                                        <p:tgtEl>
                                          <p:sndTgt r:embed="rId3" name="beep.wav"/>
                                        </p:tgtEl>
                                      </p:cMediaNode>
                                    </p:audio>
                                  </p:subTnLst>
                                </p:cTn>
                              </p:par>
                            </p:childTnLst>
                          </p:cTn>
                        </p:par>
                        <p:par>
                          <p:cTn id="88" fill="hold">
                            <p:stCondLst>
                              <p:cond delay="14000"/>
                            </p:stCondLst>
                            <p:childTnLst>
                              <p:par>
                                <p:cTn id="89" presetID="1" presetClass="entr" presetSubtype="0" fill="hold" grpId="0" nodeType="afterEffect">
                                  <p:stCondLst>
                                    <p:cond delay="1000"/>
                                  </p:stCondLst>
                                  <p:childTnLst>
                                    <p:set>
                                      <p:cBhvr>
                                        <p:cTn id="90"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3" name="beep.wav"/>
                                        </p:tgtEl>
                                      </p:cMediaNode>
                                    </p:audio>
                                  </p:subTnLst>
                                </p:cTn>
                              </p:par>
                            </p:childTnLst>
                          </p:cTn>
                        </p:par>
                        <p:par>
                          <p:cTn id="91" fill="hold">
                            <p:stCondLst>
                              <p:cond delay="15000"/>
                            </p:stCondLst>
                            <p:childTnLst>
                              <p:par>
                                <p:cTn id="92" presetID="1" presetClass="entr" presetSubtype="0" fill="hold" grpId="0" nodeType="afterEffect">
                                  <p:stCondLst>
                                    <p:cond delay="1000"/>
                                  </p:stCondLst>
                                  <p:childTnLst>
                                    <p:set>
                                      <p:cBhvr>
                                        <p:cTn id="93"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92"/>
                                            </p:cond>
                                          </p:stCondLst>
                                          <p:endCondLst>
                                            <p:cond evt="onStopAudio" delay="0">
                                              <p:tgtEl>
                                                <p:sldTgt/>
                                              </p:tgtEl>
                                            </p:cond>
                                          </p:endCondLst>
                                        </p:cTn>
                                        <p:tgtEl>
                                          <p:sndTgt r:embed="rId4" name="GUN.wav"/>
                                        </p:tgtEl>
                                      </p:cMediaNode>
                                    </p:audio>
                                  </p:subTnLst>
                                </p:cTn>
                              </p:par>
                            </p:childTnLst>
                          </p:cTn>
                        </p:par>
                      </p:childTnLst>
                    </p:cTn>
                  </p:par>
                </p:childTnLst>
              </p:cTn>
              <p:nextCondLst>
                <p:cond evt="onClick" delay="0">
                  <p:tgtEl>
                    <p:spTgt spid="20"/>
                  </p:tgtEl>
                </p:cond>
              </p:nextCondLst>
            </p:seq>
          </p:childTnLst>
        </p:cTn>
      </p:par>
    </p:tnLst>
    <p:bldLst>
      <p:bldP spid="11" grpId="0"/>
      <p:bldP spid="11" grpId="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5" grpId="0"/>
      <p:bldP spid="6" grpId="0"/>
      <p:bldP spid="7" grpId="0"/>
      <p:bldP spid="18"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99000"/>
            <a:lum/>
          </a:blip>
          <a:srcRect/>
          <a:stretch>
            <a:fillRect/>
          </a:stretch>
        </a:blipFill>
        <a:effectLst/>
      </p:bgPr>
    </p:bg>
    <p:spTree>
      <p:nvGrpSpPr>
        <p:cNvPr id="1" name=""/>
        <p:cNvGrpSpPr/>
        <p:nvPr/>
      </p:nvGrpSpPr>
      <p:grpSpPr>
        <a:xfrm>
          <a:off x="0" y="0"/>
          <a:ext cx="0" cy="0"/>
          <a:chOff x="0" y="0"/>
          <a:chExt cx="0" cy="0"/>
        </a:xfrm>
      </p:grpSpPr>
      <p:sp>
        <p:nvSpPr>
          <p:cNvPr id="11" name="TextBox 10"/>
          <p:cNvSpPr txBox="1"/>
          <p:nvPr/>
        </p:nvSpPr>
        <p:spPr>
          <a:xfrm>
            <a:off x="861179" y="1719255"/>
            <a:ext cx="748924" cy="1107996"/>
          </a:xfrm>
          <a:prstGeom prst="rect">
            <a:avLst/>
          </a:prstGeom>
          <a:noFill/>
        </p:spPr>
        <p:txBody>
          <a:bodyPr wrap="none" rtlCol="0">
            <a:spAutoFit/>
          </a:bodyPr>
          <a:lstStyle>
            <a:defPPr>
              <a:defRPr lang="en-US"/>
            </a:defPPr>
            <a:lvl1pPr algn="ctr">
              <a:defRPr sz="6000" b="1">
                <a:solidFill>
                  <a:schemeClr val="bg1"/>
                </a:solidFill>
                <a:effectLst>
                  <a:glow rad="101600">
                    <a:schemeClr val="accent5">
                      <a:satMod val="175000"/>
                      <a:alpha val="40000"/>
                    </a:schemeClr>
                  </a:glow>
                  <a:outerShdw blurRad="38100" dist="38100" dir="2700000" algn="tl">
                    <a:srgbClr val="000000">
                      <a:alpha val="43137"/>
                    </a:srgbClr>
                  </a:outerShdw>
                </a:effectLst>
                <a:latin typeface="UTM Swiss Condensed" panose="02000500000000000000" pitchFamily="2" charset="0"/>
              </a:defRPr>
            </a:lvl1pPr>
          </a:lstStyle>
          <a:p>
            <a:pPr>
              <a:defRPr/>
            </a:pPr>
            <a:r>
              <a:rPr lang="vi-VN" sz="6600">
                <a:solidFill>
                  <a:prstClr val="white"/>
                </a:solidFill>
                <a:effectLst>
                  <a:glow rad="101600">
                    <a:srgbClr val="4472C4">
                      <a:satMod val="175000"/>
                      <a:alpha val="40000"/>
                    </a:srgbClr>
                  </a:glow>
                  <a:outerShdw blurRad="38100" dist="38100" dir="2700000" algn="tl">
                    <a:srgbClr val="000000">
                      <a:alpha val="43137"/>
                    </a:srgbClr>
                  </a:outerShdw>
                </a:effectLst>
                <a:cs typeface="Arial"/>
                <a:sym typeface="Arial"/>
              </a:rPr>
              <a:t>05</a:t>
            </a:r>
            <a:endParaRPr lang="en-US" sz="6600" dirty="0">
              <a:solidFill>
                <a:prstClr val="white"/>
              </a:solidFill>
              <a:effectLst>
                <a:glow rad="101600">
                  <a:srgbClr val="4472C4">
                    <a:satMod val="175000"/>
                    <a:alpha val="40000"/>
                  </a:srgbClr>
                </a:glow>
                <a:outerShdw blurRad="38100" dist="38100" dir="2700000" algn="tl">
                  <a:srgbClr val="000000">
                    <a:alpha val="43137"/>
                  </a:srgbClr>
                </a:outerShdw>
              </a:effectLst>
              <a:cs typeface="Arial"/>
              <a:sym typeface="Arial"/>
            </a:endParaRPr>
          </a:p>
        </p:txBody>
      </p:sp>
      <p:pic>
        <p:nvPicPr>
          <p:cNvPr id="12" name="Picture 11" descr="A close up of a logo&#10;&#10;Description generated with high confidence">
            <a:extLst>
              <a:ext uri="{FF2B5EF4-FFF2-40B4-BE49-F238E27FC236}">
                <a16:creationId xmlns:a16="http://schemas.microsoft.com/office/drawing/2014/main" id="{8359ED9B-1E1E-47DB-ABCE-B0A8E89B90A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49743" y="193580"/>
            <a:ext cx="1153923" cy="1165462"/>
          </a:xfrm>
          <a:prstGeom prst="rect">
            <a:avLst/>
          </a:prstGeom>
        </p:spPr>
      </p:pic>
      <p:pic>
        <p:nvPicPr>
          <p:cNvPr id="13" name="Picture 12" descr="A picture containing fireworks, outdoor object&#10;&#10;Description generated with very high confidence">
            <a:extLst>
              <a:ext uri="{FF2B5EF4-FFF2-40B4-BE49-F238E27FC236}">
                <a16:creationId xmlns:a16="http://schemas.microsoft.com/office/drawing/2014/main" id="{41187DC0-86B3-4928-AF43-38F8C120596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38352" y="451572"/>
            <a:ext cx="3318812" cy="649479"/>
          </a:xfrm>
          <a:prstGeom prst="rect">
            <a:avLst/>
          </a:prstGeom>
        </p:spPr>
      </p:pic>
      <p:pic>
        <p:nvPicPr>
          <p:cNvPr id="14" name="Picture 13" descr="A close up of a logo&#10;&#10;Description generated with high confidence">
            <a:extLst>
              <a:ext uri="{FF2B5EF4-FFF2-40B4-BE49-F238E27FC236}">
                <a16:creationId xmlns:a16="http://schemas.microsoft.com/office/drawing/2014/main" id="{AE42EC13-2D7C-4AA0-ADFC-CCC68D10A47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9895699">
            <a:off x="8504149" y="396198"/>
            <a:ext cx="642590" cy="775111"/>
          </a:xfrm>
          <a:prstGeom prst="rect">
            <a:avLst/>
          </a:prstGeom>
        </p:spPr>
      </p:pic>
      <p:pic>
        <p:nvPicPr>
          <p:cNvPr id="15" name="Picture 14" descr="A close up of a logo&#10;&#10;Description generated with high confidence">
            <a:extLst>
              <a:ext uri="{FF2B5EF4-FFF2-40B4-BE49-F238E27FC236}">
                <a16:creationId xmlns:a16="http://schemas.microsoft.com/office/drawing/2014/main" id="{DC787198-ADB0-47EE-A01D-437E15E2EEF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70514" y="221937"/>
            <a:ext cx="1153923" cy="1165462"/>
          </a:xfrm>
          <a:prstGeom prst="rect">
            <a:avLst/>
          </a:prstGeom>
        </p:spPr>
      </p:pic>
      <p:pic>
        <p:nvPicPr>
          <p:cNvPr id="16" name="Picture 15" descr="A picture containing fireworks, outdoor object&#10;&#10;Description generated with very high confidence">
            <a:extLst>
              <a:ext uri="{FF2B5EF4-FFF2-40B4-BE49-F238E27FC236}">
                <a16:creationId xmlns:a16="http://schemas.microsoft.com/office/drawing/2014/main" id="{9ADA4627-2E65-42C9-9488-0D93B9A3FD6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60384" y="345239"/>
            <a:ext cx="3318812" cy="649479"/>
          </a:xfrm>
          <a:prstGeom prst="rect">
            <a:avLst/>
          </a:prstGeom>
        </p:spPr>
      </p:pic>
      <p:pic>
        <p:nvPicPr>
          <p:cNvPr id="17" name="Picture 16" descr="A close up of a logo&#10;&#10;Description generated with high confidence">
            <a:extLst>
              <a:ext uri="{FF2B5EF4-FFF2-40B4-BE49-F238E27FC236}">
                <a16:creationId xmlns:a16="http://schemas.microsoft.com/office/drawing/2014/main" id="{771FE0F0-5D6C-4DB6-9208-E6ED7CAB078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9895699">
            <a:off x="3726181" y="289865"/>
            <a:ext cx="642590" cy="775111"/>
          </a:xfrm>
          <a:prstGeom prst="rect">
            <a:avLst/>
          </a:prstGeom>
        </p:spPr>
      </p:pic>
      <p:pic>
        <p:nvPicPr>
          <p:cNvPr id="20" name="Picture 115" descr="ALRMCLOK"/>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593599" y="4656221"/>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fontAlgn="base" hangingPunct="0">
              <a:spcBef>
                <a:spcPct val="0"/>
              </a:spcBef>
              <a:spcAft>
                <a:spcPct val="0"/>
              </a:spcAft>
              <a:defRPr/>
            </a:pPr>
            <a:r>
              <a:rPr lang="en-US" altLang="en-US" sz="2800">
                <a:solidFill>
                  <a:srgbClr val="DC2608"/>
                </a:solidFill>
                <a:latin typeface=".VnBlack" pitchFamily="34" charset="0"/>
                <a:sym typeface="Arial"/>
              </a:rPr>
              <a:t>15</a:t>
            </a:r>
          </a:p>
        </p:txBody>
      </p:sp>
      <p:sp>
        <p:nvSpPr>
          <p:cNvPr id="22"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fontAlgn="base" hangingPunct="0">
              <a:spcBef>
                <a:spcPct val="0"/>
              </a:spcBef>
              <a:spcAft>
                <a:spcPct val="0"/>
              </a:spcAft>
              <a:defRPr/>
            </a:pPr>
            <a:r>
              <a:rPr lang="en-US" altLang="en-US" sz="2800">
                <a:solidFill>
                  <a:srgbClr val="DC2608"/>
                </a:solidFill>
                <a:latin typeface=".VnBlack" pitchFamily="34" charset="0"/>
                <a:sym typeface="Arial"/>
              </a:rPr>
              <a:t>14</a:t>
            </a:r>
          </a:p>
        </p:txBody>
      </p:sp>
      <p:sp>
        <p:nvSpPr>
          <p:cNvPr id="23"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fontAlgn="base" hangingPunct="0">
              <a:spcBef>
                <a:spcPct val="0"/>
              </a:spcBef>
              <a:spcAft>
                <a:spcPct val="0"/>
              </a:spcAft>
              <a:defRPr/>
            </a:pPr>
            <a:r>
              <a:rPr lang="en-US" altLang="en-US" sz="2800">
                <a:solidFill>
                  <a:srgbClr val="DC2608"/>
                </a:solidFill>
                <a:latin typeface=".VnBlack" pitchFamily="34" charset="0"/>
                <a:sym typeface="Arial"/>
              </a:rPr>
              <a:t>13</a:t>
            </a:r>
          </a:p>
        </p:txBody>
      </p:sp>
      <p:sp>
        <p:nvSpPr>
          <p:cNvPr id="24"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fontAlgn="base" hangingPunct="0">
              <a:spcBef>
                <a:spcPct val="0"/>
              </a:spcBef>
              <a:spcAft>
                <a:spcPct val="0"/>
              </a:spcAft>
              <a:defRPr/>
            </a:pPr>
            <a:r>
              <a:rPr lang="en-US" altLang="en-US" sz="2800">
                <a:solidFill>
                  <a:srgbClr val="DC2608"/>
                </a:solidFill>
                <a:latin typeface=".VnBlack" pitchFamily="34" charset="0"/>
                <a:sym typeface="Arial"/>
              </a:rPr>
              <a:t>12</a:t>
            </a:r>
          </a:p>
        </p:txBody>
      </p:sp>
      <p:sp>
        <p:nvSpPr>
          <p:cNvPr id="25"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fontAlgn="base" hangingPunct="0">
              <a:spcBef>
                <a:spcPct val="0"/>
              </a:spcBef>
              <a:spcAft>
                <a:spcPct val="0"/>
              </a:spcAft>
              <a:defRPr/>
            </a:pPr>
            <a:r>
              <a:rPr lang="en-US" altLang="en-US" sz="2800">
                <a:solidFill>
                  <a:srgbClr val="DC2608"/>
                </a:solidFill>
                <a:latin typeface=".VnBlack" pitchFamily="34" charset="0"/>
                <a:sym typeface="Arial"/>
              </a:rPr>
              <a:t>11</a:t>
            </a:r>
          </a:p>
        </p:txBody>
      </p:sp>
      <p:sp>
        <p:nvSpPr>
          <p:cNvPr id="26"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fontAlgn="base" hangingPunct="0">
              <a:spcBef>
                <a:spcPct val="0"/>
              </a:spcBef>
              <a:spcAft>
                <a:spcPct val="0"/>
              </a:spcAft>
              <a:defRPr/>
            </a:pPr>
            <a:r>
              <a:rPr lang="en-US" altLang="en-US" sz="2800">
                <a:solidFill>
                  <a:srgbClr val="DC2608"/>
                </a:solidFill>
                <a:latin typeface=".VnBlack" pitchFamily="34" charset="0"/>
                <a:sym typeface="Arial"/>
              </a:rPr>
              <a:t>10</a:t>
            </a:r>
          </a:p>
        </p:txBody>
      </p:sp>
      <p:sp>
        <p:nvSpPr>
          <p:cNvPr id="27"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fontAlgn="base" hangingPunct="0">
              <a:spcBef>
                <a:spcPct val="0"/>
              </a:spcBef>
              <a:spcAft>
                <a:spcPct val="0"/>
              </a:spcAft>
              <a:defRPr/>
            </a:pPr>
            <a:r>
              <a:rPr lang="en-US" altLang="en-US" sz="2800">
                <a:solidFill>
                  <a:srgbClr val="DC2608"/>
                </a:solidFill>
                <a:latin typeface=".VnBlack" pitchFamily="34" charset="0"/>
                <a:sym typeface="Arial"/>
              </a:rPr>
              <a:t>9</a:t>
            </a:r>
          </a:p>
        </p:txBody>
      </p:sp>
      <p:sp>
        <p:nvSpPr>
          <p:cNvPr id="28"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fontAlgn="base" hangingPunct="0">
              <a:spcBef>
                <a:spcPct val="0"/>
              </a:spcBef>
              <a:spcAft>
                <a:spcPct val="0"/>
              </a:spcAft>
              <a:defRPr/>
            </a:pPr>
            <a:r>
              <a:rPr lang="en-US" altLang="en-US" sz="2800">
                <a:solidFill>
                  <a:srgbClr val="DC2608"/>
                </a:solidFill>
                <a:latin typeface=".VnBlack" pitchFamily="34" charset="0"/>
                <a:sym typeface="Arial"/>
              </a:rPr>
              <a:t>8</a:t>
            </a:r>
          </a:p>
        </p:txBody>
      </p:sp>
      <p:sp>
        <p:nvSpPr>
          <p:cNvPr id="29"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fontAlgn="base" hangingPunct="0">
              <a:spcBef>
                <a:spcPct val="0"/>
              </a:spcBef>
              <a:spcAft>
                <a:spcPct val="0"/>
              </a:spcAft>
              <a:defRPr/>
            </a:pPr>
            <a:r>
              <a:rPr lang="en-US" altLang="en-US" sz="2800">
                <a:solidFill>
                  <a:srgbClr val="DC2608"/>
                </a:solidFill>
                <a:latin typeface=".VnBlack" pitchFamily="34" charset="0"/>
                <a:sym typeface="Arial"/>
              </a:rPr>
              <a:t>7</a:t>
            </a:r>
          </a:p>
        </p:txBody>
      </p:sp>
      <p:sp>
        <p:nvSpPr>
          <p:cNvPr id="30"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fontAlgn="base" hangingPunct="0">
              <a:spcBef>
                <a:spcPct val="0"/>
              </a:spcBef>
              <a:spcAft>
                <a:spcPct val="0"/>
              </a:spcAft>
              <a:defRPr/>
            </a:pPr>
            <a:r>
              <a:rPr lang="en-US" altLang="en-US" sz="2800">
                <a:solidFill>
                  <a:srgbClr val="DC2608"/>
                </a:solidFill>
                <a:latin typeface=".VnBlack" pitchFamily="34" charset="0"/>
                <a:sym typeface="Arial"/>
              </a:rPr>
              <a:t>6</a:t>
            </a:r>
          </a:p>
        </p:txBody>
      </p:sp>
      <p:sp>
        <p:nvSpPr>
          <p:cNvPr id="31"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fontAlgn="base" hangingPunct="0">
              <a:spcBef>
                <a:spcPct val="0"/>
              </a:spcBef>
              <a:spcAft>
                <a:spcPct val="0"/>
              </a:spcAft>
              <a:defRPr/>
            </a:pPr>
            <a:r>
              <a:rPr lang="en-US" altLang="en-US" sz="2800">
                <a:solidFill>
                  <a:srgbClr val="DC2608"/>
                </a:solidFill>
                <a:latin typeface=".VnBlack" pitchFamily="34" charset="0"/>
                <a:sym typeface="Arial"/>
              </a:rPr>
              <a:t>5</a:t>
            </a:r>
          </a:p>
        </p:txBody>
      </p:sp>
      <p:sp>
        <p:nvSpPr>
          <p:cNvPr id="32"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fontAlgn="base" hangingPunct="0">
              <a:spcBef>
                <a:spcPct val="0"/>
              </a:spcBef>
              <a:spcAft>
                <a:spcPct val="0"/>
              </a:spcAft>
              <a:defRPr/>
            </a:pPr>
            <a:r>
              <a:rPr lang="en-US" altLang="en-US" sz="2800">
                <a:solidFill>
                  <a:srgbClr val="DC2608"/>
                </a:solidFill>
                <a:latin typeface=".VnBlack" pitchFamily="34" charset="0"/>
                <a:sym typeface="Arial"/>
              </a:rPr>
              <a:t>4</a:t>
            </a:r>
          </a:p>
        </p:txBody>
      </p:sp>
      <p:sp>
        <p:nvSpPr>
          <p:cNvPr id="33"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fontAlgn="base" hangingPunct="0">
              <a:spcBef>
                <a:spcPct val="0"/>
              </a:spcBef>
              <a:spcAft>
                <a:spcPct val="0"/>
              </a:spcAft>
              <a:defRPr/>
            </a:pPr>
            <a:r>
              <a:rPr lang="en-US" altLang="en-US" sz="2800">
                <a:solidFill>
                  <a:srgbClr val="DC2608"/>
                </a:solidFill>
                <a:latin typeface=".VnBlack" pitchFamily="34" charset="0"/>
                <a:sym typeface="Arial"/>
              </a:rPr>
              <a:t>3</a:t>
            </a:r>
          </a:p>
        </p:txBody>
      </p:sp>
      <p:sp>
        <p:nvSpPr>
          <p:cNvPr id="34"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fontAlgn="base" hangingPunct="0">
              <a:spcBef>
                <a:spcPct val="0"/>
              </a:spcBef>
              <a:spcAft>
                <a:spcPct val="0"/>
              </a:spcAft>
              <a:defRPr/>
            </a:pPr>
            <a:r>
              <a:rPr lang="en-US" altLang="en-US" sz="2800">
                <a:solidFill>
                  <a:srgbClr val="DC2608"/>
                </a:solidFill>
                <a:latin typeface=".VnBlack" pitchFamily="34" charset="0"/>
                <a:sym typeface="Arial"/>
              </a:rPr>
              <a:t>2</a:t>
            </a:r>
          </a:p>
        </p:txBody>
      </p:sp>
      <p:sp>
        <p:nvSpPr>
          <p:cNvPr id="35"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fontAlgn="base" hangingPunct="0">
              <a:spcBef>
                <a:spcPct val="0"/>
              </a:spcBef>
              <a:spcAft>
                <a:spcPct val="0"/>
              </a:spcAft>
              <a:defRPr/>
            </a:pPr>
            <a:r>
              <a:rPr lang="en-US" altLang="en-US" sz="2800">
                <a:solidFill>
                  <a:srgbClr val="DC2608"/>
                </a:solidFill>
                <a:latin typeface=".VnBlack" pitchFamily="34" charset="0"/>
                <a:sym typeface="Arial"/>
              </a:rPr>
              <a:t>1</a:t>
            </a:r>
          </a:p>
        </p:txBody>
      </p:sp>
      <p:sp>
        <p:nvSpPr>
          <p:cNvPr id="36"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p>
            <a:pPr algn="ctr" eaLnBrk="0" fontAlgn="base" hangingPunct="0">
              <a:spcBef>
                <a:spcPct val="0"/>
              </a:spcBef>
              <a:spcAft>
                <a:spcPct val="0"/>
              </a:spcAft>
              <a:defRPr/>
            </a:pPr>
            <a:r>
              <a:rPr lang="en-US" sz="2800" dirty="0">
                <a:solidFill>
                  <a:srgbClr val="DC2608"/>
                </a:solidFill>
                <a:latin typeface=".VnBlack" pitchFamily="34" charset="0"/>
                <a:cs typeface="Arial" panose="020B0604020202020204" pitchFamily="34" charset="0"/>
                <a:sym typeface="Arial"/>
              </a:rPr>
              <a:t>0</a:t>
            </a:r>
          </a:p>
        </p:txBody>
      </p:sp>
      <p:sp>
        <p:nvSpPr>
          <p:cNvPr id="4" name="Rectangle 3"/>
          <p:cNvSpPr/>
          <p:nvPr/>
        </p:nvSpPr>
        <p:spPr>
          <a:xfrm>
            <a:off x="2936752" y="1787661"/>
            <a:ext cx="9179048" cy="1918474"/>
          </a:xfrm>
          <a:prstGeom prst="rect">
            <a:avLst/>
          </a:prstGeom>
        </p:spPr>
        <p:txBody>
          <a:bodyPr wrap="square">
            <a:spAutoFit/>
          </a:bodyPr>
          <a:lstStyle/>
          <a:p>
            <a:pPr>
              <a:spcAft>
                <a:spcPts val="750"/>
              </a:spcAft>
            </a:pPr>
            <a:r>
              <a:rPr lang="vi-VN" sz="3600" b="1">
                <a:solidFill>
                  <a:prstClr val="white"/>
                </a:solidFill>
                <a:latin typeface="Times New Roman" panose="02020603050405020304" pitchFamily="18" charset="0"/>
                <a:ea typeface="Times New Roman" panose="02020603050405020304" pitchFamily="18" charset="0"/>
              </a:rPr>
              <a:t>Nếu có dịp đến thăm </a:t>
            </a:r>
            <a:r>
              <a:rPr lang="vi-VN" sz="3600" b="1">
                <a:solidFill>
                  <a:srgbClr val="FF0000"/>
                </a:solidFill>
                <a:latin typeface="Times New Roman" panose="02020603050405020304" pitchFamily="18" charset="0"/>
                <a:ea typeface="Times New Roman" panose="02020603050405020304" pitchFamily="18" charset="0"/>
              </a:rPr>
              <a:t>ĐTM vào mùa nước nổi</a:t>
            </a:r>
            <a:r>
              <a:rPr lang="vi-VN" sz="3600" b="1">
                <a:solidFill>
                  <a:prstClr val="white"/>
                </a:solidFill>
                <a:latin typeface="Times New Roman" panose="02020603050405020304" pitchFamily="18" charset="0"/>
                <a:ea typeface="Times New Roman" panose="02020603050405020304" pitchFamily="18" charset="0"/>
              </a:rPr>
              <a:t>, em sẽ lựa chọn đến thăm cảnh quan nào?</a:t>
            </a:r>
            <a:endParaRPr lang="en-US" sz="3600" dirty="0">
              <a:solidFill>
                <a:prstClr val="white"/>
              </a:solidFill>
              <a:latin typeface="Times New Roman" panose="02020603050405020304" pitchFamily="18" charset="0"/>
              <a:ea typeface="Times New Roman" panose="02020603050405020304" pitchFamily="18" charset="0"/>
            </a:endParaRPr>
          </a:p>
          <a:p>
            <a:pPr>
              <a:spcAft>
                <a:spcPts val="750"/>
              </a:spcAft>
            </a:pPr>
            <a:endParaRPr lang="en-US" sz="40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0586231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10000" autoRev="1" fill="hold" nodeType="withEffect">
                                  <p:stCondLst>
                                    <p:cond delay="0"/>
                                  </p:stCondLst>
                                  <p:childTnLst>
                                    <p:animRot by="3000000">
                                      <p:cBhvr>
                                        <p:cTn id="6" dur="1500" fill="hold"/>
                                        <p:tgtEl>
                                          <p:spTgt spid="14"/>
                                        </p:tgtEl>
                                        <p:attrNameLst>
                                          <p:attrName>r</p:attrName>
                                        </p:attrNameLst>
                                      </p:cBhvr>
                                    </p:animRot>
                                  </p:childTnLst>
                                </p:cTn>
                              </p:par>
                              <p:par>
                                <p:cTn id="7" presetID="6" presetClass="emph" presetSubtype="0" repeatCount="indefinite" autoRev="1" fill="hold" nodeType="withEffect">
                                  <p:stCondLst>
                                    <p:cond delay="0"/>
                                  </p:stCondLst>
                                  <p:childTnLst>
                                    <p:animScale>
                                      <p:cBhvr>
                                        <p:cTn id="8" dur="1000" fill="hold"/>
                                        <p:tgtEl>
                                          <p:spTgt spid="13"/>
                                        </p:tgtEl>
                                      </p:cBhvr>
                                      <p:by x="150000" y="150000"/>
                                    </p:animScale>
                                  </p:childTnLst>
                                </p:cTn>
                              </p:par>
                              <p:par>
                                <p:cTn id="9" presetID="8" presetClass="emph" presetSubtype="0" repeatCount="indefinite" accel="10000" autoRev="1" fill="hold" nodeType="withEffect">
                                  <p:stCondLst>
                                    <p:cond delay="0"/>
                                  </p:stCondLst>
                                  <p:childTnLst>
                                    <p:animRot by="3000000">
                                      <p:cBhvr>
                                        <p:cTn id="10" dur="1500" fill="hold"/>
                                        <p:tgtEl>
                                          <p:spTgt spid="17"/>
                                        </p:tgtEl>
                                        <p:attrNameLst>
                                          <p:attrName>r</p:attrName>
                                        </p:attrNameLst>
                                      </p:cBhvr>
                                    </p:animRot>
                                  </p:childTnLst>
                                </p:cTn>
                              </p:par>
                              <p:par>
                                <p:cTn id="11" presetID="6" presetClass="emph" presetSubtype="0" repeatCount="indefinite" autoRev="1" fill="hold" nodeType="withEffect">
                                  <p:stCondLst>
                                    <p:cond delay="0"/>
                                  </p:stCondLst>
                                  <p:childTnLst>
                                    <p:animScale>
                                      <p:cBhvr>
                                        <p:cTn id="12" dur="1000" fill="hold"/>
                                        <p:tgtEl>
                                          <p:spTgt spid="1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1"/>
                    </p:tgtEl>
                  </p:cond>
                </p:stCondLst>
                <p:endSync evt="end" delay="0">
                  <p:rtn val="all"/>
                </p:endSync>
                <p:childTnLst>
                  <p:par>
                    <p:cTn id="14" fill="hold">
                      <p:stCondLst>
                        <p:cond delay="0"/>
                      </p:stCondLst>
                      <p:childTnLst>
                        <p:par>
                          <p:cTn id="15" fill="hold">
                            <p:stCondLst>
                              <p:cond delay="0"/>
                            </p:stCondLst>
                            <p:childTnLst>
                              <p:par>
                                <p:cTn id="16" presetID="1" presetClass="exit"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hidden"/>
                                      </p:to>
                                    </p:set>
                                  </p:childTnLst>
                                </p:cTn>
                              </p:par>
                            </p:childTnLst>
                          </p:cTn>
                        </p:par>
                        <p:par>
                          <p:cTn id="18" fill="hold">
                            <p:stCondLst>
                              <p:cond delay="0"/>
                            </p:stCondLst>
                            <p:childTnLst>
                              <p:par>
                                <p:cTn id="19" presetID="53" presetClass="entr" presetSubtype="16" fill="hold" grpId="1" nodeType="after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500" fill="hold"/>
                                        <p:tgtEl>
                                          <p:spTgt spid="11"/>
                                        </p:tgtEl>
                                        <p:attrNameLst>
                                          <p:attrName>ppt_w</p:attrName>
                                        </p:attrNameLst>
                                      </p:cBhvr>
                                      <p:tavLst>
                                        <p:tav tm="0">
                                          <p:val>
                                            <p:fltVal val="0"/>
                                          </p:val>
                                        </p:tav>
                                        <p:tav tm="100000">
                                          <p:val>
                                            <p:strVal val="#ppt_w"/>
                                          </p:val>
                                        </p:tav>
                                      </p:tavLst>
                                    </p:anim>
                                    <p:anim calcmode="lin" valueType="num">
                                      <p:cBhvr>
                                        <p:cTn id="22" dur="500" fill="hold"/>
                                        <p:tgtEl>
                                          <p:spTgt spid="11"/>
                                        </p:tgtEl>
                                        <p:attrNameLst>
                                          <p:attrName>ppt_h</p:attrName>
                                        </p:attrNameLst>
                                      </p:cBhvr>
                                      <p:tavLst>
                                        <p:tav tm="0">
                                          <p:val>
                                            <p:fltVal val="0"/>
                                          </p:val>
                                        </p:tav>
                                        <p:tav tm="100000">
                                          <p:val>
                                            <p:strVal val="#ppt_h"/>
                                          </p:val>
                                        </p:tav>
                                      </p:tavLst>
                                    </p:anim>
                                    <p:animEffect transition="in" filter="fade">
                                      <p:cBhvr>
                                        <p:cTn id="23" dur="500"/>
                                        <p:tgtEl>
                                          <p:spTgt spid="11"/>
                                        </p:tgtEl>
                                      </p:cBhvr>
                                    </p:animEffect>
                                  </p:childTnLst>
                                </p:cTn>
                              </p:par>
                            </p:childTnLst>
                          </p:cTn>
                        </p:par>
                      </p:childTnLst>
                    </p:cTn>
                  </p:par>
                </p:childTnLst>
              </p:cTn>
              <p:nextCondLst>
                <p:cond evt="onClick" delay="0">
                  <p:tgtEl>
                    <p:spTgt spid="11"/>
                  </p:tgtEl>
                </p:cond>
              </p:nextCondLst>
            </p:seq>
            <p:seq concurrent="1" nextAc="seek">
              <p:cTn id="24" restart="whenNotActive" fill="hold" evtFilter="cancelBubble" nodeType="interactiveSeq">
                <p:stCondLst>
                  <p:cond evt="onClick" delay="0">
                    <p:tgtEl>
                      <p:spTgt spid="20"/>
                    </p:tgtEl>
                  </p:cond>
                </p:stCondLst>
                <p:endSync evt="end" delay="0">
                  <p:rtn val="all"/>
                </p:endSync>
                <p:childTnLst>
                  <p:par>
                    <p:cTn id="25" fill="hold">
                      <p:stCondLst>
                        <p:cond delay="0"/>
                      </p:stCondLst>
                      <p:childTnLst>
                        <p:par>
                          <p:cTn id="26" fill="hold">
                            <p:stCondLst>
                              <p:cond delay="0"/>
                            </p:stCondLst>
                            <p:childTnLst>
                              <p:par>
                                <p:cTn id="27" presetID="1" presetClass="entr" presetSubtype="0" fill="hold" grpId="0" nodeType="afterEffect">
                                  <p:stCondLst>
                                    <p:cond delay="1000"/>
                                  </p:stCondLst>
                                  <p:childTnLst>
                                    <p:set>
                                      <p:cBhvr>
                                        <p:cTn id="28"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3" name="beep.wav"/>
                                        </p:tgtEl>
                                      </p:cMediaNode>
                                    </p:audio>
                                  </p:subTnLst>
                                </p:cTn>
                              </p:par>
                            </p:childTnLst>
                          </p:cTn>
                        </p:par>
                        <p:par>
                          <p:cTn id="29" fill="hold">
                            <p:stCondLst>
                              <p:cond delay="1000"/>
                            </p:stCondLst>
                            <p:childTnLst>
                              <p:par>
                                <p:cTn id="30" presetID="1" presetClass="entr" presetSubtype="0" fill="hold" grpId="0" nodeType="afterEffect">
                                  <p:stCondLst>
                                    <p:cond delay="1000"/>
                                  </p:stCondLst>
                                  <p:childTnLst>
                                    <p:set>
                                      <p:cBhvr>
                                        <p:cTn id="31"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3" name="beep.wav"/>
                                        </p:tgtEl>
                                      </p:cMediaNode>
                                    </p:audio>
                                  </p:subTnLst>
                                </p:cTn>
                              </p:par>
                            </p:childTnLst>
                          </p:cTn>
                        </p:par>
                        <p:par>
                          <p:cTn id="32" fill="hold">
                            <p:stCondLst>
                              <p:cond delay="2000"/>
                            </p:stCondLst>
                            <p:childTnLst>
                              <p:par>
                                <p:cTn id="33" presetID="1" presetClass="entr" presetSubtype="0" fill="hold" grpId="0" nodeType="afterEffect">
                                  <p:stCondLst>
                                    <p:cond delay="1000"/>
                                  </p:stCondLst>
                                  <p:childTnLst>
                                    <p:set>
                                      <p:cBhvr>
                                        <p:cTn id="34"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3" name="beep.wav"/>
                                        </p:tgtEl>
                                      </p:cMediaNode>
                                    </p:audio>
                                  </p:subTnLst>
                                </p:cTn>
                              </p:par>
                            </p:childTnLst>
                          </p:cTn>
                        </p:par>
                        <p:par>
                          <p:cTn id="35" fill="hold">
                            <p:stCondLst>
                              <p:cond delay="3000"/>
                            </p:stCondLst>
                            <p:childTnLst>
                              <p:par>
                                <p:cTn id="36" presetID="1" presetClass="entr" presetSubtype="0" fill="hold" grpId="0" nodeType="afterEffect">
                                  <p:stCondLst>
                                    <p:cond delay="1000"/>
                                  </p:stCondLst>
                                  <p:childTnLst>
                                    <p:set>
                                      <p:cBhvr>
                                        <p:cTn id="37"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3" name="beep.wav"/>
                                        </p:tgtEl>
                                      </p:cMediaNode>
                                    </p:audio>
                                  </p:subTnLst>
                                </p:cTn>
                              </p:par>
                            </p:childTnLst>
                          </p:cTn>
                        </p:par>
                        <p:par>
                          <p:cTn id="38" fill="hold">
                            <p:stCondLst>
                              <p:cond delay="4000"/>
                            </p:stCondLst>
                            <p:childTnLst>
                              <p:par>
                                <p:cTn id="39" presetID="1" presetClass="entr" presetSubtype="0" fill="hold" grpId="0" nodeType="afterEffect">
                                  <p:stCondLst>
                                    <p:cond delay="1000"/>
                                  </p:stCondLst>
                                  <p:childTnLst>
                                    <p:set>
                                      <p:cBhvr>
                                        <p:cTn id="40"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3" name="beep.wav"/>
                                        </p:tgtEl>
                                      </p:cMediaNode>
                                    </p:audio>
                                  </p:subTnLst>
                                </p:cTn>
                              </p:par>
                            </p:childTnLst>
                          </p:cTn>
                        </p:par>
                        <p:par>
                          <p:cTn id="41" fill="hold">
                            <p:stCondLst>
                              <p:cond delay="5000"/>
                            </p:stCondLst>
                            <p:childTnLst>
                              <p:par>
                                <p:cTn id="42" presetID="1" presetClass="entr" presetSubtype="0" fill="hold" grpId="0" nodeType="afterEffect">
                                  <p:stCondLst>
                                    <p:cond delay="1000"/>
                                  </p:stCondLst>
                                  <p:childTnLst>
                                    <p:set>
                                      <p:cBhvr>
                                        <p:cTn id="43"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3" name="beep.wav"/>
                                        </p:tgtEl>
                                      </p:cMediaNode>
                                    </p:audio>
                                  </p:subTnLst>
                                </p:cTn>
                              </p:par>
                            </p:childTnLst>
                          </p:cTn>
                        </p:par>
                        <p:par>
                          <p:cTn id="44" fill="hold">
                            <p:stCondLst>
                              <p:cond delay="6000"/>
                            </p:stCondLst>
                            <p:childTnLst>
                              <p:par>
                                <p:cTn id="45" presetID="1" presetClass="entr" presetSubtype="0" fill="hold" grpId="0" nodeType="afterEffect">
                                  <p:stCondLst>
                                    <p:cond delay="1000"/>
                                  </p:stCondLst>
                                  <p:childTnLst>
                                    <p:set>
                                      <p:cBhvr>
                                        <p:cTn id="46"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3" name="beep.wav"/>
                                        </p:tgtEl>
                                      </p:cMediaNode>
                                    </p:audio>
                                  </p:subTnLst>
                                </p:cTn>
                              </p:par>
                            </p:childTnLst>
                          </p:cTn>
                        </p:par>
                        <p:par>
                          <p:cTn id="47" fill="hold">
                            <p:stCondLst>
                              <p:cond delay="7000"/>
                            </p:stCondLst>
                            <p:childTnLst>
                              <p:par>
                                <p:cTn id="48" presetID="1" presetClass="entr" presetSubtype="0" fill="hold" grpId="0" nodeType="afterEffect">
                                  <p:stCondLst>
                                    <p:cond delay="1000"/>
                                  </p:stCondLst>
                                  <p:childTnLst>
                                    <p:set>
                                      <p:cBhvr>
                                        <p:cTn id="49"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3" name="beep.wav"/>
                                        </p:tgtEl>
                                      </p:cMediaNode>
                                    </p:audio>
                                  </p:subTnLst>
                                </p:cTn>
                              </p:par>
                            </p:childTnLst>
                          </p:cTn>
                        </p:par>
                        <p:par>
                          <p:cTn id="50" fill="hold">
                            <p:stCondLst>
                              <p:cond delay="8000"/>
                            </p:stCondLst>
                            <p:childTnLst>
                              <p:par>
                                <p:cTn id="51" presetID="1" presetClass="entr" presetSubtype="0" fill="hold" grpId="0" nodeType="afterEffect">
                                  <p:stCondLst>
                                    <p:cond delay="1000"/>
                                  </p:stCondLst>
                                  <p:childTnLst>
                                    <p:set>
                                      <p:cBhvr>
                                        <p:cTn id="52"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3" name="beep.wav"/>
                                        </p:tgtEl>
                                      </p:cMediaNode>
                                    </p:audio>
                                  </p:subTnLst>
                                </p:cTn>
                              </p:par>
                            </p:childTnLst>
                          </p:cTn>
                        </p:par>
                        <p:par>
                          <p:cTn id="53" fill="hold">
                            <p:stCondLst>
                              <p:cond delay="9000"/>
                            </p:stCondLst>
                            <p:childTnLst>
                              <p:par>
                                <p:cTn id="54" presetID="1" presetClass="entr" presetSubtype="0" fill="hold" grpId="0" nodeType="afterEffect">
                                  <p:stCondLst>
                                    <p:cond delay="1000"/>
                                  </p:stCondLst>
                                  <p:childTnLst>
                                    <p:set>
                                      <p:cBhvr>
                                        <p:cTn id="55"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3" name="beep.wav"/>
                                        </p:tgtEl>
                                      </p:cMediaNode>
                                    </p:audio>
                                  </p:subTnLst>
                                </p:cTn>
                              </p:par>
                            </p:childTnLst>
                          </p:cTn>
                        </p:par>
                        <p:par>
                          <p:cTn id="56" fill="hold">
                            <p:stCondLst>
                              <p:cond delay="10000"/>
                            </p:stCondLst>
                            <p:childTnLst>
                              <p:par>
                                <p:cTn id="57" presetID="1" presetClass="entr" presetSubtype="0" fill="hold" grpId="0" nodeType="afterEffect">
                                  <p:stCondLst>
                                    <p:cond delay="1000"/>
                                  </p:stCondLst>
                                  <p:childTnLst>
                                    <p:set>
                                      <p:cBhvr>
                                        <p:cTn id="58"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3" name="beep.wav"/>
                                        </p:tgtEl>
                                      </p:cMediaNode>
                                    </p:audio>
                                  </p:subTnLst>
                                </p:cTn>
                              </p:par>
                            </p:childTnLst>
                          </p:cTn>
                        </p:par>
                        <p:par>
                          <p:cTn id="59" fill="hold">
                            <p:stCondLst>
                              <p:cond delay="11000"/>
                            </p:stCondLst>
                            <p:childTnLst>
                              <p:par>
                                <p:cTn id="60" presetID="1" presetClass="entr" presetSubtype="0" fill="hold" grpId="0" nodeType="afterEffect">
                                  <p:stCondLst>
                                    <p:cond delay="1000"/>
                                  </p:stCondLst>
                                  <p:childTnLst>
                                    <p:set>
                                      <p:cBhvr>
                                        <p:cTn id="61"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60"/>
                                            </p:cond>
                                          </p:stCondLst>
                                          <p:endCondLst>
                                            <p:cond evt="onStopAudio" delay="0">
                                              <p:tgtEl>
                                                <p:sldTgt/>
                                              </p:tgtEl>
                                            </p:cond>
                                          </p:endCondLst>
                                        </p:cTn>
                                        <p:tgtEl>
                                          <p:sndTgt r:embed="rId3" name="beep.wav"/>
                                        </p:tgtEl>
                                      </p:cMediaNode>
                                    </p:audio>
                                  </p:subTnLst>
                                </p:cTn>
                              </p:par>
                            </p:childTnLst>
                          </p:cTn>
                        </p:par>
                        <p:par>
                          <p:cTn id="62" fill="hold">
                            <p:stCondLst>
                              <p:cond delay="12000"/>
                            </p:stCondLst>
                            <p:childTnLst>
                              <p:par>
                                <p:cTn id="63" presetID="1" presetClass="entr" presetSubtype="0" fill="hold" grpId="0" nodeType="afterEffect">
                                  <p:stCondLst>
                                    <p:cond delay="1000"/>
                                  </p:stCondLst>
                                  <p:childTnLst>
                                    <p:set>
                                      <p:cBhvr>
                                        <p:cTn id="64"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63"/>
                                            </p:cond>
                                          </p:stCondLst>
                                          <p:endCondLst>
                                            <p:cond evt="onStopAudio" delay="0">
                                              <p:tgtEl>
                                                <p:sldTgt/>
                                              </p:tgtEl>
                                            </p:cond>
                                          </p:endCondLst>
                                        </p:cTn>
                                        <p:tgtEl>
                                          <p:sndTgt r:embed="rId3" name="beep.wav"/>
                                        </p:tgtEl>
                                      </p:cMediaNode>
                                    </p:audio>
                                  </p:subTnLst>
                                </p:cTn>
                              </p:par>
                            </p:childTnLst>
                          </p:cTn>
                        </p:par>
                        <p:par>
                          <p:cTn id="65" fill="hold">
                            <p:stCondLst>
                              <p:cond delay="13000"/>
                            </p:stCondLst>
                            <p:childTnLst>
                              <p:par>
                                <p:cTn id="66" presetID="1" presetClass="entr" presetSubtype="0" fill="hold" grpId="0" nodeType="afterEffect">
                                  <p:stCondLst>
                                    <p:cond delay="1000"/>
                                  </p:stCondLst>
                                  <p:childTnLst>
                                    <p:set>
                                      <p:cBhvr>
                                        <p:cTn id="67"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66"/>
                                            </p:cond>
                                          </p:stCondLst>
                                          <p:endCondLst>
                                            <p:cond evt="onStopAudio" delay="0">
                                              <p:tgtEl>
                                                <p:sldTgt/>
                                              </p:tgtEl>
                                            </p:cond>
                                          </p:endCondLst>
                                        </p:cTn>
                                        <p:tgtEl>
                                          <p:sndTgt r:embed="rId3" name="beep.wav"/>
                                        </p:tgtEl>
                                      </p:cMediaNode>
                                    </p:audio>
                                  </p:subTnLst>
                                </p:cTn>
                              </p:par>
                            </p:childTnLst>
                          </p:cTn>
                        </p:par>
                        <p:par>
                          <p:cTn id="68" fill="hold">
                            <p:stCondLst>
                              <p:cond delay="14000"/>
                            </p:stCondLst>
                            <p:childTnLst>
                              <p:par>
                                <p:cTn id="69" presetID="1" presetClass="entr" presetSubtype="0" fill="hold" grpId="0" nodeType="afterEffect">
                                  <p:stCondLst>
                                    <p:cond delay="1000"/>
                                  </p:stCondLst>
                                  <p:childTnLst>
                                    <p:set>
                                      <p:cBhvr>
                                        <p:cTn id="70"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3" name="beep.wav"/>
                                        </p:tgtEl>
                                      </p:cMediaNode>
                                    </p:audio>
                                  </p:subTnLst>
                                </p:cTn>
                              </p:par>
                            </p:childTnLst>
                          </p:cTn>
                        </p:par>
                        <p:par>
                          <p:cTn id="71" fill="hold">
                            <p:stCondLst>
                              <p:cond delay="15000"/>
                            </p:stCondLst>
                            <p:childTnLst>
                              <p:par>
                                <p:cTn id="72" presetID="1" presetClass="entr" presetSubtype="0" fill="hold" grpId="0" nodeType="afterEffect">
                                  <p:stCondLst>
                                    <p:cond delay="1000"/>
                                  </p:stCondLst>
                                  <p:childTnLst>
                                    <p:set>
                                      <p:cBhvr>
                                        <p:cTn id="73"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72"/>
                                            </p:cond>
                                          </p:stCondLst>
                                          <p:endCondLst>
                                            <p:cond evt="onStopAudio" delay="0">
                                              <p:tgtEl>
                                                <p:sldTgt/>
                                              </p:tgtEl>
                                            </p:cond>
                                          </p:endCondLst>
                                        </p:cTn>
                                        <p:tgtEl>
                                          <p:sndTgt r:embed="rId4" name="GUN.wav"/>
                                        </p:tgtEl>
                                      </p:cMediaNode>
                                    </p:audio>
                                  </p:subTnLst>
                                </p:cTn>
                              </p:par>
                            </p:childTnLst>
                          </p:cTn>
                        </p:par>
                      </p:childTnLst>
                    </p:cTn>
                  </p:par>
                </p:childTnLst>
              </p:cTn>
              <p:nextCondLst>
                <p:cond evt="onClick" delay="0">
                  <p:tgtEl>
                    <p:spTgt spid="20"/>
                  </p:tgtEl>
                </p:cond>
              </p:nextCondLst>
            </p:seq>
          </p:childTnLst>
        </p:cTn>
      </p:par>
    </p:tnLst>
    <p:bldLst>
      <p:bldP spid="11" grpId="0"/>
      <p:bldP spid="11" grpId="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8">
            <a:extLst>
              <a:ext uri="{FF2B5EF4-FFF2-40B4-BE49-F238E27FC236}">
                <a16:creationId xmlns:a16="http://schemas.microsoft.com/office/drawing/2014/main" id="{E887C3D6-C37D-7639-128B-98F5A3C676F5}"/>
              </a:ext>
            </a:extLst>
          </p:cNvPr>
          <p:cNvSpPr txBox="1"/>
          <p:nvPr/>
        </p:nvSpPr>
        <p:spPr>
          <a:xfrm>
            <a:off x="5321146" y="491384"/>
            <a:ext cx="3051673" cy="584775"/>
          </a:xfrm>
          <a:prstGeom prst="rect">
            <a:avLst/>
          </a:prstGeom>
          <a:solidFill>
            <a:srgbClr val="05D805"/>
          </a:solidFill>
        </p:spPr>
        <p:txBody>
          <a:bodyPr wrap="square">
            <a:spAutoFit/>
          </a:bodyPr>
          <a:lstStyle/>
          <a:p>
            <a:pPr algn="just">
              <a:tabLst>
                <a:tab pos="0" algn="l"/>
                <a:tab pos="57150" algn="l"/>
              </a:tabLst>
            </a:pPr>
            <a:r>
              <a:rPr lang="en-US" sz="3200" b="1">
                <a:solidFill>
                  <a:prstClr val="white"/>
                </a:solidFill>
                <a:latin typeface="Times New Roman" panose="02020603050405020304" pitchFamily="18" charset="0"/>
                <a:ea typeface="Times New Roman" panose="02020603050405020304" pitchFamily="18" charset="0"/>
              </a:rPr>
              <a:t>       DẶN DÒ</a:t>
            </a:r>
            <a:endParaRPr lang="en-US" sz="3200" b="1" dirty="0">
              <a:solidFill>
                <a:prstClr val="white"/>
              </a:solidFill>
              <a:latin typeface="Times New Roman" panose="02020603050405020304" pitchFamily="18" charset="0"/>
              <a:ea typeface="Times New Roman" panose="02020603050405020304" pitchFamily="18" charset="0"/>
            </a:endParaRPr>
          </a:p>
        </p:txBody>
      </p:sp>
      <p:sp>
        <p:nvSpPr>
          <p:cNvPr id="6" name="Cuộn: Ngang 5">
            <a:extLst>
              <a:ext uri="{FF2B5EF4-FFF2-40B4-BE49-F238E27FC236}">
                <a16:creationId xmlns:a16="http://schemas.microsoft.com/office/drawing/2014/main" id="{5A45F8DD-A2BE-37A0-5AE2-502C91220AF1}"/>
              </a:ext>
            </a:extLst>
          </p:cNvPr>
          <p:cNvSpPr/>
          <p:nvPr/>
        </p:nvSpPr>
        <p:spPr>
          <a:xfrm>
            <a:off x="2993571" y="910211"/>
            <a:ext cx="7858043" cy="3501789"/>
          </a:xfrm>
          <a:prstGeom prst="horizontalScroll">
            <a:avLst/>
          </a:prstGeom>
          <a:noFill/>
          <a:ln w="76200" cap="flat" cmpd="sng" algn="ctr">
            <a:solidFill>
              <a:srgbClr val="1F753A"/>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prstClr val="white"/>
              </a:solidFill>
              <a:effectLst/>
              <a:uLnTx/>
              <a:uFillTx/>
              <a:latin typeface="Calibri"/>
              <a:ea typeface="+mn-ea"/>
              <a:cs typeface="+mn-cs"/>
            </a:endParaRPr>
          </a:p>
        </p:txBody>
      </p:sp>
      <p:sp>
        <p:nvSpPr>
          <p:cNvPr id="7" name="Rectangle 1">
            <a:extLst>
              <a:ext uri="{FF2B5EF4-FFF2-40B4-BE49-F238E27FC236}">
                <a16:creationId xmlns:a16="http://schemas.microsoft.com/office/drawing/2014/main" id="{C378BC3D-BCF3-1BC3-592B-9935467A3815}"/>
              </a:ext>
            </a:extLst>
          </p:cNvPr>
          <p:cNvSpPr>
            <a:spLocks noChangeArrowheads="1"/>
          </p:cNvSpPr>
          <p:nvPr/>
        </p:nvSpPr>
        <p:spPr bwMode="auto">
          <a:xfrm>
            <a:off x="3984174" y="1933414"/>
            <a:ext cx="7331529"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57150" eaLnBrk="0" fontAlgn="base" hangingPunct="0">
              <a:spcBef>
                <a:spcPct val="0"/>
              </a:spcBef>
              <a:spcAft>
                <a:spcPct val="0"/>
              </a:spcAft>
              <a:tabLst>
                <a:tab pos="0" algn="l"/>
                <a:tab pos="57150" algn="l"/>
              </a:tabLst>
              <a:defRPr>
                <a:solidFill>
                  <a:schemeClr val="tx1"/>
                </a:solidFill>
                <a:latin typeface="Arial" panose="020B0604020202020204" pitchFamily="34" charset="0"/>
              </a:defRPr>
            </a:lvl1pPr>
            <a:lvl2pPr eaLnBrk="0" fontAlgn="base" hangingPunct="0">
              <a:spcBef>
                <a:spcPct val="0"/>
              </a:spcBef>
              <a:spcAft>
                <a:spcPct val="0"/>
              </a:spcAft>
              <a:tabLst>
                <a:tab pos="0" algn="l"/>
                <a:tab pos="57150" algn="l"/>
              </a:tabLst>
              <a:defRPr>
                <a:solidFill>
                  <a:schemeClr val="tx1"/>
                </a:solidFill>
                <a:latin typeface="Arial" panose="020B0604020202020204" pitchFamily="34" charset="0"/>
              </a:defRPr>
            </a:lvl2pPr>
            <a:lvl3pPr eaLnBrk="0" fontAlgn="base" hangingPunct="0">
              <a:spcBef>
                <a:spcPct val="0"/>
              </a:spcBef>
              <a:spcAft>
                <a:spcPct val="0"/>
              </a:spcAft>
              <a:tabLst>
                <a:tab pos="0" algn="l"/>
                <a:tab pos="57150" algn="l"/>
              </a:tabLst>
              <a:defRPr>
                <a:solidFill>
                  <a:schemeClr val="tx1"/>
                </a:solidFill>
                <a:latin typeface="Arial" panose="020B0604020202020204" pitchFamily="34" charset="0"/>
              </a:defRPr>
            </a:lvl3pPr>
            <a:lvl4pPr eaLnBrk="0" fontAlgn="base" hangingPunct="0">
              <a:spcBef>
                <a:spcPct val="0"/>
              </a:spcBef>
              <a:spcAft>
                <a:spcPct val="0"/>
              </a:spcAft>
              <a:tabLst>
                <a:tab pos="0" algn="l"/>
                <a:tab pos="57150" algn="l"/>
              </a:tabLst>
              <a:defRPr>
                <a:solidFill>
                  <a:schemeClr val="tx1"/>
                </a:solidFill>
                <a:latin typeface="Arial" panose="020B0604020202020204" pitchFamily="34" charset="0"/>
              </a:defRPr>
            </a:lvl4pPr>
            <a:lvl5pPr eaLnBrk="0" fontAlgn="base" hangingPunct="0">
              <a:spcBef>
                <a:spcPct val="0"/>
              </a:spcBef>
              <a:spcAft>
                <a:spcPct val="0"/>
              </a:spcAft>
              <a:tabLst>
                <a:tab pos="0" algn="l"/>
                <a:tab pos="57150" algn="l"/>
              </a:tabLst>
              <a:defRPr>
                <a:solidFill>
                  <a:schemeClr val="tx1"/>
                </a:solidFill>
                <a:latin typeface="Arial" panose="020B0604020202020204" pitchFamily="34" charset="0"/>
              </a:defRPr>
            </a:lvl5pPr>
            <a:lvl6pPr eaLnBrk="0" fontAlgn="base" hangingPunct="0">
              <a:spcBef>
                <a:spcPct val="0"/>
              </a:spcBef>
              <a:spcAft>
                <a:spcPct val="0"/>
              </a:spcAft>
              <a:tabLst>
                <a:tab pos="0" algn="l"/>
                <a:tab pos="57150" algn="l"/>
              </a:tabLst>
              <a:defRPr>
                <a:solidFill>
                  <a:schemeClr val="tx1"/>
                </a:solidFill>
                <a:latin typeface="Arial" panose="020B0604020202020204" pitchFamily="34" charset="0"/>
              </a:defRPr>
            </a:lvl6pPr>
            <a:lvl7pPr eaLnBrk="0" fontAlgn="base" hangingPunct="0">
              <a:spcBef>
                <a:spcPct val="0"/>
              </a:spcBef>
              <a:spcAft>
                <a:spcPct val="0"/>
              </a:spcAft>
              <a:tabLst>
                <a:tab pos="0" algn="l"/>
                <a:tab pos="57150" algn="l"/>
              </a:tabLst>
              <a:defRPr>
                <a:solidFill>
                  <a:schemeClr val="tx1"/>
                </a:solidFill>
                <a:latin typeface="Arial" panose="020B0604020202020204" pitchFamily="34" charset="0"/>
              </a:defRPr>
            </a:lvl7pPr>
            <a:lvl8pPr eaLnBrk="0" fontAlgn="base" hangingPunct="0">
              <a:spcBef>
                <a:spcPct val="0"/>
              </a:spcBef>
              <a:spcAft>
                <a:spcPct val="0"/>
              </a:spcAft>
              <a:tabLst>
                <a:tab pos="0" algn="l"/>
                <a:tab pos="57150" algn="l"/>
              </a:tabLst>
              <a:defRPr>
                <a:solidFill>
                  <a:schemeClr val="tx1"/>
                </a:solidFill>
                <a:latin typeface="Arial" panose="020B0604020202020204" pitchFamily="34" charset="0"/>
              </a:defRPr>
            </a:lvl8pPr>
            <a:lvl9pPr eaLnBrk="0" fontAlgn="base" hangingPunct="0">
              <a:spcBef>
                <a:spcPct val="0"/>
              </a:spcBef>
              <a:spcAft>
                <a:spcPct val="0"/>
              </a:spcAft>
              <a:tabLst>
                <a:tab pos="0" algn="l"/>
                <a:tab pos="57150" algn="l"/>
              </a:tabLst>
              <a:defRPr>
                <a:solidFill>
                  <a:schemeClr val="tx1"/>
                </a:solidFill>
                <a:latin typeface="Arial" panose="020B0604020202020204" pitchFamily="34" charset="0"/>
              </a:defRPr>
            </a:lvl9pPr>
          </a:lstStyle>
          <a:p>
            <a:pPr marL="457200" indent="-457200">
              <a:buFontTx/>
              <a:buChar char="-"/>
            </a:pPr>
            <a:r>
              <a:rPr lang="vi-VN" altLang="en-US" sz="3200">
                <a:solidFill>
                  <a:prstClr val="black"/>
                </a:solidFill>
                <a:latin typeface="Times New Roman" panose="02020603050405020304" pitchFamily="18" charset="0"/>
                <a:cs typeface="Times New Roman" panose="02020603050405020304" pitchFamily="18" charset="0"/>
              </a:rPr>
              <a:t>Nắm nội dung bài học</a:t>
            </a:r>
          </a:p>
          <a:p>
            <a:pPr marL="457200" indent="-457200">
              <a:buFontTx/>
              <a:buChar char="-"/>
            </a:pPr>
            <a:r>
              <a:rPr lang="vi-VN" altLang="en-US" sz="3200">
                <a:solidFill>
                  <a:prstClr val="black"/>
                </a:solidFill>
                <a:latin typeface="Times New Roman" panose="02020603050405020304" pitchFamily="18" charset="0"/>
                <a:cs typeface="Times New Roman" panose="02020603050405020304" pitchFamily="18" charset="0"/>
              </a:rPr>
              <a:t>Chuẩn bị các nội dung tiếp theo</a:t>
            </a:r>
            <a:endParaRPr lang="en-US" altLang="en-US" sz="3200" dirty="0">
              <a:solidFill>
                <a:prstClr val="black"/>
              </a:solidFill>
              <a:latin typeface="Times New Roman" panose="02020603050405020304" pitchFamily="18" charset="0"/>
              <a:cs typeface="Times New Roman" panose="02020603050405020304" pitchFamily="18" charset="0"/>
            </a:endParaRPr>
          </a:p>
        </p:txBody>
      </p:sp>
      <p:pic>
        <p:nvPicPr>
          <p:cNvPr id="9" name="Hình ảnh 7">
            <a:extLst>
              <a:ext uri="{FF2B5EF4-FFF2-40B4-BE49-F238E27FC236}">
                <a16:creationId xmlns:a16="http://schemas.microsoft.com/office/drawing/2014/main" id="{E04C04EF-816E-7B7E-9FBA-2688AA357C6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395871" y="1029695"/>
            <a:ext cx="2100421" cy="1861454"/>
          </a:xfrm>
          <a:prstGeom prst="rect">
            <a:avLst/>
          </a:prstGeom>
        </p:spPr>
      </p:pic>
    </p:spTree>
    <p:extLst>
      <p:ext uri="{BB962C8B-B14F-4D97-AF65-F5344CB8AC3E}">
        <p14:creationId xmlns:p14="http://schemas.microsoft.com/office/powerpoint/2010/main" val="18264009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306032" y="231820"/>
            <a:ext cx="11672888" cy="5842233"/>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black"/>
              </a:solidFill>
            </a:endParaRPr>
          </a:p>
        </p:txBody>
      </p:sp>
      <p:pic>
        <p:nvPicPr>
          <p:cNvPr id="7" name="Picture 6"/>
          <p:cNvPicPr>
            <a:picLocks noChangeAspect="1"/>
          </p:cNvPicPr>
          <p:nvPr/>
        </p:nvPicPr>
        <p:blipFill>
          <a:blip r:embed="rId2"/>
          <a:stretch>
            <a:fillRect/>
          </a:stretch>
        </p:blipFill>
        <p:spPr>
          <a:xfrm>
            <a:off x="11426277" y="0"/>
            <a:ext cx="754456" cy="754456"/>
          </a:xfrm>
          <a:prstGeom prst="rect">
            <a:avLst/>
          </a:prstGeom>
        </p:spPr>
      </p:pic>
      <p:pic>
        <p:nvPicPr>
          <p:cNvPr id="6" name="Picture 5"/>
          <p:cNvPicPr>
            <a:picLocks noChangeAspect="1"/>
          </p:cNvPicPr>
          <p:nvPr/>
        </p:nvPicPr>
        <p:blipFill>
          <a:blip r:embed="rId3"/>
          <a:stretch>
            <a:fillRect/>
          </a:stretch>
        </p:blipFill>
        <p:spPr>
          <a:xfrm>
            <a:off x="685297" y="360280"/>
            <a:ext cx="10740979" cy="4847331"/>
          </a:xfrm>
          <a:prstGeom prst="rect">
            <a:avLst/>
          </a:prstGeom>
        </p:spPr>
      </p:pic>
      <p:sp>
        <p:nvSpPr>
          <p:cNvPr id="9" name="Oval 8"/>
          <p:cNvSpPr/>
          <p:nvPr/>
        </p:nvSpPr>
        <p:spPr>
          <a:xfrm>
            <a:off x="4530984" y="2163745"/>
            <a:ext cx="5359991" cy="2137800"/>
          </a:xfrm>
          <a:prstGeom prst="ellipse">
            <a:avLst/>
          </a:prstGeom>
          <a:solidFill>
            <a:sysClr val="window" lastClr="FFFFFF"/>
          </a:solidFill>
          <a:ln w="38100" cap="flat" cmpd="sng" algn="ctr">
            <a:solidFill>
              <a:srgbClr val="C00000"/>
            </a:solidFill>
            <a:prstDash val="solid"/>
            <a:miter lim="800000"/>
          </a:ln>
          <a:effectLst/>
        </p:spPr>
        <p:txBody>
          <a:bodyPr rtlCol="0" anchor="ctr"/>
          <a:lstStyle/>
          <a:p>
            <a:pPr marR="146685" algn="just">
              <a:spcAft>
                <a:spcPts val="600"/>
              </a:spcAft>
              <a:defRPr/>
            </a:pPr>
            <a:r>
              <a:rPr lang="vi-VN" sz="3200" b="1" i="1" kern="0">
                <a:solidFill>
                  <a:srgbClr val="FF0000"/>
                </a:solidFill>
                <a:latin typeface="Times New Roman" panose="02020603050405020304" pitchFamily="18" charset="0"/>
                <a:ea typeface="Calibri" panose="020F0502020204030204" pitchFamily="34" charset="0"/>
              </a:rPr>
              <a:t>Cảm ơn quý thầy cô và các em học sinh</a:t>
            </a:r>
            <a:endParaRPr lang="en-US" sz="3200" b="1" i="1" dirty="0">
              <a:solidFill>
                <a:srgbClr val="FF0000"/>
              </a:solidFill>
              <a:latin typeface="Times New Roman" panose="02020603050405020304" pitchFamily="18" charset="0"/>
              <a:ea typeface="Calibri" panose="020F0502020204030204" pitchFamily="34" charset="0"/>
            </a:endParaRPr>
          </a:p>
        </p:txBody>
      </p:sp>
      <p:pic>
        <p:nvPicPr>
          <p:cNvPr id="10" name="Picture 2">
            <a:extLst>
              <a:ext uri="{FF2B5EF4-FFF2-40B4-BE49-F238E27FC236}">
                <a16:creationId xmlns:a16="http://schemas.microsoft.com/office/drawing/2014/main" id="{49C4FFF1-4887-435B-BDC5-AA2755A3BAC6}"/>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38229" y="4953588"/>
            <a:ext cx="1738647" cy="9621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id="{49C4FFF1-4887-435B-BDC5-AA2755A3BAC6}"/>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380780" y="4953589"/>
            <a:ext cx="1830199" cy="101929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id="{49C4FFF1-4887-435B-BDC5-AA2755A3BAC6}"/>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0393251" y="4842456"/>
            <a:ext cx="1585669" cy="11607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37609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8638" y="269913"/>
            <a:ext cx="11391443" cy="6588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1817784" y="785600"/>
            <a:ext cx="9180613" cy="1661993"/>
          </a:xfrm>
          <a:prstGeom prst="rect">
            <a:avLst/>
          </a:prstGeom>
          <a:solidFill>
            <a:srgbClr val="FFFF00"/>
          </a:solidFill>
        </p:spPr>
        <p:txBody>
          <a:bodyPr wrap="square">
            <a:spAutoFit/>
          </a:bodyPr>
          <a:lstStyle/>
          <a:p>
            <a:pPr algn="ctr">
              <a:lnSpc>
                <a:spcPct val="150000"/>
              </a:lnSpc>
            </a:pPr>
            <a:r>
              <a:rPr lang="en-US" sz="2400" b="1">
                <a:solidFill>
                  <a:srgbClr val="FF0000"/>
                </a:solidFill>
                <a:latin typeface="Times New Roman" panose="02020603050405020304" pitchFamily="18" charset="0"/>
                <a:ea typeface="Times New Roman" panose="02020603050405020304" pitchFamily="18" charset="0"/>
              </a:rPr>
              <a:t>           </a:t>
            </a:r>
            <a:r>
              <a:rPr lang="en-US" sz="2800" b="1">
                <a:solidFill>
                  <a:srgbClr val="FF0000"/>
                </a:solidFill>
                <a:latin typeface="Times New Roman" panose="02020603050405020304" pitchFamily="18" charset="0"/>
                <a:ea typeface="Times New Roman" panose="02020603050405020304" pitchFamily="18" charset="0"/>
              </a:rPr>
              <a:t>Tiết 33-34 - Đọc hiểu văn bản: </a:t>
            </a:r>
          </a:p>
          <a:p>
            <a:pPr>
              <a:lnSpc>
                <a:spcPct val="150000"/>
              </a:lnSpc>
            </a:pPr>
            <a:r>
              <a:rPr lang="en-US" sz="4000" b="1">
                <a:solidFill>
                  <a:srgbClr val="FF0000"/>
                </a:solidFill>
                <a:latin typeface="Times New Roman" panose="02020603050405020304" pitchFamily="18" charset="0"/>
                <a:ea typeface="Times New Roman" panose="02020603050405020304" pitchFamily="18" charset="0"/>
              </a:rPr>
              <a:t>ĐỒNG </a:t>
            </a:r>
            <a:r>
              <a:rPr lang="en-US" sz="4000" b="1" dirty="0">
                <a:solidFill>
                  <a:srgbClr val="FF0000"/>
                </a:solidFill>
                <a:latin typeface="Times New Roman" panose="02020603050405020304" pitchFamily="18" charset="0"/>
                <a:ea typeface="Times New Roman" panose="02020603050405020304" pitchFamily="18" charset="0"/>
              </a:rPr>
              <a:t>THÁP </a:t>
            </a:r>
            <a:r>
              <a:rPr lang="en-US" sz="4000" b="1">
                <a:solidFill>
                  <a:srgbClr val="FF0000"/>
                </a:solidFill>
                <a:latin typeface="Times New Roman" panose="02020603050405020304" pitchFamily="18" charset="0"/>
                <a:ea typeface="Times New Roman" panose="02020603050405020304" pitchFamily="18" charset="0"/>
              </a:rPr>
              <a:t>MƯỜI MÙA </a:t>
            </a:r>
            <a:r>
              <a:rPr lang="en-US" sz="4000" b="1" dirty="0">
                <a:solidFill>
                  <a:srgbClr val="FF0000"/>
                </a:solidFill>
                <a:latin typeface="Times New Roman" panose="02020603050405020304" pitchFamily="18" charset="0"/>
                <a:ea typeface="Times New Roman" panose="02020603050405020304" pitchFamily="18" charset="0"/>
              </a:rPr>
              <a:t>NƯỚC NỔI</a:t>
            </a:r>
            <a:endParaRPr lang="en-US" sz="4000" dirty="0">
              <a:solidFill>
                <a:srgbClr val="FF0000"/>
              </a:solidFill>
            </a:endParaRPr>
          </a:p>
        </p:txBody>
      </p:sp>
      <p:sp>
        <p:nvSpPr>
          <p:cNvPr id="6" name="Rectangle 5"/>
          <p:cNvSpPr/>
          <p:nvPr/>
        </p:nvSpPr>
        <p:spPr>
          <a:xfrm>
            <a:off x="7799941" y="2447593"/>
            <a:ext cx="3033203" cy="613245"/>
          </a:xfrm>
          <a:prstGeom prst="rect">
            <a:avLst/>
          </a:prstGeom>
        </p:spPr>
        <p:txBody>
          <a:bodyPr wrap="none">
            <a:spAutoFit/>
          </a:bodyPr>
          <a:lstStyle/>
          <a:p>
            <a:pPr>
              <a:lnSpc>
                <a:spcPct val="115000"/>
              </a:lnSpc>
              <a:spcAft>
                <a:spcPts val="0"/>
              </a:spcAft>
            </a:pPr>
            <a:r>
              <a:rPr lang="pt-BR" sz="3200" b="1">
                <a:solidFill>
                  <a:srgbClr val="FFFF00"/>
                </a:solidFill>
                <a:latin typeface="Times New Roman" panose="02020603050405020304" pitchFamily="18" charset="0"/>
                <a:ea typeface="Times New Roman" panose="02020603050405020304" pitchFamily="18" charset="0"/>
              </a:rPr>
              <a:t>Văn </a:t>
            </a:r>
            <a:r>
              <a:rPr lang="pt-BR" sz="3200" b="1" dirty="0">
                <a:solidFill>
                  <a:srgbClr val="FFFF00"/>
                </a:solidFill>
                <a:latin typeface="Times New Roman" panose="02020603050405020304" pitchFamily="18" charset="0"/>
                <a:ea typeface="Times New Roman" panose="02020603050405020304" pitchFamily="18" charset="0"/>
              </a:rPr>
              <a:t>Công Hùng</a:t>
            </a:r>
            <a:endParaRPr lang="en-US" sz="3200" dirty="0">
              <a:solidFill>
                <a:srgbClr val="FFFF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4203669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a:spLocks noChangeArrowheads="1"/>
          </p:cNvSpPr>
          <p:nvPr/>
        </p:nvSpPr>
        <p:spPr bwMode="auto">
          <a:xfrm>
            <a:off x="4450681" y="126906"/>
            <a:ext cx="3871684" cy="769441"/>
          </a:xfrm>
          <a:prstGeom prst="rect">
            <a:avLst/>
          </a:prstGeom>
          <a:solidFill>
            <a:srgbClr val="FFFF00"/>
          </a:solidFill>
          <a:ln>
            <a:noFill/>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800" b="1" i="0" u="none" strike="noStrike" cap="none" normalizeH="0" baseline="0">
                <a:ln>
                  <a:noFill/>
                </a:ln>
                <a:solidFill>
                  <a:srgbClr val="FF0000"/>
                </a:solidFill>
                <a:effectLst/>
                <a:latin typeface="Times New Roman" pitchFamily="18" charset="0"/>
                <a:ea typeface="Arial" pitchFamily="34" charset="0"/>
                <a:cs typeface="Times New Roman" pitchFamily="18" charset="0"/>
              </a:rPr>
              <a:t>PHIẾU HỌC TẬP SỐ 1</a:t>
            </a:r>
            <a:endParaRPr kumimoji="0" lang="vi-VN" sz="2800" b="0"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a:ln>
                  <a:noFill/>
                </a:ln>
                <a:solidFill>
                  <a:srgbClr val="FF0000"/>
                </a:solidFill>
                <a:effectLst/>
                <a:latin typeface="Times New Roman" pitchFamily="18" charset="0"/>
                <a:ea typeface="Arial" pitchFamily="34" charset="0"/>
                <a:cs typeface="Times New Roman" pitchFamily="18" charset="0"/>
              </a:rPr>
              <a:t>                                                        </a:t>
            </a:r>
            <a:endParaRPr kumimoji="0" lang="vi-VN" sz="1800" b="0" i="0" u="none" strike="noStrike" cap="none" normalizeH="0" baseline="0">
              <a:ln>
                <a:noFill/>
              </a:ln>
              <a:solidFill>
                <a:schemeClr val="tx1"/>
              </a:solidFill>
              <a:effectLst/>
              <a:latin typeface="Arial" pitchFamily="34" charset="0"/>
              <a:cs typeface="Arial" pitchFamily="34" charset="0"/>
            </a:endParaRPr>
          </a:p>
        </p:txBody>
      </p:sp>
      <p:graphicFrame>
        <p:nvGraphicFramePr>
          <p:cNvPr id="8" name="Table 7"/>
          <p:cNvGraphicFramePr>
            <a:graphicFrameLocks noGrp="1"/>
          </p:cNvGraphicFramePr>
          <p:nvPr>
            <p:extLst>
              <p:ext uri="{D42A27DB-BD31-4B8C-83A1-F6EECF244321}">
                <p14:modId xmlns:p14="http://schemas.microsoft.com/office/powerpoint/2010/main" val="2210608577"/>
              </p:ext>
            </p:extLst>
          </p:nvPr>
        </p:nvGraphicFramePr>
        <p:xfrm>
          <a:off x="1417982" y="934831"/>
          <a:ext cx="10045147" cy="5740400"/>
        </p:xfrm>
        <a:graphic>
          <a:graphicData uri="http://schemas.openxmlformats.org/drawingml/2006/table">
            <a:tbl>
              <a:tblPr/>
              <a:tblGrid>
                <a:gridCol w="4174435">
                  <a:extLst>
                    <a:ext uri="{9D8B030D-6E8A-4147-A177-3AD203B41FA5}">
                      <a16:colId xmlns:a16="http://schemas.microsoft.com/office/drawing/2014/main" val="20000"/>
                    </a:ext>
                  </a:extLst>
                </a:gridCol>
                <a:gridCol w="556588">
                  <a:extLst>
                    <a:ext uri="{9D8B030D-6E8A-4147-A177-3AD203B41FA5}">
                      <a16:colId xmlns:a16="http://schemas.microsoft.com/office/drawing/2014/main" val="20001"/>
                    </a:ext>
                  </a:extLst>
                </a:gridCol>
                <a:gridCol w="5314124">
                  <a:extLst>
                    <a:ext uri="{9D8B030D-6E8A-4147-A177-3AD203B41FA5}">
                      <a16:colId xmlns:a16="http://schemas.microsoft.com/office/drawing/2014/main" val="20002"/>
                    </a:ext>
                  </a:extLst>
                </a:gridCol>
              </a:tblGrid>
              <a:tr h="5466835">
                <a:tc>
                  <a:txBody>
                    <a:bodyPr/>
                    <a:lstStyle/>
                    <a:p>
                      <a:pPr>
                        <a:lnSpc>
                          <a:spcPct val="150000"/>
                        </a:lnSpc>
                        <a:spcAft>
                          <a:spcPts val="1000"/>
                        </a:spcAft>
                      </a:pPr>
                      <a:r>
                        <a:rPr lang="en-US" sz="1600" b="1">
                          <a:solidFill>
                            <a:srgbClr val="FF0000"/>
                          </a:solidFill>
                          <a:effectLst/>
                          <a:latin typeface="Times New Roman"/>
                          <a:ea typeface="Arial"/>
                          <a:cs typeface="Times New Roman"/>
                        </a:rPr>
                        <a:t>   1. Tác giả</a:t>
                      </a:r>
                      <a:endParaRPr lang="vi-VN" sz="1600" b="1">
                        <a:solidFill>
                          <a:srgbClr val="FF0000"/>
                        </a:solidFill>
                        <a:effectLst/>
                        <a:latin typeface="Arial"/>
                        <a:ea typeface="Arial"/>
                        <a:cs typeface="Times New Roman"/>
                      </a:endParaRPr>
                    </a:p>
                    <a:p>
                      <a:pPr algn="ctr">
                        <a:lnSpc>
                          <a:spcPct val="200000"/>
                        </a:lnSpc>
                        <a:spcAft>
                          <a:spcPts val="1000"/>
                        </a:spcAft>
                      </a:pPr>
                      <a:r>
                        <a:rPr lang="en-US" sz="1400" b="1">
                          <a:solidFill>
                            <a:srgbClr val="FF0000"/>
                          </a:solidFill>
                          <a:effectLst/>
                          <a:latin typeface="Times New Roman"/>
                          <a:ea typeface="Arial"/>
                          <a:cs typeface="Times New Roman"/>
                        </a:rPr>
                        <a:t>……………………………………………………………………………………………………………………………………………………………………………………………………………………………………………………………………………………………………………………………………………………………………………………………………………………………………………………………………………………………………………………………………………………………………………………………………………………………………</a:t>
                      </a:r>
                    </a:p>
                    <a:p>
                      <a:pPr algn="ctr">
                        <a:lnSpc>
                          <a:spcPct val="200000"/>
                        </a:lnSpc>
                        <a:spcAft>
                          <a:spcPts val="1000"/>
                        </a:spcAft>
                      </a:pPr>
                      <a:r>
                        <a:rPr kumimoji="0" lang="en-US" sz="1400" b="1" i="0" u="none" strike="noStrike" kern="1200" cap="none" spc="0" normalizeH="0" baseline="0" noProof="0">
                          <a:ln>
                            <a:noFill/>
                          </a:ln>
                          <a:solidFill>
                            <a:srgbClr val="FF0000"/>
                          </a:solidFill>
                          <a:effectLst/>
                          <a:uLnTx/>
                          <a:uFillTx/>
                          <a:latin typeface="Times New Roman"/>
                          <a:ea typeface="Arial"/>
                          <a:cs typeface="Times New Roman"/>
                        </a:rPr>
                        <a:t>…………………………………………………………………………………………………………………………</a:t>
                      </a:r>
                      <a:endParaRPr lang="vi-VN" sz="1400" b="1">
                        <a:solidFill>
                          <a:srgbClr val="FF0000"/>
                        </a:solidFill>
                        <a:effectLst/>
                        <a:latin typeface="Arial"/>
                        <a:ea typeface="Arial"/>
                        <a:cs typeface="Times New Roman"/>
                      </a:endParaRPr>
                    </a:p>
                  </a:txBody>
                  <a:tcPr marL="33301" marR="33301"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solidFill>
                      <a:schemeClr val="accent4">
                        <a:lumMod val="60000"/>
                        <a:lumOff val="40000"/>
                      </a:schemeClr>
                    </a:solidFill>
                  </a:tcPr>
                </a:tc>
                <a:tc>
                  <a:txBody>
                    <a:bodyPr/>
                    <a:lstStyle/>
                    <a:p>
                      <a:pPr>
                        <a:lnSpc>
                          <a:spcPct val="150000"/>
                        </a:lnSpc>
                        <a:spcAft>
                          <a:spcPts val="0"/>
                        </a:spcAft>
                      </a:pPr>
                      <a:r>
                        <a:rPr lang="en-US" sz="1400" b="1">
                          <a:solidFill>
                            <a:srgbClr val="FF0000"/>
                          </a:solidFill>
                          <a:effectLst/>
                          <a:latin typeface="Times New Roman"/>
                          <a:ea typeface="Arial"/>
                          <a:cs typeface="Times New Roman"/>
                        </a:rPr>
                        <a:t> </a:t>
                      </a:r>
                      <a:endParaRPr lang="vi-VN" sz="1400" b="1">
                        <a:solidFill>
                          <a:srgbClr val="FF0000"/>
                        </a:solidFill>
                        <a:effectLst/>
                        <a:latin typeface="Arial"/>
                        <a:ea typeface="Arial"/>
                        <a:cs typeface="Times New Roman"/>
                      </a:endParaRPr>
                    </a:p>
                  </a:txBody>
                  <a:tcPr marL="33301" marR="33301"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solidFill>
                      <a:schemeClr val="accent4">
                        <a:lumMod val="60000"/>
                        <a:lumOff val="40000"/>
                      </a:schemeClr>
                    </a:solidFill>
                  </a:tcPr>
                </a:tc>
                <a:tc>
                  <a:txBody>
                    <a:bodyPr/>
                    <a:lstStyle/>
                    <a:p>
                      <a:pPr>
                        <a:lnSpc>
                          <a:spcPct val="200000"/>
                        </a:lnSpc>
                        <a:spcAft>
                          <a:spcPts val="0"/>
                        </a:spcAft>
                      </a:pPr>
                      <a:r>
                        <a:rPr lang="en-US" sz="1400" b="1">
                          <a:solidFill>
                            <a:srgbClr val="FF0000"/>
                          </a:solidFill>
                          <a:effectLst/>
                          <a:latin typeface="Times New Roman"/>
                          <a:ea typeface="Arial"/>
                          <a:cs typeface="Times New Roman"/>
                        </a:rPr>
                        <a:t> 2. Tác phẩm</a:t>
                      </a:r>
                      <a:endParaRPr lang="vi-VN" sz="1400" b="1">
                        <a:solidFill>
                          <a:srgbClr val="FF0000"/>
                        </a:solidFill>
                        <a:effectLst/>
                        <a:latin typeface="Arial"/>
                        <a:ea typeface="Arial"/>
                        <a:cs typeface="Times New Roman"/>
                      </a:endParaRPr>
                    </a:p>
                    <a:p>
                      <a:pPr>
                        <a:lnSpc>
                          <a:spcPct val="200000"/>
                        </a:lnSpc>
                        <a:spcAft>
                          <a:spcPts val="0"/>
                        </a:spcAft>
                      </a:pPr>
                      <a:r>
                        <a:rPr lang="en-US" sz="1400" b="1">
                          <a:solidFill>
                            <a:srgbClr val="FF0000"/>
                          </a:solidFill>
                          <a:effectLst/>
                          <a:latin typeface="Times New Roman"/>
                          <a:ea typeface="Arial"/>
                          <a:cs typeface="Times New Roman"/>
                        </a:rPr>
                        <a:t>- Xuất xứ: ………………………………………………………………</a:t>
                      </a:r>
                      <a:endParaRPr lang="vi-VN" sz="1400" b="1">
                        <a:solidFill>
                          <a:srgbClr val="FF0000"/>
                        </a:solidFill>
                        <a:effectLst/>
                        <a:latin typeface="Arial"/>
                        <a:ea typeface="Arial"/>
                        <a:cs typeface="Times New Roman"/>
                      </a:endParaRPr>
                    </a:p>
                    <a:p>
                      <a:pPr>
                        <a:lnSpc>
                          <a:spcPct val="200000"/>
                        </a:lnSpc>
                        <a:spcAft>
                          <a:spcPts val="0"/>
                        </a:spcAft>
                      </a:pPr>
                      <a:r>
                        <a:rPr lang="en-US" sz="1400" b="1">
                          <a:solidFill>
                            <a:srgbClr val="FF0000"/>
                          </a:solidFill>
                          <a:effectLst/>
                          <a:latin typeface="Times New Roman"/>
                          <a:ea typeface="Arial"/>
                          <a:cs typeface="Times New Roman"/>
                        </a:rPr>
                        <a:t>…………………………………………………………………………..</a:t>
                      </a:r>
                    </a:p>
                    <a:p>
                      <a:pPr>
                        <a:lnSpc>
                          <a:spcPct val="200000"/>
                        </a:lnSpc>
                        <a:spcAft>
                          <a:spcPts val="0"/>
                        </a:spcAft>
                      </a:pPr>
                      <a:r>
                        <a:rPr lang="en-US" sz="1400" b="1">
                          <a:solidFill>
                            <a:srgbClr val="FF0000"/>
                          </a:solidFill>
                          <a:effectLst/>
                          <a:latin typeface="Times New Roman"/>
                          <a:ea typeface="Arial"/>
                          <a:cs typeface="Times New Roman"/>
                        </a:rPr>
                        <a:t>-</a:t>
                      </a:r>
                      <a:r>
                        <a:rPr lang="en-US" sz="1400" b="1" baseline="0">
                          <a:solidFill>
                            <a:srgbClr val="FF0000"/>
                          </a:solidFill>
                          <a:effectLst/>
                          <a:latin typeface="Times New Roman"/>
                          <a:ea typeface="Arial"/>
                          <a:cs typeface="Times New Roman"/>
                        </a:rPr>
                        <a:t> </a:t>
                      </a:r>
                      <a:r>
                        <a:rPr lang="en-US" sz="1400" b="1">
                          <a:solidFill>
                            <a:srgbClr val="FF0000"/>
                          </a:solidFill>
                          <a:effectLst/>
                          <a:latin typeface="Times New Roman"/>
                          <a:ea typeface="Arial"/>
                          <a:cs typeface="Times New Roman"/>
                        </a:rPr>
                        <a:t>Thể loại: ……………………………………………………………….</a:t>
                      </a:r>
                    </a:p>
                    <a:p>
                      <a:pPr marL="0" indent="0">
                        <a:lnSpc>
                          <a:spcPct val="200000"/>
                        </a:lnSpc>
                        <a:spcAft>
                          <a:spcPts val="0"/>
                        </a:spcAft>
                        <a:buFontTx/>
                        <a:buNone/>
                      </a:pPr>
                      <a:r>
                        <a:rPr lang="en-US" sz="1400" b="1">
                          <a:solidFill>
                            <a:srgbClr val="FF0000"/>
                          </a:solidFill>
                          <a:effectLst/>
                          <a:latin typeface="Times New Roman"/>
                          <a:ea typeface="Arial"/>
                          <a:cs typeface="Times New Roman"/>
                        </a:rPr>
                        <a:t>-</a:t>
                      </a:r>
                      <a:r>
                        <a:rPr lang="en-US" sz="1400" b="1" baseline="0">
                          <a:solidFill>
                            <a:srgbClr val="FF0000"/>
                          </a:solidFill>
                          <a:effectLst/>
                          <a:latin typeface="Times New Roman"/>
                          <a:ea typeface="Arial"/>
                          <a:cs typeface="Times New Roman"/>
                        </a:rPr>
                        <a:t> </a:t>
                      </a:r>
                      <a:r>
                        <a:rPr lang="en-US" sz="1600" b="1">
                          <a:solidFill>
                            <a:srgbClr val="FF0000"/>
                          </a:solidFill>
                          <a:effectLst/>
                          <a:latin typeface="Times New Roman"/>
                          <a:ea typeface="Arial"/>
                          <a:cs typeface="Times New Roman"/>
                        </a:rPr>
                        <a:t>Phương</a:t>
                      </a:r>
                      <a:r>
                        <a:rPr lang="en-US" sz="1400" b="1">
                          <a:solidFill>
                            <a:srgbClr val="FF0000"/>
                          </a:solidFill>
                          <a:effectLst/>
                          <a:latin typeface="Times New Roman"/>
                          <a:ea typeface="Arial"/>
                          <a:cs typeface="Times New Roman"/>
                        </a:rPr>
                        <a:t> thức biểu đạt chính:………………………………………</a:t>
                      </a:r>
                      <a:endParaRPr lang="vi-VN" sz="1400" b="1">
                        <a:solidFill>
                          <a:srgbClr val="FF0000"/>
                        </a:solidFill>
                        <a:effectLst/>
                        <a:latin typeface="Arial"/>
                        <a:ea typeface="Arial"/>
                        <a:cs typeface="Times New Roman"/>
                      </a:endParaRPr>
                    </a:p>
                    <a:p>
                      <a:pPr>
                        <a:lnSpc>
                          <a:spcPct val="200000"/>
                        </a:lnSpc>
                        <a:spcAft>
                          <a:spcPts val="0"/>
                        </a:spcAft>
                      </a:pPr>
                      <a:r>
                        <a:rPr lang="en-US" sz="1400" b="1">
                          <a:solidFill>
                            <a:srgbClr val="FF0000"/>
                          </a:solidFill>
                          <a:effectLst/>
                          <a:latin typeface="Times New Roman"/>
                          <a:ea typeface="Arial"/>
                          <a:cs typeface="Times New Roman"/>
                        </a:rPr>
                        <a:t>- Ngôi kể:………………………………………………………………</a:t>
                      </a:r>
                      <a:r>
                        <a:rPr lang="en-US" sz="1400" b="1" baseline="0">
                          <a:solidFill>
                            <a:srgbClr val="FF0000"/>
                          </a:solidFill>
                          <a:effectLst/>
                          <a:latin typeface="Arial"/>
                          <a:ea typeface="Arial"/>
                          <a:cs typeface="Times New Roman"/>
                        </a:rPr>
                        <a:t>    </a:t>
                      </a:r>
                      <a:r>
                        <a:rPr lang="en-US" sz="1400" b="1">
                          <a:solidFill>
                            <a:srgbClr val="FF0000"/>
                          </a:solidFill>
                          <a:effectLst/>
                          <a:latin typeface="Times New Roman"/>
                          <a:ea typeface="Arial"/>
                          <a:cs typeface="Times New Roman"/>
                        </a:rPr>
                        <a:t>- Bố cục: </a:t>
                      </a:r>
                      <a:endParaRPr lang="vi-VN" sz="1400" b="1">
                        <a:solidFill>
                          <a:srgbClr val="FF0000"/>
                        </a:solidFill>
                        <a:effectLst/>
                        <a:latin typeface="Arial"/>
                        <a:ea typeface="Arial"/>
                        <a:cs typeface="Times New Roman"/>
                      </a:endParaRPr>
                    </a:p>
                    <a:p>
                      <a:pPr marL="228600">
                        <a:lnSpc>
                          <a:spcPct val="200000"/>
                        </a:lnSpc>
                        <a:spcAft>
                          <a:spcPts val="0"/>
                        </a:spcAft>
                      </a:pPr>
                      <a:r>
                        <a:rPr lang="en-US" sz="1400" b="1">
                          <a:solidFill>
                            <a:srgbClr val="FF0000"/>
                          </a:solidFill>
                          <a:effectLst/>
                          <a:latin typeface="Times New Roman"/>
                          <a:ea typeface="Arial"/>
                          <a:cs typeface="Times New Roman"/>
                        </a:rPr>
                        <a:t>………………………………………………………………………..</a:t>
                      </a:r>
                      <a:endParaRPr lang="vi-VN" sz="1400" b="1">
                        <a:solidFill>
                          <a:srgbClr val="FF0000"/>
                        </a:solidFill>
                        <a:effectLst/>
                        <a:latin typeface="Arial"/>
                        <a:ea typeface="Arial"/>
                        <a:cs typeface="Times New Roman"/>
                      </a:endParaRPr>
                    </a:p>
                    <a:p>
                      <a:pPr marL="228600">
                        <a:lnSpc>
                          <a:spcPct val="200000"/>
                        </a:lnSpc>
                        <a:spcAft>
                          <a:spcPts val="0"/>
                        </a:spcAft>
                      </a:pPr>
                      <a:r>
                        <a:rPr lang="en-US" sz="1400" b="1">
                          <a:solidFill>
                            <a:srgbClr val="FF0000"/>
                          </a:solidFill>
                          <a:effectLst/>
                          <a:latin typeface="Times New Roman"/>
                          <a:ea typeface="Arial"/>
                          <a:cs typeface="Times New Roman"/>
                        </a:rPr>
                        <a:t>………………………………………………………………………………………………………………………………………………………………………………………………………………………………</a:t>
                      </a:r>
                    </a:p>
                    <a:p>
                      <a:pPr marL="228600">
                        <a:lnSpc>
                          <a:spcPct val="200000"/>
                        </a:lnSpc>
                        <a:spcAft>
                          <a:spcPts val="0"/>
                        </a:spcAft>
                      </a:pPr>
                      <a:r>
                        <a:rPr lang="en-US" sz="1400" b="1">
                          <a:solidFill>
                            <a:srgbClr val="FF0000"/>
                          </a:solidFill>
                          <a:effectLst/>
                          <a:latin typeface="Times New Roman"/>
                          <a:ea typeface="Arial"/>
                          <a:cs typeface="Times New Roman"/>
                        </a:rPr>
                        <a:t>…………………………………………………………………………………………………………………………………………………</a:t>
                      </a:r>
                      <a:endParaRPr lang="vi-VN" sz="1400" b="1">
                        <a:solidFill>
                          <a:srgbClr val="FF0000"/>
                        </a:solidFill>
                        <a:effectLst/>
                        <a:latin typeface="Arial"/>
                        <a:ea typeface="Arial"/>
                        <a:cs typeface="Times New Roman"/>
                      </a:endParaRPr>
                    </a:p>
                  </a:txBody>
                  <a:tcPr marL="33301" marR="33301"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0000"/>
                  </a:ext>
                </a:extLst>
              </a:tr>
            </a:tbl>
          </a:graphicData>
        </a:graphic>
      </p:graphicFrame>
      <p:sp>
        <p:nvSpPr>
          <p:cNvPr id="9" name="Rectangle 2"/>
          <p:cNvSpPr>
            <a:spLocks noChangeArrowheads="1"/>
          </p:cNvSpPr>
          <p:nvPr/>
        </p:nvSpPr>
        <p:spPr bwMode="auto">
          <a:xfrm>
            <a:off x="4622800" y="144145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vi-VN" sz="1800" b="0" i="0" u="none" strike="noStrike" cap="none" normalizeH="0" baseline="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26304373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178805" y="1377108"/>
            <a:ext cx="2735466" cy="3889003"/>
          </a:xfrm>
          <a:prstGeom prst="rect">
            <a:avLst/>
          </a:prstGeom>
        </p:spPr>
      </p:pic>
      <p:sp>
        <p:nvSpPr>
          <p:cNvPr id="9" name="Rectangle 8"/>
          <p:cNvSpPr/>
          <p:nvPr/>
        </p:nvSpPr>
        <p:spPr>
          <a:xfrm>
            <a:off x="1017049" y="4782153"/>
            <a:ext cx="3361048" cy="483017"/>
          </a:xfrm>
          <a:prstGeom prst="rect">
            <a:avLst/>
          </a:prstGeom>
        </p:spPr>
        <p:txBody>
          <a:bodyPr wrap="none">
            <a:spAutoFit/>
          </a:bodyPr>
          <a:lstStyle/>
          <a:p>
            <a:pPr>
              <a:lnSpc>
                <a:spcPct val="115000"/>
              </a:lnSpc>
              <a:spcAft>
                <a:spcPts val="0"/>
              </a:spcAft>
            </a:pPr>
            <a:r>
              <a:rPr lang="pt-BR" sz="2400" b="1" dirty="0">
                <a:solidFill>
                  <a:srgbClr val="0D0D0D"/>
                </a:solidFill>
                <a:latin typeface="Times New Roman" panose="02020603050405020304" pitchFamily="18" charset="0"/>
                <a:ea typeface="Times New Roman" panose="02020603050405020304" pitchFamily="18" charset="0"/>
              </a:rPr>
              <a:t>Tác giả Văn Công Hùng</a:t>
            </a:r>
            <a:endParaRPr lang="en-US" sz="2400" dirty="0">
              <a:effectLst/>
              <a:latin typeface="Times New Roman" panose="02020603050405020304" pitchFamily="18" charset="0"/>
              <a:ea typeface="Times New Roman" panose="02020603050405020304" pitchFamily="18" charset="0"/>
            </a:endParaRPr>
          </a:p>
        </p:txBody>
      </p:sp>
      <p:sp>
        <p:nvSpPr>
          <p:cNvPr id="10" name="Flowchart: Stored Data 9"/>
          <p:cNvSpPr/>
          <p:nvPr/>
        </p:nvSpPr>
        <p:spPr>
          <a:xfrm>
            <a:off x="4505638" y="1243946"/>
            <a:ext cx="6871063" cy="4360177"/>
          </a:xfrm>
          <a:prstGeom prst="flowChartOnlineStorage">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spcAft>
                <a:spcPts val="1200"/>
              </a:spcAft>
              <a:buFont typeface="Wingdings" panose="05000000000000000000" pitchFamily="2" charset="2"/>
              <a:buChar char="v"/>
            </a:pPr>
            <a:r>
              <a:rPr lang="vi-VN" sz="2000" b="1" dirty="0">
                <a:solidFill>
                  <a:schemeClr val="accent6">
                    <a:lumMod val="50000"/>
                  </a:schemeClr>
                </a:solidFill>
                <a:latin typeface="Times New Roman" panose="02020603050405020304" pitchFamily="18" charset="0"/>
                <a:ea typeface="Times New Roman" panose="02020603050405020304" pitchFamily="18" charset="0"/>
              </a:rPr>
              <a:t>Quê quán</a:t>
            </a:r>
            <a:r>
              <a:rPr lang="vi-VN" sz="2000" dirty="0">
                <a:solidFill>
                  <a:schemeClr val="accent6">
                    <a:lumMod val="50000"/>
                  </a:schemeClr>
                </a:solidFill>
                <a:latin typeface="Times New Roman" panose="02020603050405020304" pitchFamily="18" charset="0"/>
                <a:ea typeface="Times New Roman" panose="02020603050405020304" pitchFamily="18" charset="0"/>
              </a:rPr>
              <a:t>: sinh </a:t>
            </a:r>
            <a:r>
              <a:rPr lang="en-US" sz="2000" dirty="0" err="1">
                <a:solidFill>
                  <a:schemeClr val="accent6">
                    <a:lumMod val="50000"/>
                  </a:schemeClr>
                </a:solidFill>
                <a:latin typeface="Times New Roman" panose="02020603050405020304" pitchFamily="18" charset="0"/>
                <a:ea typeface="Times New Roman" panose="02020603050405020304" pitchFamily="18" charset="0"/>
              </a:rPr>
              <a:t>năm</a:t>
            </a:r>
            <a:r>
              <a:rPr lang="en-US" sz="2000" dirty="0">
                <a:solidFill>
                  <a:schemeClr val="accent6">
                    <a:lumMod val="50000"/>
                  </a:schemeClr>
                </a:solidFill>
                <a:latin typeface="Times New Roman" panose="02020603050405020304" pitchFamily="18" charset="0"/>
                <a:ea typeface="Times New Roman" panose="02020603050405020304" pitchFamily="18" charset="0"/>
              </a:rPr>
              <a:t> </a:t>
            </a:r>
            <a:r>
              <a:rPr lang="en-US" sz="2000">
                <a:solidFill>
                  <a:schemeClr val="accent6">
                    <a:lumMod val="50000"/>
                  </a:schemeClr>
                </a:solidFill>
                <a:latin typeface="Times New Roman" panose="02020603050405020304" pitchFamily="18" charset="0"/>
                <a:ea typeface="Times New Roman" panose="02020603050405020304" pitchFamily="18" charset="0"/>
              </a:rPr>
              <a:t>1958</a:t>
            </a:r>
            <a:r>
              <a:rPr lang="vi-VN" sz="2000">
                <a:solidFill>
                  <a:schemeClr val="accent6">
                    <a:lumMod val="50000"/>
                  </a:schemeClr>
                </a:solidFill>
                <a:latin typeface="Times New Roman" panose="02020603050405020304" pitchFamily="18" charset="0"/>
                <a:ea typeface="Times New Roman" panose="02020603050405020304" pitchFamily="18" charset="0"/>
              </a:rPr>
              <a:t> quê ở Thừa Thiên Huế, </a:t>
            </a:r>
            <a:r>
              <a:rPr lang="vi-VN" sz="2000" dirty="0">
                <a:solidFill>
                  <a:schemeClr val="accent6">
                    <a:lumMod val="50000"/>
                  </a:schemeClr>
                </a:solidFill>
                <a:latin typeface="Times New Roman" panose="02020603050405020304" pitchFamily="18" charset="0"/>
                <a:ea typeface="Times New Roman" panose="02020603050405020304" pitchFamily="18" charset="0"/>
              </a:rPr>
              <a:t>hiện đang sống ở Pleiku, Gia Lai và Thành phố Hồ Chí Minh.</a:t>
            </a:r>
            <a:endParaRPr lang="en-US" sz="2000" dirty="0">
              <a:solidFill>
                <a:schemeClr val="accent6">
                  <a:lumMod val="50000"/>
                </a:schemeClr>
              </a:solidFill>
              <a:latin typeface="Times New Roman" panose="02020603050405020304" pitchFamily="18" charset="0"/>
              <a:ea typeface="Times New Roman" panose="02020603050405020304" pitchFamily="18" charset="0"/>
            </a:endParaRPr>
          </a:p>
          <a:p>
            <a:pPr marL="285750" indent="-285750">
              <a:spcAft>
                <a:spcPts val="1200"/>
              </a:spcAft>
              <a:buFont typeface="Wingdings" panose="05000000000000000000" pitchFamily="2" charset="2"/>
              <a:buChar char="v"/>
            </a:pPr>
            <a:r>
              <a:rPr lang="vi-VN" sz="2000" b="1" dirty="0">
                <a:solidFill>
                  <a:schemeClr val="accent6">
                    <a:lumMod val="50000"/>
                  </a:schemeClr>
                </a:solidFill>
                <a:latin typeface="Times New Roman" panose="02020603050405020304" pitchFamily="18" charset="0"/>
                <a:ea typeface="Times New Roman" panose="02020603050405020304" pitchFamily="18" charset="0"/>
              </a:rPr>
              <a:t>Vị trí</a:t>
            </a:r>
            <a:r>
              <a:rPr lang="vi-VN" sz="2000" dirty="0">
                <a:solidFill>
                  <a:schemeClr val="accent6">
                    <a:lumMod val="50000"/>
                  </a:schemeClr>
                </a:solidFill>
                <a:latin typeface="Times New Roman" panose="02020603050405020304" pitchFamily="18" charset="0"/>
                <a:ea typeface="Times New Roman" panose="02020603050405020304" pitchFamily="18" charset="0"/>
              </a:rPr>
              <a:t>:</a:t>
            </a:r>
            <a:endParaRPr lang="en-US" sz="2000" dirty="0">
              <a:solidFill>
                <a:schemeClr val="accent6">
                  <a:lumMod val="50000"/>
                </a:schemeClr>
              </a:solidFill>
              <a:latin typeface="Times New Roman" panose="02020603050405020304" pitchFamily="18" charset="0"/>
              <a:ea typeface="Times New Roman" panose="02020603050405020304" pitchFamily="18" charset="0"/>
            </a:endParaRPr>
          </a:p>
          <a:p>
            <a:pPr marL="285750" indent="-285750">
              <a:spcAft>
                <a:spcPts val="1200"/>
              </a:spcAft>
              <a:buFont typeface="Wingdings" panose="05000000000000000000" pitchFamily="2" charset="2"/>
              <a:buChar char="ü"/>
            </a:pPr>
            <a:r>
              <a:rPr lang="vi-VN" sz="2000" dirty="0">
                <a:solidFill>
                  <a:schemeClr val="accent6">
                    <a:lumMod val="50000"/>
                  </a:schemeClr>
                </a:solidFill>
                <a:latin typeface="Times New Roman" panose="02020603050405020304" pitchFamily="18" charset="0"/>
                <a:ea typeface="Times New Roman" panose="02020603050405020304" pitchFamily="18" charset="0"/>
              </a:rPr>
              <a:t>Hội viên: Hội Nhà văn Việt Nam, Hội Nhà báo Việt Nam, Hội Văn nghệ dân gian Việt Nam, Văn học nghệ thuật các dân tộc thiểu số Việt Nam.</a:t>
            </a:r>
            <a:endParaRPr lang="en-US" sz="2000" dirty="0">
              <a:solidFill>
                <a:schemeClr val="accent6">
                  <a:lumMod val="50000"/>
                </a:schemeClr>
              </a:solidFill>
              <a:latin typeface="Times New Roman" panose="02020603050405020304" pitchFamily="18" charset="0"/>
              <a:ea typeface="Times New Roman" panose="02020603050405020304" pitchFamily="18" charset="0"/>
            </a:endParaRPr>
          </a:p>
          <a:p>
            <a:pPr marL="285750" indent="-285750">
              <a:spcAft>
                <a:spcPts val="1200"/>
              </a:spcAft>
              <a:buFont typeface="Wingdings" panose="05000000000000000000" pitchFamily="2" charset="2"/>
              <a:buChar char="ü"/>
            </a:pPr>
            <a:r>
              <a:rPr lang="vi-VN" sz="2000" dirty="0">
                <a:solidFill>
                  <a:schemeClr val="accent6">
                    <a:lumMod val="50000"/>
                  </a:schemeClr>
                </a:solidFill>
                <a:latin typeface="Times New Roman" panose="02020603050405020304" pitchFamily="18" charset="0"/>
                <a:ea typeface="Times New Roman" panose="02020603050405020304" pitchFamily="18" charset="0"/>
              </a:rPr>
              <a:t>Nguyên là Tổng biên tập Tạp chí Văn Nghệ Gia Lai.</a:t>
            </a:r>
            <a:endParaRPr lang="en-US" sz="2000" dirty="0">
              <a:solidFill>
                <a:schemeClr val="accent6">
                  <a:lumMod val="50000"/>
                </a:schemeClr>
              </a:solidFill>
              <a:latin typeface="Times New Roman" panose="02020603050405020304" pitchFamily="18" charset="0"/>
              <a:ea typeface="Times New Roman" panose="02020603050405020304" pitchFamily="18" charset="0"/>
            </a:endParaRPr>
          </a:p>
          <a:p>
            <a:pPr marL="285750" indent="-285750">
              <a:spcAft>
                <a:spcPts val="1200"/>
              </a:spcAft>
              <a:buFont typeface="Wingdings" panose="05000000000000000000" pitchFamily="2" charset="2"/>
              <a:buChar char="ü"/>
            </a:pPr>
            <a:r>
              <a:rPr lang="vi-VN" sz="2000" dirty="0">
                <a:solidFill>
                  <a:schemeClr val="accent6">
                    <a:lumMod val="50000"/>
                  </a:schemeClr>
                </a:solidFill>
                <a:latin typeface="Times New Roman" panose="02020603050405020304" pitchFamily="18" charset="0"/>
                <a:ea typeface="Times New Roman" panose="02020603050405020304" pitchFamily="18" charset="0"/>
              </a:rPr>
              <a:t>Ủy viên Ban chấp hành Hội Nhà Văn Việt Nam khóa VIII.</a:t>
            </a:r>
            <a:endParaRPr lang="en-US" sz="2000" dirty="0">
              <a:solidFill>
                <a:schemeClr val="accent6">
                  <a:lumMod val="50000"/>
                </a:schemeClr>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052876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145754" y="1697139"/>
            <a:ext cx="2328964" cy="3568972"/>
          </a:xfrm>
          <a:prstGeom prst="rect">
            <a:avLst/>
          </a:prstGeom>
        </p:spPr>
      </p:pic>
      <p:sp>
        <p:nvSpPr>
          <p:cNvPr id="9" name="Rectangle 8"/>
          <p:cNvSpPr/>
          <p:nvPr/>
        </p:nvSpPr>
        <p:spPr>
          <a:xfrm>
            <a:off x="553222" y="4532342"/>
            <a:ext cx="3361048" cy="483017"/>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pt-BR" sz="24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Tác giả Văn Công Hùng</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0" name="Flowchart: Stored Data 9"/>
          <p:cNvSpPr/>
          <p:nvPr/>
        </p:nvSpPr>
        <p:spPr>
          <a:xfrm>
            <a:off x="4353822" y="1453266"/>
            <a:ext cx="6871063" cy="4360177"/>
          </a:xfrm>
          <a:prstGeom prst="flowChartOnlineStorage">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1200"/>
              </a:spcAft>
            </a:pPr>
            <a:r>
              <a:rPr lang="vi-VN" sz="2400" b="1" dirty="0">
                <a:solidFill>
                  <a:schemeClr val="accent6">
                    <a:lumMod val="50000"/>
                  </a:schemeClr>
                </a:solidFill>
                <a:latin typeface="Times New Roman" panose="02020603050405020304" pitchFamily="18" charset="0"/>
                <a:ea typeface="Times New Roman" panose="02020603050405020304" pitchFamily="18" charset="0"/>
              </a:rPr>
              <a:t>Quan niệm văn chương</a:t>
            </a:r>
            <a:r>
              <a:rPr lang="vi-VN" sz="2400" dirty="0">
                <a:solidFill>
                  <a:schemeClr val="accent6">
                    <a:lumMod val="50000"/>
                  </a:schemeClr>
                </a:solidFill>
                <a:latin typeface="Times New Roman" panose="02020603050405020304" pitchFamily="18" charset="0"/>
                <a:ea typeface="Times New Roman" panose="02020603050405020304" pitchFamily="18" charset="0"/>
              </a:rPr>
              <a:t>: "</a:t>
            </a:r>
            <a:r>
              <a:rPr lang="vi-VN" sz="2400" i="1" dirty="0">
                <a:solidFill>
                  <a:schemeClr val="accent6">
                    <a:lumMod val="50000"/>
                  </a:schemeClr>
                </a:solidFill>
                <a:latin typeface="Times New Roman" panose="02020603050405020304" pitchFamily="18" charset="0"/>
                <a:ea typeface="Times New Roman" panose="02020603050405020304" pitchFamily="18" charset="0"/>
              </a:rPr>
              <a:t>Viết không bao giờ là trò chơi, mà là cuộc vật lộn khổ sở, là nghiệp đeo đẳng suốt đời. Chữ không làm cho người no, nhưng cho ta cảm giác bình an và như thế là hạnh phúc. Nhiều hay ít là do tài năng từng người, nhưng được một câu thơ một bài báo có ích là mong mỏi của tôi, người viết</a:t>
            </a:r>
            <a:r>
              <a:rPr lang="vi-VN" sz="2400" dirty="0">
                <a:solidFill>
                  <a:schemeClr val="accent6">
                    <a:lumMod val="50000"/>
                  </a:schemeClr>
                </a:solidFill>
                <a:latin typeface="Times New Roman" panose="02020603050405020304" pitchFamily="18" charset="0"/>
                <a:ea typeface="Times New Roman" panose="02020603050405020304" pitchFamily="18" charset="0"/>
              </a:rPr>
              <a:t>."</a:t>
            </a:r>
            <a:endParaRPr lang="en-US" sz="2400" dirty="0">
              <a:solidFill>
                <a:schemeClr val="accent6">
                  <a:lumMod val="50000"/>
                </a:schemeClr>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642964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2067850904"/>
              </p:ext>
            </p:extLst>
          </p:nvPr>
        </p:nvGraphicFramePr>
        <p:xfrm>
          <a:off x="2944474" y="812773"/>
          <a:ext cx="8561072" cy="314929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2" name="Rectangle 11"/>
          <p:cNvSpPr/>
          <p:nvPr/>
        </p:nvSpPr>
        <p:spPr>
          <a:xfrm>
            <a:off x="319489" y="2637417"/>
            <a:ext cx="2799775" cy="523220"/>
          </a:xfrm>
          <a:prstGeom prst="rect">
            <a:avLst/>
          </a:prstGeom>
          <a:solidFill>
            <a:srgbClr val="FFFF00"/>
          </a:solidFill>
        </p:spPr>
        <p:txBody>
          <a:bodyPr wrap="square">
            <a:spAutoFit/>
          </a:bodyPr>
          <a:lstStyle/>
          <a:p>
            <a:r>
              <a:rPr lang="en-US" sz="2800" b="1">
                <a:solidFill>
                  <a:srgbClr val="FFFF00"/>
                </a:solidFill>
                <a:latin typeface="Times New Roman" panose="02020603050405020304" pitchFamily="18" charset="0"/>
                <a:cs typeface="Times New Roman" panose="02020603050405020304" pitchFamily="18" charset="0"/>
              </a:rPr>
              <a:t>   </a:t>
            </a:r>
            <a:r>
              <a:rPr lang="en-US" sz="2800" b="1">
                <a:solidFill>
                  <a:srgbClr val="FF0000"/>
                </a:solidFill>
                <a:latin typeface="Times New Roman" panose="02020603050405020304" pitchFamily="18" charset="0"/>
                <a:cs typeface="Times New Roman" panose="02020603050405020304" pitchFamily="18" charset="0"/>
              </a:rPr>
              <a:t>Hướng dẫn đọc</a:t>
            </a:r>
            <a:endParaRPr lang="en-US" sz="2800" dirty="0">
              <a:solidFill>
                <a:srgbClr val="FFFF00"/>
              </a:solidFill>
              <a:latin typeface="Times New Roman" panose="02020603050405020304" pitchFamily="18" charset="0"/>
              <a:cs typeface="Times New Roman" panose="02020603050405020304" pitchFamily="18" charset="0"/>
            </a:endParaRPr>
          </a:p>
        </p:txBody>
      </p:sp>
      <p:grpSp>
        <p:nvGrpSpPr>
          <p:cNvPr id="14" name="Group 13"/>
          <p:cNvGrpSpPr/>
          <p:nvPr/>
        </p:nvGrpSpPr>
        <p:grpSpPr>
          <a:xfrm>
            <a:off x="3082728" y="4017154"/>
            <a:ext cx="7820486" cy="1276999"/>
            <a:chOff x="3825565" y="4657215"/>
            <a:chExt cx="9755076" cy="1276999"/>
          </a:xfrm>
        </p:grpSpPr>
        <p:sp>
          <p:nvSpPr>
            <p:cNvPr id="15" name="Freeform 14"/>
            <p:cNvSpPr/>
            <p:nvPr/>
          </p:nvSpPr>
          <p:spPr>
            <a:xfrm>
              <a:off x="5795416" y="4735898"/>
              <a:ext cx="7785225" cy="1198316"/>
            </a:xfrm>
            <a:custGeom>
              <a:avLst/>
              <a:gdLst>
                <a:gd name="connsiteX0" fmla="*/ 0 w 7965539"/>
                <a:gd name="connsiteY0" fmla="*/ 0 h 1198316"/>
                <a:gd name="connsiteX1" fmla="*/ 7965539 w 7965539"/>
                <a:gd name="connsiteY1" fmla="*/ 0 h 1198316"/>
                <a:gd name="connsiteX2" fmla="*/ 7965539 w 7965539"/>
                <a:gd name="connsiteY2" fmla="*/ 1198316 h 1198316"/>
                <a:gd name="connsiteX3" fmla="*/ 0 w 7965539"/>
                <a:gd name="connsiteY3" fmla="*/ 1198316 h 1198316"/>
                <a:gd name="connsiteX4" fmla="*/ 0 w 7965539"/>
                <a:gd name="connsiteY4" fmla="*/ 0 h 11983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65539" h="1198316">
                  <a:moveTo>
                    <a:pt x="0" y="0"/>
                  </a:moveTo>
                  <a:lnTo>
                    <a:pt x="7965539" y="0"/>
                  </a:lnTo>
                  <a:lnTo>
                    <a:pt x="7965539" y="1198316"/>
                  </a:lnTo>
                  <a:lnTo>
                    <a:pt x="0" y="1198316"/>
                  </a:lnTo>
                  <a:lnTo>
                    <a:pt x="0" y="0"/>
                  </a:lnTo>
                  <a:close/>
                </a:path>
              </a:pathLst>
            </a:custGeom>
            <a:solidFill>
              <a:schemeClr val="accent4">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5">
                <a:hueOff val="-7353344"/>
                <a:satOff val="-10228"/>
                <a:lumOff val="-3922"/>
                <a:alphaOff val="0"/>
              </a:schemeClr>
            </a:effectRef>
            <a:fontRef idx="minor">
              <a:schemeClr val="lt1"/>
            </a:fontRef>
          </p:style>
          <p:txBody>
            <a:bodyPr spcFirstLastPara="0" vert="horz" wrap="square" lIns="714130" tIns="71120" rIns="71120" bIns="71120" numCol="1" spcCol="1270" anchor="ctr" anchorCtr="0">
              <a:noAutofit/>
            </a:bodyPr>
            <a:lstStyle/>
            <a:p>
              <a:pPr lvl="0" algn="l" defTabSz="1244600">
                <a:lnSpc>
                  <a:spcPct val="90000"/>
                </a:lnSpc>
                <a:spcBef>
                  <a:spcPct val="0"/>
                </a:spcBef>
                <a:spcAft>
                  <a:spcPct val="35000"/>
                </a:spcAft>
              </a:pPr>
              <a:r>
                <a:rPr lang="en-US" sz="2800">
                  <a:latin typeface="Times New Roman" panose="02020603050405020304" pitchFamily="18" charset="0"/>
                  <a:cs typeface="Times New Roman" panose="02020603050405020304" pitchFamily="18" charset="0"/>
                </a:rPr>
                <a:t>  </a:t>
              </a:r>
              <a:r>
                <a:rPr lang="vi-VN" sz="2800">
                  <a:latin typeface="Times New Roman" panose="02020603050405020304" pitchFamily="18" charset="0"/>
                  <a:cs typeface="Times New Roman" panose="02020603050405020304" pitchFamily="18" charset="0"/>
                </a:rPr>
                <a:t>Ngắt nghỉ đúng dấu câu</a:t>
              </a:r>
              <a:endParaRPr lang="en-US" sz="2800" kern="1200" dirty="0">
                <a:latin typeface="Times New Roman" panose="02020603050405020304" pitchFamily="18" charset="0"/>
                <a:cs typeface="Times New Roman" panose="02020603050405020304" pitchFamily="18" charset="0"/>
              </a:endParaRPr>
            </a:p>
          </p:txBody>
        </p:sp>
        <p:sp>
          <p:nvSpPr>
            <p:cNvPr id="16" name="Oval 15"/>
            <p:cNvSpPr/>
            <p:nvPr/>
          </p:nvSpPr>
          <p:spPr>
            <a:xfrm>
              <a:off x="3825565" y="4657215"/>
              <a:ext cx="2201235" cy="1276999"/>
            </a:xfrm>
            <a:prstGeom prst="ellipse">
              <a:avLst/>
            </a:prstGeom>
            <a:blipFill rotWithShape="0">
              <a:blip r:embed="rId7"/>
              <a:stretch>
                <a:fillRect/>
              </a:stretch>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5">
                <a:hueOff val="-7353344"/>
                <a:satOff val="-10228"/>
                <a:lumOff val="-3922"/>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grpSp>
    </p:spTree>
    <p:extLst>
      <p:ext uri="{BB962C8B-B14F-4D97-AF65-F5344CB8AC3E}">
        <p14:creationId xmlns:p14="http://schemas.microsoft.com/office/powerpoint/2010/main" val="42284753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a:spLocks noChangeArrowheads="1"/>
          </p:cNvSpPr>
          <p:nvPr/>
        </p:nvSpPr>
        <p:spPr bwMode="auto">
          <a:xfrm>
            <a:off x="4450681" y="126906"/>
            <a:ext cx="3871684" cy="769441"/>
          </a:xfrm>
          <a:prstGeom prst="rect">
            <a:avLst/>
          </a:prstGeom>
          <a:solidFill>
            <a:srgbClr val="FFFF00"/>
          </a:solidFill>
          <a:ln>
            <a:noFill/>
          </a:ln>
          <a:effec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US" sz="2800" b="1">
                <a:solidFill>
                  <a:srgbClr val="FF0000"/>
                </a:solidFill>
                <a:latin typeface="Times New Roman" pitchFamily="18" charset="0"/>
                <a:ea typeface="Arial" pitchFamily="34" charset="0"/>
                <a:cs typeface="Times New Roman" pitchFamily="18" charset="0"/>
              </a:rPr>
              <a:t>PHIẾU HỌC TẬP SỐ 1</a:t>
            </a:r>
            <a:endParaRPr lang="vi-VN" sz="2800">
              <a:solidFill>
                <a:prstClr val="black"/>
              </a:solidFill>
              <a:cs typeface="Arial" pitchFamily="34" charset="0"/>
            </a:endParaRPr>
          </a:p>
          <a:p>
            <a:pPr eaLnBrk="0" fontAlgn="base" hangingPunct="0">
              <a:spcBef>
                <a:spcPct val="0"/>
              </a:spcBef>
              <a:spcAft>
                <a:spcPct val="0"/>
              </a:spcAft>
            </a:pPr>
            <a:r>
              <a:rPr lang="en-US" sz="1600" b="1">
                <a:solidFill>
                  <a:srgbClr val="FF0000"/>
                </a:solidFill>
                <a:latin typeface="Times New Roman" pitchFamily="18" charset="0"/>
                <a:ea typeface="Arial" pitchFamily="34" charset="0"/>
                <a:cs typeface="Times New Roman" pitchFamily="18" charset="0"/>
              </a:rPr>
              <a:t>                                                        </a:t>
            </a:r>
            <a:endParaRPr lang="vi-VN">
              <a:solidFill>
                <a:prstClr val="black"/>
              </a:solidFill>
              <a:cs typeface="Arial" pitchFamily="34" charset="0"/>
            </a:endParaRPr>
          </a:p>
        </p:txBody>
      </p:sp>
      <p:graphicFrame>
        <p:nvGraphicFramePr>
          <p:cNvPr id="8" name="Table 7"/>
          <p:cNvGraphicFramePr>
            <a:graphicFrameLocks noGrp="1"/>
          </p:cNvGraphicFramePr>
          <p:nvPr>
            <p:extLst>
              <p:ext uri="{D42A27DB-BD31-4B8C-83A1-F6EECF244321}">
                <p14:modId xmlns:p14="http://schemas.microsoft.com/office/powerpoint/2010/main" val="4274978605"/>
              </p:ext>
            </p:extLst>
          </p:nvPr>
        </p:nvGraphicFramePr>
        <p:xfrm>
          <a:off x="1417982" y="934831"/>
          <a:ext cx="10045147" cy="5740400"/>
        </p:xfrm>
        <a:graphic>
          <a:graphicData uri="http://schemas.openxmlformats.org/drawingml/2006/table">
            <a:tbl>
              <a:tblPr/>
              <a:tblGrid>
                <a:gridCol w="4174435">
                  <a:extLst>
                    <a:ext uri="{9D8B030D-6E8A-4147-A177-3AD203B41FA5}">
                      <a16:colId xmlns:a16="http://schemas.microsoft.com/office/drawing/2014/main" val="20000"/>
                    </a:ext>
                  </a:extLst>
                </a:gridCol>
                <a:gridCol w="556588">
                  <a:extLst>
                    <a:ext uri="{9D8B030D-6E8A-4147-A177-3AD203B41FA5}">
                      <a16:colId xmlns:a16="http://schemas.microsoft.com/office/drawing/2014/main" val="20001"/>
                    </a:ext>
                  </a:extLst>
                </a:gridCol>
                <a:gridCol w="5314124">
                  <a:extLst>
                    <a:ext uri="{9D8B030D-6E8A-4147-A177-3AD203B41FA5}">
                      <a16:colId xmlns:a16="http://schemas.microsoft.com/office/drawing/2014/main" val="20002"/>
                    </a:ext>
                  </a:extLst>
                </a:gridCol>
              </a:tblGrid>
              <a:tr h="5466835">
                <a:tc>
                  <a:txBody>
                    <a:bodyPr/>
                    <a:lstStyle/>
                    <a:p>
                      <a:pPr>
                        <a:lnSpc>
                          <a:spcPct val="150000"/>
                        </a:lnSpc>
                        <a:spcAft>
                          <a:spcPts val="1000"/>
                        </a:spcAft>
                      </a:pPr>
                      <a:r>
                        <a:rPr lang="en-US" sz="1600" b="1">
                          <a:solidFill>
                            <a:srgbClr val="FF0000"/>
                          </a:solidFill>
                          <a:effectLst/>
                          <a:latin typeface="Times New Roman"/>
                          <a:ea typeface="Arial"/>
                          <a:cs typeface="Times New Roman"/>
                        </a:rPr>
                        <a:t>   1. Tác giả</a:t>
                      </a:r>
                      <a:endParaRPr lang="vi-VN" sz="1600" b="1">
                        <a:solidFill>
                          <a:srgbClr val="FF0000"/>
                        </a:solidFill>
                        <a:effectLst/>
                        <a:latin typeface="Arial"/>
                        <a:ea typeface="Arial"/>
                        <a:cs typeface="Times New Roman"/>
                      </a:endParaRPr>
                    </a:p>
                    <a:p>
                      <a:pPr algn="ctr">
                        <a:lnSpc>
                          <a:spcPct val="200000"/>
                        </a:lnSpc>
                        <a:spcAft>
                          <a:spcPts val="1000"/>
                        </a:spcAft>
                      </a:pPr>
                      <a:r>
                        <a:rPr lang="en-US" sz="1400" b="1">
                          <a:solidFill>
                            <a:srgbClr val="FF0000"/>
                          </a:solidFill>
                          <a:effectLst/>
                          <a:latin typeface="Times New Roman"/>
                          <a:ea typeface="Arial"/>
                          <a:cs typeface="Times New Roman"/>
                        </a:rPr>
                        <a:t>……………………………………………………………………………………………………………………………………………………………………………………………………………………………………………………………………………………………………………………………………………………………………………………………………………………………………………………………………………………………………………………………………………………………………………………………………………………………………</a:t>
                      </a:r>
                    </a:p>
                    <a:p>
                      <a:pPr algn="ctr">
                        <a:lnSpc>
                          <a:spcPct val="200000"/>
                        </a:lnSpc>
                        <a:spcAft>
                          <a:spcPts val="1000"/>
                        </a:spcAft>
                      </a:pPr>
                      <a:r>
                        <a:rPr kumimoji="0" lang="en-US" sz="1400" b="1" i="0" u="none" strike="noStrike" kern="1200" cap="none" spc="0" normalizeH="0" baseline="0" noProof="0">
                          <a:ln>
                            <a:noFill/>
                          </a:ln>
                          <a:solidFill>
                            <a:srgbClr val="FF0000"/>
                          </a:solidFill>
                          <a:effectLst/>
                          <a:uLnTx/>
                          <a:uFillTx/>
                          <a:latin typeface="Times New Roman"/>
                          <a:ea typeface="Arial"/>
                          <a:cs typeface="Times New Roman"/>
                        </a:rPr>
                        <a:t>…………………………………………………………………………………………………………………………</a:t>
                      </a:r>
                      <a:endParaRPr lang="vi-VN" sz="1400" b="1">
                        <a:solidFill>
                          <a:srgbClr val="FF0000"/>
                        </a:solidFill>
                        <a:effectLst/>
                        <a:latin typeface="Arial"/>
                        <a:ea typeface="Arial"/>
                        <a:cs typeface="Times New Roman"/>
                      </a:endParaRPr>
                    </a:p>
                  </a:txBody>
                  <a:tcPr marL="33301" marR="33301"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solidFill>
                      <a:schemeClr val="accent4">
                        <a:lumMod val="60000"/>
                        <a:lumOff val="40000"/>
                      </a:schemeClr>
                    </a:solidFill>
                  </a:tcPr>
                </a:tc>
                <a:tc>
                  <a:txBody>
                    <a:bodyPr/>
                    <a:lstStyle/>
                    <a:p>
                      <a:pPr>
                        <a:lnSpc>
                          <a:spcPct val="150000"/>
                        </a:lnSpc>
                        <a:spcAft>
                          <a:spcPts val="0"/>
                        </a:spcAft>
                      </a:pPr>
                      <a:r>
                        <a:rPr lang="en-US" sz="1400" b="1">
                          <a:solidFill>
                            <a:srgbClr val="FF0000"/>
                          </a:solidFill>
                          <a:effectLst/>
                          <a:latin typeface="Times New Roman"/>
                          <a:ea typeface="Arial"/>
                          <a:cs typeface="Times New Roman"/>
                        </a:rPr>
                        <a:t> </a:t>
                      </a:r>
                      <a:endParaRPr lang="vi-VN" sz="1400" b="1">
                        <a:solidFill>
                          <a:srgbClr val="FF0000"/>
                        </a:solidFill>
                        <a:effectLst/>
                        <a:latin typeface="Arial"/>
                        <a:ea typeface="Arial"/>
                        <a:cs typeface="Times New Roman"/>
                      </a:endParaRPr>
                    </a:p>
                  </a:txBody>
                  <a:tcPr marL="33301" marR="33301"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solidFill>
                      <a:schemeClr val="accent4">
                        <a:lumMod val="60000"/>
                        <a:lumOff val="40000"/>
                      </a:schemeClr>
                    </a:solidFill>
                  </a:tcPr>
                </a:tc>
                <a:tc>
                  <a:txBody>
                    <a:bodyPr/>
                    <a:lstStyle/>
                    <a:p>
                      <a:pPr>
                        <a:lnSpc>
                          <a:spcPct val="200000"/>
                        </a:lnSpc>
                        <a:spcAft>
                          <a:spcPts val="0"/>
                        </a:spcAft>
                      </a:pPr>
                      <a:r>
                        <a:rPr lang="en-US" sz="1400" b="1">
                          <a:solidFill>
                            <a:srgbClr val="FF0000"/>
                          </a:solidFill>
                          <a:effectLst/>
                          <a:latin typeface="Times New Roman"/>
                          <a:ea typeface="Arial"/>
                          <a:cs typeface="Times New Roman"/>
                        </a:rPr>
                        <a:t> 2. Tác phẩm</a:t>
                      </a:r>
                      <a:endParaRPr lang="vi-VN" sz="1400" b="1">
                        <a:solidFill>
                          <a:srgbClr val="FF0000"/>
                        </a:solidFill>
                        <a:effectLst/>
                        <a:latin typeface="Arial"/>
                        <a:ea typeface="Arial"/>
                        <a:cs typeface="Times New Roman"/>
                      </a:endParaRPr>
                    </a:p>
                    <a:p>
                      <a:pPr>
                        <a:lnSpc>
                          <a:spcPct val="200000"/>
                        </a:lnSpc>
                        <a:spcAft>
                          <a:spcPts val="0"/>
                        </a:spcAft>
                      </a:pPr>
                      <a:r>
                        <a:rPr lang="en-US" sz="1400" b="1">
                          <a:solidFill>
                            <a:srgbClr val="FF0000"/>
                          </a:solidFill>
                          <a:effectLst/>
                          <a:latin typeface="Times New Roman"/>
                          <a:ea typeface="Arial"/>
                          <a:cs typeface="Times New Roman"/>
                        </a:rPr>
                        <a:t>- Xuất xứ: ………………………………………………………………</a:t>
                      </a:r>
                      <a:endParaRPr lang="vi-VN" sz="1400" b="1">
                        <a:solidFill>
                          <a:srgbClr val="FF0000"/>
                        </a:solidFill>
                        <a:effectLst/>
                        <a:latin typeface="Arial"/>
                        <a:ea typeface="Arial"/>
                        <a:cs typeface="Times New Roman"/>
                      </a:endParaRPr>
                    </a:p>
                    <a:p>
                      <a:pPr>
                        <a:lnSpc>
                          <a:spcPct val="200000"/>
                        </a:lnSpc>
                        <a:spcAft>
                          <a:spcPts val="0"/>
                        </a:spcAft>
                      </a:pPr>
                      <a:r>
                        <a:rPr lang="en-US" sz="1400" b="1">
                          <a:solidFill>
                            <a:srgbClr val="FF0000"/>
                          </a:solidFill>
                          <a:effectLst/>
                          <a:latin typeface="Times New Roman"/>
                          <a:ea typeface="Arial"/>
                          <a:cs typeface="Times New Roman"/>
                        </a:rPr>
                        <a:t>…………………………………………………………………………..</a:t>
                      </a:r>
                    </a:p>
                    <a:p>
                      <a:pPr>
                        <a:lnSpc>
                          <a:spcPct val="200000"/>
                        </a:lnSpc>
                        <a:spcAft>
                          <a:spcPts val="0"/>
                        </a:spcAft>
                      </a:pPr>
                      <a:r>
                        <a:rPr lang="en-US" sz="1400" b="1">
                          <a:solidFill>
                            <a:srgbClr val="FF0000"/>
                          </a:solidFill>
                          <a:effectLst/>
                          <a:latin typeface="Times New Roman"/>
                          <a:ea typeface="Arial"/>
                          <a:cs typeface="Times New Roman"/>
                        </a:rPr>
                        <a:t>-</a:t>
                      </a:r>
                      <a:r>
                        <a:rPr lang="en-US" sz="1400" b="1" baseline="0">
                          <a:solidFill>
                            <a:srgbClr val="FF0000"/>
                          </a:solidFill>
                          <a:effectLst/>
                          <a:latin typeface="Times New Roman"/>
                          <a:ea typeface="Arial"/>
                          <a:cs typeface="Times New Roman"/>
                        </a:rPr>
                        <a:t> </a:t>
                      </a:r>
                      <a:r>
                        <a:rPr lang="en-US" sz="1400" b="1">
                          <a:solidFill>
                            <a:srgbClr val="FF0000"/>
                          </a:solidFill>
                          <a:effectLst/>
                          <a:latin typeface="Times New Roman"/>
                          <a:ea typeface="Arial"/>
                          <a:cs typeface="Times New Roman"/>
                        </a:rPr>
                        <a:t>Thể loại: ……………………………………………………………….</a:t>
                      </a:r>
                    </a:p>
                    <a:p>
                      <a:pPr marL="0" indent="0">
                        <a:lnSpc>
                          <a:spcPct val="200000"/>
                        </a:lnSpc>
                        <a:spcAft>
                          <a:spcPts val="0"/>
                        </a:spcAft>
                        <a:buFontTx/>
                        <a:buNone/>
                      </a:pPr>
                      <a:r>
                        <a:rPr lang="en-US" sz="1400" b="1">
                          <a:solidFill>
                            <a:srgbClr val="FF0000"/>
                          </a:solidFill>
                          <a:effectLst/>
                          <a:latin typeface="Times New Roman"/>
                          <a:ea typeface="Arial"/>
                          <a:cs typeface="Times New Roman"/>
                        </a:rPr>
                        <a:t>-</a:t>
                      </a:r>
                      <a:r>
                        <a:rPr lang="en-US" sz="1400" b="1" baseline="0">
                          <a:solidFill>
                            <a:srgbClr val="FF0000"/>
                          </a:solidFill>
                          <a:effectLst/>
                          <a:latin typeface="Times New Roman"/>
                          <a:ea typeface="Arial"/>
                          <a:cs typeface="Times New Roman"/>
                        </a:rPr>
                        <a:t> </a:t>
                      </a:r>
                      <a:r>
                        <a:rPr lang="en-US" sz="1600" b="1">
                          <a:solidFill>
                            <a:srgbClr val="FF0000"/>
                          </a:solidFill>
                          <a:effectLst/>
                          <a:latin typeface="Times New Roman"/>
                          <a:ea typeface="Arial"/>
                          <a:cs typeface="Times New Roman"/>
                        </a:rPr>
                        <a:t>Phương</a:t>
                      </a:r>
                      <a:r>
                        <a:rPr lang="en-US" sz="1400" b="1">
                          <a:solidFill>
                            <a:srgbClr val="FF0000"/>
                          </a:solidFill>
                          <a:effectLst/>
                          <a:latin typeface="Times New Roman"/>
                          <a:ea typeface="Arial"/>
                          <a:cs typeface="Times New Roman"/>
                        </a:rPr>
                        <a:t> thức biểu đạt chính:………………………………………</a:t>
                      </a:r>
                      <a:endParaRPr lang="vi-VN" sz="1400" b="1">
                        <a:solidFill>
                          <a:srgbClr val="FF0000"/>
                        </a:solidFill>
                        <a:effectLst/>
                        <a:latin typeface="Arial"/>
                        <a:ea typeface="Arial"/>
                        <a:cs typeface="Times New Roman"/>
                      </a:endParaRPr>
                    </a:p>
                    <a:p>
                      <a:pPr>
                        <a:lnSpc>
                          <a:spcPct val="200000"/>
                        </a:lnSpc>
                        <a:spcAft>
                          <a:spcPts val="0"/>
                        </a:spcAft>
                      </a:pPr>
                      <a:r>
                        <a:rPr lang="en-US" sz="1400" b="1">
                          <a:solidFill>
                            <a:srgbClr val="FF0000"/>
                          </a:solidFill>
                          <a:effectLst/>
                          <a:latin typeface="Times New Roman"/>
                          <a:ea typeface="Arial"/>
                          <a:cs typeface="Times New Roman"/>
                        </a:rPr>
                        <a:t>- Ngôi kể:………………………………………………………………</a:t>
                      </a:r>
                      <a:r>
                        <a:rPr lang="en-US" sz="1400" b="1" baseline="0">
                          <a:solidFill>
                            <a:srgbClr val="FF0000"/>
                          </a:solidFill>
                          <a:effectLst/>
                          <a:latin typeface="Arial"/>
                          <a:ea typeface="Arial"/>
                          <a:cs typeface="Times New Roman"/>
                        </a:rPr>
                        <a:t>    </a:t>
                      </a:r>
                      <a:r>
                        <a:rPr lang="en-US" sz="1400" b="1">
                          <a:solidFill>
                            <a:srgbClr val="FF0000"/>
                          </a:solidFill>
                          <a:effectLst/>
                          <a:latin typeface="Times New Roman"/>
                          <a:ea typeface="Arial"/>
                          <a:cs typeface="Times New Roman"/>
                        </a:rPr>
                        <a:t>- Bố cục: </a:t>
                      </a:r>
                      <a:endParaRPr lang="vi-VN" sz="1400" b="1">
                        <a:solidFill>
                          <a:srgbClr val="FF0000"/>
                        </a:solidFill>
                        <a:effectLst/>
                        <a:latin typeface="Arial"/>
                        <a:ea typeface="Arial"/>
                        <a:cs typeface="Times New Roman"/>
                      </a:endParaRPr>
                    </a:p>
                    <a:p>
                      <a:pPr marL="228600">
                        <a:lnSpc>
                          <a:spcPct val="200000"/>
                        </a:lnSpc>
                        <a:spcAft>
                          <a:spcPts val="0"/>
                        </a:spcAft>
                      </a:pPr>
                      <a:r>
                        <a:rPr lang="en-US" sz="1400" b="1">
                          <a:solidFill>
                            <a:srgbClr val="FF0000"/>
                          </a:solidFill>
                          <a:effectLst/>
                          <a:latin typeface="Times New Roman"/>
                          <a:ea typeface="Arial"/>
                          <a:cs typeface="Times New Roman"/>
                        </a:rPr>
                        <a:t>………………………………………………………………………..</a:t>
                      </a:r>
                      <a:endParaRPr lang="vi-VN" sz="1400" b="1">
                        <a:solidFill>
                          <a:srgbClr val="FF0000"/>
                        </a:solidFill>
                        <a:effectLst/>
                        <a:latin typeface="Arial"/>
                        <a:ea typeface="Arial"/>
                        <a:cs typeface="Times New Roman"/>
                      </a:endParaRPr>
                    </a:p>
                    <a:p>
                      <a:pPr marL="228600">
                        <a:lnSpc>
                          <a:spcPct val="200000"/>
                        </a:lnSpc>
                        <a:spcAft>
                          <a:spcPts val="0"/>
                        </a:spcAft>
                      </a:pPr>
                      <a:r>
                        <a:rPr lang="en-US" sz="1400" b="1">
                          <a:solidFill>
                            <a:srgbClr val="FF0000"/>
                          </a:solidFill>
                          <a:effectLst/>
                          <a:latin typeface="Times New Roman"/>
                          <a:ea typeface="Arial"/>
                          <a:cs typeface="Times New Roman"/>
                        </a:rPr>
                        <a:t>………………………………………………………………………………………………………………………………………………………………………………………………………………………………</a:t>
                      </a:r>
                    </a:p>
                    <a:p>
                      <a:pPr marL="228600">
                        <a:lnSpc>
                          <a:spcPct val="200000"/>
                        </a:lnSpc>
                        <a:spcAft>
                          <a:spcPts val="0"/>
                        </a:spcAft>
                      </a:pPr>
                      <a:r>
                        <a:rPr lang="en-US" sz="1400" b="1">
                          <a:solidFill>
                            <a:srgbClr val="FF0000"/>
                          </a:solidFill>
                          <a:effectLst/>
                          <a:latin typeface="Times New Roman"/>
                          <a:ea typeface="Arial"/>
                          <a:cs typeface="Times New Roman"/>
                        </a:rPr>
                        <a:t>…………………………………………………………………………………………………………………………………………………</a:t>
                      </a:r>
                      <a:endParaRPr lang="vi-VN" sz="1400" b="1">
                        <a:solidFill>
                          <a:srgbClr val="FF0000"/>
                        </a:solidFill>
                        <a:effectLst/>
                        <a:latin typeface="Arial"/>
                        <a:ea typeface="Arial"/>
                        <a:cs typeface="Times New Roman"/>
                      </a:endParaRPr>
                    </a:p>
                  </a:txBody>
                  <a:tcPr marL="33301" marR="33301" marT="0" marB="0">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0000"/>
                  </a:ext>
                </a:extLst>
              </a:tr>
            </a:tbl>
          </a:graphicData>
        </a:graphic>
      </p:graphicFrame>
      <p:sp>
        <p:nvSpPr>
          <p:cNvPr id="9" name="Rectangle 2"/>
          <p:cNvSpPr>
            <a:spLocks noChangeArrowheads="1"/>
          </p:cNvSpPr>
          <p:nvPr/>
        </p:nvSpPr>
        <p:spPr bwMode="auto">
          <a:xfrm>
            <a:off x="4622800" y="144145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endParaRPr lang="vi-VN">
              <a:solidFill>
                <a:prstClr val="black"/>
              </a:solidFill>
              <a:cs typeface="Arial" pitchFamily="34" charset="0"/>
            </a:endParaRPr>
          </a:p>
        </p:txBody>
      </p:sp>
    </p:spTree>
    <p:extLst>
      <p:ext uri="{BB962C8B-B14F-4D97-AF65-F5344CB8AC3E}">
        <p14:creationId xmlns:p14="http://schemas.microsoft.com/office/powerpoint/2010/main" val="28082039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Administrator\Desktop\ph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6260" y="203812"/>
            <a:ext cx="7866044" cy="63622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697301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1833</TotalTime>
  <Words>902</Words>
  <Application>Microsoft Office PowerPoint</Application>
  <PresentationFormat>Widescreen</PresentationFormat>
  <Paragraphs>193</Paragraphs>
  <Slides>26</Slides>
  <Notes>5</Notes>
  <HiddenSlides>0</HiddenSlides>
  <MMClips>2</MMClips>
  <ScaleCrop>false</ScaleCrop>
  <HeadingPairs>
    <vt:vector size="8" baseType="variant">
      <vt:variant>
        <vt:lpstr>Fonts Used</vt:lpstr>
      </vt:variant>
      <vt:variant>
        <vt:i4>8</vt:i4>
      </vt:variant>
      <vt:variant>
        <vt:lpstr>Theme</vt:lpstr>
      </vt:variant>
      <vt:variant>
        <vt:i4>9</vt:i4>
      </vt:variant>
      <vt:variant>
        <vt:lpstr>Embedded OLE Servers</vt:lpstr>
      </vt:variant>
      <vt:variant>
        <vt:i4>1</vt:i4>
      </vt:variant>
      <vt:variant>
        <vt:lpstr>Slide Titles</vt:lpstr>
      </vt:variant>
      <vt:variant>
        <vt:i4>26</vt:i4>
      </vt:variant>
    </vt:vector>
  </HeadingPairs>
  <TitlesOfParts>
    <vt:vector size="44" baseType="lpstr">
      <vt:lpstr>.VnBlack</vt:lpstr>
      <vt:lpstr>Arial</vt:lpstr>
      <vt:lpstr>Calibri</vt:lpstr>
      <vt:lpstr>Calibri Light</vt:lpstr>
      <vt:lpstr>Old English Text MT</vt:lpstr>
      <vt:lpstr>Times New Roman</vt:lpstr>
      <vt:lpstr>UTM Swiss Condensed</vt:lpstr>
      <vt:lpstr>Wingdings</vt:lpstr>
      <vt:lpstr>Office Theme</vt:lpstr>
      <vt:lpstr>1_Office Theme</vt:lpstr>
      <vt:lpstr>2_Office Theme</vt:lpstr>
      <vt:lpstr>3_Office Theme</vt:lpstr>
      <vt:lpstr>4_Office Theme</vt:lpstr>
      <vt:lpstr>6_Office Theme</vt:lpstr>
      <vt:lpstr>7_Office Theme</vt:lpstr>
      <vt:lpstr>5_Office Theme</vt:lpstr>
      <vt:lpstr>8_Office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my teasee</cp:lastModifiedBy>
  <cp:revision>180</cp:revision>
  <dcterms:created xsi:type="dcterms:W3CDTF">2021-06-21T13:44:28Z</dcterms:created>
  <dcterms:modified xsi:type="dcterms:W3CDTF">2025-05-26T15:17:13Z</dcterms:modified>
</cp:coreProperties>
</file>