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4" r:id="rId2"/>
    <p:sldId id="257" r:id="rId3"/>
    <p:sldId id="259" r:id="rId4"/>
    <p:sldId id="269" r:id="rId5"/>
    <p:sldId id="271" r:id="rId6"/>
    <p:sldId id="273" r:id="rId7"/>
    <p:sldId id="275" r:id="rId8"/>
    <p:sldId id="277" r:id="rId9"/>
    <p:sldId id="278" r:id="rId10"/>
    <p:sldId id="261" r:id="rId11"/>
    <p:sldId id="279" r:id="rId12"/>
    <p:sldId id="280" r:id="rId13"/>
    <p:sldId id="268" r:id="rId14"/>
    <p:sldId id="282" r:id="rId15"/>
    <p:sldId id="301" r:id="rId16"/>
    <p:sldId id="272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gif"/><Relationship Id="rId7" Type="http://schemas.openxmlformats.org/officeDocument/2006/relationships/image" Target="../media/image1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28.gif"/><Relationship Id="rId4" Type="http://schemas.openxmlformats.org/officeDocument/2006/relationships/image" Target="../media/image24.gif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>
            <a:extLst>
              <a:ext uri="{FF2B5EF4-FFF2-40B4-BE49-F238E27FC236}">
                <a16:creationId xmlns:a16="http://schemas.microsoft.com/office/drawing/2014/main" xmlns="" id="{044F062D-E542-4A9A-B398-E9134FEC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>
            <a:extLst>
              <a:ext uri="{FF2B5EF4-FFF2-40B4-BE49-F238E27FC236}">
                <a16:creationId xmlns:a16="http://schemas.microsoft.com/office/drawing/2014/main" xmlns="" id="{7E68A7BC-71BA-48E5-9FAB-E801B5CEB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1752600"/>
            <a:ext cx="6677025" cy="742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ea typeface="+mj-lt"/>
                <a:cs typeface="+mj-lt"/>
              </a:rPr>
              <a:t>NHIỆT LIỆT CHÀO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08:10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08:10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08:10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08:10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08:10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08:10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xmlns="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xmlns="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xmlns="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xmlns="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xmlns="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68356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373010">
            <a:off x="565166" y="664505"/>
            <a:ext cx="10737849" cy="38783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31"/>
              </a:avLst>
            </a:prstTxWarp>
          </a:bodyPr>
          <a:lstStyle/>
          <a:p>
            <a:pPr algn="ctr"/>
            <a:r>
              <a:rPr lang="vi-VN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cảm ơn các quý thầy cô!</a:t>
            </a:r>
            <a:endParaRPr lang="en-US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</p:txBody>
      </p:sp>
    </p:spTree>
    <p:extLst>
      <p:ext uri="{BB962C8B-B14F-4D97-AF65-F5344CB8AC3E}">
        <p14:creationId xmlns:p14="http://schemas.microsoft.com/office/powerpoint/2010/main" val="324495614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xmlns="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xmlns="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xmlns="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xmlns="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xmlns="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xmlns="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xmlns="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xmlns="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xmlns="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xmlns="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xmlns="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xmlns="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xmlns="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xmlns="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xmlns="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xmlns="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xmlns="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xmlns="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xmlns="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xmlns="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xmlns="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xmlns="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xmlns="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xmlns="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xmlns="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xmlns="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xmlns="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xmlns="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xmlns="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04FEAE-DDC7-4DA3-9661-1E2951C354CD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xmlns="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xmlns="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xmlns="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xmlns="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xmlns="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xmlns="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xmlns="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xmlns="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xmlns="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xmlns="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xmlns="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xmlns="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xmlns="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xmlns="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xmlns="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xmlns="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45A4650A-226B-4744-8106-73473E706E72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xmlns="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xmlns="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xmlns="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xmlns="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xmlns="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xmlns="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xmlns="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xmlns="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xmlns="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xmlns="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xmlns="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xmlns="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xmlns="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xmlns="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xmlns="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xmlns="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xmlns="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xmlns="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xmlns="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xmlns="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xmlns="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xmlns="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xmlns="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xmlns="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xmlns="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xmlns="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xmlns="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xmlns="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xmlns="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xmlns="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xmlns="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xmlns="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xmlns="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xmlns="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xmlns="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xmlns="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xmlns="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xmlns="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xmlns="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xmlns="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xmlns="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xmlns="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xmlns="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xmlns="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xmlns="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xmlns="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xmlns="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A269F0B-A804-44E2-BF9C-71BE5BCF4853}"/>
              </a:ext>
            </a:extLst>
          </p:cNvPr>
          <p:cNvSpPr/>
          <p:nvPr/>
        </p:nvSpPr>
        <p:spPr>
          <a:xfrm>
            <a:off x="648721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xmlns="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xmlns="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xmlns="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xmlns="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xmlns="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xmlns="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xmlns="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xmlns="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xmlns="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xmlns="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xmlns="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xmlns="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xmlns="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xmlns="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xmlns="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xmlns="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2" grpId="0" animBg="1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xmlns="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xmlns="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xmlns="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xmlns="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xmlns="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xmlns="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xmlns="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xmlns="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xmlns="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xmlns="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xmlns="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xmlns="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xmlns="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xmlns="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xmlns="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xmlns="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xmlns="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xmlns="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xmlns="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xmlns="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xmlns="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xmlns="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xmlns="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xmlns="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xmlns="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xmlns="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xmlns="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xmlns="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xmlns="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xmlns="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xmlns="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xmlns="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xmlns="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1563</Words>
  <Application>Microsoft Office PowerPoint</Application>
  <PresentationFormat>Custom</PresentationFormat>
  <Paragraphs>336</Paragraphs>
  <Slides>18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MINH</dc:creator>
  <cp:lastModifiedBy>TNC</cp:lastModifiedBy>
  <cp:revision>29</cp:revision>
  <dcterms:created xsi:type="dcterms:W3CDTF">2021-08-17T08:47:30Z</dcterms:created>
  <dcterms:modified xsi:type="dcterms:W3CDTF">2021-09-20T04:16:43Z</dcterms:modified>
</cp:coreProperties>
</file>