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701" r:id="rId6"/>
  </p:sldMasterIdLst>
  <p:notesMasterIdLst>
    <p:notesMasterId r:id="rId41"/>
  </p:notesMasterIdLst>
  <p:sldIdLst>
    <p:sldId id="453" r:id="rId7"/>
    <p:sldId id="293" r:id="rId8"/>
    <p:sldId id="444" r:id="rId9"/>
    <p:sldId id="316" r:id="rId10"/>
    <p:sldId id="317" r:id="rId11"/>
    <p:sldId id="454" r:id="rId12"/>
    <p:sldId id="319" r:id="rId13"/>
    <p:sldId id="445" r:id="rId14"/>
    <p:sldId id="321" r:id="rId15"/>
    <p:sldId id="323" r:id="rId16"/>
    <p:sldId id="449" r:id="rId17"/>
    <p:sldId id="450" r:id="rId18"/>
    <p:sldId id="322" r:id="rId19"/>
    <p:sldId id="451" r:id="rId20"/>
    <p:sldId id="452" r:id="rId21"/>
    <p:sldId id="329" r:id="rId22"/>
    <p:sldId id="330" r:id="rId23"/>
    <p:sldId id="335" r:id="rId24"/>
    <p:sldId id="331" r:id="rId25"/>
    <p:sldId id="342" r:id="rId26"/>
    <p:sldId id="333" r:id="rId27"/>
    <p:sldId id="334" r:id="rId28"/>
    <p:sldId id="336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455" r:id="rId38"/>
    <p:sldId id="340" r:id="rId39"/>
    <p:sldId id="34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D1A3DB-E97E-4281-89E4-A0A4D6B19554}">
          <p14:sldIdLst>
            <p14:sldId id="453"/>
            <p14:sldId id="293"/>
          </p14:sldIdLst>
        </p14:section>
        <p14:section name="Mở đầu" id="{DA996E30-C188-4969-8683-743B44710901}">
          <p14:sldIdLst>
            <p14:sldId id="444"/>
            <p14:sldId id="316"/>
            <p14:sldId id="317"/>
            <p14:sldId id="454"/>
            <p14:sldId id="319"/>
            <p14:sldId id="445"/>
            <p14:sldId id="321"/>
            <p14:sldId id="323"/>
            <p14:sldId id="449"/>
            <p14:sldId id="450"/>
            <p14:sldId id="322"/>
            <p14:sldId id="451"/>
            <p14:sldId id="452"/>
            <p14:sldId id="329"/>
            <p14:sldId id="330"/>
            <p14:sldId id="335"/>
            <p14:sldId id="331"/>
            <p14:sldId id="342"/>
            <p14:sldId id="333"/>
            <p14:sldId id="334"/>
            <p14:sldId id="336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455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3CDFE6"/>
    <a:srgbClr val="A7FDFF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79" d="100"/>
          <a:sy n="79" d="100"/>
        </p:scale>
        <p:origin x="998" y="3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62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nội dung toàn bộ bài học, đi vào chi tiết tiết học phần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0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hoạt động cặp đôi và đứng tại chỗ báo cáo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1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phát biểu</a:t>
            </a:r>
          </a:p>
          <a:p>
            <a:r>
              <a:rPr lang="en-US"/>
              <a:t>GV nêu quy ước và cách ký hiệu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08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BC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r>
              <a:rPr lang="en-US" dirty="0"/>
              <a:t>BCNN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9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lời giài bài tập Ví dụ 1 và làm bài tập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Làm LT2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7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BCNN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(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)</a:t>
            </a:r>
          </a:p>
          <a:p>
            <a:r>
              <a:rPr lang="en-US" dirty="0" err="1"/>
              <a:t>Chiếu</a:t>
            </a:r>
            <a:r>
              <a:rPr lang="en-US" dirty="0"/>
              <a:t> KQ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8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E668-889D-00AC-C0F2-23828DAC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0BC0-DD12-454C-8067-676EA2670805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2D828-8649-B5DE-3857-F38C67B8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C6C1-28F3-516A-27B4-0DBA8DAB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D8946-D6A2-438A-AE9C-37875F7E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57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C000-7092-18FD-5B40-49FA9D79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CC4C8-8301-4062-8E18-B164ED1A2819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097A-B27A-4638-1B5A-3968B2A7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86053-7569-B479-7134-3CB9F9061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F8514-03E7-4603-AB50-DB573E64B7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099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4F876-18E1-5D38-DCBE-55EEADF4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59328-0426-4327-A2BE-71187F14166D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F6487-A2C2-9291-AE32-6FB2D2E0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68F5-3EE2-6373-0E9E-82FB0711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657F-CB55-41DA-866C-FB9BAA96C7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96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9FA9E0-14C6-2E98-C46E-1B897351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3C8E-6ECF-4738-86CC-F42815E1EE0F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92B3B8-0DFC-C447-1AD2-5A8B19C4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FF8672-E6E3-2541-0983-9CA71B50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8EE0B-0838-406E-BE1D-268A207B6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59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F9E8F4-0EDD-2E45-ECA9-4808B487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2784E-B484-4CB4-80B9-C4548A02F4BF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1E03FD-EC8A-82C9-0CB3-0BB5BF1F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A82743-C07B-E7EA-A12D-E5C035E6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2767B-52D9-42D7-8B37-1C2483BF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916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BA93FF-59B0-2A24-1144-5E678AC9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92D5-869A-4068-936B-085B333D2BD4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D58B49-8E3C-0AF3-DD19-91AF8542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B9028B-2C63-26C5-2DD6-9D3EB482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D6B2A-275A-4C98-A5BA-E239AA9F6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400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F89179-8BC1-E84F-9E6F-C9E1741B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2F088-372A-47E3-A872-E461B14B699C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81FBA7-B265-1421-BE81-7559C1C6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123F05-462C-F62B-8ECA-FBD0F142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39929-230B-4CB8-9C24-FDD8429C5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7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22C88E-EAB0-35E9-E9B8-685FEFE8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8452-9CB4-4686-BFC3-B76F19E2EB58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98B411-C423-4C31-9F8E-1B74D902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C92C15-66E4-E680-D0EB-6BCCA2BD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CC142-0449-4AFD-BEA6-65699CDDA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62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F55872-62E7-4332-2F45-7F131654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3B7DD-31B2-464D-ACDB-DE709AD938CD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A71D52-FECE-51D2-7611-A497660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3D9CC4-9E20-F89F-C105-63C6C484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ACEAB-488F-4EA5-81F9-77EDE60CB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873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6C86B-0E90-61A8-C9F3-ADBBC64F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39E99-878F-43A7-9034-EF9E366BAAC6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D5AF3-D078-8513-FFE3-49F14119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DF856-7A58-21C4-2302-092CED1E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5A26F-0653-4EDF-BAF5-515FE2E7FD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917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C18D-DCF1-2D79-06BB-4DD5012B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313E-D6DD-449C-8566-AB4C74AF2581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0CA0A-0DAF-47FA-E2E5-EAAC8361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81418-334E-A6F0-8303-9DFE0E67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57327-2866-4813-B7DE-18EF54741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08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16/11/2024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546D45-22E7-C99F-F0E6-9CAD7CA98B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7962FBC-DF9C-3305-3A3F-EB36EAFB15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CB337-1AE3-4DC5-9D22-F42D3339C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9175DF-AC7F-40CF-AA40-55C2A660AB16}" type="datetimeFigureOut">
              <a:rPr lang="en-US"/>
              <a:pPr>
                <a:defRPr/>
              </a:pPr>
              <a:t>16/11/2024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E6003-DF42-7DF0-E5AB-180F3FF2B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1AB81-3D91-C52E-6A3E-9D626E24E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E585607-104E-4E79-AE6E-5767FAEC7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2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3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audio" Target="../media/media5.mp3"/><Relationship Id="rId16" Type="http://schemas.openxmlformats.org/officeDocument/2006/relationships/slide" Target="slide1.xml"/><Relationship Id="rId1" Type="http://schemas.microsoft.com/office/2007/relationships/media" Target="../media/media5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5" Type="http://schemas.microsoft.com/office/2007/relationships/hdphoto" Target="../media/hdphoto7.wdp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slide" Target="slide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openxmlformats.org/officeDocument/2006/relationships/slide" Target="slide1.xml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openxmlformats.org/officeDocument/2006/relationships/slide" Target="slide1.xml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2.wdp"/><Relationship Id="rId5" Type="http://schemas.openxmlformats.org/officeDocument/2006/relationships/slide" Target="slide1.xml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2.wdp"/><Relationship Id="rId5" Type="http://schemas.openxmlformats.org/officeDocument/2006/relationships/slide" Target="slide1.xml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7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7.mp4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0" y="232099"/>
            <a:ext cx="993548" cy="846506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91" y="2810735"/>
            <a:ext cx="12053975" cy="367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F4A8A7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31" y="126611"/>
            <a:ext cx="887354" cy="88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 - Nen chinh 1 - Smile-Smile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8592" y="4286603"/>
            <a:ext cx="228600" cy="228600"/>
          </a:xfrm>
          <a:prstGeom prst="rect">
            <a:avLst/>
          </a:prstGeom>
        </p:spPr>
      </p:pic>
      <p:sp>
        <p:nvSpPr>
          <p:cNvPr id="7" name="Channel Name">
            <a:extLst>
              <a:ext uri="{FF2B5EF4-FFF2-40B4-BE49-F238E27FC236}">
                <a16:creationId xmlns:a16="http://schemas.microsoft.com/office/drawing/2014/main" id="{4D2FE78E-42E4-4CC6-A9D5-9751BDFDC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778" y="1387623"/>
            <a:ext cx="9231652" cy="66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978C0-0E03-24BE-DCC1-ED0EB0E06816}"/>
              </a:ext>
            </a:extLst>
          </p:cNvPr>
          <p:cNvSpPr txBox="1"/>
          <p:nvPr/>
        </p:nvSpPr>
        <p:spPr>
          <a:xfrm>
            <a:off x="3295650" y="3099230"/>
            <a:ext cx="5715000" cy="262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75"/>
              </a:lnSpc>
            </a:pPr>
            <a:endParaRPr lang="en-US" sz="1500" dirty="0"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71796-CB2E-A785-2426-9C8771B46B3B}"/>
              </a:ext>
            </a:extLst>
          </p:cNvPr>
          <p:cNvSpPr txBox="1"/>
          <p:nvPr/>
        </p:nvSpPr>
        <p:spPr>
          <a:xfrm>
            <a:off x="1662162" y="2400985"/>
            <a:ext cx="9524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VN-Hole Hearted" panose="020B0A06020104020203" pitchFamily="34" charset="0"/>
              </a:rPr>
              <a:t>VỀ DỰ GIỜ CHUYÊN ĐỀ CẤP LIÊN TRƯỜNG MÔN TOÁN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7C568-67D3-DA70-1882-24911728A69A}"/>
              </a:ext>
            </a:extLst>
          </p:cNvPr>
          <p:cNvSpPr txBox="1"/>
          <p:nvPr/>
        </p:nvSpPr>
        <p:spPr>
          <a:xfrm>
            <a:off x="3858936" y="4647330"/>
            <a:ext cx="5494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SVN-Olivier" panose="02040603050506020204" pitchFamily="18" charset="0"/>
              </a:rPr>
              <a:t>GV </a:t>
            </a:r>
            <a:r>
              <a:rPr lang="en-US" sz="2200" dirty="0" err="1">
                <a:solidFill>
                  <a:srgbClr val="FF0000"/>
                </a:solidFill>
                <a:latin typeface="SVN-Olivier" panose="02040603050506020204" pitchFamily="18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SVN-Olivier" panose="0204060305050602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VN-Olivier" panose="02040603050506020204" pitchFamily="18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SVN-Olivier" panose="02040603050506020204" pitchFamily="18" charset="0"/>
              </a:rPr>
              <a:t>: NGUYỄN THỊ VÂN ANH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SVN-Olivier" panose="02040603050506020204" pitchFamily="18" charset="0"/>
              </a:rPr>
              <a:t>Trường</a:t>
            </a:r>
            <a:r>
              <a:rPr lang="en-US" sz="2200" dirty="0">
                <a:solidFill>
                  <a:srgbClr val="FF0000"/>
                </a:solidFill>
                <a:latin typeface="SVN-Olivier" panose="02040603050506020204" pitchFamily="18" charset="0"/>
              </a:rPr>
              <a:t>: THCS </a:t>
            </a:r>
            <a:r>
              <a:rPr lang="en-US" sz="2200" dirty="0" err="1">
                <a:solidFill>
                  <a:srgbClr val="FF0000"/>
                </a:solidFill>
                <a:latin typeface="SVN-Olivier" panose="02040603050506020204" pitchFamily="18" charset="0"/>
              </a:rPr>
              <a:t>Ngô</a:t>
            </a:r>
            <a:r>
              <a:rPr lang="en-US" sz="2200" dirty="0">
                <a:solidFill>
                  <a:srgbClr val="FF0000"/>
                </a:solidFill>
                <a:latin typeface="SVN-Olivier" panose="020406030505060202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VN-Olivier" panose="02040603050506020204" pitchFamily="18" charset="0"/>
              </a:rPr>
              <a:t>Quyền</a:t>
            </a:r>
            <a:endParaRPr lang="en-US" sz="2200" dirty="0">
              <a:solidFill>
                <a:srgbClr val="FF0000"/>
              </a:solidFill>
              <a:latin typeface="SVN-Olivi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3">
            <a:extLst>
              <a:ext uri="{FF2B5EF4-FFF2-40B4-BE49-F238E27FC236}">
                <a16:creationId xmlns:a16="http://schemas.microsoft.com/office/drawing/2014/main" id="{7AC3D8B3-70A4-B25E-92CC-BD82CA565D3D}"/>
              </a:ext>
            </a:extLst>
          </p:cNvPr>
          <p:cNvSpPr/>
          <p:nvPr/>
        </p:nvSpPr>
        <p:spPr>
          <a:xfrm>
            <a:off x="268218" y="1299211"/>
            <a:ext cx="11692038" cy="5048578"/>
          </a:xfrm>
          <a:prstGeom prst="roundRect">
            <a:avLst>
              <a:gd name="adj" fmla="val 534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672FC86B-8B46-A08F-70CC-122DD86F3C33}"/>
              </a:ext>
            </a:extLst>
          </p:cNvPr>
          <p:cNvSpPr txBox="1"/>
          <p:nvPr/>
        </p:nvSpPr>
        <p:spPr>
          <a:xfrm>
            <a:off x="1323551" y="3774380"/>
            <a:ext cx="77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99467C03-236E-971A-4778-A83184122CBE}"/>
              </a:ext>
            </a:extLst>
          </p:cNvPr>
          <p:cNvSpPr txBox="1"/>
          <p:nvPr/>
        </p:nvSpPr>
        <p:spPr>
          <a:xfrm>
            <a:off x="1147900" y="4537803"/>
            <a:ext cx="4335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 (4, 3).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3209C981-45E0-30F9-304E-4C9A5536D59C}"/>
              </a:ext>
            </a:extLst>
          </p:cNvPr>
          <p:cNvSpPr txBox="1"/>
          <p:nvPr/>
        </p:nvSpPr>
        <p:spPr>
          <a:xfrm>
            <a:off x="1304519" y="5377212"/>
            <a:ext cx="33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 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7A92844C-664D-6AED-C3C3-BB8C5467BC50}"/>
              </a:ext>
            </a:extLst>
          </p:cNvPr>
          <p:cNvGraphicFramePr>
            <a:graphicFrameLocks noGrp="1"/>
          </p:cNvGraphicFramePr>
          <p:nvPr/>
        </p:nvGraphicFramePr>
        <p:xfrm>
          <a:off x="3320296" y="2375919"/>
          <a:ext cx="73890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sp>
        <p:nvSpPr>
          <p:cNvPr id="14" name="TextBox 17">
            <a:extLst>
              <a:ext uri="{FF2B5EF4-FFF2-40B4-BE49-F238E27FC236}">
                <a16:creationId xmlns:a16="http://schemas.microsoft.com/office/drawing/2014/main" id="{DFBD927E-E868-AE98-D64C-C48F9F66E451}"/>
              </a:ext>
            </a:extLst>
          </p:cNvPr>
          <p:cNvSpPr txBox="1"/>
          <p:nvPr/>
        </p:nvSpPr>
        <p:spPr>
          <a:xfrm>
            <a:off x="1175297" y="1635300"/>
            <a:ext cx="9091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6" name="Table 24">
            <a:extLst>
              <a:ext uri="{FF2B5EF4-FFF2-40B4-BE49-F238E27FC236}">
                <a16:creationId xmlns:a16="http://schemas.microsoft.com/office/drawing/2014/main" id="{0DA169D0-D15A-E32B-D895-40225D154414}"/>
              </a:ext>
            </a:extLst>
          </p:cNvPr>
          <p:cNvGraphicFramePr>
            <a:graphicFrameLocks noGrp="1"/>
          </p:cNvGraphicFramePr>
          <p:nvPr/>
        </p:nvGraphicFramePr>
        <p:xfrm>
          <a:off x="3320296" y="2375937"/>
          <a:ext cx="73890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A4D99785-2FFA-8D75-BE2A-DF6112FA0D0C}"/>
              </a:ext>
            </a:extLst>
          </p:cNvPr>
          <p:cNvSpPr/>
          <p:nvPr/>
        </p:nvSpPr>
        <p:spPr>
          <a:xfrm>
            <a:off x="4803753" y="2374903"/>
            <a:ext cx="728399" cy="5709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EB4018-4241-03C6-455B-52412EC6033E}"/>
              </a:ext>
            </a:extLst>
          </p:cNvPr>
          <p:cNvSpPr/>
          <p:nvPr/>
        </p:nvSpPr>
        <p:spPr>
          <a:xfrm>
            <a:off x="5542479" y="2955219"/>
            <a:ext cx="728399" cy="5651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5ACEA1-C70E-5459-2755-AEEFE9AFFD7E}"/>
              </a:ext>
            </a:extLst>
          </p:cNvPr>
          <p:cNvSpPr/>
          <p:nvPr/>
        </p:nvSpPr>
        <p:spPr>
          <a:xfrm>
            <a:off x="7013870" y="2387244"/>
            <a:ext cx="728419" cy="5492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94154D-C9B3-7C00-E4DE-690CBFA67697}"/>
              </a:ext>
            </a:extLst>
          </p:cNvPr>
          <p:cNvSpPr/>
          <p:nvPr/>
        </p:nvSpPr>
        <p:spPr>
          <a:xfrm>
            <a:off x="8493062" y="2955219"/>
            <a:ext cx="728400" cy="5651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834F3-54F0-6C59-7DB0-E1F2F4026415}"/>
              </a:ext>
            </a:extLst>
          </p:cNvPr>
          <p:cNvSpPr/>
          <p:nvPr/>
        </p:nvSpPr>
        <p:spPr>
          <a:xfrm>
            <a:off x="8833507" y="3778463"/>
            <a:ext cx="752341" cy="5048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E11D2-27DC-66A3-6F26-15C1F05E70B4}"/>
              </a:ext>
            </a:extLst>
          </p:cNvPr>
          <p:cNvSpPr/>
          <p:nvPr/>
        </p:nvSpPr>
        <p:spPr>
          <a:xfrm>
            <a:off x="7851834" y="3778463"/>
            <a:ext cx="752341" cy="504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AA009D-C083-3B10-7712-7321FF55F109}"/>
              </a:ext>
            </a:extLst>
          </p:cNvPr>
          <p:cNvSpPr/>
          <p:nvPr/>
        </p:nvSpPr>
        <p:spPr>
          <a:xfrm>
            <a:off x="4103817" y="5377212"/>
            <a:ext cx="752341" cy="504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91D61A-9554-062F-5DC6-E7DE610BBC9D}"/>
              </a:ext>
            </a:extLst>
          </p:cNvPr>
          <p:cNvSpPr txBox="1"/>
          <p:nvPr/>
        </p:nvSpPr>
        <p:spPr>
          <a:xfrm>
            <a:off x="268218" y="296361"/>
            <a:ext cx="1972063" cy="661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tập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9" name="Table 8">
            <a:extLst>
              <a:ext uri="{FF2B5EF4-FFF2-40B4-BE49-F238E27FC236}">
                <a16:creationId xmlns:a16="http://schemas.microsoft.com/office/drawing/2014/main" id="{F3013C5A-84AE-1238-A41B-1049FB06D00C}"/>
              </a:ext>
            </a:extLst>
          </p:cNvPr>
          <p:cNvGraphicFramePr>
            <a:graphicFrameLocks noGrp="1"/>
          </p:cNvGraphicFramePr>
          <p:nvPr/>
        </p:nvGraphicFramePr>
        <p:xfrm>
          <a:off x="466198" y="2382755"/>
          <a:ext cx="284963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631">
                  <a:extLst>
                    <a:ext uri="{9D8B030D-6E8A-4147-A177-3AD203B41FA5}">
                      <a16:colId xmlns:a16="http://schemas.microsoft.com/office/drawing/2014/main" val="2651050439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48855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536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017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53">
            <a:extLst>
              <a:ext uri="{FF2B5EF4-FFF2-40B4-BE49-F238E27FC236}">
                <a16:creationId xmlns:a16="http://schemas.microsoft.com/office/drawing/2014/main" id="{D8370BB5-D2F4-65AD-4CF8-5D36EBCCA0BF}"/>
              </a:ext>
            </a:extLst>
          </p:cNvPr>
          <p:cNvSpPr/>
          <p:nvPr/>
        </p:nvSpPr>
        <p:spPr>
          <a:xfrm>
            <a:off x="361033" y="1076447"/>
            <a:ext cx="11586825" cy="5683168"/>
          </a:xfrm>
          <a:prstGeom prst="roundRect">
            <a:avLst>
              <a:gd name="adj" fmla="val 534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28386C4B-DE2B-8D85-32A5-1A0FE41CE102}"/>
              </a:ext>
            </a:extLst>
          </p:cNvPr>
          <p:cNvGraphicFramePr>
            <a:graphicFrameLocks noGrp="1"/>
          </p:cNvGraphicFramePr>
          <p:nvPr/>
        </p:nvGraphicFramePr>
        <p:xfrm>
          <a:off x="4052549" y="1774551"/>
          <a:ext cx="73890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3A27BFF7-E41A-9AA6-E8B4-CDF5ADE0807F}"/>
              </a:ext>
            </a:extLst>
          </p:cNvPr>
          <p:cNvGraphicFramePr>
            <a:graphicFrameLocks noGrp="1"/>
          </p:cNvGraphicFramePr>
          <p:nvPr/>
        </p:nvGraphicFramePr>
        <p:xfrm>
          <a:off x="988530" y="1773505"/>
          <a:ext cx="3070307" cy="116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307">
                  <a:extLst>
                    <a:ext uri="{9D8B030D-6E8A-4147-A177-3AD203B41FA5}">
                      <a16:colId xmlns:a16="http://schemas.microsoft.com/office/drawing/2014/main" val="2651050439"/>
                    </a:ext>
                  </a:extLst>
                </a:gridCol>
              </a:tblGrid>
              <a:tr h="58254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488555"/>
                  </a:ext>
                </a:extLst>
              </a:tr>
              <a:tr h="58254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536468"/>
                  </a:ext>
                </a:extLst>
              </a:tr>
            </a:tbl>
          </a:graphicData>
        </a:graphic>
      </p:graphicFrame>
      <p:graphicFrame>
        <p:nvGraphicFramePr>
          <p:cNvPr id="27" name="Table 10">
            <a:extLst>
              <a:ext uri="{FF2B5EF4-FFF2-40B4-BE49-F238E27FC236}">
                <a16:creationId xmlns:a16="http://schemas.microsoft.com/office/drawing/2014/main" id="{FB714A12-11B2-4AA8-1FA6-D0680872CE64}"/>
              </a:ext>
            </a:extLst>
          </p:cNvPr>
          <p:cNvGraphicFramePr>
            <a:graphicFrameLocks noGrp="1"/>
          </p:cNvGraphicFramePr>
          <p:nvPr/>
        </p:nvGraphicFramePr>
        <p:xfrm>
          <a:off x="1081077" y="3732967"/>
          <a:ext cx="10210295" cy="522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295">
                  <a:extLst>
                    <a:ext uri="{9D8B030D-6E8A-4147-A177-3AD203B41FA5}">
                      <a16:colId xmlns:a16="http://schemas.microsoft.com/office/drawing/2014/main" val="1868479854"/>
                    </a:ext>
                  </a:extLst>
                </a:gridCol>
              </a:tblGrid>
              <a:tr h="52225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4, 3, 6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323963"/>
                  </a:ext>
                </a:extLst>
              </a:tr>
            </a:tbl>
          </a:graphicData>
        </a:graphic>
      </p:graphicFrame>
      <p:graphicFrame>
        <p:nvGraphicFramePr>
          <p:cNvPr id="28" name="Table 11">
            <a:extLst>
              <a:ext uri="{FF2B5EF4-FFF2-40B4-BE49-F238E27FC236}">
                <a16:creationId xmlns:a16="http://schemas.microsoft.com/office/drawing/2014/main" id="{A9C233A4-F40C-1F1F-300C-F3DE4A1D4BEE}"/>
              </a:ext>
            </a:extLst>
          </p:cNvPr>
          <p:cNvGraphicFramePr>
            <a:graphicFrameLocks noGrp="1"/>
          </p:cNvGraphicFramePr>
          <p:nvPr/>
        </p:nvGraphicFramePr>
        <p:xfrm>
          <a:off x="997920" y="2939171"/>
          <a:ext cx="3068782" cy="562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82">
                  <a:extLst>
                    <a:ext uri="{9D8B030D-6E8A-4147-A177-3AD203B41FA5}">
                      <a16:colId xmlns:a16="http://schemas.microsoft.com/office/drawing/2014/main" val="2112149480"/>
                    </a:ext>
                  </a:extLst>
                </a:gridCol>
              </a:tblGrid>
              <a:tr h="562878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243978"/>
                  </a:ext>
                </a:extLst>
              </a:tr>
            </a:tbl>
          </a:graphicData>
        </a:graphic>
      </p:graphicFrame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8988523A-E40A-A173-B0E8-CF23F9F4E23B}"/>
              </a:ext>
            </a:extLst>
          </p:cNvPr>
          <p:cNvGraphicFramePr>
            <a:graphicFrameLocks noGrp="1"/>
          </p:cNvGraphicFramePr>
          <p:nvPr/>
        </p:nvGraphicFramePr>
        <p:xfrm>
          <a:off x="4071522" y="2926348"/>
          <a:ext cx="738909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10898061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093705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18646198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2776097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061441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9269021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5036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41162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526149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578162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76014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A86CB03D-2652-D327-FBCD-F229EB0206FC}"/>
              </a:ext>
            </a:extLst>
          </p:cNvPr>
          <p:cNvSpPr txBox="1"/>
          <p:nvPr/>
        </p:nvSpPr>
        <p:spPr>
          <a:xfrm>
            <a:off x="1402510" y="4485225"/>
            <a:ext cx="6526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4, 3, 6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</a:t>
            </a:r>
          </a:p>
        </p:txBody>
      </p:sp>
      <p:graphicFrame>
        <p:nvGraphicFramePr>
          <p:cNvPr id="31" name="Table 22">
            <a:extLst>
              <a:ext uri="{FF2B5EF4-FFF2-40B4-BE49-F238E27FC236}">
                <a16:creationId xmlns:a16="http://schemas.microsoft.com/office/drawing/2014/main" id="{CA3E4DDD-B766-9A0A-16BC-7615B60E123E}"/>
              </a:ext>
            </a:extLst>
          </p:cNvPr>
          <p:cNvGraphicFramePr>
            <a:graphicFrameLocks noGrp="1"/>
          </p:cNvGraphicFramePr>
          <p:nvPr/>
        </p:nvGraphicFramePr>
        <p:xfrm>
          <a:off x="1081077" y="5383976"/>
          <a:ext cx="433628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82">
                  <a:extLst>
                    <a:ext uri="{9D8B030D-6E8A-4147-A177-3AD203B41FA5}">
                      <a16:colId xmlns:a16="http://schemas.microsoft.com/office/drawing/2014/main" val="1868479854"/>
                    </a:ext>
                  </a:extLst>
                </a:gridCol>
              </a:tblGrid>
              <a:tr h="50249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BCNN(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4, 3, 6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323963"/>
                  </a:ext>
                </a:extLst>
              </a:tr>
            </a:tbl>
          </a:graphicData>
        </a:graphic>
      </p:graphicFrame>
      <p:sp>
        <p:nvSpPr>
          <p:cNvPr id="32" name="TextBox 23">
            <a:extLst>
              <a:ext uri="{FF2B5EF4-FFF2-40B4-BE49-F238E27FC236}">
                <a16:creationId xmlns:a16="http://schemas.microsoft.com/office/drawing/2014/main" id="{58925292-C138-B0E0-71B0-7A5D44F428CB}"/>
              </a:ext>
            </a:extLst>
          </p:cNvPr>
          <p:cNvSpPr txBox="1"/>
          <p:nvPr/>
        </p:nvSpPr>
        <p:spPr>
          <a:xfrm>
            <a:off x="2148468" y="6091290"/>
            <a:ext cx="3169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4, 3, 6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 </a:t>
            </a:r>
          </a:p>
        </p:txBody>
      </p:sp>
      <p:graphicFrame>
        <p:nvGraphicFramePr>
          <p:cNvPr id="33" name="Table 24">
            <a:extLst>
              <a:ext uri="{FF2B5EF4-FFF2-40B4-BE49-F238E27FC236}">
                <a16:creationId xmlns:a16="http://schemas.microsoft.com/office/drawing/2014/main" id="{AB7FEAB6-36EF-F833-045F-D305DFFD0FD7}"/>
              </a:ext>
            </a:extLst>
          </p:cNvPr>
          <p:cNvGraphicFramePr>
            <a:graphicFrameLocks noGrp="1"/>
          </p:cNvGraphicFramePr>
          <p:nvPr/>
        </p:nvGraphicFramePr>
        <p:xfrm>
          <a:off x="4060413" y="1790659"/>
          <a:ext cx="73890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ED7D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ED7D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ED7D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ED7D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graphicFrame>
        <p:nvGraphicFramePr>
          <p:cNvPr id="34" name="Table 25">
            <a:extLst>
              <a:ext uri="{FF2B5EF4-FFF2-40B4-BE49-F238E27FC236}">
                <a16:creationId xmlns:a16="http://schemas.microsoft.com/office/drawing/2014/main" id="{2BC8538A-ACC8-14F3-162F-FAAA68251506}"/>
              </a:ext>
            </a:extLst>
          </p:cNvPr>
          <p:cNvGraphicFramePr>
            <a:graphicFrameLocks noGrp="1"/>
          </p:cNvGraphicFramePr>
          <p:nvPr/>
        </p:nvGraphicFramePr>
        <p:xfrm>
          <a:off x="4060412" y="2939677"/>
          <a:ext cx="738909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410898061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093705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18646198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2776097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061441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9269021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5036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41162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526149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578162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76014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03B65E50-62EC-DF4A-013B-ACDA97A3CF2E}"/>
              </a:ext>
            </a:extLst>
          </p:cNvPr>
          <p:cNvSpPr/>
          <p:nvPr/>
        </p:nvSpPr>
        <p:spPr>
          <a:xfrm>
            <a:off x="5538044" y="1797595"/>
            <a:ext cx="717686" cy="548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F5B1B5-CD07-4FA0-8E24-49CDA60E9FA4}"/>
              </a:ext>
            </a:extLst>
          </p:cNvPr>
          <p:cNvSpPr/>
          <p:nvPr/>
        </p:nvSpPr>
        <p:spPr>
          <a:xfrm>
            <a:off x="6264397" y="2361671"/>
            <a:ext cx="752341" cy="5577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D5D8D7-2AA8-090B-373E-2C966C849FC9}"/>
              </a:ext>
            </a:extLst>
          </p:cNvPr>
          <p:cNvSpPr/>
          <p:nvPr/>
        </p:nvSpPr>
        <p:spPr>
          <a:xfrm>
            <a:off x="4797699" y="2939171"/>
            <a:ext cx="733151" cy="5704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8748E0-F54A-120F-7EC3-90F4A5747D1D}"/>
              </a:ext>
            </a:extLst>
          </p:cNvPr>
          <p:cNvSpPr/>
          <p:nvPr/>
        </p:nvSpPr>
        <p:spPr>
          <a:xfrm>
            <a:off x="8359482" y="4485225"/>
            <a:ext cx="752341" cy="588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56A46B-3600-D0FD-41DD-2847CE642A78}"/>
              </a:ext>
            </a:extLst>
          </p:cNvPr>
          <p:cNvSpPr/>
          <p:nvPr/>
        </p:nvSpPr>
        <p:spPr>
          <a:xfrm>
            <a:off x="5145348" y="6035947"/>
            <a:ext cx="752341" cy="588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8CBBA5-7EDA-6354-D8BD-40212C04A157}"/>
              </a:ext>
            </a:extLst>
          </p:cNvPr>
          <p:cNvSpPr/>
          <p:nvPr/>
        </p:nvSpPr>
        <p:spPr>
          <a:xfrm>
            <a:off x="6266225" y="2946454"/>
            <a:ext cx="750513" cy="5509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C638B3-7D39-96C4-F6AE-48B81FA798B2}"/>
              </a:ext>
            </a:extLst>
          </p:cNvPr>
          <p:cNvSpPr/>
          <p:nvPr/>
        </p:nvSpPr>
        <p:spPr>
          <a:xfrm>
            <a:off x="7761514" y="1788264"/>
            <a:ext cx="724413" cy="5550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41FAC0-AEAE-A151-BF05-E96AEDA8ACCD}"/>
              </a:ext>
            </a:extLst>
          </p:cNvPr>
          <p:cNvSpPr/>
          <p:nvPr/>
        </p:nvSpPr>
        <p:spPr>
          <a:xfrm>
            <a:off x="9230229" y="2361671"/>
            <a:ext cx="733553" cy="557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D14600-EF10-D1EF-B2B9-81297376FA90}"/>
              </a:ext>
            </a:extLst>
          </p:cNvPr>
          <p:cNvSpPr/>
          <p:nvPr/>
        </p:nvSpPr>
        <p:spPr>
          <a:xfrm>
            <a:off x="9211441" y="4485225"/>
            <a:ext cx="752341" cy="5791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34AD5B-939E-3E13-2FC0-11893692FD91}"/>
              </a:ext>
            </a:extLst>
          </p:cNvPr>
          <p:cNvSpPr txBox="1"/>
          <p:nvPr/>
        </p:nvSpPr>
        <p:spPr>
          <a:xfrm>
            <a:off x="268218" y="296361"/>
            <a:ext cx="1972063" cy="661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tập 3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95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59C461-77E5-37A4-18A6-716D4BFBF7AE}"/>
              </a:ext>
            </a:extLst>
          </p:cNvPr>
          <p:cNvGrpSpPr/>
          <p:nvPr/>
        </p:nvGrpSpPr>
        <p:grpSpPr>
          <a:xfrm>
            <a:off x="6237831" y="1673998"/>
            <a:ext cx="5830699" cy="3888667"/>
            <a:chOff x="7748047" y="2718489"/>
            <a:chExt cx="3921449" cy="3888667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5789335A-67AD-C07F-6FAA-0CA0DB0B3C9F}"/>
                </a:ext>
              </a:extLst>
            </p:cNvPr>
            <p:cNvGrpSpPr/>
            <p:nvPr/>
          </p:nvGrpSpPr>
          <p:grpSpPr>
            <a:xfrm>
              <a:off x="7748047" y="2718489"/>
              <a:ext cx="3921449" cy="3888667"/>
              <a:chOff x="0" y="0"/>
              <a:chExt cx="8753394" cy="10359296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66B906DD-A8D2-D802-F967-FA4C4F339040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EAA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50FF0AFA-8F24-FBE9-9998-92DCF76D02AA}"/>
                </a:ext>
              </a:extLst>
            </p:cNvPr>
            <p:cNvGrpSpPr/>
            <p:nvPr/>
          </p:nvGrpSpPr>
          <p:grpSpPr>
            <a:xfrm>
              <a:off x="7816120" y="3497755"/>
              <a:ext cx="3787161" cy="3051271"/>
              <a:chOff x="0" y="0"/>
              <a:chExt cx="8597719" cy="8267039"/>
            </a:xfrm>
          </p:grpSpPr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44933A08-3511-848E-B009-C4C1BC856ADA}"/>
                  </a:ext>
                </a:extLst>
              </p:cNvPr>
              <p:cNvSpPr/>
              <p:nvPr/>
            </p:nvSpPr>
            <p:spPr>
              <a:xfrm>
                <a:off x="-4213" y="0"/>
                <a:ext cx="8601931" cy="8267039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AD50DE-6C0C-02EB-0E76-9ABE53F567C9}"/>
              </a:ext>
            </a:extLst>
          </p:cNvPr>
          <p:cNvGrpSpPr/>
          <p:nvPr/>
        </p:nvGrpSpPr>
        <p:grpSpPr>
          <a:xfrm>
            <a:off x="221923" y="1927841"/>
            <a:ext cx="5578512" cy="3888667"/>
            <a:chOff x="533400" y="2718489"/>
            <a:chExt cx="6858533" cy="3888667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BCD7B10A-8117-2219-8799-D47E32C74997}"/>
                </a:ext>
              </a:extLst>
            </p:cNvPr>
            <p:cNvGrpSpPr/>
            <p:nvPr/>
          </p:nvGrpSpPr>
          <p:grpSpPr>
            <a:xfrm>
              <a:off x="533400" y="2718489"/>
              <a:ext cx="6858533" cy="3888667"/>
              <a:chOff x="0" y="0"/>
              <a:chExt cx="8753394" cy="10359296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7E7DC634-2AB5-52EC-BF29-F1E51864A333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AB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6D269DA2-221B-020E-9EE6-B1091C051FEC}"/>
                </a:ext>
              </a:extLst>
            </p:cNvPr>
            <p:cNvGrpSpPr/>
            <p:nvPr/>
          </p:nvGrpSpPr>
          <p:grpSpPr>
            <a:xfrm>
              <a:off x="588831" y="3497755"/>
              <a:ext cx="6623667" cy="3051271"/>
              <a:chOff x="0" y="0"/>
              <a:chExt cx="8597719" cy="8267039"/>
            </a:xfrm>
          </p:grpSpPr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0D483E87-E868-085C-8E74-1EC6C9079312}"/>
                  </a:ext>
                </a:extLst>
              </p:cNvPr>
              <p:cNvSpPr/>
              <p:nvPr/>
            </p:nvSpPr>
            <p:spPr>
              <a:xfrm>
                <a:off x="-4213" y="0"/>
                <a:ext cx="8601931" cy="8267039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TextBox 33">
            <a:extLst>
              <a:ext uri="{FF2B5EF4-FFF2-40B4-BE49-F238E27FC236}">
                <a16:creationId xmlns:a16="http://schemas.microsoft.com/office/drawing/2014/main" id="{45829535-C006-C3B9-8B0C-1412E76F0BD7}"/>
              </a:ext>
            </a:extLst>
          </p:cNvPr>
          <p:cNvSpPr txBox="1"/>
          <p:nvPr/>
        </p:nvSpPr>
        <p:spPr>
          <a:xfrm>
            <a:off x="558662" y="3179678"/>
            <a:ext cx="50397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b, c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b, 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17D7696C-0190-26A5-D637-DAD0FD6E8DA9}"/>
              </a:ext>
            </a:extLst>
          </p:cNvPr>
          <p:cNvSpPr txBox="1"/>
          <p:nvPr/>
        </p:nvSpPr>
        <p:spPr>
          <a:xfrm>
            <a:off x="6502043" y="2828980"/>
            <a:ext cx="52144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just">
              <a:buFont typeface="Wingdings" panose="05000000000000000000" pitchFamily="2" charset="2"/>
              <a:buChar char="v"/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dirty="0" err="1">
                <a:cs typeface="Times New Roman" panose="02020603050405020304" pitchFamily="18" charset="0"/>
              </a:rPr>
              <a:t>Số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nhỏ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nhất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khác</a:t>
            </a:r>
            <a:r>
              <a:rPr lang="en-US" dirty="0">
                <a:cs typeface="Times New Roman" panose="02020603050405020304" pitchFamily="18" charset="0"/>
              </a:rPr>
              <a:t> 0 </a:t>
            </a:r>
            <a:r>
              <a:rPr lang="en-US" dirty="0" err="1">
                <a:cs typeface="Times New Roman" panose="02020603050405020304" pitchFamily="18" charset="0"/>
              </a:rPr>
              <a:t>trong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các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bội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chung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của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số</a:t>
            </a:r>
            <a:r>
              <a:rPr lang="en-US" dirty="0">
                <a:cs typeface="Times New Roman" panose="02020603050405020304" pitchFamily="18" charset="0"/>
              </a:rPr>
              <a:t> a, b, c </a:t>
            </a:r>
            <a:r>
              <a:rPr lang="en-US" dirty="0" err="1">
                <a:cs typeface="Times New Roman" panose="02020603050405020304" pitchFamily="18" charset="0"/>
              </a:rPr>
              <a:t>được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gọi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là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bội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chung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nhỏ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nhất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của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số</a:t>
            </a:r>
            <a:r>
              <a:rPr lang="en-US" dirty="0"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0039036-0BBA-A2DB-4D5D-7E1679077ACD}"/>
              </a:ext>
            </a:extLst>
          </p:cNvPr>
          <p:cNvSpPr/>
          <p:nvPr/>
        </p:nvSpPr>
        <p:spPr>
          <a:xfrm>
            <a:off x="6502043" y="4663308"/>
            <a:ext cx="3677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BCNN(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b, 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593981-5F4A-5F10-4DF5-EC296F347CC0}"/>
              </a:ext>
            </a:extLst>
          </p:cNvPr>
          <p:cNvSpPr/>
          <p:nvPr/>
        </p:nvSpPr>
        <p:spPr>
          <a:xfrm>
            <a:off x="602573" y="4891333"/>
            <a:ext cx="3158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BC(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b, 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4BA449E1-1141-6B7C-EDDE-C0F48D68B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1543" y="283048"/>
            <a:ext cx="4854042" cy="1516888"/>
          </a:xfrm>
          <a:prstGeom prst="rect">
            <a:avLst/>
          </a:prstGeom>
        </p:spPr>
      </p:pic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53234538-A464-8D0B-DB9A-9D3A5A8A41C5}"/>
              </a:ext>
            </a:extLst>
          </p:cNvPr>
          <p:cNvSpPr txBox="1"/>
          <p:nvPr/>
        </p:nvSpPr>
        <p:spPr>
          <a:xfrm>
            <a:off x="1001670" y="830322"/>
            <a:ext cx="3273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278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accel="2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图片 64">
            <a:extLst>
              <a:ext uri="{FF2B5EF4-FFF2-40B4-BE49-F238E27FC236}">
                <a16:creationId xmlns:a16="http://schemas.microsoft.com/office/drawing/2014/main" id="{6CEFF547-9871-4B23-BA42-59662E9C4135}"/>
              </a:ext>
            </a:extLst>
          </p:cNvPr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42133" y="3206471"/>
            <a:ext cx="3898859" cy="289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圆角矩形 1">
            <a:extLst>
              <a:ext uri="{FF2B5EF4-FFF2-40B4-BE49-F238E27FC236}">
                <a16:creationId xmlns:a16="http://schemas.microsoft.com/office/drawing/2014/main" id="{04B46211-3772-49DF-BAEE-87ED6774B488}"/>
              </a:ext>
            </a:extLst>
          </p:cNvPr>
          <p:cNvSpPr/>
          <p:nvPr/>
        </p:nvSpPr>
        <p:spPr>
          <a:xfrm>
            <a:off x="144118" y="78883"/>
            <a:ext cx="11814934" cy="1150091"/>
          </a:xfrm>
          <a:prstGeom prst="roundRect">
            <a:avLst>
              <a:gd name="adj" fmla="val 9976"/>
            </a:avLst>
          </a:prstGeom>
          <a:solidFill>
            <a:srgbClr val="FFFF0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52" name="组合 2">
            <a:extLst>
              <a:ext uri="{FF2B5EF4-FFF2-40B4-BE49-F238E27FC236}">
                <a16:creationId xmlns:a16="http://schemas.microsoft.com/office/drawing/2014/main" id="{4D588E45-95FF-4497-A8E0-C4795AC06E0C}"/>
              </a:ext>
            </a:extLst>
          </p:cNvPr>
          <p:cNvGrpSpPr/>
          <p:nvPr/>
        </p:nvGrpSpPr>
        <p:grpSpPr>
          <a:xfrm>
            <a:off x="232948" y="343614"/>
            <a:ext cx="118508" cy="118509"/>
            <a:chOff x="4486616" y="3001075"/>
            <a:chExt cx="274695" cy="274699"/>
          </a:xfrm>
        </p:grpSpPr>
        <p:sp>
          <p:nvSpPr>
            <p:cNvPr id="53" name="椭圆 3">
              <a:extLst>
                <a:ext uri="{FF2B5EF4-FFF2-40B4-BE49-F238E27FC236}">
                  <a16:creationId xmlns:a16="http://schemas.microsoft.com/office/drawing/2014/main" id="{95E40A64-C8FB-4805-8ABA-C3994808FB70}"/>
                </a:ext>
              </a:extLst>
            </p:cNvPr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4" name="椭圆 4">
              <a:extLst>
                <a:ext uri="{FF2B5EF4-FFF2-40B4-BE49-F238E27FC236}">
                  <a16:creationId xmlns:a16="http://schemas.microsoft.com/office/drawing/2014/main" id="{E68FA65D-6817-4C8B-A285-02C16A3ECF67}"/>
                </a:ext>
              </a:extLst>
            </p:cNvPr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组合 5">
            <a:extLst>
              <a:ext uri="{FF2B5EF4-FFF2-40B4-BE49-F238E27FC236}">
                <a16:creationId xmlns:a16="http://schemas.microsoft.com/office/drawing/2014/main" id="{10B19F63-3FA1-4C4F-B682-20BB2DE0E767}"/>
              </a:ext>
            </a:extLst>
          </p:cNvPr>
          <p:cNvGrpSpPr/>
          <p:nvPr/>
        </p:nvGrpSpPr>
        <p:grpSpPr>
          <a:xfrm>
            <a:off x="0" y="377276"/>
            <a:ext cx="288238" cy="46073"/>
            <a:chOff x="4318304" y="3089060"/>
            <a:chExt cx="384317" cy="61430"/>
          </a:xfrm>
        </p:grpSpPr>
        <p:sp>
          <p:nvSpPr>
            <p:cNvPr id="56" name="圆角矩形 6">
              <a:extLst>
                <a:ext uri="{FF2B5EF4-FFF2-40B4-BE49-F238E27FC236}">
                  <a16:creationId xmlns:a16="http://schemas.microsoft.com/office/drawing/2014/main" id="{B1142EF8-2A22-4A8A-803D-D9F3907DB7E4}"/>
                </a:ext>
              </a:extLst>
            </p:cNvPr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7" name="圆角矩形 7">
              <a:extLst>
                <a:ext uri="{FF2B5EF4-FFF2-40B4-BE49-F238E27FC236}">
                  <a16:creationId xmlns:a16="http://schemas.microsoft.com/office/drawing/2014/main" id="{BC65180B-F789-4B37-92B9-04C470DADFCD}"/>
                </a:ext>
              </a:extLst>
            </p:cNvPr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58" name="文本框 8">
            <a:extLst>
              <a:ext uri="{FF2B5EF4-FFF2-40B4-BE49-F238E27FC236}">
                <a16:creationId xmlns:a16="http://schemas.microsoft.com/office/drawing/2014/main" id="{E9499EAD-C770-4CF2-8CBD-38AD1A60F4E8}"/>
              </a:ext>
            </a:extLst>
          </p:cNvPr>
          <p:cNvSpPr txBox="1"/>
          <p:nvPr/>
        </p:nvSpPr>
        <p:spPr>
          <a:xfrm>
            <a:off x="450272" y="355499"/>
            <a:ext cx="11057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 tìm BCNN của hai số a và b bằng cách liệt kê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" name="MH_SubTitle_1">
            <a:extLst>
              <a:ext uri="{FF2B5EF4-FFF2-40B4-BE49-F238E27FC236}">
                <a16:creationId xmlns:a16="http://schemas.microsoft.com/office/drawing/2014/main" id="{99BE25F1-1DB8-41AE-A5D2-150DA31E43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01554" y="1859499"/>
            <a:ext cx="892640" cy="892640"/>
          </a:xfrm>
          <a:prstGeom prst="ellipse">
            <a:avLst/>
          </a:prstGeom>
          <a:gradFill>
            <a:gsLst>
              <a:gs pos="0">
                <a:srgbClr val="0699AC"/>
              </a:gs>
              <a:gs pos="100000">
                <a:srgbClr val="02B3C1"/>
              </a:gs>
            </a:gsLst>
            <a:lin ang="5400000" scaled="1"/>
          </a:gradFill>
          <a:ln w="28575" cap="flat">
            <a:gradFill>
              <a:gsLst>
                <a:gs pos="100000">
                  <a:srgbClr val="0699AC"/>
                </a:gs>
                <a:gs pos="0">
                  <a:srgbClr val="02B3C1"/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ctr" anchorCtr="1" compatLnSpc="1"/>
          <a:lstStyle/>
          <a:p>
            <a:r>
              <a:rPr lang="en-US" altLang="zh-CN" sz="180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1</a:t>
            </a:r>
            <a:endParaRPr lang="en-US" altLang="zh-CN" sz="18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grpSp>
        <p:nvGrpSpPr>
          <p:cNvPr id="103" name="组合 10">
            <a:extLst>
              <a:ext uri="{FF2B5EF4-FFF2-40B4-BE49-F238E27FC236}">
                <a16:creationId xmlns:a16="http://schemas.microsoft.com/office/drawing/2014/main" id="{A99C53BD-DCB7-4EE6-AAEC-7C757BB6627B}"/>
              </a:ext>
            </a:extLst>
          </p:cNvPr>
          <p:cNvGrpSpPr/>
          <p:nvPr/>
        </p:nvGrpSpPr>
        <p:grpSpPr>
          <a:xfrm>
            <a:off x="1343645" y="2341547"/>
            <a:ext cx="1094161" cy="604561"/>
            <a:chOff x="1001790" y="2546063"/>
            <a:chExt cx="1458881" cy="806081"/>
          </a:xfrm>
        </p:grpSpPr>
        <p:cxnSp>
          <p:nvCxnSpPr>
            <p:cNvPr id="104" name="MH_Other_1">
              <a:extLst>
                <a:ext uri="{FF2B5EF4-FFF2-40B4-BE49-F238E27FC236}">
                  <a16:creationId xmlns:a16="http://schemas.microsoft.com/office/drawing/2014/main" id="{B77149EB-484A-46BA-968B-385795241233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1001790" y="2546063"/>
              <a:ext cx="652799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MH_Other_3">
              <a:extLst>
                <a:ext uri="{FF2B5EF4-FFF2-40B4-BE49-F238E27FC236}">
                  <a16:creationId xmlns:a16="http://schemas.microsoft.com/office/drawing/2014/main" id="{A98A7629-7537-47AD-BBEF-43BDA766867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 flipV="1">
              <a:off x="1641967" y="254606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80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06" name="MH_SubTitle_2">
            <a:extLst>
              <a:ext uri="{FF2B5EF4-FFF2-40B4-BE49-F238E27FC236}">
                <a16:creationId xmlns:a16="http://schemas.microsoft.com/office/drawing/2014/main" id="{2E9F9B63-5F6F-4AD8-93FC-01DBB21D8FE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67721" y="1782211"/>
            <a:ext cx="891288" cy="892640"/>
          </a:xfrm>
          <a:prstGeom prst="ellipse">
            <a:avLst/>
          </a:prstGeom>
          <a:gradFill>
            <a:gsLst>
              <a:gs pos="100000">
                <a:srgbClr val="77468A"/>
              </a:gs>
              <a:gs pos="0">
                <a:srgbClr val="633B73"/>
              </a:gs>
            </a:gsLst>
            <a:lin ang="5400000" scaled="1"/>
          </a:gradFill>
          <a:ln w="28575" cap="flat">
            <a:gradFill>
              <a:gsLst>
                <a:gs pos="0">
                  <a:srgbClr val="77468A"/>
                </a:gs>
                <a:gs pos="100000">
                  <a:srgbClr val="633B73"/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ctr" anchorCtr="1" compatLnSpc="1"/>
          <a:lstStyle/>
          <a:p>
            <a:r>
              <a:rPr lang="en-US" altLang="zh-CN" sz="180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2</a:t>
            </a:r>
            <a:endParaRPr lang="en-US" altLang="zh-CN" sz="18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107" name="MH_SubTitle_3">
            <a:extLst>
              <a:ext uri="{FF2B5EF4-FFF2-40B4-BE49-F238E27FC236}">
                <a16:creationId xmlns:a16="http://schemas.microsoft.com/office/drawing/2014/main" id="{2724D655-8E8C-4A7B-9E04-6F53177B782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00814" y="1791052"/>
            <a:ext cx="891288" cy="892640"/>
          </a:xfrm>
          <a:prstGeom prst="ellipse">
            <a:avLst/>
          </a:prstGeom>
          <a:gradFill>
            <a:gsLst>
              <a:gs pos="100000">
                <a:srgbClr val="EA8384"/>
              </a:gs>
              <a:gs pos="0">
                <a:srgbClr val="E45C5B"/>
              </a:gs>
            </a:gsLst>
            <a:lin ang="5400000" scaled="1"/>
          </a:gradFill>
          <a:ln w="28575" cap="flat">
            <a:gradFill>
              <a:gsLst>
                <a:gs pos="0">
                  <a:srgbClr val="EA8384"/>
                </a:gs>
                <a:gs pos="100000">
                  <a:srgbClr val="E45C5B"/>
                </a:gs>
              </a:gsLst>
              <a:lin ang="5400000" scaled="1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ctr" anchorCtr="1" compatLnSpc="1"/>
          <a:lstStyle/>
          <a:p>
            <a:r>
              <a:rPr lang="en-US" altLang="zh-CN" sz="180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3</a:t>
            </a:r>
            <a:endParaRPr lang="en-US" altLang="zh-CN" sz="18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110" name="MH_Other_6">
            <a:extLst>
              <a:ext uri="{FF2B5EF4-FFF2-40B4-BE49-F238E27FC236}">
                <a16:creationId xmlns:a16="http://schemas.microsoft.com/office/drawing/2014/main" id="{7B01C733-5C0C-4931-B7E9-7BF19FAFE54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flipH="1">
            <a:off x="9845783" y="1632812"/>
            <a:ext cx="614028" cy="604560"/>
          </a:xfrm>
          <a:custGeom>
            <a:avLst/>
            <a:gdLst>
              <a:gd name="T0" fmla="*/ 0 w 722402"/>
              <a:gd name="T1" fmla="*/ 706355 h 711200"/>
              <a:gd name="T2" fmla="*/ 210799 w 722402"/>
              <a:gd name="T3" fmla="*/ 202969 h 711200"/>
              <a:gd name="T4" fmla="*/ 717354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 sz="18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120" name="组合 27">
            <a:extLst>
              <a:ext uri="{FF2B5EF4-FFF2-40B4-BE49-F238E27FC236}">
                <a16:creationId xmlns:a16="http://schemas.microsoft.com/office/drawing/2014/main" id="{D9AE0F71-1985-41DA-AA9D-2CB52F7180A7}"/>
              </a:ext>
            </a:extLst>
          </p:cNvPr>
          <p:cNvGrpSpPr/>
          <p:nvPr/>
        </p:nvGrpSpPr>
        <p:grpSpPr>
          <a:xfrm>
            <a:off x="6339579" y="1632813"/>
            <a:ext cx="3470601" cy="1210794"/>
            <a:chOff x="4866467" y="1739983"/>
            <a:chExt cx="4627467" cy="1614391"/>
          </a:xfrm>
        </p:grpSpPr>
        <p:sp>
          <p:nvSpPr>
            <p:cNvPr id="121" name="MH_Other_4">
              <a:extLst>
                <a:ext uri="{FF2B5EF4-FFF2-40B4-BE49-F238E27FC236}">
                  <a16:creationId xmlns:a16="http://schemas.microsoft.com/office/drawing/2014/main" id="{5A9EBB80-62AC-4B76-AE9B-85B5D61C519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4866467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80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2" name="MH_Other_7">
              <a:extLst>
                <a:ext uri="{FF2B5EF4-FFF2-40B4-BE49-F238E27FC236}">
                  <a16:creationId xmlns:a16="http://schemas.microsoft.com/office/drawing/2014/main" id="{BC10D6D4-70BA-405A-ABCC-3EC08D9B8DD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 flipV="1">
              <a:off x="8675230" y="254829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80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123" name="MH_Other_13">
              <a:extLst>
                <a:ext uri="{FF2B5EF4-FFF2-40B4-BE49-F238E27FC236}">
                  <a16:creationId xmlns:a16="http://schemas.microsoft.com/office/drawing/2014/main" id="{5C3B5C10-1EF4-4A81-82BC-F9145D4F870A}"/>
                </a:ext>
              </a:extLst>
            </p:cNvPr>
            <p:cNvCxnSpPr>
              <a:cxnSpLocks/>
              <a:endCxn id="122" idx="0"/>
            </p:cNvCxnSpPr>
            <p:nvPr>
              <p:custDataLst>
                <p:tags r:id="rId10"/>
              </p:custDataLst>
            </p:nvPr>
          </p:nvCxnSpPr>
          <p:spPr>
            <a:xfrm>
              <a:off x="5701225" y="2546063"/>
              <a:ext cx="2974005" cy="772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F76FAAC-B283-4688-AAF5-D02B2E542C2D}"/>
              </a:ext>
            </a:extLst>
          </p:cNvPr>
          <p:cNvSpPr txBox="1"/>
          <p:nvPr/>
        </p:nvSpPr>
        <p:spPr>
          <a:xfrm>
            <a:off x="394282" y="3971136"/>
            <a:ext cx="3302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tập hợp bội của a.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58B54CD-FFA5-4D54-954F-F34CBD6E0D35}"/>
              </a:ext>
            </a:extLst>
          </p:cNvPr>
          <p:cNvSpPr txBox="1"/>
          <p:nvPr/>
        </p:nvSpPr>
        <p:spPr>
          <a:xfrm>
            <a:off x="394282" y="4558880"/>
            <a:ext cx="3302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tập hợp bội của b.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图片 64">
            <a:extLst>
              <a:ext uri="{FF2B5EF4-FFF2-40B4-BE49-F238E27FC236}">
                <a16:creationId xmlns:a16="http://schemas.microsoft.com/office/drawing/2014/main" id="{D052BF92-86D5-4C62-B373-4917D1CD9712}"/>
              </a:ext>
            </a:extLst>
          </p:cNvPr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974254" y="3206471"/>
            <a:ext cx="4719970" cy="289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E3C8B277-68ED-4FCE-99FD-8D578561E1EE}"/>
              </a:ext>
            </a:extLst>
          </p:cNvPr>
          <p:cNvSpPr txBox="1"/>
          <p:nvPr/>
        </p:nvSpPr>
        <p:spPr>
          <a:xfrm>
            <a:off x="4706251" y="4189548"/>
            <a:ext cx="3289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tập hợp bội chung </a:t>
            </a:r>
          </a:p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a và b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" name="组合 27">
            <a:extLst>
              <a:ext uri="{FF2B5EF4-FFF2-40B4-BE49-F238E27FC236}">
                <a16:creationId xmlns:a16="http://schemas.microsoft.com/office/drawing/2014/main" id="{E8B6E4C3-0495-4806-8B0E-F1C22C7F7143}"/>
              </a:ext>
            </a:extLst>
          </p:cNvPr>
          <p:cNvGrpSpPr/>
          <p:nvPr/>
        </p:nvGrpSpPr>
        <p:grpSpPr>
          <a:xfrm>
            <a:off x="2626994" y="1666917"/>
            <a:ext cx="3447741" cy="1210794"/>
            <a:chOff x="4896947" y="1739983"/>
            <a:chExt cx="4596987" cy="1614391"/>
          </a:xfrm>
        </p:grpSpPr>
        <p:sp>
          <p:nvSpPr>
            <p:cNvPr id="134" name="MH_Other_4">
              <a:extLst>
                <a:ext uri="{FF2B5EF4-FFF2-40B4-BE49-F238E27FC236}">
                  <a16:creationId xmlns:a16="http://schemas.microsoft.com/office/drawing/2014/main" id="{D17A74C3-5106-4EFB-8465-15F3832E866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896947" y="1739983"/>
              <a:ext cx="818704" cy="806080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80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5" name="MH_Other_7">
              <a:extLst>
                <a:ext uri="{FF2B5EF4-FFF2-40B4-BE49-F238E27FC236}">
                  <a16:creationId xmlns:a16="http://schemas.microsoft.com/office/drawing/2014/main" id="{4D4BE351-807B-4151-AE39-9AEB3A587E0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 flipV="1">
              <a:off x="8675230" y="2548293"/>
              <a:ext cx="818704" cy="806081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80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136" name="MH_Other_13">
              <a:extLst>
                <a:ext uri="{FF2B5EF4-FFF2-40B4-BE49-F238E27FC236}">
                  <a16:creationId xmlns:a16="http://schemas.microsoft.com/office/drawing/2014/main" id="{E8E8D4CB-5B15-4820-BE25-7AEEE435AE36}"/>
                </a:ext>
              </a:extLst>
            </p:cNvPr>
            <p:cNvCxnSpPr>
              <a:cxnSpLocks/>
              <a:endCxn id="135" idx="0"/>
            </p:cNvCxnSpPr>
            <p:nvPr>
              <p:custDataLst>
                <p:tags r:id="rId7"/>
              </p:custDataLst>
            </p:nvPr>
          </p:nvCxnSpPr>
          <p:spPr>
            <a:xfrm>
              <a:off x="5701225" y="2546063"/>
              <a:ext cx="2974005" cy="772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图片 64">
            <a:extLst>
              <a:ext uri="{FF2B5EF4-FFF2-40B4-BE49-F238E27FC236}">
                <a16:creationId xmlns:a16="http://schemas.microsoft.com/office/drawing/2014/main" id="{D2790608-337F-4326-8E51-F0E5596421CA}"/>
              </a:ext>
            </a:extLst>
          </p:cNvPr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8483373" y="3206471"/>
            <a:ext cx="3898859" cy="34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3FA4BFDE-280A-42EF-B6BD-7B837D00BC0A}"/>
              </a:ext>
            </a:extLst>
          </p:cNvPr>
          <p:cNvSpPr txBox="1"/>
          <p:nvPr/>
        </p:nvSpPr>
        <p:spPr>
          <a:xfrm>
            <a:off x="8950897" y="3770227"/>
            <a:ext cx="28468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nhỏ nhất khác 0 trong tập bội chung của a và b.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6C9C8FD-0C8B-40CC-9BFC-77C6F92B3858}"/>
              </a:ext>
            </a:extLst>
          </p:cNvPr>
          <p:cNvSpPr txBox="1"/>
          <p:nvPr/>
        </p:nvSpPr>
        <p:spPr>
          <a:xfrm>
            <a:off x="8974047" y="5225188"/>
            <a:ext cx="2636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đó là BCNN của a và b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8" grpId="0"/>
          <p:bldP spid="102" grpId="0" animBg="1"/>
          <p:bldP spid="106" grpId="0" animBg="1"/>
          <p:bldP spid="107" grpId="0" animBg="1"/>
          <p:bldP spid="110" grpId="0" animBg="1"/>
          <p:bldP spid="125" grpId="0"/>
          <p:bldP spid="127" grpId="0"/>
          <p:bldP spid="130" grpId="0"/>
          <p:bldP spid="139" grpId="0"/>
          <p:bldP spid="1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8" grpId="0"/>
          <p:bldP spid="102" grpId="0" animBg="1"/>
          <p:bldP spid="106" grpId="0" animBg="1"/>
          <p:bldP spid="107" grpId="0" animBg="1"/>
          <p:bldP spid="110" grpId="0" animBg="1"/>
          <p:bldP spid="125" grpId="0"/>
          <p:bldP spid="127" grpId="0"/>
          <p:bldP spid="130" grpId="0"/>
          <p:bldP spid="139" grpId="0"/>
          <p:bldP spid="14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AE7B847-9E53-FF91-A00F-4FE5411F7E9A}"/>
              </a:ext>
            </a:extLst>
          </p:cNvPr>
          <p:cNvGrpSpPr/>
          <p:nvPr/>
        </p:nvGrpSpPr>
        <p:grpSpPr>
          <a:xfrm>
            <a:off x="7976900" y="2791782"/>
            <a:ext cx="4133792" cy="3888667"/>
            <a:chOff x="533400" y="2718489"/>
            <a:chExt cx="6858533" cy="3888667"/>
          </a:xfrm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151F7381-D190-2AAB-CE19-347344ADA26A}"/>
                </a:ext>
              </a:extLst>
            </p:cNvPr>
            <p:cNvGrpSpPr/>
            <p:nvPr/>
          </p:nvGrpSpPr>
          <p:grpSpPr>
            <a:xfrm>
              <a:off x="533400" y="2718489"/>
              <a:ext cx="6858533" cy="3888667"/>
              <a:chOff x="0" y="0"/>
              <a:chExt cx="8753394" cy="10359296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E733A03F-8910-A9FA-52F7-2726547A8498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CD8FA8-C71D-1099-0541-2515E8546523}"/>
                </a:ext>
              </a:extLst>
            </p:cNvPr>
            <p:cNvGrpSpPr/>
            <p:nvPr/>
          </p:nvGrpSpPr>
          <p:grpSpPr>
            <a:xfrm>
              <a:off x="585586" y="4623275"/>
              <a:ext cx="6626912" cy="1925751"/>
              <a:chOff x="-4212" y="3049456"/>
              <a:chExt cx="8601931" cy="5217583"/>
            </a:xfrm>
          </p:grpSpPr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54B68EC5-C55E-9942-3A22-74C856750F46}"/>
                  </a:ext>
                </a:extLst>
              </p:cNvPr>
              <p:cNvSpPr/>
              <p:nvPr/>
            </p:nvSpPr>
            <p:spPr>
              <a:xfrm>
                <a:off x="-4212" y="3049456"/>
                <a:ext cx="8601931" cy="5217583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6C862-2CFD-6842-8B01-A4C17AD5844B}"/>
              </a:ext>
            </a:extLst>
          </p:cNvPr>
          <p:cNvGrpSpPr/>
          <p:nvPr/>
        </p:nvGrpSpPr>
        <p:grpSpPr>
          <a:xfrm>
            <a:off x="4279283" y="2807420"/>
            <a:ext cx="3543918" cy="3888667"/>
            <a:chOff x="533400" y="2718489"/>
            <a:chExt cx="6858533" cy="388866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BC5D698A-C026-1177-CD9E-C01021542118}"/>
                </a:ext>
              </a:extLst>
            </p:cNvPr>
            <p:cNvGrpSpPr/>
            <p:nvPr/>
          </p:nvGrpSpPr>
          <p:grpSpPr>
            <a:xfrm>
              <a:off x="533400" y="2718489"/>
              <a:ext cx="6858533" cy="3888667"/>
              <a:chOff x="0" y="0"/>
              <a:chExt cx="8753394" cy="10359296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56C55D79-6F57-35B6-4BA3-C1C38F66C6AB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6270D1E-1313-8FAC-835B-B22BA7659866}"/>
                </a:ext>
              </a:extLst>
            </p:cNvPr>
            <p:cNvGrpSpPr/>
            <p:nvPr/>
          </p:nvGrpSpPr>
          <p:grpSpPr>
            <a:xfrm>
              <a:off x="585586" y="4623275"/>
              <a:ext cx="6626912" cy="1925751"/>
              <a:chOff x="-4212" y="3049456"/>
              <a:chExt cx="8601931" cy="5217583"/>
            </a:xfrm>
          </p:grpSpPr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649B4B61-E649-6BB1-7B2B-333EBDC74D91}"/>
                  </a:ext>
                </a:extLst>
              </p:cNvPr>
              <p:cNvSpPr/>
              <p:nvPr/>
            </p:nvSpPr>
            <p:spPr>
              <a:xfrm>
                <a:off x="-4212" y="3049456"/>
                <a:ext cx="8601931" cy="5217583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5A019F-35A2-6C5C-62BF-DE8B0CE81240}"/>
              </a:ext>
            </a:extLst>
          </p:cNvPr>
          <p:cNvGrpSpPr/>
          <p:nvPr/>
        </p:nvGrpSpPr>
        <p:grpSpPr>
          <a:xfrm>
            <a:off x="49613" y="2791782"/>
            <a:ext cx="4165489" cy="3888667"/>
            <a:chOff x="533400" y="2718489"/>
            <a:chExt cx="6858533" cy="3888667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C9163097-13ED-1973-604C-2A589FC99D3A}"/>
                </a:ext>
              </a:extLst>
            </p:cNvPr>
            <p:cNvGrpSpPr/>
            <p:nvPr/>
          </p:nvGrpSpPr>
          <p:grpSpPr>
            <a:xfrm>
              <a:off x="533400" y="2718489"/>
              <a:ext cx="6858533" cy="3888667"/>
              <a:chOff x="0" y="0"/>
              <a:chExt cx="8753394" cy="1035929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31469397-FD46-E0C6-8AB9-20121447FEBB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AB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17">
              <a:extLst>
                <a:ext uri="{FF2B5EF4-FFF2-40B4-BE49-F238E27FC236}">
                  <a16:creationId xmlns:a16="http://schemas.microsoft.com/office/drawing/2014/main" id="{FDB400E2-14CB-E689-C697-7E8FE7922D17}"/>
                </a:ext>
              </a:extLst>
            </p:cNvPr>
            <p:cNvGrpSpPr/>
            <p:nvPr/>
          </p:nvGrpSpPr>
          <p:grpSpPr>
            <a:xfrm>
              <a:off x="585586" y="4623275"/>
              <a:ext cx="6626912" cy="1925751"/>
              <a:chOff x="-4212" y="3049456"/>
              <a:chExt cx="8601931" cy="5217583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416E500-CE33-B6AF-EAC4-B1464CADD8AC}"/>
                  </a:ext>
                </a:extLst>
              </p:cNvPr>
              <p:cNvSpPr/>
              <p:nvPr/>
            </p:nvSpPr>
            <p:spPr>
              <a:xfrm>
                <a:off x="-4212" y="3049456"/>
                <a:ext cx="8601931" cy="5217583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2A4B0-11ED-466A-8F10-44331E9D9AAC}"/>
              </a:ext>
            </a:extLst>
          </p:cNvPr>
          <p:cNvGrpSpPr/>
          <p:nvPr/>
        </p:nvGrpSpPr>
        <p:grpSpPr>
          <a:xfrm>
            <a:off x="502981" y="421976"/>
            <a:ext cx="1310010" cy="720000"/>
            <a:chOff x="746760" y="1249680"/>
            <a:chExt cx="1310010" cy="720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E89C560-2E87-48DB-9451-925D0018D67D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6DC21E-53E9-4945-BE13-5A2C63FD4535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02A584-F021-4A98-9CF6-EA07B4B02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5D3B73-BC2A-4F26-AAFD-A52742577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1AFFA3-7E33-405C-B22A-391D29FF0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1D2ECF-E544-4D80-84EF-C60B2BC13856}"/>
              </a:ext>
            </a:extLst>
          </p:cNvPr>
          <p:cNvSpPr txBox="1"/>
          <p:nvPr/>
        </p:nvSpPr>
        <p:spPr>
          <a:xfrm>
            <a:off x="1944546" y="457869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bảng sau: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EC258E62-C032-BF2A-A0B0-9C822416B1BA}"/>
              </a:ext>
            </a:extLst>
          </p:cNvPr>
          <p:cNvGraphicFramePr>
            <a:graphicFrameLocks noGrp="1"/>
          </p:cNvGraphicFramePr>
          <p:nvPr/>
        </p:nvGraphicFramePr>
        <p:xfrm>
          <a:off x="3720461" y="1476952"/>
          <a:ext cx="8293621" cy="1135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8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844310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  <a:gridCol w="844310">
                  <a:extLst>
                    <a:ext uri="{9D8B030D-6E8A-4147-A177-3AD203B41FA5}">
                      <a16:colId xmlns:a16="http://schemas.microsoft.com/office/drawing/2014/main" val="1185195996"/>
                    </a:ext>
                  </a:extLst>
                </a:gridCol>
              </a:tblGrid>
              <a:tr h="56754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56754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graphicFrame>
        <p:nvGraphicFramePr>
          <p:cNvPr id="5" name="Table 17">
            <a:extLst>
              <a:ext uri="{FF2B5EF4-FFF2-40B4-BE49-F238E27FC236}">
                <a16:creationId xmlns:a16="http://schemas.microsoft.com/office/drawing/2014/main" id="{7993BB19-5BFA-D588-2FE9-1DD17E441EE2}"/>
              </a:ext>
            </a:extLst>
          </p:cNvPr>
          <p:cNvGraphicFramePr>
            <a:graphicFrameLocks noGrp="1"/>
          </p:cNvGraphicFramePr>
          <p:nvPr/>
        </p:nvGraphicFramePr>
        <p:xfrm>
          <a:off x="595291" y="1475140"/>
          <a:ext cx="3129326" cy="114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326">
                  <a:extLst>
                    <a:ext uri="{9D8B030D-6E8A-4147-A177-3AD203B41FA5}">
                      <a16:colId xmlns:a16="http://schemas.microsoft.com/office/drawing/2014/main" val="2651050439"/>
                    </a:ext>
                  </a:extLst>
                </a:gridCol>
              </a:tblGrid>
              <a:tr h="570312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488555"/>
                  </a:ext>
                </a:extLst>
              </a:tr>
              <a:tr h="570312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536468"/>
                  </a:ext>
                </a:extLst>
              </a:tr>
            </a:tbl>
          </a:graphicData>
        </a:graphic>
      </p:graphicFrame>
      <p:graphicFrame>
        <p:nvGraphicFramePr>
          <p:cNvPr id="24" name="Table 27">
            <a:extLst>
              <a:ext uri="{FF2B5EF4-FFF2-40B4-BE49-F238E27FC236}">
                <a16:creationId xmlns:a16="http://schemas.microsoft.com/office/drawing/2014/main" id="{3878400E-629E-54A4-C18C-9B1DB77DFBDB}"/>
              </a:ext>
            </a:extLst>
          </p:cNvPr>
          <p:cNvGraphicFramePr>
            <a:graphicFrameLocks noGrp="1"/>
          </p:cNvGraphicFramePr>
          <p:nvPr/>
        </p:nvGraphicFramePr>
        <p:xfrm>
          <a:off x="3720461" y="1475140"/>
          <a:ext cx="8293621" cy="1135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89">
                  <a:extLst>
                    <a:ext uri="{9D8B030D-6E8A-4147-A177-3AD203B41FA5}">
                      <a16:colId xmlns:a16="http://schemas.microsoft.com/office/drawing/2014/main" val="4278335422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08972641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791438056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251356500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171568694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72804716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1662759057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3196124324"/>
                    </a:ext>
                  </a:extLst>
                </a:gridCol>
                <a:gridCol w="733889">
                  <a:extLst>
                    <a:ext uri="{9D8B030D-6E8A-4147-A177-3AD203B41FA5}">
                      <a16:colId xmlns:a16="http://schemas.microsoft.com/office/drawing/2014/main" val="2002868167"/>
                    </a:ext>
                  </a:extLst>
                </a:gridCol>
                <a:gridCol w="844310">
                  <a:extLst>
                    <a:ext uri="{9D8B030D-6E8A-4147-A177-3AD203B41FA5}">
                      <a16:colId xmlns:a16="http://schemas.microsoft.com/office/drawing/2014/main" val="3443046952"/>
                    </a:ext>
                  </a:extLst>
                </a:gridCol>
                <a:gridCol w="844310">
                  <a:extLst>
                    <a:ext uri="{9D8B030D-6E8A-4147-A177-3AD203B41FA5}">
                      <a16:colId xmlns:a16="http://schemas.microsoft.com/office/drawing/2014/main" val="1185195996"/>
                    </a:ext>
                  </a:extLst>
                </a:gridCol>
              </a:tblGrid>
              <a:tr h="5675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ED7D3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800" b="1" dirty="0">
                        <a:solidFill>
                          <a:srgbClr val="ED7D3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08245"/>
                  </a:ext>
                </a:extLst>
              </a:tr>
              <a:tr h="567543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ED7D3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800" b="1" dirty="0">
                        <a:solidFill>
                          <a:srgbClr val="ED7D3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92354"/>
                  </a:ext>
                </a:extLst>
              </a:tr>
            </a:tbl>
          </a:graphicData>
        </a:graphic>
      </p:graphicFrame>
      <p:sp>
        <p:nvSpPr>
          <p:cNvPr id="25" name="TextBox 10">
            <a:extLst>
              <a:ext uri="{FF2B5EF4-FFF2-40B4-BE49-F238E27FC236}">
                <a16:creationId xmlns:a16="http://schemas.microsoft.com/office/drawing/2014/main" id="{936EA99C-1A66-91CD-A01B-F26BE43A325F}"/>
              </a:ext>
            </a:extLst>
          </p:cNvPr>
          <p:cNvSpPr txBox="1"/>
          <p:nvPr/>
        </p:nvSpPr>
        <p:spPr>
          <a:xfrm>
            <a:off x="250647" y="3052738"/>
            <a:ext cx="3632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30C10A60-52B5-EAA2-1CFF-AA3DD6B31FAD}"/>
              </a:ext>
            </a:extLst>
          </p:cNvPr>
          <p:cNvSpPr txBox="1"/>
          <p:nvPr/>
        </p:nvSpPr>
        <p:spPr>
          <a:xfrm>
            <a:off x="4296382" y="3052738"/>
            <a:ext cx="372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 (8,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C0F2D00B-E94F-370A-9F12-69C6D0AFC44A}"/>
              </a:ext>
            </a:extLst>
          </p:cNvPr>
          <p:cNvSpPr txBox="1"/>
          <p:nvPr/>
        </p:nvSpPr>
        <p:spPr>
          <a:xfrm>
            <a:off x="8012831" y="3052738"/>
            <a:ext cx="4021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BNNN(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12).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6729312C-5D2F-A07D-30E5-59F17372D553}"/>
              </a:ext>
            </a:extLst>
          </p:cNvPr>
          <p:cNvSpPr txBox="1"/>
          <p:nvPr/>
        </p:nvSpPr>
        <p:spPr>
          <a:xfrm>
            <a:off x="828374" y="5267165"/>
            <a:ext cx="2039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C6801825-E951-4BF9-89CC-33402351F624}"/>
              </a:ext>
            </a:extLst>
          </p:cNvPr>
          <p:cNvSpPr txBox="1"/>
          <p:nvPr/>
        </p:nvSpPr>
        <p:spPr>
          <a:xfrm>
            <a:off x="4438855" y="5267165"/>
            <a:ext cx="311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 (8; 12) =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E67ED6AB-B461-0C62-8364-44FA90F647D8}"/>
              </a:ext>
            </a:extLst>
          </p:cNvPr>
          <p:cNvSpPr txBox="1"/>
          <p:nvPr/>
        </p:nvSpPr>
        <p:spPr>
          <a:xfrm>
            <a:off x="8946643" y="4966945"/>
            <a:ext cx="2416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151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0;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1; </a:t>
            </a:r>
          </a:p>
          <a:p>
            <a:pPr algn="just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pic>
        <p:nvPicPr>
          <p:cNvPr id="20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09216E32-C675-0B7D-A4EA-36D9F62C3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0907" y="144287"/>
            <a:ext cx="1653042" cy="9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20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9121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8" dur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accel="2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accel="2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2" fill="hold" display="0">
                      <p:stCondLst>
                        <p:cond delay="indefinite"/>
                      </p:stCondLst>
                    </p:cTn>
                    <p:tgtEl>
                      <p:spTgt spid="20"/>
                    </p:tgtEl>
                  </p:cMediaNode>
                </p:video>
              </p:childTnLst>
            </p:cTn>
          </p:par>
        </p:tnLst>
        <p:bldLst>
          <p:bldP spid="25" grpId="0"/>
          <p:bldP spid="26" grpId="0"/>
          <p:bldP spid="27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9121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8" dur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2" fill="hold" display="0">
                      <p:stCondLst>
                        <p:cond delay="indefinite"/>
                      </p:stCondLst>
                    </p:cTn>
                    <p:tgtEl>
                      <p:spTgt spid="20"/>
                    </p:tgtEl>
                  </p:cMediaNode>
                </p:video>
              </p:childTnLst>
            </p:cTn>
          </p:par>
        </p:tnLst>
        <p:bldLst>
          <p:bldP spid="25" grpId="0"/>
          <p:bldP spid="26" grpId="0"/>
          <p:bldP spid="27" grpId="0"/>
          <p:bldP spid="34" grpId="0"/>
          <p:bldP spid="35" grpId="0"/>
          <p:bldP spid="3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59C461-77E5-37A4-18A6-716D4BFBF7AE}"/>
              </a:ext>
            </a:extLst>
          </p:cNvPr>
          <p:cNvGrpSpPr/>
          <p:nvPr/>
        </p:nvGrpSpPr>
        <p:grpSpPr>
          <a:xfrm>
            <a:off x="6041458" y="207369"/>
            <a:ext cx="5830699" cy="5728455"/>
            <a:chOff x="7748047" y="2718489"/>
            <a:chExt cx="3921449" cy="3888667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5789335A-67AD-C07F-6FAA-0CA0DB0B3C9F}"/>
                </a:ext>
              </a:extLst>
            </p:cNvPr>
            <p:cNvGrpSpPr/>
            <p:nvPr/>
          </p:nvGrpSpPr>
          <p:grpSpPr>
            <a:xfrm>
              <a:off x="7748047" y="2718489"/>
              <a:ext cx="3921449" cy="3888667"/>
              <a:chOff x="0" y="0"/>
              <a:chExt cx="8753394" cy="10359296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66B906DD-A8D2-D802-F967-FA4C4F339040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EAA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50FF0AFA-8F24-FBE9-9998-92DCF76D02AA}"/>
                </a:ext>
              </a:extLst>
            </p:cNvPr>
            <p:cNvGrpSpPr/>
            <p:nvPr/>
          </p:nvGrpSpPr>
          <p:grpSpPr>
            <a:xfrm>
              <a:off x="7814264" y="3067470"/>
              <a:ext cx="3789017" cy="3481556"/>
              <a:chOff x="-4213" y="-1165803"/>
              <a:chExt cx="8601932" cy="9432842"/>
            </a:xfrm>
          </p:grpSpPr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44933A08-3511-848E-B009-C4C1BC856ADA}"/>
                  </a:ext>
                </a:extLst>
              </p:cNvPr>
              <p:cNvSpPr/>
              <p:nvPr/>
            </p:nvSpPr>
            <p:spPr>
              <a:xfrm>
                <a:off x="-4213" y="-1165803"/>
                <a:ext cx="8601932" cy="9432842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AD50DE-6C0C-02EB-0E76-9ABE53F567C9}"/>
              </a:ext>
            </a:extLst>
          </p:cNvPr>
          <p:cNvGrpSpPr/>
          <p:nvPr/>
        </p:nvGrpSpPr>
        <p:grpSpPr>
          <a:xfrm>
            <a:off x="319843" y="2047157"/>
            <a:ext cx="5578512" cy="3888667"/>
            <a:chOff x="533400" y="2718489"/>
            <a:chExt cx="6858533" cy="3888667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BCD7B10A-8117-2219-8799-D47E32C74997}"/>
                </a:ext>
              </a:extLst>
            </p:cNvPr>
            <p:cNvGrpSpPr/>
            <p:nvPr/>
          </p:nvGrpSpPr>
          <p:grpSpPr>
            <a:xfrm>
              <a:off x="533400" y="2718489"/>
              <a:ext cx="6858533" cy="3888667"/>
              <a:chOff x="0" y="0"/>
              <a:chExt cx="8753394" cy="10359296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7E7DC634-2AB5-52EC-BF29-F1E51864A333}"/>
                  </a:ext>
                </a:extLst>
              </p:cNvPr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AB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6D269DA2-221B-020E-9EE6-B1091C051FEC}"/>
                </a:ext>
              </a:extLst>
            </p:cNvPr>
            <p:cNvGrpSpPr/>
            <p:nvPr/>
          </p:nvGrpSpPr>
          <p:grpSpPr>
            <a:xfrm>
              <a:off x="588831" y="3497755"/>
              <a:ext cx="6623667" cy="3051271"/>
              <a:chOff x="0" y="0"/>
              <a:chExt cx="8597719" cy="8267039"/>
            </a:xfrm>
          </p:grpSpPr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0D483E87-E868-085C-8E74-1EC6C9079312}"/>
                  </a:ext>
                </a:extLst>
              </p:cNvPr>
              <p:cNvSpPr/>
              <p:nvPr/>
            </p:nvSpPr>
            <p:spPr>
              <a:xfrm>
                <a:off x="-4213" y="0"/>
                <a:ext cx="8601931" cy="8267039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TextBox 33">
            <a:extLst>
              <a:ext uri="{FF2B5EF4-FFF2-40B4-BE49-F238E27FC236}">
                <a16:creationId xmlns:a16="http://schemas.microsoft.com/office/drawing/2014/main" id="{45829535-C006-C3B9-8B0C-1412E76F0BD7}"/>
              </a:ext>
            </a:extLst>
          </p:cNvPr>
          <p:cNvSpPr txBox="1"/>
          <p:nvPr/>
        </p:nvSpPr>
        <p:spPr>
          <a:xfrm>
            <a:off x="700158" y="3189838"/>
            <a:ext cx="4714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Bội chung của nhiều số là bội của bội chung nhỏ nhất của chúng.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17D7696C-0190-26A5-D637-DAD0FD6E8DA9}"/>
              </a:ext>
            </a:extLst>
          </p:cNvPr>
          <p:cNvSpPr txBox="1"/>
          <p:nvPr/>
        </p:nvSpPr>
        <p:spPr>
          <a:xfrm>
            <a:off x="6269004" y="1126418"/>
            <a:ext cx="53727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just">
              <a:buFont typeface="Wingdings" panose="05000000000000000000" pitchFamily="2" charset="2"/>
              <a:buChar char="v"/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dirty="0" err="1">
                <a:cs typeface="Times New Roman" panose="02020603050405020304" pitchFamily="18" charset="0"/>
              </a:rPr>
              <a:t>Để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tìm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bội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chung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của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nhiều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số</a:t>
            </a:r>
            <a:r>
              <a:rPr lang="en-US" dirty="0">
                <a:cs typeface="Times New Roman" panose="02020603050405020304" pitchFamily="18" charset="0"/>
              </a:rPr>
              <a:t>, ta </a:t>
            </a:r>
            <a:r>
              <a:rPr lang="en-US" dirty="0" err="1">
                <a:cs typeface="Times New Roman" panose="02020603050405020304" pitchFamily="18" charset="0"/>
              </a:rPr>
              <a:t>có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thể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lấy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bội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chung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nhỏ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nhất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của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chúng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nhân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lần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lượt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với</a:t>
            </a:r>
            <a:r>
              <a:rPr lang="en-US" dirty="0">
                <a:cs typeface="Times New Roman" panose="02020603050405020304" pitchFamily="18" charset="0"/>
              </a:rPr>
              <a:t> 0, 1, 2,…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0039036-0BBA-A2DB-4D5D-7E1679077ACD}"/>
              </a:ext>
            </a:extLst>
          </p:cNvPr>
          <p:cNvSpPr/>
          <p:nvPr/>
        </p:nvSpPr>
        <p:spPr>
          <a:xfrm>
            <a:off x="6279304" y="2975230"/>
            <a:ext cx="4415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BCNN(2,3) = 6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53234538-A464-8D0B-DB9A-9D3A5A8A41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55523" y="120738"/>
            <a:ext cx="339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B4152138-1407-3394-5981-5D8628A7453D}"/>
              </a:ext>
            </a:extLst>
          </p:cNvPr>
          <p:cNvSpPr/>
          <p:nvPr/>
        </p:nvSpPr>
        <p:spPr>
          <a:xfrm>
            <a:off x="7357999" y="3631207"/>
            <a:ext cx="4415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BC(2,3) = {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…}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E5994-77FB-D108-02EC-AE3513D9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884" y="721458"/>
            <a:ext cx="206062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accel="2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2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7526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799" y="-47625"/>
            <a:ext cx="15732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15696"/>
            <a:ext cx="1073912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260364"/>
            <a:ext cx="1194816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6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B(6) = {0;6;12;18;24;30;…}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8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B(8) = {0;8;16;24;32;…}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Vì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như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8.</a:t>
            </a:r>
          </a:p>
          <a:p>
            <a:r>
              <a:rPr lang="en-US" sz="3400" b="1" dirty="0">
                <a:solidFill>
                  <a:srgbClr val="0070C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BCNN(6,8) = 24.</a:t>
            </a:r>
          </a:p>
          <a:p>
            <a:pPr algn="just"/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24 : 6 =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hộp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algn="just"/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24 : 8 =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1094720" y="6355080"/>
            <a:ext cx="746760" cy="3505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1;7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1;2;4;8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 = 7.8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BC(4, 6) = ?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?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ƯCLN(5,7) =  1</a:t>
            </a: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3FD3F9A-EE09-5850-0AEB-B4B5B994D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8575" y="4182424"/>
            <a:ext cx="2859911" cy="285991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800030A-1993-A8AB-F30B-0E5FA4EC2D36}"/>
              </a:ext>
            </a:extLst>
          </p:cNvPr>
          <p:cNvSpPr txBox="1"/>
          <p:nvPr/>
        </p:nvSpPr>
        <p:spPr>
          <a:xfrm>
            <a:off x="742766" y="1245620"/>
            <a:ext cx="3314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664B7BFA-D228-AD53-CC85-9D0AFE01AB8D}"/>
              </a:ext>
            </a:extLst>
          </p:cNvPr>
          <p:cNvSpPr txBox="1"/>
          <p:nvPr/>
        </p:nvSpPr>
        <p:spPr>
          <a:xfrm>
            <a:off x="910064" y="3709748"/>
            <a:ext cx="364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6">
            <a:extLst>
              <a:ext uri="{FF2B5EF4-FFF2-40B4-BE49-F238E27FC236}">
                <a16:creationId xmlns:a16="http://schemas.microsoft.com/office/drawing/2014/main" id="{26E87559-05C0-6D48-1835-30780812E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0" y="167481"/>
            <a:ext cx="2123810" cy="1342857"/>
          </a:xfrm>
          <a:prstGeom prst="rect">
            <a:avLst/>
          </a:prstGeom>
        </p:spPr>
      </p:pic>
      <p:pic>
        <p:nvPicPr>
          <p:cNvPr id="6" name="Hình ảnh 8">
            <a:extLst>
              <a:ext uri="{FF2B5EF4-FFF2-40B4-BE49-F238E27FC236}">
                <a16:creationId xmlns:a16="http://schemas.microsoft.com/office/drawing/2014/main" id="{A87AE65F-E515-CDAC-C0FD-EBA6D09CD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" y="2061936"/>
            <a:ext cx="2143125" cy="2143125"/>
          </a:xfrm>
          <a:prstGeom prst="rect">
            <a:avLst/>
          </a:prstGeom>
        </p:spPr>
      </p:pic>
      <p:pic>
        <p:nvPicPr>
          <p:cNvPr id="8" name="VIDEO MỞ ĐẦU">
            <a:hlinkClick r:id="" action="ppaction://media"/>
            <a:extLst>
              <a:ext uri="{FF2B5EF4-FFF2-40B4-BE49-F238E27FC236}">
                <a16:creationId xmlns:a16="http://schemas.microsoft.com/office/drawing/2014/main" id="{7B27938A-E5EE-F5C6-AB7C-DF2E4392E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0846" y="-1"/>
            <a:ext cx="5921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4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20000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100000">
                    <p:cTn id="33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100000">
                    <p:cTn id="33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cs typeface="Times New Roman" pitchFamily="18" charset="0"/>
              </a:rPr>
              <a:t>Số</a:t>
            </a:r>
            <a:r>
              <a:rPr lang="en-US" sz="4400" dirty="0">
                <a:cs typeface="Times New Roman" pitchFamily="18" charset="0"/>
              </a:rPr>
              <a:t> 9 </a:t>
            </a:r>
            <a:r>
              <a:rPr lang="en-US" sz="4400" dirty="0" err="1">
                <a:cs typeface="Times New Roman" pitchFamily="18" charset="0"/>
              </a:rPr>
              <a:t>có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phải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là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bội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chung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của</a:t>
            </a:r>
            <a:r>
              <a:rPr lang="en-US" sz="4400" dirty="0">
                <a:cs typeface="Times New Roman" pitchFamily="18" charset="0"/>
              </a:rPr>
              <a:t> 3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6 </a:t>
            </a:r>
            <a:r>
              <a:rPr lang="en-US" sz="4400" dirty="0" err="1">
                <a:cs typeface="Times New Roman" pitchFamily="18" charset="0"/>
              </a:rPr>
              <a:t>không</a:t>
            </a:r>
            <a:r>
              <a:rPr lang="en-US" sz="4400" dirty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ọc vui">
            <a:hlinkClick r:id="" action="ppaction://media"/>
            <a:extLst>
              <a:ext uri="{FF2B5EF4-FFF2-40B4-BE49-F238E27FC236}">
                <a16:creationId xmlns:a16="http://schemas.microsoft.com/office/drawing/2014/main" id="{E09D1ADF-E065-E13B-1AB5-68DCD9346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7125" y="7279447"/>
            <a:ext cx="487363" cy="487363"/>
          </a:xfrm>
          <a:prstGeom prst="rect">
            <a:avLst/>
          </a:prstGeom>
        </p:spPr>
      </p:pic>
      <p:pic>
        <p:nvPicPr>
          <p:cNvPr id="2" name="Bài học vui">
            <a:hlinkClick r:id="" action="ppaction://media"/>
            <a:extLst>
              <a:ext uri="{FF2B5EF4-FFF2-40B4-BE49-F238E27FC236}">
                <a16:creationId xmlns:a16="http://schemas.microsoft.com/office/drawing/2014/main" id="{4210593D-FB97-EF0D-17B8-BFA935E9C4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"/>
            <a:ext cx="12100307" cy="67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Đọc lại toàn bộ nội dung bài học.</a:t>
            </a: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Hoàn thành yêu cầu của luyện tập 1/ trang 54/ SGK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Hoàn thành bài tập 2 / trang 57/SGK.</a:t>
            </a: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Nghiên cứu trước phần còn lại của HĐ3 và đưa bài đã chuẩn bị lên K12 Online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1" y="4128311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9441164" y="4264196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7239C2D-4E7F-4D98-A216-7B46CFE92780}"/>
              </a:ext>
            </a:extLst>
          </p:cNvPr>
          <p:cNvGrpSpPr/>
          <p:nvPr/>
        </p:nvGrpSpPr>
        <p:grpSpPr>
          <a:xfrm>
            <a:off x="23149" y="0"/>
            <a:ext cx="12168851" cy="1842796"/>
            <a:chOff x="0" y="0"/>
            <a:chExt cx="7716418" cy="1842796"/>
          </a:xfrm>
        </p:grpSpPr>
        <p:sp>
          <p:nvSpPr>
            <p:cNvPr id="134" name="Rectangle 10">
              <a:extLst>
                <a:ext uri="{FF2B5EF4-FFF2-40B4-BE49-F238E27FC236}">
                  <a16:creationId xmlns:a16="http://schemas.microsoft.com/office/drawing/2014/main" id="{DB5E66DC-10D6-47C6-B500-B0B7EFEFB728}"/>
                </a:ext>
              </a:extLst>
            </p:cNvPr>
            <p:cNvSpPr/>
            <p:nvPr/>
          </p:nvSpPr>
          <p:spPr>
            <a:xfrm>
              <a:off x="1" y="0"/>
              <a:ext cx="7716417" cy="1842796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0">
              <a:extLst>
                <a:ext uri="{FF2B5EF4-FFF2-40B4-BE49-F238E27FC236}">
                  <a16:creationId xmlns:a16="http://schemas.microsoft.com/office/drawing/2014/main" id="{783C53BE-181C-48AA-AF13-A6E0F31F2B97}"/>
                </a:ext>
              </a:extLst>
            </p:cNvPr>
            <p:cNvSpPr/>
            <p:nvPr/>
          </p:nvSpPr>
          <p:spPr>
            <a:xfrm>
              <a:off x="2" y="0"/>
              <a:ext cx="7492328" cy="1725229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00B0F0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0">
              <a:extLst>
                <a:ext uri="{FF2B5EF4-FFF2-40B4-BE49-F238E27FC236}">
                  <a16:creationId xmlns:a16="http://schemas.microsoft.com/office/drawing/2014/main" id="{FD7B1E33-19E7-479C-B25B-FB44BA064A9E}"/>
                </a:ext>
              </a:extLst>
            </p:cNvPr>
            <p:cNvSpPr/>
            <p:nvPr/>
          </p:nvSpPr>
          <p:spPr>
            <a:xfrm>
              <a:off x="0" y="1"/>
              <a:ext cx="7203236" cy="1574540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00B0F0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E039C36-C61F-4125-A22C-C973659C4FE7}"/>
              </a:ext>
            </a:extLst>
          </p:cNvPr>
          <p:cNvGrpSpPr/>
          <p:nvPr/>
        </p:nvGrpSpPr>
        <p:grpSpPr>
          <a:xfrm>
            <a:off x="316376" y="356924"/>
            <a:ext cx="1620000" cy="1620000"/>
            <a:chOff x="354011" y="494853"/>
            <a:chExt cx="1620000" cy="1620000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4DA6F50-8656-4CFA-A6B3-46B2DF7C4F04}"/>
                </a:ext>
              </a:extLst>
            </p:cNvPr>
            <p:cNvSpPr/>
            <p:nvPr/>
          </p:nvSpPr>
          <p:spPr>
            <a:xfrm>
              <a:off x="354011" y="494853"/>
              <a:ext cx="1620000" cy="1620000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ED85402-DB2F-48FA-A082-2801C5293203}"/>
                </a:ext>
              </a:extLst>
            </p:cNvPr>
            <p:cNvSpPr/>
            <p:nvPr/>
          </p:nvSpPr>
          <p:spPr>
            <a:xfrm>
              <a:off x="777290" y="974805"/>
              <a:ext cx="1008000" cy="1008000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A4BDA78-9B42-46B7-A238-4CA420419367}"/>
                </a:ext>
              </a:extLst>
            </p:cNvPr>
            <p:cNvSpPr txBox="1"/>
            <p:nvPr/>
          </p:nvSpPr>
          <p:spPr>
            <a:xfrm>
              <a:off x="801442" y="544863"/>
              <a:ext cx="983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51E9FFE-5E14-4A91-B964-45D3C2638EDE}"/>
                </a:ext>
              </a:extLst>
            </p:cNvPr>
            <p:cNvSpPr txBox="1"/>
            <p:nvPr/>
          </p:nvSpPr>
          <p:spPr>
            <a:xfrm>
              <a:off x="777289" y="1053594"/>
              <a:ext cx="9838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.VnHelvetInsH" panose="020B7200000000000000" pitchFamily="34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42A36CDA-C698-479F-ACDA-7768B42FBBFE}"/>
              </a:ext>
            </a:extLst>
          </p:cNvPr>
          <p:cNvSpPr txBox="1"/>
          <p:nvPr/>
        </p:nvSpPr>
        <p:spPr>
          <a:xfrm>
            <a:off x="2146780" y="544488"/>
            <a:ext cx="833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VÀ BỘI CHUNG NHỎ NHẤT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7B81282-F11F-4D3C-A6AB-645BF3CE5900}"/>
              </a:ext>
            </a:extLst>
          </p:cNvPr>
          <p:cNvSpPr txBox="1"/>
          <p:nvPr/>
        </p:nvSpPr>
        <p:spPr>
          <a:xfrm>
            <a:off x="552582" y="2508592"/>
            <a:ext cx="543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7AF4D5E-133C-23E7-92F5-004AABFE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83" y="3935618"/>
            <a:ext cx="7235825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637D6A9-B6DF-6937-CE75-0A829584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83" y="3203781"/>
            <a:ext cx="6567487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FB4A4E9-8774-F618-4DCC-3BA59D77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83" y="1979818"/>
            <a:ext cx="4564062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BAED21F-5E87-DEFE-2493-6CBEFF7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45" y="3516518"/>
            <a:ext cx="42338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3">
            <a:extLst>
              <a:ext uri="{FF2B5EF4-FFF2-40B4-BE49-F238E27FC236}">
                <a16:creationId xmlns:a16="http://schemas.microsoft.com/office/drawing/2014/main" id="{8310504B-FE01-4538-B1A1-EADA5E3810B2}"/>
              </a:ext>
            </a:extLst>
          </p:cNvPr>
          <p:cNvSpPr/>
          <p:nvPr/>
        </p:nvSpPr>
        <p:spPr>
          <a:xfrm>
            <a:off x="294640" y="314643"/>
            <a:ext cx="11358880" cy="10213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BỘI CHUNG VÀ BỘI CHUNG NHỎ NHẤT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22468D-CA95-49E2-8FAA-2E46FD3159FE}"/>
              </a:ext>
            </a:extLst>
          </p:cNvPr>
          <p:cNvGrpSpPr/>
          <p:nvPr/>
        </p:nvGrpSpPr>
        <p:grpSpPr>
          <a:xfrm>
            <a:off x="155741" y="1753065"/>
            <a:ext cx="1310010" cy="720000"/>
            <a:chOff x="746760" y="1249680"/>
            <a:chExt cx="1310010" cy="720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3EC925-896A-43CC-80CB-24B962A0F32B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8D0AC60-D42E-4E05-9308-90BA17E1F60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EE7304-7037-4396-9642-E83BA2456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5F6F0D-0CD8-4B1D-B0FD-50B619B66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9846FD-9CE3-40CA-841B-0B809CF56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FD9CD5-17BA-4889-9E0A-5031590C40A4}"/>
              </a:ext>
            </a:extLst>
          </p:cNvPr>
          <p:cNvSpPr txBox="1"/>
          <p:nvPr/>
        </p:nvSpPr>
        <p:spPr>
          <a:xfrm>
            <a:off x="1597306" y="1788958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Nêu một số bội của 2 và 3 theo tứ tự tăng dần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8D6A3-9EFB-4903-90DF-03ABA8E91D5A}"/>
              </a:ext>
            </a:extLst>
          </p:cNvPr>
          <p:cNvSpPr txBox="1"/>
          <p:nvPr/>
        </p:nvSpPr>
        <p:spPr>
          <a:xfrm>
            <a:off x="166283" y="4696588"/>
            <a:ext cx="1050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các số vừa ở trong hàng thứ nhất, vừa ở trong hàng thứ hai.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0CE31-8F9A-45D4-89BB-D2F40B20F282}"/>
              </a:ext>
            </a:extLst>
          </p:cNvPr>
          <p:cNvSpPr txBox="1"/>
          <p:nvPr/>
        </p:nvSpPr>
        <p:spPr>
          <a:xfrm>
            <a:off x="166283" y="5594546"/>
            <a:ext cx="1029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Xác định số nhỏ nhất khác 0 trong các bội chung của 2 và 3.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92A0D25-1C4D-1BEF-ED17-FCCC1B563D47}"/>
              </a:ext>
            </a:extLst>
          </p:cNvPr>
          <p:cNvGraphicFramePr>
            <a:graphicFrameLocks noGrp="1"/>
          </p:cNvGraphicFramePr>
          <p:nvPr/>
        </p:nvGraphicFramePr>
        <p:xfrm>
          <a:off x="166283" y="2771455"/>
          <a:ext cx="11907888" cy="14903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14604">
                  <a:extLst>
                    <a:ext uri="{9D8B030D-6E8A-4147-A177-3AD203B41FA5}">
                      <a16:colId xmlns:a16="http://schemas.microsoft.com/office/drawing/2014/main" val="3169045387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1178229402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2770937634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2741066473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2993955787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624485833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3175443009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4240383640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4105924450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3145847629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3914453968"/>
                    </a:ext>
                  </a:extLst>
                </a:gridCol>
                <a:gridCol w="844844">
                  <a:extLst>
                    <a:ext uri="{9D8B030D-6E8A-4147-A177-3AD203B41FA5}">
                      <a16:colId xmlns:a16="http://schemas.microsoft.com/office/drawing/2014/main" val="460139894"/>
                    </a:ext>
                  </a:extLst>
                </a:gridCol>
              </a:tblGrid>
              <a:tr h="7451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bội của 2</a:t>
                      </a:r>
                      <a:endParaRPr lang="en-US" sz="2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3282742"/>
                  </a:ext>
                </a:extLst>
              </a:tr>
              <a:tr h="7451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bội của 3</a:t>
                      </a:r>
                      <a:endParaRPr lang="en-US" sz="2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356333"/>
                  </a:ext>
                </a:extLst>
              </a:tr>
            </a:tbl>
          </a:graphicData>
        </a:graphic>
      </p:graphicFrame>
      <p:pic>
        <p:nvPicPr>
          <p:cNvPr id="2" name="ĐH 2phut">
            <a:hlinkClick r:id="" action="ppaction://media"/>
            <a:extLst>
              <a:ext uri="{FF2B5EF4-FFF2-40B4-BE49-F238E27FC236}">
                <a16:creationId xmlns:a16="http://schemas.microsoft.com/office/drawing/2014/main" id="{9BEE4B13-C86B-CE0D-A5D6-171050D06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0539" y="404607"/>
            <a:ext cx="1495899" cy="8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7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85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A8A77C-9042-41C6-B4F8-867A2221D740}"/>
              </a:ext>
            </a:extLst>
          </p:cNvPr>
          <p:cNvSpPr/>
          <p:nvPr/>
        </p:nvSpPr>
        <p:spPr>
          <a:xfrm>
            <a:off x="6380263" y="3831116"/>
            <a:ext cx="5414339" cy="2926880"/>
          </a:xfrm>
          <a:prstGeom prst="roundRect">
            <a:avLst>
              <a:gd name="adj" fmla="val 9986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073B81-3CCB-45D0-8830-2DCD2DCA35C3}"/>
              </a:ext>
            </a:extLst>
          </p:cNvPr>
          <p:cNvSpPr/>
          <p:nvPr/>
        </p:nvSpPr>
        <p:spPr>
          <a:xfrm>
            <a:off x="1458410" y="3831116"/>
            <a:ext cx="4637590" cy="2772094"/>
          </a:xfrm>
          <a:prstGeom prst="roundRect">
            <a:avLst>
              <a:gd name="adj" fmla="val 9986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71F5D-FAD7-40C5-B9F1-932160A1204A}"/>
              </a:ext>
            </a:extLst>
          </p:cNvPr>
          <p:cNvSpPr/>
          <p:nvPr/>
        </p:nvSpPr>
        <p:spPr>
          <a:xfrm>
            <a:off x="1944547" y="347240"/>
            <a:ext cx="9414333" cy="2995399"/>
          </a:xfrm>
          <a:prstGeom prst="roundRect">
            <a:avLst>
              <a:gd name="adj" fmla="val 1376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A35EFB-B614-48A1-BE82-E9C5B924F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9234" r="7868" b="9267"/>
          <a:stretch/>
        </p:blipFill>
        <p:spPr bwMode="auto">
          <a:xfrm>
            <a:off x="-115746" y="982625"/>
            <a:ext cx="2060293" cy="17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7E4B7-E731-4DF5-94CF-AA9C9BF95349}"/>
              </a:ext>
            </a:extLst>
          </p:cNvPr>
          <p:cNvSpPr txBox="1"/>
          <p:nvPr/>
        </p:nvSpPr>
        <p:spPr>
          <a:xfrm>
            <a:off x="2407534" y="502009"/>
            <a:ext cx="8758306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040D2-3208-4E2A-AC84-4DFB223E925E}"/>
              </a:ext>
            </a:extLst>
          </p:cNvPr>
          <p:cNvSpPr txBox="1"/>
          <p:nvPr/>
        </p:nvSpPr>
        <p:spPr>
          <a:xfrm>
            <a:off x="2407534" y="1844939"/>
            <a:ext cx="8758306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nhỏ nhất khác 0 trong các bội chung của </a:t>
            </a:r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gọi là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 chung nhỏ nhất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a và b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F98A1-1099-4BC8-852E-F8E3DED97FC0}"/>
              </a:ext>
            </a:extLst>
          </p:cNvPr>
          <p:cNvSpPr txBox="1"/>
          <p:nvPr/>
        </p:nvSpPr>
        <p:spPr>
          <a:xfrm>
            <a:off x="1575264" y="4021290"/>
            <a:ext cx="200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140F49-808E-4E77-8A57-BC34DB2439AD}"/>
              </a:ext>
            </a:extLst>
          </p:cNvPr>
          <p:cNvSpPr txBox="1"/>
          <p:nvPr/>
        </p:nvSpPr>
        <p:spPr>
          <a:xfrm>
            <a:off x="2407535" y="4622951"/>
            <a:ext cx="284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A978C-4D0A-4F14-9A52-605A69BB1C5C}"/>
              </a:ext>
            </a:extLst>
          </p:cNvPr>
          <p:cNvSpPr txBox="1"/>
          <p:nvPr/>
        </p:nvSpPr>
        <p:spPr>
          <a:xfrm>
            <a:off x="1575264" y="5263330"/>
            <a:ext cx="405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Bội chung là BC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8001D-51DF-4EEC-9EC8-EE95042DDE9F}"/>
              </a:ext>
            </a:extLst>
          </p:cNvPr>
          <p:cNvSpPr txBox="1"/>
          <p:nvPr/>
        </p:nvSpPr>
        <p:spPr>
          <a:xfrm>
            <a:off x="1575264" y="5911212"/>
            <a:ext cx="479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 là BCNN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933C7-9D7B-4BDB-821F-F7C2F955FE39}"/>
              </a:ext>
            </a:extLst>
          </p:cNvPr>
          <p:cNvSpPr txBox="1"/>
          <p:nvPr/>
        </p:nvSpPr>
        <p:spPr>
          <a:xfrm>
            <a:off x="7503431" y="4021290"/>
            <a:ext cx="200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F17FC-516F-43ED-807C-C43EEA62ABCB}"/>
              </a:ext>
            </a:extLst>
          </p:cNvPr>
          <p:cNvSpPr txBox="1"/>
          <p:nvPr/>
        </p:nvSpPr>
        <p:spPr>
          <a:xfrm>
            <a:off x="6562846" y="4740110"/>
            <a:ext cx="523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bội chung của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BC(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5078C-8518-43AE-AB2B-B94DD0AF3682}"/>
              </a:ext>
            </a:extLst>
          </p:cNvPr>
          <p:cNvSpPr txBox="1"/>
          <p:nvPr/>
        </p:nvSpPr>
        <p:spPr>
          <a:xfrm>
            <a:off x="6562846" y="5803889"/>
            <a:ext cx="479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 của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BCNN(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08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6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43C39-DC23-47AA-9DE3-2F9E35B61440}"/>
              </a:ext>
            </a:extLst>
          </p:cNvPr>
          <p:cNvSpPr/>
          <p:nvPr/>
        </p:nvSpPr>
        <p:spPr>
          <a:xfrm>
            <a:off x="409380" y="2879416"/>
            <a:ext cx="5414339" cy="2926880"/>
          </a:xfrm>
          <a:prstGeom prst="roundRect">
            <a:avLst>
              <a:gd name="adj" fmla="val 9986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5D8E-5906-4431-BB75-642619A964AF}"/>
              </a:ext>
            </a:extLst>
          </p:cNvPr>
          <p:cNvSpPr txBox="1"/>
          <p:nvPr/>
        </p:nvSpPr>
        <p:spPr>
          <a:xfrm>
            <a:off x="1532548" y="3069590"/>
            <a:ext cx="200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2FFAD-41BF-4F47-ACA3-9DD9CF1B8CF8}"/>
              </a:ext>
            </a:extLst>
          </p:cNvPr>
          <p:cNvSpPr txBox="1"/>
          <p:nvPr/>
        </p:nvSpPr>
        <p:spPr>
          <a:xfrm>
            <a:off x="591963" y="3788410"/>
            <a:ext cx="523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bội chung của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BC(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27B2A-A5FA-45C6-9089-3FD82D7F28BE}"/>
              </a:ext>
            </a:extLst>
          </p:cNvPr>
          <p:cNvSpPr txBox="1"/>
          <p:nvPr/>
        </p:nvSpPr>
        <p:spPr>
          <a:xfrm>
            <a:off x="591963" y="4852189"/>
            <a:ext cx="479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 của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BCNN(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CA5F5-B7DE-4D7B-AD24-692240D78838}"/>
              </a:ext>
            </a:extLst>
          </p:cNvPr>
          <p:cNvSpPr/>
          <p:nvPr/>
        </p:nvSpPr>
        <p:spPr>
          <a:xfrm>
            <a:off x="6712357" y="3429000"/>
            <a:ext cx="4839177" cy="1972773"/>
          </a:xfrm>
          <a:prstGeom prst="roundRect">
            <a:avLst>
              <a:gd name="adj" fmla="val 9986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1E235F-C7BE-4260-BEF3-89AE51BB3CEE}"/>
                  </a:ext>
                </a:extLst>
              </p:cNvPr>
              <p:cNvSpPr txBox="1"/>
              <p:nvPr/>
            </p:nvSpPr>
            <p:spPr>
              <a:xfrm>
                <a:off x="6960244" y="3819636"/>
                <a:ext cx="45701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a:rPr lang="en-US" sz="28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2, 3</m:t>
                      </m:r>
                      <m:r>
                        <a:rPr lang="en-US" sz="28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)={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0;6;12;18;…}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1E235F-C7BE-4260-BEF3-89AE51BB3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244" y="3819636"/>
                <a:ext cx="457016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06171A-9057-4BEC-8B80-0A806BC17B29}"/>
                  </a:ext>
                </a:extLst>
              </p:cNvPr>
              <p:cNvSpPr txBox="1"/>
              <p:nvPr/>
            </p:nvSpPr>
            <p:spPr>
              <a:xfrm>
                <a:off x="6960245" y="4664071"/>
                <a:ext cx="41163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BCNN</m:t>
                      </m:r>
                      <m:r>
                        <a:rPr lang="en-US" sz="28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3</m:t>
                      </m:r>
                      <m:r>
                        <a:rPr lang="en-US" sz="28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)=6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06171A-9057-4BEC-8B80-0A806BC17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245" y="4664071"/>
                <a:ext cx="411631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94195BF-8DF2-4C55-9EEB-CAE314CA2BD5}"/>
              </a:ext>
            </a:extLst>
          </p:cNvPr>
          <p:cNvSpPr/>
          <p:nvPr/>
        </p:nvSpPr>
        <p:spPr>
          <a:xfrm>
            <a:off x="7686549" y="2786269"/>
            <a:ext cx="4116318" cy="872759"/>
          </a:xfrm>
          <a:prstGeom prst="wedgeRoundRectCallout">
            <a:avLst>
              <a:gd name="adj1" fmla="val -14647"/>
              <a:gd name="adj2" fmla="val 6913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tập hợp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9230C3F-1217-4C1A-A0B5-ACFAC238392A}"/>
              </a:ext>
            </a:extLst>
          </p:cNvPr>
          <p:cNvSpPr/>
          <p:nvPr/>
        </p:nvSpPr>
        <p:spPr>
          <a:xfrm>
            <a:off x="7560883" y="5329243"/>
            <a:ext cx="4116318" cy="945290"/>
          </a:xfrm>
          <a:prstGeom prst="wedgeRoundRectCallout">
            <a:avLst>
              <a:gd name="adj1" fmla="val 5881"/>
              <a:gd name="adj2" fmla="val -7716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số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B088138-0C3A-F506-D876-BC3DE8E28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28908"/>
              </p:ext>
            </p:extLst>
          </p:nvPr>
        </p:nvGraphicFramePr>
        <p:xfrm>
          <a:off x="699010" y="811000"/>
          <a:ext cx="10852524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030">
                  <a:extLst>
                    <a:ext uri="{9D8B030D-6E8A-4147-A177-3AD203B41FA5}">
                      <a16:colId xmlns:a16="http://schemas.microsoft.com/office/drawing/2014/main" val="2663812242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718566106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2552921370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2080151829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1110389445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386591566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1928108253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2436782031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4110343648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1988755469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798794715"/>
                    </a:ext>
                  </a:extLst>
                </a:gridCol>
                <a:gridCol w="729954">
                  <a:extLst>
                    <a:ext uri="{9D8B030D-6E8A-4147-A177-3AD203B41FA5}">
                      <a16:colId xmlns:a16="http://schemas.microsoft.com/office/drawing/2014/main" val="1446727413"/>
                    </a:ext>
                  </a:extLst>
                </a:gridCol>
              </a:tblGrid>
              <a:tr h="450229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575769"/>
                  </a:ext>
                </a:extLst>
              </a:tr>
              <a:tr h="433035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828289"/>
                  </a:ext>
                </a:extLst>
              </a:tr>
            </a:tbl>
          </a:graphicData>
        </a:graphic>
      </p:graphicFrame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F9023CA8-2F23-AAED-4D1F-9E75C7A1FDB9}"/>
              </a:ext>
            </a:extLst>
          </p:cNvPr>
          <p:cNvSpPr txBox="1"/>
          <p:nvPr/>
        </p:nvSpPr>
        <p:spPr>
          <a:xfrm>
            <a:off x="5118610" y="798946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Hộp Văn bản 30">
            <a:extLst>
              <a:ext uri="{FF2B5EF4-FFF2-40B4-BE49-F238E27FC236}">
                <a16:creationId xmlns:a16="http://schemas.microsoft.com/office/drawing/2014/main" id="{3EEBFE66-68B1-3704-B4F2-16D9DD94A920}"/>
              </a:ext>
            </a:extLst>
          </p:cNvPr>
          <p:cNvSpPr txBox="1"/>
          <p:nvPr/>
        </p:nvSpPr>
        <p:spPr>
          <a:xfrm>
            <a:off x="4413929" y="798364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Hộp Văn bản 31">
            <a:extLst>
              <a:ext uri="{FF2B5EF4-FFF2-40B4-BE49-F238E27FC236}">
                <a16:creationId xmlns:a16="http://schemas.microsoft.com/office/drawing/2014/main" id="{EB1FAE5A-C8C1-5293-7EA8-CF9A63CAE100}"/>
              </a:ext>
            </a:extLst>
          </p:cNvPr>
          <p:cNvSpPr txBox="1"/>
          <p:nvPr/>
        </p:nvSpPr>
        <p:spPr>
          <a:xfrm>
            <a:off x="5830184" y="798946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Hộp Văn bản 32">
            <a:extLst>
              <a:ext uri="{FF2B5EF4-FFF2-40B4-BE49-F238E27FC236}">
                <a16:creationId xmlns:a16="http://schemas.microsoft.com/office/drawing/2014/main" id="{0417274C-9399-8910-EFF4-DB549F2663A1}"/>
              </a:ext>
            </a:extLst>
          </p:cNvPr>
          <p:cNvSpPr txBox="1"/>
          <p:nvPr/>
        </p:nvSpPr>
        <p:spPr>
          <a:xfrm>
            <a:off x="6560808" y="801616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Hộp Văn bản 33">
            <a:extLst>
              <a:ext uri="{FF2B5EF4-FFF2-40B4-BE49-F238E27FC236}">
                <a16:creationId xmlns:a16="http://schemas.microsoft.com/office/drawing/2014/main" id="{E7712AC8-ABC7-F68D-5EF8-6502313903F0}"/>
              </a:ext>
            </a:extLst>
          </p:cNvPr>
          <p:cNvSpPr txBox="1"/>
          <p:nvPr/>
        </p:nvSpPr>
        <p:spPr>
          <a:xfrm>
            <a:off x="7142372" y="804374"/>
            <a:ext cx="59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Hộp Văn bản 34">
            <a:extLst>
              <a:ext uri="{FF2B5EF4-FFF2-40B4-BE49-F238E27FC236}">
                <a16:creationId xmlns:a16="http://schemas.microsoft.com/office/drawing/2014/main" id="{C14A093E-F9E1-EF84-F714-8D3D09F20A40}"/>
              </a:ext>
            </a:extLst>
          </p:cNvPr>
          <p:cNvSpPr txBox="1"/>
          <p:nvPr/>
        </p:nvSpPr>
        <p:spPr>
          <a:xfrm>
            <a:off x="7863471" y="811000"/>
            <a:ext cx="59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1" name="Hộp Văn bản 35">
            <a:extLst>
              <a:ext uri="{FF2B5EF4-FFF2-40B4-BE49-F238E27FC236}">
                <a16:creationId xmlns:a16="http://schemas.microsoft.com/office/drawing/2014/main" id="{B2FB5598-EB01-D65D-59DA-21881F33E0E9}"/>
              </a:ext>
            </a:extLst>
          </p:cNvPr>
          <p:cNvSpPr txBox="1"/>
          <p:nvPr/>
        </p:nvSpPr>
        <p:spPr>
          <a:xfrm>
            <a:off x="8700531" y="805940"/>
            <a:ext cx="59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2" name="Hộp Văn bản 36">
            <a:extLst>
              <a:ext uri="{FF2B5EF4-FFF2-40B4-BE49-F238E27FC236}">
                <a16:creationId xmlns:a16="http://schemas.microsoft.com/office/drawing/2014/main" id="{84D97B1C-4017-90AB-AB9F-88FE7FF48EC1}"/>
              </a:ext>
            </a:extLst>
          </p:cNvPr>
          <p:cNvSpPr txBox="1"/>
          <p:nvPr/>
        </p:nvSpPr>
        <p:spPr>
          <a:xfrm>
            <a:off x="9386266" y="797908"/>
            <a:ext cx="59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Hộp Văn bản 37">
            <a:extLst>
              <a:ext uri="{FF2B5EF4-FFF2-40B4-BE49-F238E27FC236}">
                <a16:creationId xmlns:a16="http://schemas.microsoft.com/office/drawing/2014/main" id="{9539CF03-A796-36E4-56B8-B5AAFED889B9}"/>
              </a:ext>
            </a:extLst>
          </p:cNvPr>
          <p:cNvSpPr txBox="1"/>
          <p:nvPr/>
        </p:nvSpPr>
        <p:spPr>
          <a:xfrm>
            <a:off x="10072001" y="823424"/>
            <a:ext cx="59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4" name="Hộp Văn bản 38">
            <a:extLst>
              <a:ext uri="{FF2B5EF4-FFF2-40B4-BE49-F238E27FC236}">
                <a16:creationId xmlns:a16="http://schemas.microsoft.com/office/drawing/2014/main" id="{16F88DD8-41A3-12F1-5C7C-BBD63F1AB70B}"/>
              </a:ext>
            </a:extLst>
          </p:cNvPr>
          <p:cNvSpPr txBox="1"/>
          <p:nvPr/>
        </p:nvSpPr>
        <p:spPr>
          <a:xfrm>
            <a:off x="4425971" y="132410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Hộp Văn bản 39">
            <a:extLst>
              <a:ext uri="{FF2B5EF4-FFF2-40B4-BE49-F238E27FC236}">
                <a16:creationId xmlns:a16="http://schemas.microsoft.com/office/drawing/2014/main" id="{32B9B2DE-42C5-6362-91B7-C52D287E99F1}"/>
              </a:ext>
            </a:extLst>
          </p:cNvPr>
          <p:cNvSpPr txBox="1"/>
          <p:nvPr/>
        </p:nvSpPr>
        <p:spPr>
          <a:xfrm>
            <a:off x="5133348" y="131078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Hộp Văn bản 40">
            <a:extLst>
              <a:ext uri="{FF2B5EF4-FFF2-40B4-BE49-F238E27FC236}">
                <a16:creationId xmlns:a16="http://schemas.microsoft.com/office/drawing/2014/main" id="{B64C41FF-48D1-6E19-526F-6B41CEA9F1C7}"/>
              </a:ext>
            </a:extLst>
          </p:cNvPr>
          <p:cNvSpPr txBox="1"/>
          <p:nvPr/>
        </p:nvSpPr>
        <p:spPr>
          <a:xfrm>
            <a:off x="5895271" y="1331096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Hộp Văn bản 41">
            <a:extLst>
              <a:ext uri="{FF2B5EF4-FFF2-40B4-BE49-F238E27FC236}">
                <a16:creationId xmlns:a16="http://schemas.microsoft.com/office/drawing/2014/main" id="{C6A5847B-5C12-4C54-9411-10ACD8899504}"/>
              </a:ext>
            </a:extLst>
          </p:cNvPr>
          <p:cNvSpPr txBox="1"/>
          <p:nvPr/>
        </p:nvSpPr>
        <p:spPr>
          <a:xfrm>
            <a:off x="6404343" y="1324100"/>
            <a:ext cx="7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Hộp Văn bản 42">
            <a:extLst>
              <a:ext uri="{FF2B5EF4-FFF2-40B4-BE49-F238E27FC236}">
                <a16:creationId xmlns:a16="http://schemas.microsoft.com/office/drawing/2014/main" id="{6103F77B-C141-C125-0B24-8C145192F6F4}"/>
              </a:ext>
            </a:extLst>
          </p:cNvPr>
          <p:cNvSpPr txBox="1"/>
          <p:nvPr/>
        </p:nvSpPr>
        <p:spPr>
          <a:xfrm>
            <a:off x="7197402" y="1315170"/>
            <a:ext cx="7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9" name="Hộp Văn bản 43">
            <a:extLst>
              <a:ext uri="{FF2B5EF4-FFF2-40B4-BE49-F238E27FC236}">
                <a16:creationId xmlns:a16="http://schemas.microsoft.com/office/drawing/2014/main" id="{DAA7F458-7F27-592F-3124-C33C98AEAF68}"/>
              </a:ext>
            </a:extLst>
          </p:cNvPr>
          <p:cNvSpPr txBox="1"/>
          <p:nvPr/>
        </p:nvSpPr>
        <p:spPr>
          <a:xfrm>
            <a:off x="8009667" y="1316165"/>
            <a:ext cx="7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Hộp Văn bản 44">
            <a:extLst>
              <a:ext uri="{FF2B5EF4-FFF2-40B4-BE49-F238E27FC236}">
                <a16:creationId xmlns:a16="http://schemas.microsoft.com/office/drawing/2014/main" id="{7D3DC4E6-B10D-CB85-17A7-A6373A09C951}"/>
              </a:ext>
            </a:extLst>
          </p:cNvPr>
          <p:cNvSpPr txBox="1"/>
          <p:nvPr/>
        </p:nvSpPr>
        <p:spPr>
          <a:xfrm>
            <a:off x="8754285" y="1327594"/>
            <a:ext cx="751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1" name="Hộp Văn bản 45">
            <a:extLst>
              <a:ext uri="{FF2B5EF4-FFF2-40B4-BE49-F238E27FC236}">
                <a16:creationId xmlns:a16="http://schemas.microsoft.com/office/drawing/2014/main" id="{36112278-3B89-4E86-A212-311177FE40D2}"/>
              </a:ext>
            </a:extLst>
          </p:cNvPr>
          <p:cNvSpPr txBox="1"/>
          <p:nvPr/>
        </p:nvSpPr>
        <p:spPr>
          <a:xfrm>
            <a:off x="9431739" y="1324100"/>
            <a:ext cx="751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2" name="Hộp Văn bản 46">
            <a:extLst>
              <a:ext uri="{FF2B5EF4-FFF2-40B4-BE49-F238E27FC236}">
                <a16:creationId xmlns:a16="http://schemas.microsoft.com/office/drawing/2014/main" id="{3E76B0C4-1C7C-75DF-7002-976B8B817A29}"/>
              </a:ext>
            </a:extLst>
          </p:cNvPr>
          <p:cNvSpPr txBox="1"/>
          <p:nvPr/>
        </p:nvSpPr>
        <p:spPr>
          <a:xfrm>
            <a:off x="10145249" y="1329830"/>
            <a:ext cx="751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FC9F12-E215-2FA7-36FD-CA8995920919}"/>
              </a:ext>
            </a:extLst>
          </p:cNvPr>
          <p:cNvSpPr/>
          <p:nvPr/>
        </p:nvSpPr>
        <p:spPr>
          <a:xfrm>
            <a:off x="3518486" y="804329"/>
            <a:ext cx="728116" cy="504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1E6DE4-AF6D-D0AB-DDF0-B7ADD014F9D3}"/>
              </a:ext>
            </a:extLst>
          </p:cNvPr>
          <p:cNvSpPr/>
          <p:nvPr/>
        </p:nvSpPr>
        <p:spPr>
          <a:xfrm>
            <a:off x="3529889" y="1328801"/>
            <a:ext cx="725192" cy="5010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07875-332A-0096-4C5A-23E38273317E}"/>
              </a:ext>
            </a:extLst>
          </p:cNvPr>
          <p:cNvSpPr/>
          <p:nvPr/>
        </p:nvSpPr>
        <p:spPr>
          <a:xfrm>
            <a:off x="5710480" y="808443"/>
            <a:ext cx="725721" cy="5002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428C70-1F0D-D866-CC18-D477548AED58}"/>
              </a:ext>
            </a:extLst>
          </p:cNvPr>
          <p:cNvSpPr/>
          <p:nvPr/>
        </p:nvSpPr>
        <p:spPr>
          <a:xfrm>
            <a:off x="4980646" y="1338938"/>
            <a:ext cx="725192" cy="4958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A25910-7B32-CB8C-A9F3-74F66A6470CF}"/>
              </a:ext>
            </a:extLst>
          </p:cNvPr>
          <p:cNvSpPr/>
          <p:nvPr/>
        </p:nvSpPr>
        <p:spPr>
          <a:xfrm>
            <a:off x="7901453" y="810999"/>
            <a:ext cx="723429" cy="504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D06C1-7001-BE2B-FDEF-00519D46E396}"/>
              </a:ext>
            </a:extLst>
          </p:cNvPr>
          <p:cNvSpPr/>
          <p:nvPr/>
        </p:nvSpPr>
        <p:spPr>
          <a:xfrm>
            <a:off x="6444457" y="1323160"/>
            <a:ext cx="723428" cy="518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03A695-865C-F626-2D3B-C11C49150836}"/>
              </a:ext>
            </a:extLst>
          </p:cNvPr>
          <p:cNvSpPr/>
          <p:nvPr/>
        </p:nvSpPr>
        <p:spPr>
          <a:xfrm>
            <a:off x="10097059" y="811793"/>
            <a:ext cx="719839" cy="5024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1E6CFB-C4B2-75D5-0357-881974E7D21C}"/>
              </a:ext>
            </a:extLst>
          </p:cNvPr>
          <p:cNvSpPr/>
          <p:nvPr/>
        </p:nvSpPr>
        <p:spPr>
          <a:xfrm>
            <a:off x="7906500" y="1328762"/>
            <a:ext cx="723428" cy="5106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1" name="Hộp Văn bản 36">
            <a:extLst>
              <a:ext uri="{FF2B5EF4-FFF2-40B4-BE49-F238E27FC236}">
                <a16:creationId xmlns:a16="http://schemas.microsoft.com/office/drawing/2014/main" id="{34208C2F-4A10-DE14-6050-661E8F78B740}"/>
              </a:ext>
            </a:extLst>
          </p:cNvPr>
          <p:cNvSpPr txBox="1"/>
          <p:nvPr/>
        </p:nvSpPr>
        <p:spPr>
          <a:xfrm>
            <a:off x="10816898" y="804479"/>
            <a:ext cx="71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6">
            <a:extLst>
              <a:ext uri="{FF2B5EF4-FFF2-40B4-BE49-F238E27FC236}">
                <a16:creationId xmlns:a16="http://schemas.microsoft.com/office/drawing/2014/main" id="{7588586F-35AC-138C-7E03-BF37EF6FBE9E}"/>
              </a:ext>
            </a:extLst>
          </p:cNvPr>
          <p:cNvSpPr txBox="1"/>
          <p:nvPr/>
        </p:nvSpPr>
        <p:spPr>
          <a:xfrm>
            <a:off x="10810061" y="1323154"/>
            <a:ext cx="751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73D83DC0-0903-0D1C-685B-14A5889A6AB4}"/>
              </a:ext>
            </a:extLst>
          </p:cNvPr>
          <p:cNvSpPr/>
          <p:nvPr/>
        </p:nvSpPr>
        <p:spPr>
          <a:xfrm rot="19843681">
            <a:off x="4689169" y="1026332"/>
            <a:ext cx="2064388" cy="625212"/>
          </a:xfrm>
          <a:prstGeom prst="flowChartTermina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8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  <p:bldP spid="15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054B6E-4C35-5197-943B-86E717FD56C2}"/>
              </a:ext>
            </a:extLst>
          </p:cNvPr>
          <p:cNvGrpSpPr/>
          <p:nvPr/>
        </p:nvGrpSpPr>
        <p:grpSpPr>
          <a:xfrm>
            <a:off x="1" y="3429000"/>
            <a:ext cx="11960256" cy="3295890"/>
            <a:chOff x="751458" y="2747837"/>
            <a:chExt cx="6093838" cy="458108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ounded Rectangle 53">
              <a:extLst>
                <a:ext uri="{FF2B5EF4-FFF2-40B4-BE49-F238E27FC236}">
                  <a16:creationId xmlns:a16="http://schemas.microsoft.com/office/drawing/2014/main" id="{D8F63843-BC0B-6317-4B92-DD3E47283B6E}"/>
                </a:ext>
              </a:extLst>
            </p:cNvPr>
            <p:cNvSpPr/>
            <p:nvPr/>
          </p:nvSpPr>
          <p:spPr>
            <a:xfrm>
              <a:off x="888117" y="2747837"/>
              <a:ext cx="5957179" cy="4581085"/>
            </a:xfrm>
            <a:prstGeom prst="roundRect">
              <a:avLst>
                <a:gd name="adj" fmla="val 5347"/>
              </a:avLst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grpSp>
          <p:nvGrpSpPr>
            <p:cNvPr id="4" name="Group 70">
              <a:extLst>
                <a:ext uri="{FF2B5EF4-FFF2-40B4-BE49-F238E27FC236}">
                  <a16:creationId xmlns:a16="http://schemas.microsoft.com/office/drawing/2014/main" id="{8E5B3640-00CF-5A6F-21C4-1644DE2B19F0}"/>
                </a:ext>
              </a:extLst>
            </p:cNvPr>
            <p:cNvGrpSpPr/>
            <p:nvPr/>
          </p:nvGrpSpPr>
          <p:grpSpPr>
            <a:xfrm>
              <a:off x="751458" y="2765676"/>
              <a:ext cx="424386" cy="306084"/>
              <a:chOff x="1371545" y="3820986"/>
              <a:chExt cx="727930" cy="525013"/>
            </a:xfrm>
            <a:grpFill/>
          </p:grpSpPr>
          <p:sp>
            <p:nvSpPr>
              <p:cNvPr id="6" name="Freeform 20">
                <a:extLst>
                  <a:ext uri="{FF2B5EF4-FFF2-40B4-BE49-F238E27FC236}">
                    <a16:creationId xmlns:a16="http://schemas.microsoft.com/office/drawing/2014/main" id="{88F20E01-CA2B-E119-0C2D-22A5A365C7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0" name="Freeform 21">
                <a:extLst>
                  <a:ext uri="{FF2B5EF4-FFF2-40B4-BE49-F238E27FC236}">
                    <a16:creationId xmlns:a16="http://schemas.microsoft.com/office/drawing/2014/main" id="{C607E41E-06B7-94CD-4687-7156D1FB87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1" name="Freeform 22">
                <a:extLst>
                  <a:ext uri="{FF2B5EF4-FFF2-40B4-BE49-F238E27FC236}">
                    <a16:creationId xmlns:a16="http://schemas.microsoft.com/office/drawing/2014/main" id="{352E4EAC-D110-18AD-D81D-ECA94828B4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2" name="Freeform 28">
                <a:extLst>
                  <a:ext uri="{FF2B5EF4-FFF2-40B4-BE49-F238E27FC236}">
                    <a16:creationId xmlns:a16="http://schemas.microsoft.com/office/drawing/2014/main" id="{860E1F99-55DD-169A-7428-4B44BDCA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DA0FB1E8-6D09-451B-8C88-039A34F5E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59D3E3A8-FE03-F792-F452-1278EF1D0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B71CF7C1-399E-5682-4330-F47A07E5A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B6D8F2C4-A05B-39C2-3759-E82C61E58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+mj-lt"/>
                </a:endParaRPr>
              </a:p>
            </p:txBody>
          </p:sp>
        </p:grpSp>
      </p:grpSp>
      <p:sp>
        <p:nvSpPr>
          <p:cNvPr id="48" name="TextBox 33">
            <a:extLst>
              <a:ext uri="{FF2B5EF4-FFF2-40B4-BE49-F238E27FC236}">
                <a16:creationId xmlns:a16="http://schemas.microsoft.com/office/drawing/2014/main" id="{C20DBAE0-A5E2-C1BC-25BA-C8BBF1D995AE}"/>
              </a:ext>
            </a:extLst>
          </p:cNvPr>
          <p:cNvSpPr txBox="1"/>
          <p:nvPr/>
        </p:nvSpPr>
        <p:spPr>
          <a:xfrm>
            <a:off x="423171" y="3862411"/>
            <a:ext cx="4887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E7CEB9A4-88BB-63FF-ABD5-1872CB606E2B}"/>
              </a:ext>
            </a:extLst>
          </p:cNvPr>
          <p:cNvSpPr txBox="1"/>
          <p:nvPr/>
        </p:nvSpPr>
        <p:spPr>
          <a:xfrm>
            <a:off x="397276" y="5034607"/>
            <a:ext cx="4698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67ADE0E0-198C-96B0-1858-D8DB04BBDDA0}"/>
              </a:ext>
            </a:extLst>
          </p:cNvPr>
          <p:cNvSpPr txBox="1"/>
          <p:nvPr/>
        </p:nvSpPr>
        <p:spPr>
          <a:xfrm>
            <a:off x="6831155" y="3949025"/>
            <a:ext cx="4672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và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36F27D79-4A31-728E-033F-A55A0F41AE43}"/>
              </a:ext>
            </a:extLst>
          </p:cNvPr>
          <p:cNvSpPr txBox="1"/>
          <p:nvPr/>
        </p:nvSpPr>
        <p:spPr>
          <a:xfrm>
            <a:off x="6831155" y="5118710"/>
            <a:ext cx="43580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32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0CCC5B1-84BE-9397-0F8E-62D76C61B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25275" b="49643"/>
          <a:stretch/>
        </p:blipFill>
        <p:spPr>
          <a:xfrm>
            <a:off x="2259536" y="0"/>
            <a:ext cx="7997630" cy="17428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10FDB3B-3454-691A-231E-F0B73E4A6AA4}"/>
              </a:ext>
            </a:extLst>
          </p:cNvPr>
          <p:cNvSpPr txBox="1"/>
          <p:nvPr/>
        </p:nvSpPr>
        <p:spPr>
          <a:xfrm>
            <a:off x="287473" y="2502090"/>
            <a:ext cx="1972063" cy="661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tập 1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20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49" grpId="0"/>
          <p:bldP spid="50" grpId="0"/>
          <p:bldP spid="51" grpId="0"/>
          <p:bldP spid="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49" grpId="0"/>
          <p:bldP spid="50" grpId="0"/>
          <p:bldP spid="51" grpId="0"/>
          <p:bldP spid="5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4905</TotalTime>
  <Words>1761</Words>
  <Application>Microsoft Office PowerPoint</Application>
  <PresentationFormat>Widescreen</PresentationFormat>
  <Paragraphs>353</Paragraphs>
  <Slides>34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Microsoft JhengHei UI</vt:lpstr>
      <vt:lpstr>.VnHelvetInsH</vt:lpstr>
      <vt:lpstr>.VnTime</vt:lpstr>
      <vt:lpstr>Arial</vt:lpstr>
      <vt:lpstr>Calibri</vt:lpstr>
      <vt:lpstr>Calibri Light</vt:lpstr>
      <vt:lpstr>Cambria Math</vt:lpstr>
      <vt:lpstr>SVN-Hole Hearted</vt:lpstr>
      <vt:lpstr>SVN-Olivier</vt:lpstr>
      <vt:lpstr>Times New Roman</vt:lpstr>
      <vt:lpstr>造字工房悦黑体验版细体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56</cp:revision>
  <dcterms:created xsi:type="dcterms:W3CDTF">2021-06-07T13:44:30Z</dcterms:created>
  <dcterms:modified xsi:type="dcterms:W3CDTF">2024-11-16T05:32:47Z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