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716" r:id="rId3"/>
    <p:sldId id="715" r:id="rId4"/>
    <p:sldId id="281" r:id="rId5"/>
    <p:sldId id="280" r:id="rId6"/>
    <p:sldId id="718" r:id="rId7"/>
    <p:sldId id="719" r:id="rId8"/>
    <p:sldId id="720" r:id="rId9"/>
    <p:sldId id="620" r:id="rId10"/>
    <p:sldId id="722" r:id="rId11"/>
    <p:sldId id="723" r:id="rId12"/>
    <p:sldId id="724" r:id="rId13"/>
    <p:sldId id="721" r:id="rId14"/>
    <p:sldId id="714" r:id="rId15"/>
    <p:sldId id="586" r:id="rId16"/>
    <p:sldId id="713" r:id="rId17"/>
  </p:sldIdLst>
  <p:sldSz cx="12192000" cy="6858000"/>
  <p:notesSz cx="6858000" cy="9144000"/>
  <p:embeddedFontLst>
    <p:embeddedFont>
      <p:font typeface="#9Slide06 Hellvina Hand Script" charset="-93"/>
      <p:regular r:id="rId19"/>
    </p:embeddedFont>
    <p:embeddedFont>
      <p:font typeface="#9Slide03 IcielSmoothy Sans" charset="-93"/>
      <p:regular r:id="rId20"/>
    </p:embeddedFont>
    <p:embeddedFont>
      <p:font typeface="#9Slide05 SVNAngellife" charset="0"/>
      <p:regular r:id="rId21"/>
    </p:embeddedFont>
    <p:embeddedFont>
      <p:font typeface="#9Slide03 AllRoundGothic Demi" charset="-93"/>
      <p:regular r:id="rId22"/>
    </p:embeddedFont>
    <p:embeddedFont>
      <p:font typeface="#9Slide07 IcielBaliho Script" charset="-93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#9Slide03 AllRoundGothic" charset="-93"/>
      <p:regular r:id="rId28"/>
    </p:embeddedFont>
    <p:embeddedFont>
      <p:font typeface="Calibri Light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C7DABB"/>
    <a:srgbClr val="F0D1AA"/>
    <a:srgbClr val="FFFFFF"/>
    <a:srgbClr val="E99D05"/>
    <a:srgbClr val="30CFCD"/>
    <a:srgbClr val="E43230"/>
    <a:srgbClr val="DBB2CB"/>
    <a:srgbClr val="DCADCB"/>
    <a:srgbClr val="9F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88380" autoAdjust="0"/>
  </p:normalViewPr>
  <p:slideViewPr>
    <p:cSldViewPr snapToGrid="0">
      <p:cViewPr varScale="1">
        <p:scale>
          <a:sx n="65" d="100"/>
          <a:sy n="65" d="100"/>
        </p:scale>
        <p:origin x="-8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5EE7A-9925-42BE-8C41-5E9A75659807}" type="doc">
      <dgm:prSet loTypeId="urn:diagrams.loki3.com/VaryingWidthList" loCatId="list" qsTypeId="urn:microsoft.com/office/officeart/2005/8/quickstyle/simple5" qsCatId="simple" csTypeId="urn:microsoft.com/office/officeart/2005/8/colors/colorful4" csCatId="colorful" phldr="1"/>
      <dgm:spPr/>
    </dgm:pt>
    <dgm:pt modelId="{B961C748-E3A5-4DAC-871C-49DE8DAF39D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  <a:buNone/>
          </a:pPr>
          <a:r>
            <a:rPr lang="vi-VN" sz="28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1. Các nước thành viên </a:t>
          </a:r>
          <a:r>
            <a:rPr lang="vi-VN" sz="28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báo cáo tình hình phát triển kinh tế</a:t>
          </a:r>
          <a:r>
            <a:rPr lang="vi-VN" sz="28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 của quốc gia mình trong giai đoạn gần đây.</a:t>
          </a:r>
          <a:endParaRPr lang="en-GB" sz="2800" dirty="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79BA4FB6-0187-491D-8CE2-4B89C0F8670F}" type="parTrans" cxnId="{31ACAD8F-6D1F-4B38-8D17-E9F52B51134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800">
            <a:latin typeface="#9Slide07 IcielBaliho Script" pitchFamily="2" charset="-93"/>
          </a:endParaRPr>
        </a:p>
      </dgm:t>
    </dgm:pt>
    <dgm:pt modelId="{F06E06A5-830F-491D-9168-57F7BF6CCCE0}" type="sibTrans" cxnId="{31ACAD8F-6D1F-4B38-8D17-E9F52B51134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800">
            <a:latin typeface="#9Slide07 IcielBaliho Script" pitchFamily="2" charset="-93"/>
          </a:endParaRPr>
        </a:p>
      </dgm:t>
    </dgm:pt>
    <dgm:pt modelId="{EB7FF4D8-957B-4FE2-8C85-68260D1B3336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  <a:buNone/>
          </a:pPr>
          <a:r>
            <a:rPr lang="vi-VN" sz="28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2. </a:t>
          </a:r>
          <a:r>
            <a:rPr lang="vi-VN" sz="28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Thảo luận </a:t>
          </a:r>
          <a:r>
            <a:rPr lang="vi-VN" sz="28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để đưa ra được </a:t>
          </a:r>
          <a:r>
            <a:rPr lang="vi-VN" sz="28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biện pháp </a:t>
          </a:r>
          <a:r>
            <a:rPr lang="vi-VN" sz="28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khắc phục những khó khăn về kinh tế cho các nước trong bối cảnh sau Covid – 19 và tình hình kinh tế - chính trị thế giới có nhiều bất ổn.</a:t>
          </a:r>
          <a:endParaRPr lang="en-GB" sz="2800" dirty="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84EA3757-8416-421B-81C0-13283BF5CF38}" type="parTrans" cxnId="{7EB5C036-229D-4637-BE62-988F96540F56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800">
            <a:latin typeface="#9Slide07 IcielBaliho Script" pitchFamily="2" charset="-93"/>
          </a:endParaRPr>
        </a:p>
      </dgm:t>
    </dgm:pt>
    <dgm:pt modelId="{EC65FA93-9EEE-467A-8F77-D3916248A01E}" type="sibTrans" cxnId="{7EB5C036-229D-4637-BE62-988F96540F56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800">
            <a:latin typeface="#9Slide07 IcielBaliho Script" pitchFamily="2" charset="-93"/>
          </a:endParaRPr>
        </a:p>
      </dgm:t>
    </dgm:pt>
    <dgm:pt modelId="{7E48FE58-E741-4DC2-AAFA-298979C31514}" type="pres">
      <dgm:prSet presAssocID="{BC55EE7A-9925-42BE-8C41-5E9A75659807}" presName="Name0" presStyleCnt="0">
        <dgm:presLayoutVars>
          <dgm:resizeHandles/>
        </dgm:presLayoutVars>
      </dgm:prSet>
      <dgm:spPr/>
    </dgm:pt>
    <dgm:pt modelId="{C0A37167-84C0-4171-B78E-BF047C1A8F84}" type="pres">
      <dgm:prSet presAssocID="{B961C748-E3A5-4DAC-871C-49DE8DAF39D5}" presName="text" presStyleLbl="node1" presStyleIdx="0" presStyleCnt="2" custScaleX="961571" custScaleY="42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CF9EB-4222-4747-8B7A-6D241982FBF6}" type="pres">
      <dgm:prSet presAssocID="{F06E06A5-830F-491D-9168-57F7BF6CCCE0}" presName="space" presStyleCnt="0"/>
      <dgm:spPr/>
    </dgm:pt>
    <dgm:pt modelId="{E731CC27-78B3-43E1-8BF2-57726B02C443}" type="pres">
      <dgm:prSet presAssocID="{EB7FF4D8-957B-4FE2-8C85-68260D1B3336}" presName="text" presStyleLbl="node1" presStyleIdx="1" presStyleCnt="2" custScaleX="967619" custScaleY="68602" custLinFactNeighborY="52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11430C-DA54-48D0-A9AC-722BB8CD546D}" type="presOf" srcId="{B961C748-E3A5-4DAC-871C-49DE8DAF39D5}" destId="{C0A37167-84C0-4171-B78E-BF047C1A8F84}" srcOrd="0" destOrd="0" presId="urn:diagrams.loki3.com/VaryingWidthList"/>
    <dgm:cxn modelId="{7EB5C036-229D-4637-BE62-988F96540F56}" srcId="{BC55EE7A-9925-42BE-8C41-5E9A75659807}" destId="{EB7FF4D8-957B-4FE2-8C85-68260D1B3336}" srcOrd="1" destOrd="0" parTransId="{84EA3757-8416-421B-81C0-13283BF5CF38}" sibTransId="{EC65FA93-9EEE-467A-8F77-D3916248A01E}"/>
    <dgm:cxn modelId="{31ACAD8F-6D1F-4B38-8D17-E9F52B511342}" srcId="{BC55EE7A-9925-42BE-8C41-5E9A75659807}" destId="{B961C748-E3A5-4DAC-871C-49DE8DAF39D5}" srcOrd="0" destOrd="0" parTransId="{79BA4FB6-0187-491D-8CE2-4B89C0F8670F}" sibTransId="{F06E06A5-830F-491D-9168-57F7BF6CCCE0}"/>
    <dgm:cxn modelId="{43334FB0-6F3A-4BA3-A768-95158DA72F20}" type="presOf" srcId="{EB7FF4D8-957B-4FE2-8C85-68260D1B3336}" destId="{E731CC27-78B3-43E1-8BF2-57726B02C443}" srcOrd="0" destOrd="0" presId="urn:diagrams.loki3.com/VaryingWidthList"/>
    <dgm:cxn modelId="{D530DCAF-3238-4DF9-A720-38DBE6007142}" type="presOf" srcId="{BC55EE7A-9925-42BE-8C41-5E9A75659807}" destId="{7E48FE58-E741-4DC2-AAFA-298979C31514}" srcOrd="0" destOrd="0" presId="urn:diagrams.loki3.com/VaryingWidthList"/>
    <dgm:cxn modelId="{22B621A5-041E-4DF6-92E0-C7E9BCB0D6D6}" type="presParOf" srcId="{7E48FE58-E741-4DC2-AAFA-298979C31514}" destId="{C0A37167-84C0-4171-B78E-BF047C1A8F84}" srcOrd="0" destOrd="0" presId="urn:diagrams.loki3.com/VaryingWidthList"/>
    <dgm:cxn modelId="{D893C438-F75B-4018-9267-E9DF3F9CFD8A}" type="presParOf" srcId="{7E48FE58-E741-4DC2-AAFA-298979C31514}" destId="{CDECF9EB-4222-4747-8B7A-6D241982FBF6}" srcOrd="1" destOrd="0" presId="urn:diagrams.loki3.com/VaryingWidthList"/>
    <dgm:cxn modelId="{4C55E10E-DCFC-493E-9132-9FB8C7E415AD}" type="presParOf" srcId="{7E48FE58-E741-4DC2-AAFA-298979C31514}" destId="{E731CC27-78B3-43E1-8BF2-57726B02C443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EE8EED-0159-4466-851E-ABF9A17B1A74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FC3B2F0-3885-4650-9DB3-24164BB8D48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1.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Biết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cách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sưu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tầm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tư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liệu</a:t>
          </a:r>
          <a:endParaRPr lang="en-GB" sz="3200" dirty="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16800BD6-9CD7-4876-8F57-989F17311427}" type="parTrans" cxnId="{7B832C7D-7FA8-4D6D-885D-578876E029DB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latin typeface="#9Slide07 IcielBaliho Script" pitchFamily="2" charset="-93"/>
          </a:endParaRPr>
        </a:p>
      </dgm:t>
    </dgm:pt>
    <dgm:pt modelId="{A204F50C-527C-429D-B1E1-FFBCE7F1D92D}" type="sibTrans" cxnId="{7B832C7D-7FA8-4D6D-885D-578876E029DB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latin typeface="#9Slide07 IcielBaliho Script" pitchFamily="2" charset="-93"/>
          </a:endParaRPr>
        </a:p>
      </dgm:t>
    </dgm:pt>
    <dgm:pt modelId="{234FF64B-826B-4644-BED2-282E06DCB8FC}">
      <dgm:prSet phldrT="[Text]" custT="1"/>
      <dgm:spPr/>
      <dgm:t>
        <a:bodyPr/>
        <a:lstStyle/>
        <a:p>
          <a:pPr>
            <a:lnSpc>
              <a:spcPct val="150000"/>
            </a:lnSpc>
          </a:pPr>
          <a:endParaRPr lang="en-GB" sz="3200" dirty="0">
            <a:latin typeface="#9Slide07 IcielBaliho Script" pitchFamily="2" charset="-93"/>
          </a:endParaRPr>
        </a:p>
      </dgm:t>
    </dgm:pt>
    <dgm:pt modelId="{591407D4-583D-45CF-B151-4D5B85CBD7F6}" type="parTrans" cxnId="{8CFDC86C-26A5-4A81-ADD3-8F085217D143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latin typeface="#9Slide07 IcielBaliho Script" pitchFamily="2" charset="-93"/>
          </a:endParaRPr>
        </a:p>
      </dgm:t>
    </dgm:pt>
    <dgm:pt modelId="{E5E91A5C-6CE5-4E8F-ADC8-04B40734D401}" type="sibTrans" cxnId="{8CFDC86C-26A5-4A81-ADD3-8F085217D143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latin typeface="#9Slide07 IcielBaliho Script" pitchFamily="2" charset="-93"/>
          </a:endParaRPr>
        </a:p>
      </dgm:t>
    </dgm:pt>
    <dgm:pt modelId="{7E1F3DF4-E73F-4BE6-9382-A732C1B80E6A}" type="pres">
      <dgm:prSet presAssocID="{A8EE8EED-0159-4466-851E-ABF9A17B1A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D98C45-0CDE-4F59-B052-2D0C5A20BC32}" type="pres">
      <dgm:prSet presAssocID="{3FC3B2F0-3885-4650-9DB3-24164BB8D488}" presName="parTxOnly" presStyleLbl="node1" presStyleIdx="0" presStyleCnt="2" custScaleY="119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BF829-D087-4519-B7DC-497053583111}" type="pres">
      <dgm:prSet presAssocID="{A204F50C-527C-429D-B1E1-FFBCE7F1D92D}" presName="parTxOnlySpace" presStyleCnt="0"/>
      <dgm:spPr/>
    </dgm:pt>
    <dgm:pt modelId="{01FE7EF2-9C8C-4BFF-A4C4-5856DFEC34EC}" type="pres">
      <dgm:prSet presAssocID="{234FF64B-826B-4644-BED2-282E06DCB8FC}" presName="parTxOnly" presStyleLbl="node1" presStyleIdx="1" presStyleCnt="2" custScaleY="158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FDC86C-26A5-4A81-ADD3-8F085217D143}" srcId="{A8EE8EED-0159-4466-851E-ABF9A17B1A74}" destId="{234FF64B-826B-4644-BED2-282E06DCB8FC}" srcOrd="1" destOrd="0" parTransId="{591407D4-583D-45CF-B151-4D5B85CBD7F6}" sibTransId="{E5E91A5C-6CE5-4E8F-ADC8-04B40734D401}"/>
    <dgm:cxn modelId="{7B832C7D-7FA8-4D6D-885D-578876E029DB}" srcId="{A8EE8EED-0159-4466-851E-ABF9A17B1A74}" destId="{3FC3B2F0-3885-4650-9DB3-24164BB8D488}" srcOrd="0" destOrd="0" parTransId="{16800BD6-9CD7-4876-8F57-989F17311427}" sibTransId="{A204F50C-527C-429D-B1E1-FFBCE7F1D92D}"/>
    <dgm:cxn modelId="{6BCB5629-A75E-4D4A-B87B-2AFC4C42D0B9}" type="presOf" srcId="{3FC3B2F0-3885-4650-9DB3-24164BB8D488}" destId="{ADD98C45-0CDE-4F59-B052-2D0C5A20BC32}" srcOrd="0" destOrd="0" presId="urn:microsoft.com/office/officeart/2005/8/layout/chevron1"/>
    <dgm:cxn modelId="{0203CF4D-9DB9-4815-AEE7-A9BBC4EB9918}" type="presOf" srcId="{234FF64B-826B-4644-BED2-282E06DCB8FC}" destId="{01FE7EF2-9C8C-4BFF-A4C4-5856DFEC34EC}" srcOrd="0" destOrd="0" presId="urn:microsoft.com/office/officeart/2005/8/layout/chevron1"/>
    <dgm:cxn modelId="{9E90EB82-5328-457D-9B48-79D5EE69EAE2}" type="presOf" srcId="{A8EE8EED-0159-4466-851E-ABF9A17B1A74}" destId="{7E1F3DF4-E73F-4BE6-9382-A732C1B80E6A}" srcOrd="0" destOrd="0" presId="urn:microsoft.com/office/officeart/2005/8/layout/chevron1"/>
    <dgm:cxn modelId="{80DBAC7A-9E38-44F5-AE91-DEB659F53A40}" type="presParOf" srcId="{7E1F3DF4-E73F-4BE6-9382-A732C1B80E6A}" destId="{ADD98C45-0CDE-4F59-B052-2D0C5A20BC32}" srcOrd="0" destOrd="0" presId="urn:microsoft.com/office/officeart/2005/8/layout/chevron1"/>
    <dgm:cxn modelId="{2A7D39DA-795A-467B-BA27-0084C7D8F456}" type="presParOf" srcId="{7E1F3DF4-E73F-4BE6-9382-A732C1B80E6A}" destId="{80DBF829-D087-4519-B7DC-497053583111}" srcOrd="1" destOrd="0" presId="urn:microsoft.com/office/officeart/2005/8/layout/chevron1"/>
    <dgm:cxn modelId="{F43B9AC3-822B-4B28-9629-9A122B9DC473}" type="presParOf" srcId="{7E1F3DF4-E73F-4BE6-9382-A732C1B80E6A}" destId="{01FE7EF2-9C8C-4BFF-A4C4-5856DFEC34E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4D02CE-95B4-43A9-A960-30336304CCF5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87C90AAB-4BA7-4F56-8F20-2F9DE1C01BE6}">
      <dgm:prSet phldrT="[Text]"/>
      <dgm:spPr/>
      <dgm:t>
        <a:bodyPr/>
        <a:lstStyle/>
        <a:p>
          <a:endParaRPr lang="en-GB" dirty="0"/>
        </a:p>
      </dgm:t>
    </dgm:pt>
    <dgm:pt modelId="{537C51DF-B8E1-4CD3-A059-9DDDAF534135}" type="sibTrans" cxnId="{72B11945-689F-4B86-A0B6-CA3DE7B225EF}">
      <dgm:prSet/>
      <dgm:spPr/>
      <dgm:t>
        <a:bodyPr/>
        <a:lstStyle/>
        <a:p>
          <a:endParaRPr lang="en-GB"/>
        </a:p>
      </dgm:t>
    </dgm:pt>
    <dgm:pt modelId="{C0561663-0706-4221-B903-FC386CA630A8}" type="parTrans" cxnId="{72B11945-689F-4B86-A0B6-CA3DE7B225EF}">
      <dgm:prSet/>
      <dgm:spPr/>
      <dgm:t>
        <a:bodyPr/>
        <a:lstStyle/>
        <a:p>
          <a:endParaRPr lang="en-GB"/>
        </a:p>
      </dgm:t>
    </dgm:pt>
    <dgm:pt modelId="{04B8D798-37F3-4BC4-B531-CBEF340833DE}">
      <dgm:prSet phldrT="[Text]"/>
      <dgm:spPr/>
      <dgm:t>
        <a:bodyPr/>
        <a:lstStyle/>
        <a:p>
          <a:endParaRPr lang="en-GB" dirty="0"/>
        </a:p>
      </dgm:t>
    </dgm:pt>
    <dgm:pt modelId="{B3A82E0A-3E38-4382-849A-3F47EFE24A98}" type="sibTrans" cxnId="{AA4F7AB9-85F1-4EDC-AF77-8D6AC9FF11F3}">
      <dgm:prSet/>
      <dgm:spPr/>
      <dgm:t>
        <a:bodyPr/>
        <a:lstStyle/>
        <a:p>
          <a:endParaRPr lang="en-GB"/>
        </a:p>
      </dgm:t>
    </dgm:pt>
    <dgm:pt modelId="{A8C779B5-BE3F-403D-839E-8891FA347D1D}" type="parTrans" cxnId="{AA4F7AB9-85F1-4EDC-AF77-8D6AC9FF11F3}">
      <dgm:prSet/>
      <dgm:spPr/>
      <dgm:t>
        <a:bodyPr/>
        <a:lstStyle/>
        <a:p>
          <a:endParaRPr lang="en-GB"/>
        </a:p>
      </dgm:t>
    </dgm:pt>
    <dgm:pt modelId="{F656E0D8-078B-45B3-AADE-40C277D68D91}">
      <dgm:prSet phldrT="[Text]"/>
      <dgm:spPr/>
      <dgm:t>
        <a:bodyPr/>
        <a:lstStyle/>
        <a:p>
          <a:endParaRPr lang="en-GB" dirty="0"/>
        </a:p>
      </dgm:t>
    </dgm:pt>
    <dgm:pt modelId="{8172F09E-73B1-4552-9F81-C95E056937AE}" type="sibTrans" cxnId="{F7711377-6A4B-4C7E-8EBC-1305B2ACF18C}">
      <dgm:prSet/>
      <dgm:spPr/>
      <dgm:t>
        <a:bodyPr/>
        <a:lstStyle/>
        <a:p>
          <a:endParaRPr lang="en-GB"/>
        </a:p>
      </dgm:t>
    </dgm:pt>
    <dgm:pt modelId="{BF24B658-71ED-40F1-9E81-CABC39ABCC8B}" type="parTrans" cxnId="{F7711377-6A4B-4C7E-8EBC-1305B2ACF18C}">
      <dgm:prSet/>
      <dgm:spPr/>
      <dgm:t>
        <a:bodyPr/>
        <a:lstStyle/>
        <a:p>
          <a:endParaRPr lang="en-GB"/>
        </a:p>
      </dgm:t>
    </dgm:pt>
    <dgm:pt modelId="{B22DF9B6-D80F-4B12-A09E-3A4873B29E41}" type="pres">
      <dgm:prSet presAssocID="{BE4D02CE-95B4-43A9-A960-30336304CCF5}" presName="arrowDiagram" presStyleCnt="0">
        <dgm:presLayoutVars>
          <dgm:chMax val="5"/>
          <dgm:dir/>
          <dgm:resizeHandles val="exact"/>
        </dgm:presLayoutVars>
      </dgm:prSet>
      <dgm:spPr/>
    </dgm:pt>
    <dgm:pt modelId="{C0CE6F13-68AB-4799-913E-8F95BD177AC8}" type="pres">
      <dgm:prSet presAssocID="{BE4D02CE-95B4-43A9-A960-30336304CCF5}" presName="arrow" presStyleLbl="bgShp" presStyleIdx="0" presStyleCnt="1" custScaleX="114612"/>
      <dgm:spPr/>
    </dgm:pt>
    <dgm:pt modelId="{B43802DA-3A5A-4A62-86C3-C999677FC176}" type="pres">
      <dgm:prSet presAssocID="{BE4D02CE-95B4-43A9-A960-30336304CCF5}" presName="arrowDiagram3" presStyleCnt="0"/>
      <dgm:spPr/>
    </dgm:pt>
    <dgm:pt modelId="{61AD3BF3-17A1-4440-AD25-26245B14CB1B}" type="pres">
      <dgm:prSet presAssocID="{87C90AAB-4BA7-4F56-8F20-2F9DE1C01BE6}" presName="bullet3a" presStyleLbl="node1" presStyleIdx="0" presStyleCnt="3" custLinFactX="-4894" custLinFactNeighborX="-100000" custLinFactNeighborY="-59981"/>
      <dgm:spPr/>
    </dgm:pt>
    <dgm:pt modelId="{9DCA6FAB-9487-4BD1-95BE-153E25B85B86}" type="pres">
      <dgm:prSet presAssocID="{87C90AAB-4BA7-4F56-8F20-2F9DE1C01BE6}" presName="textBox3a" presStyleLbl="revTx" presStyleIdx="0" presStyleCnt="3" custScaleX="162106" custLinFactNeighborX="-9143" custLinFactNeighborY="12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CA817-9F7C-4703-AB43-3AD3CB43F8D5}" type="pres">
      <dgm:prSet presAssocID="{04B8D798-37F3-4BC4-B531-CBEF340833DE}" presName="bullet3b" presStyleLbl="node1" presStyleIdx="1" presStyleCnt="3"/>
      <dgm:spPr/>
    </dgm:pt>
    <dgm:pt modelId="{D0CA82D7-FD74-4F74-A230-E8CE61665F02}" type="pres">
      <dgm:prSet presAssocID="{04B8D798-37F3-4BC4-B531-CBEF340833D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57660-9504-41C5-9B13-AF68AC7C49B3}" type="pres">
      <dgm:prSet presAssocID="{F656E0D8-078B-45B3-AADE-40C277D68D91}" presName="bullet3c" presStyleLbl="node1" presStyleIdx="2" presStyleCnt="3" custLinFactX="5765" custLinFactNeighborX="100000" custLinFactNeighborY="-4553"/>
      <dgm:spPr/>
    </dgm:pt>
    <dgm:pt modelId="{1D365858-3251-4BB4-ABB8-8A893FA96183}" type="pres">
      <dgm:prSet presAssocID="{F656E0D8-078B-45B3-AADE-40C277D68D91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B11945-689F-4B86-A0B6-CA3DE7B225EF}" srcId="{BE4D02CE-95B4-43A9-A960-30336304CCF5}" destId="{87C90AAB-4BA7-4F56-8F20-2F9DE1C01BE6}" srcOrd="0" destOrd="0" parTransId="{C0561663-0706-4221-B903-FC386CA630A8}" sibTransId="{537C51DF-B8E1-4CD3-A059-9DDDAF534135}"/>
    <dgm:cxn modelId="{ABD99CF2-8EB9-43FC-BC8D-8B6B58819634}" type="presOf" srcId="{87C90AAB-4BA7-4F56-8F20-2F9DE1C01BE6}" destId="{9DCA6FAB-9487-4BD1-95BE-153E25B85B86}" srcOrd="0" destOrd="0" presId="urn:microsoft.com/office/officeart/2005/8/layout/arrow2"/>
    <dgm:cxn modelId="{29F86DD4-E859-41DB-80B6-AC1A3D1D0E3E}" type="presOf" srcId="{04B8D798-37F3-4BC4-B531-CBEF340833DE}" destId="{D0CA82D7-FD74-4F74-A230-E8CE61665F02}" srcOrd="0" destOrd="0" presId="urn:microsoft.com/office/officeart/2005/8/layout/arrow2"/>
    <dgm:cxn modelId="{F7711377-6A4B-4C7E-8EBC-1305B2ACF18C}" srcId="{BE4D02CE-95B4-43A9-A960-30336304CCF5}" destId="{F656E0D8-078B-45B3-AADE-40C277D68D91}" srcOrd="2" destOrd="0" parTransId="{BF24B658-71ED-40F1-9E81-CABC39ABCC8B}" sibTransId="{8172F09E-73B1-4552-9F81-C95E056937AE}"/>
    <dgm:cxn modelId="{78328D20-32BC-439D-B4AD-0B1EDA2CD928}" type="presOf" srcId="{BE4D02CE-95B4-43A9-A960-30336304CCF5}" destId="{B22DF9B6-D80F-4B12-A09E-3A4873B29E41}" srcOrd="0" destOrd="0" presId="urn:microsoft.com/office/officeart/2005/8/layout/arrow2"/>
    <dgm:cxn modelId="{AA4F7AB9-85F1-4EDC-AF77-8D6AC9FF11F3}" srcId="{BE4D02CE-95B4-43A9-A960-30336304CCF5}" destId="{04B8D798-37F3-4BC4-B531-CBEF340833DE}" srcOrd="1" destOrd="0" parTransId="{A8C779B5-BE3F-403D-839E-8891FA347D1D}" sibTransId="{B3A82E0A-3E38-4382-849A-3F47EFE24A98}"/>
    <dgm:cxn modelId="{3F13BA94-0563-49EC-BC76-D662F63F3396}" type="presOf" srcId="{F656E0D8-078B-45B3-AADE-40C277D68D91}" destId="{1D365858-3251-4BB4-ABB8-8A893FA96183}" srcOrd="0" destOrd="0" presId="urn:microsoft.com/office/officeart/2005/8/layout/arrow2"/>
    <dgm:cxn modelId="{BC561929-4166-45CC-BABB-27924DF135B1}" type="presParOf" srcId="{B22DF9B6-D80F-4B12-A09E-3A4873B29E41}" destId="{C0CE6F13-68AB-4799-913E-8F95BD177AC8}" srcOrd="0" destOrd="0" presId="urn:microsoft.com/office/officeart/2005/8/layout/arrow2"/>
    <dgm:cxn modelId="{5E613121-F0E1-40D3-AF0F-36209F0596CA}" type="presParOf" srcId="{B22DF9B6-D80F-4B12-A09E-3A4873B29E41}" destId="{B43802DA-3A5A-4A62-86C3-C999677FC176}" srcOrd="1" destOrd="0" presId="urn:microsoft.com/office/officeart/2005/8/layout/arrow2"/>
    <dgm:cxn modelId="{284731AC-F3BC-486B-81EC-BAD3D7E355E7}" type="presParOf" srcId="{B43802DA-3A5A-4A62-86C3-C999677FC176}" destId="{61AD3BF3-17A1-4440-AD25-26245B14CB1B}" srcOrd="0" destOrd="0" presId="urn:microsoft.com/office/officeart/2005/8/layout/arrow2"/>
    <dgm:cxn modelId="{2B198922-28DD-4501-83A3-7C1919F38D37}" type="presParOf" srcId="{B43802DA-3A5A-4A62-86C3-C999677FC176}" destId="{9DCA6FAB-9487-4BD1-95BE-153E25B85B86}" srcOrd="1" destOrd="0" presId="urn:microsoft.com/office/officeart/2005/8/layout/arrow2"/>
    <dgm:cxn modelId="{FFBA5F85-4465-4098-B738-E3297DB58657}" type="presParOf" srcId="{B43802DA-3A5A-4A62-86C3-C999677FC176}" destId="{6E2CA817-9F7C-4703-AB43-3AD3CB43F8D5}" srcOrd="2" destOrd="0" presId="urn:microsoft.com/office/officeart/2005/8/layout/arrow2"/>
    <dgm:cxn modelId="{7C992137-4BAC-4DDB-8FA9-6DC51EA633FC}" type="presParOf" srcId="{B43802DA-3A5A-4A62-86C3-C999677FC176}" destId="{D0CA82D7-FD74-4F74-A230-E8CE61665F02}" srcOrd="3" destOrd="0" presId="urn:microsoft.com/office/officeart/2005/8/layout/arrow2"/>
    <dgm:cxn modelId="{CA65C503-09D4-443A-A62D-5566C93E7013}" type="presParOf" srcId="{B43802DA-3A5A-4A62-86C3-C999677FC176}" destId="{76357660-9504-41C5-9B13-AF68AC7C49B3}" srcOrd="4" destOrd="0" presId="urn:microsoft.com/office/officeart/2005/8/layout/arrow2"/>
    <dgm:cxn modelId="{94DEBE08-475F-4983-BB4E-EB9FC323CC16}" type="presParOf" srcId="{B43802DA-3A5A-4A62-86C3-C999677FC176}" destId="{1D365858-3251-4BB4-ABB8-8A893FA9618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C2C53E-5865-40DD-90DA-68938A4B1BE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D9E2A32-CE49-4C6F-AD6E-6ACAA72DD3E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1 </a:t>
          </a:r>
          <a:r>
            <a:rPr lang="en-GB" sz="3200" dirty="0" err="1">
              <a:latin typeface="#9Slide07 IcielBaliho Script" pitchFamily="2" charset="-93"/>
            </a:rPr>
            <a:t>Khái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quát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chung</a:t>
          </a:r>
          <a:endParaRPr lang="en-GB" sz="3200" dirty="0">
            <a:latin typeface="#9Slide07 IcielBaliho Script" pitchFamily="2" charset="-93"/>
          </a:endParaRPr>
        </a:p>
      </dgm:t>
    </dgm:pt>
    <dgm:pt modelId="{04683BF9-3201-4108-98CD-8DC66518E760}" type="parTrans" cxnId="{D14D12A4-DC40-4782-8A4B-029C3741C35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948714AE-F385-4445-AC3D-4490354CC6FC}" type="sibTrans" cxnId="{D14D12A4-DC40-4782-8A4B-029C3741C35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A4F5CDC1-F1D4-429A-9C9D-05EBE77F592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Vị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trí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địa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lí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diện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tích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dân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số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thủ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đô</a:t>
          </a:r>
          <a:endParaRPr lang="en-GB" sz="2800" dirty="0">
            <a:latin typeface="#9Slide07 IcielBaliho Script" pitchFamily="2" charset="-93"/>
          </a:endParaRPr>
        </a:p>
      </dgm:t>
    </dgm:pt>
    <dgm:pt modelId="{2C129AED-6C79-4EBD-A752-FBE2DA7031F5}" type="parTrans" cxnId="{AB556369-62DA-471E-9F8E-C1C8B119FEC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6AC4F342-E005-40B2-A24A-9823C15B3174}" type="sibTrans" cxnId="{AB556369-62DA-471E-9F8E-C1C8B119FEC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5E551366-4F83-48D7-8679-AF17F258F74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Đặc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điểm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tự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nhiên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nổi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bật</a:t>
          </a:r>
          <a:endParaRPr lang="en-GB" sz="2800" dirty="0">
            <a:latin typeface="#9Slide07 IcielBaliho Script" pitchFamily="2" charset="-93"/>
          </a:endParaRPr>
        </a:p>
      </dgm:t>
    </dgm:pt>
    <dgm:pt modelId="{18FB359E-0179-4A97-A1D9-9A907DAC2EF8}" type="parTrans" cxnId="{D9D5B336-AA74-4C1D-99CE-5D946E7046C7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CEA34DA7-496F-44FE-A41E-B4D900DA16DE}" type="sibTrans" cxnId="{D9D5B336-AA74-4C1D-99CE-5D946E7046C7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0D8C3914-601D-447F-ACDA-A0DCE9961F1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2. </a:t>
          </a:r>
          <a:r>
            <a:rPr lang="en-GB" sz="3200" dirty="0" err="1">
              <a:latin typeface="#9Slide07 IcielBaliho Script" pitchFamily="2" charset="-93"/>
            </a:rPr>
            <a:t>Đặc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điểm</a:t>
          </a:r>
          <a:r>
            <a:rPr lang="en-GB" sz="3200" dirty="0">
              <a:latin typeface="#9Slide07 IcielBaliho Script" pitchFamily="2" charset="-93"/>
            </a:rPr>
            <a:t> </a:t>
          </a:r>
        </a:p>
        <a:p>
          <a:pPr>
            <a:lnSpc>
              <a:spcPct val="150000"/>
            </a:lnSpc>
          </a:pPr>
          <a:r>
            <a:rPr lang="en-GB" sz="3200" dirty="0" err="1">
              <a:latin typeface="#9Slide07 IcielBaliho Script" pitchFamily="2" charset="-93"/>
            </a:rPr>
            <a:t>kinh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tế</a:t>
          </a:r>
          <a:endParaRPr lang="en-GB" sz="3200" dirty="0">
            <a:latin typeface="#9Slide07 IcielBaliho Script" pitchFamily="2" charset="-93"/>
          </a:endParaRPr>
        </a:p>
      </dgm:t>
    </dgm:pt>
    <dgm:pt modelId="{3F5AAF42-6F65-4088-BA23-28A03E1186DA}" type="parTrans" cxnId="{6806EEC0-CADE-4CC0-A1A4-20595753524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0F6D3304-E0C6-46BA-BF67-B191AD4A65B7}" type="sibTrans" cxnId="{6806EEC0-CADE-4CC0-A1A4-20595753524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3898D876-8B1F-4EA1-8759-446A3127145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Một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số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chỉ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tiêu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kinh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tế</a:t>
          </a:r>
          <a:r>
            <a:rPr lang="en-GB" sz="2800" dirty="0">
              <a:latin typeface="#9Slide07 IcielBaliho Script" pitchFamily="2" charset="-93"/>
            </a:rPr>
            <a:t>: GDP, GDP/</a:t>
          </a:r>
          <a:r>
            <a:rPr lang="en-GB" sz="2800" dirty="0" err="1">
              <a:latin typeface="#9Slide07 IcielBaliho Script" pitchFamily="2" charset="-93"/>
            </a:rPr>
            <a:t>người</a:t>
          </a:r>
          <a:endParaRPr lang="en-GB" sz="2800" dirty="0">
            <a:latin typeface="#9Slide07 IcielBaliho Script" pitchFamily="2" charset="-93"/>
          </a:endParaRPr>
        </a:p>
      </dgm:t>
    </dgm:pt>
    <dgm:pt modelId="{9DDE8BAE-0CAF-42F0-AC61-25F48EDB430A}" type="parTrans" cxnId="{150A989A-F0B8-45C6-9EC6-AF5154604AA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DCEA8BC5-867C-4199-92CD-D7A6391E2AF4}" type="sibTrans" cxnId="{150A989A-F0B8-45C6-9EC6-AF5154604AA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6113590A-0DDC-42CE-851F-D570CD8FAB4E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Các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sản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phẩm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đặc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trưng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nổi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tiếng</a:t>
          </a:r>
          <a:endParaRPr lang="en-GB" sz="2800" dirty="0">
            <a:latin typeface="#9Slide07 IcielBaliho Script" pitchFamily="2" charset="-93"/>
          </a:endParaRPr>
        </a:p>
      </dgm:t>
    </dgm:pt>
    <dgm:pt modelId="{4E9F88E4-D41E-48F0-B445-14D106C02A6E}" type="parTrans" cxnId="{3E7405B4-BE5E-4655-B1BC-AE15BC9942FA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7785B2C8-9E26-45BB-9B84-354C7CD6908A}" type="sibTrans" cxnId="{3E7405B4-BE5E-4655-B1BC-AE15BC9942FA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8A6D449E-6AE4-4C49-8304-4742A21BA49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3. </a:t>
          </a:r>
          <a:r>
            <a:rPr lang="en-GB" sz="3200" dirty="0" err="1">
              <a:latin typeface="#9Slide07 IcielBaliho Script" pitchFamily="2" charset="-93"/>
            </a:rPr>
            <a:t>Kết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luận</a:t>
          </a:r>
          <a:endParaRPr lang="en-GB" sz="3200" dirty="0">
            <a:latin typeface="#9Slide07 IcielBaliho Script" pitchFamily="2" charset="-93"/>
          </a:endParaRPr>
        </a:p>
      </dgm:t>
    </dgm:pt>
    <dgm:pt modelId="{C23DCDF6-986C-4A20-BC0E-B4D3F6589ACF}" type="parTrans" cxnId="{0BF2585E-22DA-4CD9-8C6E-14CA6DBE87F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307CB2FA-3919-4239-A62C-A166F6235849}" type="sibTrans" cxnId="{0BF2585E-22DA-4CD9-8C6E-14CA6DBE87F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4CADB374-54D8-4A2A-B0DD-050C96490D7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Xếp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hạng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trong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châu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lục</a:t>
          </a:r>
          <a:r>
            <a:rPr lang="en-GB" sz="2800" dirty="0">
              <a:latin typeface="#9Slide07 IcielBaliho Script" pitchFamily="2" charset="-93"/>
            </a:rPr>
            <a:t>/</a:t>
          </a:r>
          <a:r>
            <a:rPr lang="en-GB" sz="2800" dirty="0" err="1">
              <a:latin typeface="#9Slide07 IcielBaliho Script" pitchFamily="2" charset="-93"/>
            </a:rPr>
            <a:t>khu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vực</a:t>
          </a:r>
          <a:r>
            <a:rPr lang="en-GB" sz="2800" dirty="0">
              <a:latin typeface="#9Slide07 IcielBaliho Script" pitchFamily="2" charset="-93"/>
            </a:rPr>
            <a:t>/</a:t>
          </a:r>
          <a:r>
            <a:rPr lang="en-GB" sz="2800" dirty="0" err="1">
              <a:latin typeface="#9Slide07 IcielBaliho Script" pitchFamily="2" charset="-93"/>
            </a:rPr>
            <a:t>thế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giới</a:t>
          </a:r>
          <a:endParaRPr lang="en-GB" sz="2800" dirty="0">
            <a:latin typeface="#9Slide07 IcielBaliho Script" pitchFamily="2" charset="-93"/>
          </a:endParaRPr>
        </a:p>
      </dgm:t>
    </dgm:pt>
    <dgm:pt modelId="{8F1EACAC-0305-4875-A720-4CD7D44B57BC}" type="parTrans" cxnId="{DC2403FC-1AEE-4464-A3B9-2DC2A7F4F425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21417036-D03F-4876-85C2-CE62466CD973}" type="sibTrans" cxnId="{DC2403FC-1AEE-4464-A3B9-2DC2A7F4F425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516EFB2B-D973-4D19-B4C3-0BA5A314419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Vai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trò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ảnh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hưởng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của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nền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kinh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tế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quốc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gia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đó</a:t>
          </a:r>
          <a:endParaRPr lang="en-GB" sz="2800" dirty="0">
            <a:latin typeface="#9Slide07 IcielBaliho Script" pitchFamily="2" charset="-93"/>
          </a:endParaRPr>
        </a:p>
      </dgm:t>
    </dgm:pt>
    <dgm:pt modelId="{DDF5AA81-0E9E-45D4-8A7F-33B706C648B5}" type="parTrans" cxnId="{0F0D0B37-B383-4A97-98FF-BF9A43FEE6ED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A914B33A-952F-4E6F-B2BD-9F93DBB70205}" type="sibTrans" cxnId="{0F0D0B37-B383-4A97-98FF-BF9A43FEE6ED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A42F67C0-3849-40BC-B326-1FA96B1AB05A}" type="pres">
      <dgm:prSet presAssocID="{64C2C53E-5865-40DD-90DA-68938A4B1B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A8727-F1E6-4222-99E7-16DC7BDC4BC1}" type="pres">
      <dgm:prSet presAssocID="{9D9E2A32-CE49-4C6F-AD6E-6ACAA72DD3EF}" presName="linNode" presStyleCnt="0"/>
      <dgm:spPr/>
    </dgm:pt>
    <dgm:pt modelId="{91113BFB-B302-4521-9582-14054BF5BE4B}" type="pres">
      <dgm:prSet presAssocID="{9D9E2A32-CE49-4C6F-AD6E-6ACAA72DD3EF}" presName="parentShp" presStyleLbl="node1" presStyleIdx="0" presStyleCnt="3" custScaleX="71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2DDDD-493A-460A-AE73-530FE68B4A5E}" type="pres">
      <dgm:prSet presAssocID="{9D9E2A32-CE49-4C6F-AD6E-6ACAA72DD3EF}" presName="childShp" presStyleLbl="bgAccFollowNode1" presStyleIdx="0" presStyleCnt="3" custScaleX="117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6FDBD-B4F6-4974-B359-B1D3A8BA323F}" type="pres">
      <dgm:prSet presAssocID="{948714AE-F385-4445-AC3D-4490354CC6FC}" presName="spacing" presStyleCnt="0"/>
      <dgm:spPr/>
    </dgm:pt>
    <dgm:pt modelId="{EE58F406-CE3E-422E-87EB-074FD389B374}" type="pres">
      <dgm:prSet presAssocID="{0D8C3914-601D-447F-ACDA-A0DCE9961F1D}" presName="linNode" presStyleCnt="0"/>
      <dgm:spPr/>
    </dgm:pt>
    <dgm:pt modelId="{7F23BB24-0B1E-483F-B0E1-B5DFD1179FB6}" type="pres">
      <dgm:prSet presAssocID="{0D8C3914-601D-447F-ACDA-A0DCE9961F1D}" presName="parentShp" presStyleLbl="node1" presStyleIdx="1" presStyleCnt="3" custScaleX="71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63C79-BB6C-418E-889A-D0BA1D918F9C}" type="pres">
      <dgm:prSet presAssocID="{0D8C3914-601D-447F-ACDA-A0DCE9961F1D}" presName="childShp" presStyleLbl="bgAccFollowNode1" presStyleIdx="1" presStyleCnt="3" custScaleX="119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D4779-1E95-4AC9-9345-0D93276D1C36}" type="pres">
      <dgm:prSet presAssocID="{0F6D3304-E0C6-46BA-BF67-B191AD4A65B7}" presName="spacing" presStyleCnt="0"/>
      <dgm:spPr/>
    </dgm:pt>
    <dgm:pt modelId="{29415943-D861-48A5-8BE9-CBA5A0829445}" type="pres">
      <dgm:prSet presAssocID="{8A6D449E-6AE4-4C49-8304-4742A21BA49C}" presName="linNode" presStyleCnt="0"/>
      <dgm:spPr/>
    </dgm:pt>
    <dgm:pt modelId="{85BE8651-1FB5-4B89-88FC-A5366C29BEF6}" type="pres">
      <dgm:prSet presAssocID="{8A6D449E-6AE4-4C49-8304-4742A21BA49C}" presName="parentShp" presStyleLbl="node1" presStyleIdx="2" presStyleCnt="3" custScaleX="71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78676-6474-4F88-B80B-FAA9F4D6E467}" type="pres">
      <dgm:prSet presAssocID="{8A6D449E-6AE4-4C49-8304-4742A21BA49C}" presName="childShp" presStyleLbl="bgAccFollowNode1" presStyleIdx="2" presStyleCnt="3" custScaleX="120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59C922-599E-44B9-88CA-6CBFAA080A8C}" type="presOf" srcId="{A4F5CDC1-F1D4-429A-9C9D-05EBE77F5929}" destId="{1492DDDD-493A-460A-AE73-530FE68B4A5E}" srcOrd="0" destOrd="0" presId="urn:microsoft.com/office/officeart/2005/8/layout/vList6"/>
    <dgm:cxn modelId="{AB556369-62DA-471E-9F8E-C1C8B119FEC0}" srcId="{9D9E2A32-CE49-4C6F-AD6E-6ACAA72DD3EF}" destId="{A4F5CDC1-F1D4-429A-9C9D-05EBE77F5929}" srcOrd="0" destOrd="0" parTransId="{2C129AED-6C79-4EBD-A752-FBE2DA7031F5}" sibTransId="{6AC4F342-E005-40B2-A24A-9823C15B3174}"/>
    <dgm:cxn modelId="{3E7405B4-BE5E-4655-B1BC-AE15BC9942FA}" srcId="{0D8C3914-601D-447F-ACDA-A0DCE9961F1D}" destId="{6113590A-0DDC-42CE-851F-D570CD8FAB4E}" srcOrd="1" destOrd="0" parTransId="{4E9F88E4-D41E-48F0-B445-14D106C02A6E}" sibTransId="{7785B2C8-9E26-45BB-9B84-354C7CD6908A}"/>
    <dgm:cxn modelId="{FBB4BA6F-0137-4ACF-8713-BC9DC56C269E}" type="presOf" srcId="{3898D876-8B1F-4EA1-8759-446A3127145D}" destId="{21263C79-BB6C-418E-889A-D0BA1D918F9C}" srcOrd="0" destOrd="0" presId="urn:microsoft.com/office/officeart/2005/8/layout/vList6"/>
    <dgm:cxn modelId="{DC2403FC-1AEE-4464-A3B9-2DC2A7F4F425}" srcId="{8A6D449E-6AE4-4C49-8304-4742A21BA49C}" destId="{4CADB374-54D8-4A2A-B0DD-050C96490D74}" srcOrd="0" destOrd="0" parTransId="{8F1EACAC-0305-4875-A720-4CD7D44B57BC}" sibTransId="{21417036-D03F-4876-85C2-CE62466CD973}"/>
    <dgm:cxn modelId="{4A79A891-61EF-4376-9E17-25607AD689FD}" type="presOf" srcId="{4CADB374-54D8-4A2A-B0DD-050C96490D74}" destId="{B9778676-6474-4F88-B80B-FAA9F4D6E467}" srcOrd="0" destOrd="0" presId="urn:microsoft.com/office/officeart/2005/8/layout/vList6"/>
    <dgm:cxn modelId="{0BF2585E-22DA-4CD9-8C6E-14CA6DBE87F0}" srcId="{64C2C53E-5865-40DD-90DA-68938A4B1BE2}" destId="{8A6D449E-6AE4-4C49-8304-4742A21BA49C}" srcOrd="2" destOrd="0" parTransId="{C23DCDF6-986C-4A20-BC0E-B4D3F6589ACF}" sibTransId="{307CB2FA-3919-4239-A62C-A166F6235849}"/>
    <dgm:cxn modelId="{D9D5B336-AA74-4C1D-99CE-5D946E7046C7}" srcId="{9D9E2A32-CE49-4C6F-AD6E-6ACAA72DD3EF}" destId="{5E551366-4F83-48D7-8679-AF17F258F740}" srcOrd="1" destOrd="0" parTransId="{18FB359E-0179-4A97-A1D9-9A907DAC2EF8}" sibTransId="{CEA34DA7-496F-44FE-A41E-B4D900DA16DE}"/>
    <dgm:cxn modelId="{B1086C05-6902-435F-84C7-896A6D433480}" type="presOf" srcId="{516EFB2B-D973-4D19-B4C3-0BA5A3144199}" destId="{B9778676-6474-4F88-B80B-FAA9F4D6E467}" srcOrd="0" destOrd="1" presId="urn:microsoft.com/office/officeart/2005/8/layout/vList6"/>
    <dgm:cxn modelId="{0690E41F-F189-4D13-A679-96BC5B91F6B1}" type="presOf" srcId="{8A6D449E-6AE4-4C49-8304-4742A21BA49C}" destId="{85BE8651-1FB5-4B89-88FC-A5366C29BEF6}" srcOrd="0" destOrd="0" presId="urn:microsoft.com/office/officeart/2005/8/layout/vList6"/>
    <dgm:cxn modelId="{718A8B4D-D569-4FB3-B636-6FA1B516F674}" type="presOf" srcId="{6113590A-0DDC-42CE-851F-D570CD8FAB4E}" destId="{21263C79-BB6C-418E-889A-D0BA1D918F9C}" srcOrd="0" destOrd="1" presId="urn:microsoft.com/office/officeart/2005/8/layout/vList6"/>
    <dgm:cxn modelId="{150A989A-F0B8-45C6-9EC6-AF5154604AA9}" srcId="{0D8C3914-601D-447F-ACDA-A0DCE9961F1D}" destId="{3898D876-8B1F-4EA1-8759-446A3127145D}" srcOrd="0" destOrd="0" parTransId="{9DDE8BAE-0CAF-42F0-AC61-25F48EDB430A}" sibTransId="{DCEA8BC5-867C-4199-92CD-D7A6391E2AF4}"/>
    <dgm:cxn modelId="{BE21DF48-22E4-46D9-ABD5-55B53CF2E111}" type="presOf" srcId="{64C2C53E-5865-40DD-90DA-68938A4B1BE2}" destId="{A42F67C0-3849-40BC-B326-1FA96B1AB05A}" srcOrd="0" destOrd="0" presId="urn:microsoft.com/office/officeart/2005/8/layout/vList6"/>
    <dgm:cxn modelId="{3014BAD2-E0D2-4274-BA17-F49293764744}" type="presOf" srcId="{0D8C3914-601D-447F-ACDA-A0DCE9961F1D}" destId="{7F23BB24-0B1E-483F-B0E1-B5DFD1179FB6}" srcOrd="0" destOrd="0" presId="urn:microsoft.com/office/officeart/2005/8/layout/vList6"/>
    <dgm:cxn modelId="{0F0D0B37-B383-4A97-98FF-BF9A43FEE6ED}" srcId="{8A6D449E-6AE4-4C49-8304-4742A21BA49C}" destId="{516EFB2B-D973-4D19-B4C3-0BA5A3144199}" srcOrd="1" destOrd="0" parTransId="{DDF5AA81-0E9E-45D4-8A7F-33B706C648B5}" sibTransId="{A914B33A-952F-4E6F-B2BD-9F93DBB70205}"/>
    <dgm:cxn modelId="{D075759A-6DA3-4E64-9726-7EBA35D54E68}" type="presOf" srcId="{9D9E2A32-CE49-4C6F-AD6E-6ACAA72DD3EF}" destId="{91113BFB-B302-4521-9582-14054BF5BE4B}" srcOrd="0" destOrd="0" presId="urn:microsoft.com/office/officeart/2005/8/layout/vList6"/>
    <dgm:cxn modelId="{6806EEC0-CADE-4CC0-A1A4-205957535249}" srcId="{64C2C53E-5865-40DD-90DA-68938A4B1BE2}" destId="{0D8C3914-601D-447F-ACDA-A0DCE9961F1D}" srcOrd="1" destOrd="0" parTransId="{3F5AAF42-6F65-4088-BA23-28A03E1186DA}" sibTransId="{0F6D3304-E0C6-46BA-BF67-B191AD4A65B7}"/>
    <dgm:cxn modelId="{525EE640-4895-4D8D-9601-28B13FB15287}" type="presOf" srcId="{5E551366-4F83-48D7-8679-AF17F258F740}" destId="{1492DDDD-493A-460A-AE73-530FE68B4A5E}" srcOrd="0" destOrd="1" presId="urn:microsoft.com/office/officeart/2005/8/layout/vList6"/>
    <dgm:cxn modelId="{D14D12A4-DC40-4782-8A4B-029C3741C359}" srcId="{64C2C53E-5865-40DD-90DA-68938A4B1BE2}" destId="{9D9E2A32-CE49-4C6F-AD6E-6ACAA72DD3EF}" srcOrd="0" destOrd="0" parTransId="{04683BF9-3201-4108-98CD-8DC66518E760}" sibTransId="{948714AE-F385-4445-AC3D-4490354CC6FC}"/>
    <dgm:cxn modelId="{E2224AC0-7964-4A84-B6AB-4C9359347CFF}" type="presParOf" srcId="{A42F67C0-3849-40BC-B326-1FA96B1AB05A}" destId="{E58A8727-F1E6-4222-99E7-16DC7BDC4BC1}" srcOrd="0" destOrd="0" presId="urn:microsoft.com/office/officeart/2005/8/layout/vList6"/>
    <dgm:cxn modelId="{35BC607D-CA99-4A95-AB97-4F12C550BB69}" type="presParOf" srcId="{E58A8727-F1E6-4222-99E7-16DC7BDC4BC1}" destId="{91113BFB-B302-4521-9582-14054BF5BE4B}" srcOrd="0" destOrd="0" presId="urn:microsoft.com/office/officeart/2005/8/layout/vList6"/>
    <dgm:cxn modelId="{3E1B2922-5F5E-461D-BF6F-4CC35E3939D2}" type="presParOf" srcId="{E58A8727-F1E6-4222-99E7-16DC7BDC4BC1}" destId="{1492DDDD-493A-460A-AE73-530FE68B4A5E}" srcOrd="1" destOrd="0" presId="urn:microsoft.com/office/officeart/2005/8/layout/vList6"/>
    <dgm:cxn modelId="{6E2608B1-0CBB-4DA9-8CB8-EB518E2FFD08}" type="presParOf" srcId="{A42F67C0-3849-40BC-B326-1FA96B1AB05A}" destId="{EFE6FDBD-B4F6-4974-B359-B1D3A8BA323F}" srcOrd="1" destOrd="0" presId="urn:microsoft.com/office/officeart/2005/8/layout/vList6"/>
    <dgm:cxn modelId="{01E776E3-E264-46F8-B98E-A7E702A89F5D}" type="presParOf" srcId="{A42F67C0-3849-40BC-B326-1FA96B1AB05A}" destId="{EE58F406-CE3E-422E-87EB-074FD389B374}" srcOrd="2" destOrd="0" presId="urn:microsoft.com/office/officeart/2005/8/layout/vList6"/>
    <dgm:cxn modelId="{D67FFE09-6F1E-43D5-BAEE-50EBEEFEFB6C}" type="presParOf" srcId="{EE58F406-CE3E-422E-87EB-074FD389B374}" destId="{7F23BB24-0B1E-483F-B0E1-B5DFD1179FB6}" srcOrd="0" destOrd="0" presId="urn:microsoft.com/office/officeart/2005/8/layout/vList6"/>
    <dgm:cxn modelId="{629702C2-5575-4022-9AB3-B1517FAA182B}" type="presParOf" srcId="{EE58F406-CE3E-422E-87EB-074FD389B374}" destId="{21263C79-BB6C-418E-889A-D0BA1D918F9C}" srcOrd="1" destOrd="0" presId="urn:microsoft.com/office/officeart/2005/8/layout/vList6"/>
    <dgm:cxn modelId="{745FC2CD-B44B-42A6-8C3B-33BAD09371E3}" type="presParOf" srcId="{A42F67C0-3849-40BC-B326-1FA96B1AB05A}" destId="{D29D4779-1E95-4AC9-9345-0D93276D1C36}" srcOrd="3" destOrd="0" presId="urn:microsoft.com/office/officeart/2005/8/layout/vList6"/>
    <dgm:cxn modelId="{7ABBD480-C87D-4C17-BC6C-01E99321BC9D}" type="presParOf" srcId="{A42F67C0-3849-40BC-B326-1FA96B1AB05A}" destId="{29415943-D861-48A5-8BE9-CBA5A0829445}" srcOrd="4" destOrd="0" presId="urn:microsoft.com/office/officeart/2005/8/layout/vList6"/>
    <dgm:cxn modelId="{0DE07EE8-F4D9-4DC1-A19F-02ECB6E75B97}" type="presParOf" srcId="{29415943-D861-48A5-8BE9-CBA5A0829445}" destId="{85BE8651-1FB5-4B89-88FC-A5366C29BEF6}" srcOrd="0" destOrd="0" presId="urn:microsoft.com/office/officeart/2005/8/layout/vList6"/>
    <dgm:cxn modelId="{FF0D5092-32E2-4604-B9C5-97F51FA301B7}" type="presParOf" srcId="{29415943-D861-48A5-8BE9-CBA5A0829445}" destId="{B9778676-6474-4F88-B80B-FAA9F4D6E46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37167-84C0-4171-B78E-BF047C1A8F84}">
      <dsp:nvSpPr>
        <dsp:cNvPr id="0" name=""/>
        <dsp:cNvSpPr/>
      </dsp:nvSpPr>
      <dsp:spPr>
        <a:xfrm>
          <a:off x="0" y="952"/>
          <a:ext cx="6794628" cy="126650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800" kern="12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1. Các nước thành viên </a:t>
          </a:r>
          <a:r>
            <a:rPr lang="vi-VN" sz="2800" kern="12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báo cáo tình hình phát triển kinh tế</a:t>
          </a:r>
          <a:r>
            <a:rPr lang="vi-VN" sz="2800" kern="12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 của quốc gia mình trong giai đoạn gần đây.</a:t>
          </a:r>
          <a:endParaRPr lang="en-GB" sz="2800" kern="1200" dirty="0">
            <a:solidFill>
              <a:schemeClr val="tx1"/>
            </a:solidFill>
            <a:latin typeface="#9Slide07 IcielBaliho Script" pitchFamily="2" charset="-93"/>
          </a:endParaRPr>
        </a:p>
      </dsp:txBody>
      <dsp:txXfrm>
        <a:off x="0" y="952"/>
        <a:ext cx="6794628" cy="1266509"/>
      </dsp:txXfrm>
    </dsp:sp>
    <dsp:sp modelId="{E731CC27-78B3-43E1-8BF2-57726B02C443}">
      <dsp:nvSpPr>
        <dsp:cNvPr id="0" name=""/>
        <dsp:cNvSpPr/>
      </dsp:nvSpPr>
      <dsp:spPr>
        <a:xfrm>
          <a:off x="0" y="1419041"/>
          <a:ext cx="6794628" cy="2066674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800" kern="12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2. </a:t>
          </a:r>
          <a:r>
            <a:rPr lang="vi-VN" sz="2800" kern="12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Thảo luận </a:t>
          </a:r>
          <a:r>
            <a:rPr lang="vi-VN" sz="2800" kern="12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để đưa ra được </a:t>
          </a:r>
          <a:r>
            <a:rPr lang="vi-VN" sz="2800" kern="12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biện pháp </a:t>
          </a:r>
          <a:r>
            <a:rPr lang="vi-VN" sz="2800" kern="12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rPr>
            <a:t>khắc phục những khó khăn về kinh tế cho các nước trong bối cảnh sau Covid – 19 và tình hình kinh tế - chính trị thế giới có nhiều bất ổn.</a:t>
          </a:r>
          <a:endParaRPr lang="en-GB" sz="2800" kern="1200" dirty="0">
            <a:solidFill>
              <a:schemeClr val="tx1"/>
            </a:solidFill>
            <a:latin typeface="#9Slide07 IcielBaliho Script" pitchFamily="2" charset="-93"/>
          </a:endParaRPr>
        </a:p>
      </dsp:txBody>
      <dsp:txXfrm>
        <a:off x="0" y="1419041"/>
        <a:ext cx="6794628" cy="2066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98C45-0CDE-4F59-B052-2D0C5A20BC32}">
      <dsp:nvSpPr>
        <dsp:cNvPr id="0" name=""/>
        <dsp:cNvSpPr/>
      </dsp:nvSpPr>
      <dsp:spPr>
        <a:xfrm>
          <a:off x="7074" y="923382"/>
          <a:ext cx="4229207" cy="201789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1.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Biết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cách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sưu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tầm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tư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liệu</a:t>
          </a:r>
          <a:endParaRPr lang="en-GB" sz="3200" kern="1200" dirty="0">
            <a:solidFill>
              <a:schemeClr val="tx1"/>
            </a:solidFill>
            <a:latin typeface="#9Slide07 IcielBaliho Script" pitchFamily="2" charset="-93"/>
          </a:endParaRPr>
        </a:p>
      </dsp:txBody>
      <dsp:txXfrm>
        <a:off x="1016019" y="923382"/>
        <a:ext cx="2211317" cy="2017890"/>
      </dsp:txXfrm>
    </dsp:sp>
    <dsp:sp modelId="{01FE7EF2-9C8C-4BFF-A4C4-5856DFEC34EC}">
      <dsp:nvSpPr>
        <dsp:cNvPr id="0" name=""/>
        <dsp:cNvSpPr/>
      </dsp:nvSpPr>
      <dsp:spPr>
        <a:xfrm>
          <a:off x="3813361" y="588733"/>
          <a:ext cx="4229207" cy="2687187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GB" sz="3200" kern="1200" dirty="0">
            <a:latin typeface="#9Slide07 IcielBaliho Script" pitchFamily="2" charset="-93"/>
          </a:endParaRPr>
        </a:p>
      </dsp:txBody>
      <dsp:txXfrm>
        <a:off x="5156955" y="588733"/>
        <a:ext cx="1542020" cy="2687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E6F13-68AB-4799-913E-8F95BD177AC8}">
      <dsp:nvSpPr>
        <dsp:cNvPr id="0" name=""/>
        <dsp:cNvSpPr/>
      </dsp:nvSpPr>
      <dsp:spPr>
        <a:xfrm>
          <a:off x="917581" y="0"/>
          <a:ext cx="8785211" cy="479073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D3BF3-17A1-4440-AD25-26245B14CB1B}">
      <dsp:nvSpPr>
        <dsp:cNvPr id="0" name=""/>
        <dsp:cNvSpPr/>
      </dsp:nvSpPr>
      <dsp:spPr>
        <a:xfrm>
          <a:off x="2242028" y="3187026"/>
          <a:ext cx="199294" cy="1992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A6FAB-9487-4BD1-95BE-153E25B85B86}">
      <dsp:nvSpPr>
        <dsp:cNvPr id="0" name=""/>
        <dsp:cNvSpPr/>
      </dsp:nvSpPr>
      <dsp:spPr>
        <a:xfrm>
          <a:off x="1832829" y="3406212"/>
          <a:ext cx="2895190" cy="1384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1832829" y="3406212"/>
        <a:ext cx="2895190" cy="1384522"/>
      </dsp:txXfrm>
    </dsp:sp>
    <dsp:sp modelId="{6E2CA817-9F7C-4703-AB43-3AD3CB43F8D5}">
      <dsp:nvSpPr>
        <dsp:cNvPr id="0" name=""/>
        <dsp:cNvSpPr/>
      </dsp:nvSpPr>
      <dsp:spPr>
        <a:xfrm>
          <a:off x="4210234" y="2004443"/>
          <a:ext cx="360263" cy="360263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A82D7-FD74-4F74-A230-E8CE61665F02}">
      <dsp:nvSpPr>
        <dsp:cNvPr id="0" name=""/>
        <dsp:cNvSpPr/>
      </dsp:nvSpPr>
      <dsp:spPr>
        <a:xfrm>
          <a:off x="4390366" y="2184575"/>
          <a:ext cx="1839642" cy="2606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89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4390366" y="2184575"/>
        <a:ext cx="1839642" cy="2606159"/>
      </dsp:txXfrm>
    </dsp:sp>
    <dsp:sp modelId="{76357660-9504-41C5-9B13-AF68AC7C49B3}">
      <dsp:nvSpPr>
        <dsp:cNvPr id="0" name=""/>
        <dsp:cNvSpPr/>
      </dsp:nvSpPr>
      <dsp:spPr>
        <a:xfrm>
          <a:off x="6852783" y="1189371"/>
          <a:ext cx="498236" cy="498236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65858-3251-4BB4-ABB8-8A893FA96183}">
      <dsp:nvSpPr>
        <dsp:cNvPr id="0" name=""/>
        <dsp:cNvSpPr/>
      </dsp:nvSpPr>
      <dsp:spPr>
        <a:xfrm>
          <a:off x="6574941" y="1461174"/>
          <a:ext cx="1839642" cy="3329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005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6574941" y="1461174"/>
        <a:ext cx="1839642" cy="3329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2DDDD-493A-460A-AE73-530FE68B4A5E}">
      <dsp:nvSpPr>
        <dsp:cNvPr id="0" name=""/>
        <dsp:cNvSpPr/>
      </dsp:nvSpPr>
      <dsp:spPr>
        <a:xfrm>
          <a:off x="2789079" y="0"/>
          <a:ext cx="6784831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Vị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trí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địa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lí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diện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tích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dân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số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thủ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đô</a:t>
          </a:r>
          <a:endParaRPr lang="en-GB" sz="2800" kern="1200" dirty="0">
            <a:latin typeface="#9Slide07 IcielBaliho Script" pitchFamily="2" charset="-93"/>
          </a:endParaRPr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Đặc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điểm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tự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nhiên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nổi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bật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789079" y="211667"/>
        <a:ext cx="6149831" cy="1269999"/>
      </dsp:txXfrm>
    </dsp:sp>
    <dsp:sp modelId="{91113BFB-B302-4521-9582-14054BF5BE4B}">
      <dsp:nvSpPr>
        <dsp:cNvPr id="0" name=""/>
        <dsp:cNvSpPr/>
      </dsp:nvSpPr>
      <dsp:spPr>
        <a:xfrm>
          <a:off x="30917" y="0"/>
          <a:ext cx="2758161" cy="169333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latin typeface="#9Slide07 IcielBaliho Script" pitchFamily="2" charset="-93"/>
            </a:rPr>
            <a:t>1 </a:t>
          </a:r>
          <a:r>
            <a:rPr lang="en-GB" sz="3200" kern="1200" dirty="0" err="1">
              <a:latin typeface="#9Slide07 IcielBaliho Script" pitchFamily="2" charset="-93"/>
            </a:rPr>
            <a:t>Khái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quát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chung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113579" y="82662"/>
        <a:ext cx="2592837" cy="1528009"/>
      </dsp:txXfrm>
    </dsp:sp>
    <dsp:sp modelId="{21263C79-BB6C-418E-889A-D0BA1D918F9C}">
      <dsp:nvSpPr>
        <dsp:cNvPr id="0" name=""/>
        <dsp:cNvSpPr/>
      </dsp:nvSpPr>
      <dsp:spPr>
        <a:xfrm>
          <a:off x="2747641" y="1862666"/>
          <a:ext cx="685424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Một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số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chỉ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tiêu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kinh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tế</a:t>
          </a:r>
          <a:r>
            <a:rPr lang="en-GB" sz="2800" kern="1200" dirty="0">
              <a:latin typeface="#9Slide07 IcielBaliho Script" pitchFamily="2" charset="-93"/>
            </a:rPr>
            <a:t>: GDP, GDP/</a:t>
          </a:r>
          <a:r>
            <a:rPr lang="en-GB" sz="2800" kern="1200" dirty="0" err="1">
              <a:latin typeface="#9Slide07 IcielBaliho Script" pitchFamily="2" charset="-93"/>
            </a:rPr>
            <a:t>người</a:t>
          </a:r>
          <a:endParaRPr lang="en-GB" sz="2800" kern="1200" dirty="0">
            <a:latin typeface="#9Slide07 IcielBaliho Script" pitchFamily="2" charset="-93"/>
          </a:endParaRPr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Các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sản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phẩm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đặc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trưng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nổi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tiếng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747641" y="2074333"/>
        <a:ext cx="6219240" cy="1269999"/>
      </dsp:txXfrm>
    </dsp:sp>
    <dsp:sp modelId="{7F23BB24-0B1E-483F-B0E1-B5DFD1179FB6}">
      <dsp:nvSpPr>
        <dsp:cNvPr id="0" name=""/>
        <dsp:cNvSpPr/>
      </dsp:nvSpPr>
      <dsp:spPr>
        <a:xfrm>
          <a:off x="2947" y="1862666"/>
          <a:ext cx="2744693" cy="1693333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latin typeface="#9Slide07 IcielBaliho Script" pitchFamily="2" charset="-93"/>
            </a:rPr>
            <a:t>2. </a:t>
          </a:r>
          <a:r>
            <a:rPr lang="en-GB" sz="3200" kern="1200" dirty="0" err="1">
              <a:latin typeface="#9Slide07 IcielBaliho Script" pitchFamily="2" charset="-93"/>
            </a:rPr>
            <a:t>Đặc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điểm</a:t>
          </a:r>
          <a:r>
            <a:rPr lang="en-GB" sz="3200" kern="1200" dirty="0">
              <a:latin typeface="#9Slide07 IcielBaliho Script" pitchFamily="2" charset="-93"/>
            </a:rPr>
            <a:t> </a:t>
          </a:r>
        </a:p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>
              <a:latin typeface="#9Slide07 IcielBaliho Script" pitchFamily="2" charset="-93"/>
            </a:rPr>
            <a:t>kinh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tế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85609" y="1945328"/>
        <a:ext cx="2579369" cy="1528009"/>
      </dsp:txXfrm>
    </dsp:sp>
    <dsp:sp modelId="{B9778676-6474-4F88-B80B-FAA9F4D6E467}">
      <dsp:nvSpPr>
        <dsp:cNvPr id="0" name=""/>
        <dsp:cNvSpPr/>
      </dsp:nvSpPr>
      <dsp:spPr>
        <a:xfrm>
          <a:off x="2729154" y="3725333"/>
          <a:ext cx="6875053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Xếp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hạng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trong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châu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lục</a:t>
          </a:r>
          <a:r>
            <a:rPr lang="en-GB" sz="2800" kern="1200" dirty="0">
              <a:latin typeface="#9Slide07 IcielBaliho Script" pitchFamily="2" charset="-93"/>
            </a:rPr>
            <a:t>/</a:t>
          </a:r>
          <a:r>
            <a:rPr lang="en-GB" sz="2800" kern="1200" dirty="0" err="1">
              <a:latin typeface="#9Slide07 IcielBaliho Script" pitchFamily="2" charset="-93"/>
            </a:rPr>
            <a:t>khu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vực</a:t>
          </a:r>
          <a:r>
            <a:rPr lang="en-GB" sz="2800" kern="1200" dirty="0">
              <a:latin typeface="#9Slide07 IcielBaliho Script" pitchFamily="2" charset="-93"/>
            </a:rPr>
            <a:t>/</a:t>
          </a:r>
          <a:r>
            <a:rPr lang="en-GB" sz="2800" kern="1200" dirty="0" err="1">
              <a:latin typeface="#9Slide07 IcielBaliho Script" pitchFamily="2" charset="-93"/>
            </a:rPr>
            <a:t>thế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giới</a:t>
          </a:r>
          <a:endParaRPr lang="en-GB" sz="2800" kern="1200" dirty="0">
            <a:latin typeface="#9Slide07 IcielBaliho Script" pitchFamily="2" charset="-93"/>
          </a:endParaRPr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>
              <a:latin typeface="#9Slide07 IcielBaliho Script" pitchFamily="2" charset="-93"/>
            </a:rPr>
            <a:t>Vai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trò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ảnh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hưởng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của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nền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kinh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tế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quốc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đó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729154" y="3937000"/>
        <a:ext cx="6240053" cy="1269999"/>
      </dsp:txXfrm>
    </dsp:sp>
    <dsp:sp modelId="{85BE8651-1FB5-4B89-88FC-A5366C29BEF6}">
      <dsp:nvSpPr>
        <dsp:cNvPr id="0" name=""/>
        <dsp:cNvSpPr/>
      </dsp:nvSpPr>
      <dsp:spPr>
        <a:xfrm>
          <a:off x="621" y="3725333"/>
          <a:ext cx="2728532" cy="1693333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latin typeface="#9Slide07 IcielBaliho Script" pitchFamily="2" charset="-93"/>
            </a:rPr>
            <a:t>3. </a:t>
          </a:r>
          <a:r>
            <a:rPr lang="en-GB" sz="3200" kern="1200" dirty="0" err="1">
              <a:latin typeface="#9Slide07 IcielBaliho Script" pitchFamily="2" charset="-93"/>
            </a:rPr>
            <a:t>Kết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luận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83283" y="3807995"/>
        <a:ext cx="2563208" cy="15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8D96-59FC-46AA-BC9F-D6655D941546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7C3BE-A4E9-4228-936F-34E72B429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0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C3BE-A4E9-4228-936F-34E72B4299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6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8689BE-D3A3-420E-BF79-E352B4E67C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ktsfQLvq6P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UdE34DTDFk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79C004-56F1-1742-B228-38639F756A39}"/>
              </a:ext>
            </a:extLst>
          </p:cNvPr>
          <p:cNvSpPr txBox="1"/>
          <p:nvPr/>
        </p:nvSpPr>
        <p:spPr>
          <a:xfrm>
            <a:off x="3751106" y="190658"/>
            <a:ext cx="7961799" cy="629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dirty="0">
                <a:latin typeface="#9Slide07 IcielBaliho Script" pitchFamily="2" charset="-93"/>
              </a:rPr>
              <a:t>Theo </a:t>
            </a:r>
            <a:r>
              <a:rPr lang="en-GB" sz="3200" dirty="0" err="1">
                <a:latin typeface="#9Slide07 IcielBaliho Script" pitchFamily="2" charset="-93"/>
              </a:rPr>
              <a:t>dõi</a:t>
            </a:r>
            <a:r>
              <a:rPr lang="en-GB" sz="3200" dirty="0">
                <a:latin typeface="#9Slide07 IcielBaliho Script" pitchFamily="2" charset="-93"/>
              </a:rPr>
              <a:t> video </a:t>
            </a:r>
            <a:r>
              <a:rPr lang="en-GB" sz="3200" dirty="0" err="1">
                <a:latin typeface="#9Slide07 IcielBaliho Script" pitchFamily="2" charset="-93"/>
              </a:rPr>
              <a:t>và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trình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bày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hiểu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biết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của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em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về</a:t>
            </a:r>
            <a:r>
              <a:rPr lang="en-GB" sz="3200" dirty="0">
                <a:latin typeface="#9Slide07 IcielBaliho Script" pitchFamily="2" charset="-93"/>
              </a:rPr>
              <a:t> APEC</a:t>
            </a:r>
            <a:endParaRPr lang="x-none" sz="3200" dirty="0">
              <a:latin typeface="#9Slide07 IcielBaliho Script" pitchFamily="2" charset="-93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3813EC7-B48A-488F-9DE4-795A5D4C15D5}"/>
              </a:ext>
            </a:extLst>
          </p:cNvPr>
          <p:cNvSpPr txBox="1">
            <a:spLocks/>
          </p:cNvSpPr>
          <p:nvPr/>
        </p:nvSpPr>
        <p:spPr>
          <a:xfrm>
            <a:off x="-6814" y="108564"/>
            <a:ext cx="2686051" cy="719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latin typeface="#9Slide07 IcielBaliho Script" pitchFamily="2" charset="-93"/>
              </a:rPr>
              <a:t>KHỞI</a:t>
            </a:r>
            <a:r>
              <a:rPr lang="en-GB" sz="4000" dirty="0">
                <a:latin typeface="#9Slide07 IcielBaliho Script" pitchFamily="2" charset="-93"/>
              </a:rPr>
              <a:t> </a:t>
            </a:r>
            <a:r>
              <a:rPr lang="en-GB" sz="4000" dirty="0" err="1">
                <a:latin typeface="#9Slide07 IcielBaliho Script" pitchFamily="2" charset="-93"/>
              </a:rPr>
              <a:t>ĐỘNG</a:t>
            </a:r>
            <a:endParaRPr lang="en-GB" sz="4000" dirty="0">
              <a:latin typeface="#9Slide07 IcielBaliho Script" pitchFamily="2" charset="-93"/>
            </a:endParaRPr>
          </a:p>
        </p:txBody>
      </p:sp>
      <p:pic>
        <p:nvPicPr>
          <p:cNvPr id="13" name="Picture 2" descr="Rocket Launch png images | Klipartz">
            <a:extLst>
              <a:ext uri="{FF2B5EF4-FFF2-40B4-BE49-F238E27FC236}">
                <a16:creationId xmlns="" xmlns:a16="http://schemas.microsoft.com/office/drawing/2014/main" id="{E27E5759-B0E9-4FF4-BD2E-4C0A726FF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250" r="22023"/>
          <a:stretch/>
        </p:blipFill>
        <p:spPr bwMode="auto">
          <a:xfrm>
            <a:off x="863161" y="1023323"/>
            <a:ext cx="1134307" cy="11021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8BC28DA0-2FA4-4A72-BB53-F9311B283517}"/>
              </a:ext>
            </a:extLst>
          </p:cNvPr>
          <p:cNvSpPr txBox="1">
            <a:spLocks/>
          </p:cNvSpPr>
          <p:nvPr/>
        </p:nvSpPr>
        <p:spPr>
          <a:xfrm>
            <a:off x="-94005" y="2217749"/>
            <a:ext cx="2710327" cy="3057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4400" dirty="0" err="1">
                <a:solidFill>
                  <a:srgbClr val="C00000"/>
                </a:solidFill>
                <a:latin typeface="#9Slide06 Hellvina Hand Script" pitchFamily="2" charset="-93"/>
              </a:rPr>
              <a:t>Thử</a:t>
            </a:r>
            <a:r>
              <a:rPr lang="en-GB" sz="4400" dirty="0">
                <a:solidFill>
                  <a:srgbClr val="C0000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C00000"/>
                </a:solidFill>
                <a:latin typeface="#9Slide06 Hellvina Hand Script" pitchFamily="2" charset="-93"/>
              </a:rPr>
              <a:t>tài</a:t>
            </a:r>
            <a:r>
              <a:rPr lang="en-GB" sz="4400" dirty="0">
                <a:solidFill>
                  <a:srgbClr val="C0000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C00000"/>
                </a:solidFill>
                <a:latin typeface="#9Slide06 Hellvina Hand Script" pitchFamily="2" charset="-93"/>
              </a:rPr>
              <a:t>quan</a:t>
            </a:r>
            <a:r>
              <a:rPr lang="en-GB" sz="4400" dirty="0">
                <a:solidFill>
                  <a:srgbClr val="C0000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C00000"/>
                </a:solidFill>
                <a:latin typeface="#9Slide06 Hellvina Hand Script" pitchFamily="2" charset="-93"/>
              </a:rPr>
              <a:t>sát</a:t>
            </a:r>
            <a:endParaRPr lang="en-GB" sz="4400" dirty="0">
              <a:solidFill>
                <a:srgbClr val="C00000"/>
              </a:solidFill>
              <a:latin typeface="#9Slide06 Hellvina Hand Script" pitchFamily="2" charset="-93"/>
            </a:endParaRPr>
          </a:p>
        </p:txBody>
      </p:sp>
      <p:pic>
        <p:nvPicPr>
          <p:cNvPr id="15" name="Picture 2" descr="✋” nghĩa là gì: bàn tay giơ lên Emoji | EmojiAll">
            <a:extLst>
              <a:ext uri="{FF2B5EF4-FFF2-40B4-BE49-F238E27FC236}">
                <a16:creationId xmlns="" xmlns:a16="http://schemas.microsoft.com/office/drawing/2014/main" id="{52517E1C-015C-402A-948E-433F3901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" y="5834677"/>
            <a:ext cx="785487" cy="7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0A12E1D-225B-4A39-A5A8-352608F16AD3}"/>
              </a:ext>
            </a:extLst>
          </p:cNvPr>
          <p:cNvSpPr txBox="1"/>
          <p:nvPr/>
        </p:nvSpPr>
        <p:spPr>
          <a:xfrm>
            <a:off x="986997" y="5789167"/>
            <a:ext cx="1548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x-none" sz="2400" dirty="0" err="1">
                <a:latin typeface="#9Slide07 IcielBaliho Script" pitchFamily="2" charset="-93"/>
              </a:rPr>
              <a:t>Giành</a:t>
            </a:r>
            <a:r>
              <a:rPr lang="en-GB" altLang="x-none" sz="2400" dirty="0">
                <a:latin typeface="#9Slide07 IcielBaliho Script" pitchFamily="2" charset="-93"/>
              </a:rPr>
              <a:t> </a:t>
            </a:r>
            <a:r>
              <a:rPr lang="en-GB" altLang="x-none" sz="2400" dirty="0" err="1">
                <a:latin typeface="#9Slide07 IcielBaliho Script" pitchFamily="2" charset="-93"/>
              </a:rPr>
              <a:t>quyền</a:t>
            </a:r>
            <a:r>
              <a:rPr lang="en-GB" altLang="x-none" sz="2400" dirty="0">
                <a:latin typeface="#9Slide07 IcielBaliho Script" pitchFamily="2" charset="-93"/>
              </a:rPr>
              <a:t> </a:t>
            </a:r>
            <a:r>
              <a:rPr lang="en-GB" altLang="x-none" sz="2400" dirty="0" err="1">
                <a:latin typeface="#9Slide07 IcielBaliho Script" pitchFamily="2" charset="-93"/>
              </a:rPr>
              <a:t>trả</a:t>
            </a:r>
            <a:r>
              <a:rPr lang="en-GB" altLang="x-none" sz="2400" dirty="0">
                <a:latin typeface="#9Slide07 IcielBaliho Script" pitchFamily="2" charset="-93"/>
              </a:rPr>
              <a:t> </a:t>
            </a:r>
            <a:r>
              <a:rPr lang="en-GB" altLang="x-none" sz="2400" dirty="0" err="1">
                <a:latin typeface="#9Slide07 IcielBaliho Script" pitchFamily="2" charset="-93"/>
              </a:rPr>
              <a:t>lời</a:t>
            </a:r>
            <a:endParaRPr lang="en-GB" sz="2400" dirty="0"/>
          </a:p>
        </p:txBody>
      </p:sp>
      <p:pic>
        <p:nvPicPr>
          <p:cNvPr id="17" name="Đồng hồ đếm ngược 10 giây - 10 second countdown">
            <a:hlinkClick r:id="" action="ppaction://media"/>
            <a:extLst>
              <a:ext uri="{FF2B5EF4-FFF2-40B4-BE49-F238E27FC236}">
                <a16:creationId xmlns="" xmlns:a16="http://schemas.microsoft.com/office/drawing/2014/main" id="{76DEB15A-4F0E-4830-BE15-1C8294AED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195" y="4556410"/>
            <a:ext cx="1856515" cy="10442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ECCD266-DAA0-4F94-92CD-1CBA1B113A15}"/>
              </a:ext>
            </a:extLst>
          </p:cNvPr>
          <p:cNvCxnSpPr>
            <a:cxnSpLocks/>
          </p:cNvCxnSpPr>
          <p:nvPr/>
        </p:nvCxnSpPr>
        <p:spPr>
          <a:xfrm>
            <a:off x="2579008" y="0"/>
            <a:ext cx="0" cy="6774646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BB074D6-F13D-4AEB-BB8A-C99D45F68B22}"/>
              </a:ext>
            </a:extLst>
          </p:cNvPr>
          <p:cNvSpPr txBox="1"/>
          <p:nvPr/>
        </p:nvSpPr>
        <p:spPr>
          <a:xfrm>
            <a:off x="6346370" y="6372624"/>
            <a:ext cx="5007307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https://www.youtube.com/watch?v=ktsfQLvq6P0</a:t>
            </a:r>
            <a:endParaRPr lang="en-GB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BD23C1D7-7052-4ECF-BEE3-430D7AB0C557}"/>
              </a:ext>
            </a:extLst>
          </p:cNvPr>
          <p:cNvCxnSpPr>
            <a:cxnSpLocks/>
          </p:cNvCxnSpPr>
          <p:nvPr/>
        </p:nvCxnSpPr>
        <p:spPr>
          <a:xfrm>
            <a:off x="2579008" y="1806855"/>
            <a:ext cx="0" cy="4967791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F9A0C67-F1D6-40A4-ACCC-82BA768A7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153" y="133775"/>
            <a:ext cx="542725" cy="77733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9EBE7DB-CB12-325C-E135-6A9AF6F16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91" y="1023323"/>
            <a:ext cx="9142113" cy="49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7B8742B-5267-7FC4-7148-EED24AA40A1A}"/>
              </a:ext>
            </a:extLst>
          </p:cNvPr>
          <p:cNvSpPr/>
          <p:nvPr/>
        </p:nvSpPr>
        <p:spPr>
          <a:xfrm>
            <a:off x="1091293" y="102192"/>
            <a:ext cx="1472478" cy="66536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222222"/>
                </a:solidFill>
                <a:latin typeface="#9Slide03 AllRoundGothic Demi" panose="020B0703020202020104" pitchFamily="34" charset="77"/>
              </a:rPr>
              <a:t>BIỂU ĐỒ NỀN KINH TẾ THẾ GIỚI NĂM 2021</a:t>
            </a:r>
            <a:endParaRPr lang="en-US" sz="3200" b="1" i="0" dirty="0">
              <a:solidFill>
                <a:srgbClr val="222222"/>
              </a:solidFill>
              <a:effectLst/>
              <a:latin typeface="#9Slide03 AllRoundGothic Demi" panose="020B0703020202020104" pitchFamily="34" charset="77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="" xmlns:a16="http://schemas.microsoft.com/office/drawing/2014/main" id="{9C148ADE-43A4-EBAD-361F-D069EA061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9" y="0"/>
            <a:ext cx="7386636" cy="68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="" xmlns:a16="http://schemas.microsoft.com/office/drawing/2014/main" id="{E128974F-D9CE-E16E-DE75-E483CF70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66" y="1530250"/>
            <a:ext cx="6124956" cy="3521848"/>
          </a:xfrm>
          <a:prstGeom prst="rect">
            <a:avLst/>
          </a:prstGeom>
        </p:spPr>
      </p:pic>
      <p:pic>
        <p:nvPicPr>
          <p:cNvPr id="2050" name="Picture 2" descr="Tăng trưởng GDP Quý I/2021 của một số nền kinh tế thế giới">
            <a:extLst>
              <a:ext uri="{FF2B5EF4-FFF2-40B4-BE49-F238E27FC236}">
                <a16:creationId xmlns="" xmlns:a16="http://schemas.microsoft.com/office/drawing/2014/main" id="{6C973182-41E0-64DC-BE5F-3BE51CBA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23" y="86231"/>
            <a:ext cx="5699420" cy="66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0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CE441F-D2FA-8438-7947-E0D8CA5FD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89" y="1071562"/>
            <a:ext cx="5418546" cy="4700587"/>
          </a:xfrm>
          <a:prstGeom prst="rect">
            <a:avLst/>
          </a:prstGeom>
        </p:spPr>
      </p:pic>
      <p:pic>
        <p:nvPicPr>
          <p:cNvPr id="4098" name="Picture 2" descr="Con thuyền kinh tế Nhật Bản đang chìm dần do sự già nua của dân số">
            <a:extLst>
              <a:ext uri="{FF2B5EF4-FFF2-40B4-BE49-F238E27FC236}">
                <a16:creationId xmlns="" xmlns:a16="http://schemas.microsoft.com/office/drawing/2014/main" id="{4293A2B5-1EE2-41C4-BE30-1B1581A0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64" y="1317228"/>
            <a:ext cx="5412435" cy="38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6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FE230-2817-4AEF-B357-C06762E1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00"/>
                </a:solidFill>
                <a:effectLst/>
                <a:latin typeface="#9Slide03 AllRoundGothic" panose="020B0703020202020104" pitchFamily="34" charset="-93"/>
              </a:rPr>
              <a:t>Top 10 nước giàu nhất châu Á</a:t>
            </a:r>
            <a:endParaRPr lang="en-US" sz="3600" b="1" kern="1200" dirty="0">
              <a:solidFill>
                <a:srgbClr val="FFFF00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4" name="Picture 3" descr="A picture containing text, sky, outdoor, city&#10;&#10;Description automatically generated">
            <a:extLst>
              <a:ext uri="{FF2B5EF4-FFF2-40B4-BE49-F238E27FC236}">
                <a16:creationId xmlns="" xmlns:a16="http://schemas.microsoft.com/office/drawing/2014/main" id="{11C02D1D-E5D4-8748-1206-87CDB1BC2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84" y="1433940"/>
            <a:ext cx="8818542" cy="49604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F44EC1F-4BFF-CA18-07A3-5E468AD00684}"/>
              </a:ext>
            </a:extLst>
          </p:cNvPr>
          <p:cNvSpPr/>
          <p:nvPr/>
        </p:nvSpPr>
        <p:spPr>
          <a:xfrm>
            <a:off x="2751975" y="6334780"/>
            <a:ext cx="6873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i="1" dirty="0">
                <a:solidFill>
                  <a:srgbClr val="0E73B7"/>
                </a:solidFill>
                <a:latin typeface="#9Slide07 IcielBaliho Script" pitchFamily="2" charset="77"/>
                <a:hlinkClick r:id="rId3"/>
              </a:rPr>
              <a:t>https</a:t>
            </a:r>
            <a:r>
              <a:rPr lang="x-none" sz="2800" i="1">
                <a:solidFill>
                  <a:srgbClr val="0E73B7"/>
                </a:solidFill>
                <a:latin typeface="#9Slide07 IcielBaliho Script" pitchFamily="2" charset="77"/>
                <a:hlinkClick r:id="rId3"/>
              </a:rPr>
              <a:t>://</a:t>
            </a:r>
            <a:r>
              <a:rPr lang="x-none" sz="2800" i="1" smtClean="0">
                <a:solidFill>
                  <a:srgbClr val="0E73B7"/>
                </a:solidFill>
                <a:latin typeface="#9Slide07 IcielBaliho Script" pitchFamily="2" charset="77"/>
                <a:hlinkClick r:id="rId3"/>
              </a:rPr>
              <a:t>www.youtube.com/watch?v=vUdE34DTDFk</a:t>
            </a:r>
            <a:r>
              <a:rPr lang="en-US" sz="2800" i="1" smtClean="0">
                <a:solidFill>
                  <a:srgbClr val="0E73B7"/>
                </a:solidFill>
                <a:latin typeface="#9Slide07 IcielBaliho Script" pitchFamily="2" charset="77"/>
              </a:rPr>
              <a:t>  </a:t>
            </a:r>
            <a:endParaRPr lang="x-none" sz="2800" i="1" dirty="0">
              <a:solidFill>
                <a:srgbClr val="0E73B7"/>
              </a:solidFill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367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2C85A9B-6347-DB4F-96BD-A04B31235C3D}"/>
              </a:ext>
            </a:extLst>
          </p:cNvPr>
          <p:cNvGraphicFramePr>
            <a:graphicFrameLocks noGrp="1"/>
          </p:cNvGraphicFramePr>
          <p:nvPr/>
        </p:nvGraphicFramePr>
        <p:xfrm>
          <a:off x="504822" y="2683728"/>
          <a:ext cx="11190513" cy="38579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30171">
                  <a:extLst>
                    <a:ext uri="{9D8B030D-6E8A-4147-A177-3AD203B41FA5}">
                      <a16:colId xmlns="" xmlns:a16="http://schemas.microsoft.com/office/drawing/2014/main" val="2379287930"/>
                    </a:ext>
                  </a:extLst>
                </a:gridCol>
                <a:gridCol w="3933372">
                  <a:extLst>
                    <a:ext uri="{9D8B030D-6E8A-4147-A177-3AD203B41FA5}">
                      <a16:colId xmlns="" xmlns:a16="http://schemas.microsoft.com/office/drawing/2014/main" val="3567369183"/>
                    </a:ext>
                  </a:extLst>
                </a:gridCol>
                <a:gridCol w="3526970">
                  <a:extLst>
                    <a:ext uri="{9D8B030D-6E8A-4147-A177-3AD203B41FA5}">
                      <a16:colId xmlns="" xmlns:a16="http://schemas.microsoft.com/office/drawing/2014/main" val="1280398765"/>
                    </a:ext>
                  </a:extLst>
                </a:gridCol>
              </a:tblGrid>
              <a:tr h="724156">
                <a:tc>
                  <a:txBody>
                    <a:bodyPr/>
                    <a:lstStyle/>
                    <a:p>
                      <a:r>
                        <a:rPr lang="x-none" sz="4800" dirty="0">
                          <a:latin typeface="#9Slide03 IcielSmoothy Sans" pitchFamily="2" charset="77"/>
                        </a:rPr>
                        <a:t>K</a:t>
                      </a:r>
                      <a:r>
                        <a:rPr lang="x-none" dirty="0"/>
                        <a:t> </a:t>
                      </a:r>
                      <a:r>
                        <a:rPr lang="x-none" sz="2400" dirty="0">
                          <a:latin typeface="#9Slide06 Hellvina Hand Script" pitchFamily="2" charset="77"/>
                        </a:rPr>
                        <a:t>What I Already Know</a:t>
                      </a:r>
                      <a:endParaRPr lang="x-none" dirty="0">
                        <a:latin typeface="#9Slide06 Hellvina Hand Scrip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4800" b="1" kern="1200" dirty="0">
                          <a:solidFill>
                            <a:schemeClr val="lt1"/>
                          </a:solidFill>
                          <a:latin typeface="#9Slide03 IcielSmoothy Sans" pitchFamily="2" charset="77"/>
                          <a:ea typeface="+mn-ea"/>
                          <a:cs typeface="+mn-cs"/>
                        </a:rPr>
                        <a:t>W</a:t>
                      </a:r>
                      <a:r>
                        <a:rPr lang="x-none" dirty="0"/>
                        <a:t> </a:t>
                      </a:r>
                      <a:r>
                        <a:rPr lang="x-none" sz="2400" b="1" kern="1200" dirty="0">
                          <a:solidFill>
                            <a:schemeClr val="lt1"/>
                          </a:solidFill>
                          <a:latin typeface="#9Slide06 Hellvina Hand Script" pitchFamily="2" charset="77"/>
                          <a:ea typeface="+mn-ea"/>
                          <a:cs typeface="+mn-cs"/>
                        </a:rPr>
                        <a:t>What I Want To Know</a:t>
                      </a:r>
                      <a:endParaRPr lang="x-none" sz="1800" b="1" kern="1200" dirty="0">
                        <a:solidFill>
                          <a:schemeClr val="lt1"/>
                        </a:solidFill>
                        <a:latin typeface="#9Slide06 Hellvina Hand Scrip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4800" b="1" kern="1200" dirty="0">
                          <a:solidFill>
                            <a:schemeClr val="lt1"/>
                          </a:solidFill>
                          <a:latin typeface="#9Slide03 IcielSmoothy Sans" pitchFamily="2" charset="77"/>
                          <a:ea typeface="+mn-ea"/>
                          <a:cs typeface="+mn-cs"/>
                        </a:rPr>
                        <a:t>L</a:t>
                      </a:r>
                      <a:r>
                        <a:rPr lang="x-none" dirty="0"/>
                        <a:t> </a:t>
                      </a:r>
                      <a:r>
                        <a:rPr lang="x-none" sz="2400" b="1" kern="1200" dirty="0">
                          <a:solidFill>
                            <a:schemeClr val="lt1"/>
                          </a:solidFill>
                          <a:latin typeface="#9Slide06 Hellvina Hand Script" pitchFamily="2" charset="77"/>
                          <a:ea typeface="+mn-ea"/>
                          <a:cs typeface="+mn-cs"/>
                        </a:rPr>
                        <a:t>What I Learned</a:t>
                      </a:r>
                      <a:endParaRPr lang="x-none" sz="1800" b="1" kern="1200" dirty="0">
                        <a:solidFill>
                          <a:schemeClr val="lt1"/>
                        </a:solidFill>
                        <a:latin typeface="#9Slide06 Hellvina Hand Script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6502164"/>
                  </a:ext>
                </a:extLst>
              </a:tr>
              <a:tr h="303503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1.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2.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3.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1.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2.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x-none" sz="2400" dirty="0">
                          <a:latin typeface="#9Slide03 Ralewayv4020 ExtraBol" pitchFamily="2" charset="77"/>
                        </a:rPr>
                        <a:t>3.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51769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79C004-56F1-1742-B228-38639F756A39}"/>
              </a:ext>
            </a:extLst>
          </p:cNvPr>
          <p:cNvSpPr txBox="1"/>
          <p:nvPr/>
        </p:nvSpPr>
        <p:spPr>
          <a:xfrm>
            <a:off x="4338051" y="300189"/>
            <a:ext cx="7357284" cy="2044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x-none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Yêu cầu</a:t>
            </a:r>
            <a:r>
              <a:rPr lang="x-none" sz="3200" b="1" dirty="0">
                <a:latin typeface="#9Slide03 Ample" panose="02000000000000000000" pitchFamily="2" charset="77"/>
              </a:rPr>
              <a:t>: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Dựa vào các nội dung đã được tìm hiểu về châu Á</a:t>
            </a:r>
            <a:r>
              <a:rPr lang="en-GB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h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ãy viết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ít nhất 3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nội dung </a:t>
            </a:r>
            <a:r>
              <a:rPr lang="en-GB" sz="2800" dirty="0" err="1">
                <a:latin typeface="#9Slide07 IcielBaliho Script" pitchFamily="2" charset="-93"/>
                <a:ea typeface="Times New Roman" panose="02020603050405020304" pitchFamily="18" charset="0"/>
              </a:rPr>
              <a:t>em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đã học được về châu lục này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vào cột L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trong thời gian 2 phút.</a:t>
            </a:r>
            <a:endParaRPr lang="en-GB" sz="28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1" name="Picture 2" descr="Máy tính Biểu tượng bài Tập về nhà thiết kế Biểu tượng Clip nghệ thuật -  những người khác png tải về - Miễn phí trong suốt Góc png Tải về.">
            <a:extLst>
              <a:ext uri="{FF2B5EF4-FFF2-40B4-BE49-F238E27FC236}">
                <a16:creationId xmlns="" xmlns:a16="http://schemas.microsoft.com/office/drawing/2014/main" id="{BB2904FF-52E5-4072-A5D3-0DB48D11D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8462" r="21889" b="5850"/>
          <a:stretch/>
        </p:blipFill>
        <p:spPr bwMode="auto">
          <a:xfrm>
            <a:off x="674914" y="1408457"/>
            <a:ext cx="1244931" cy="11904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FD969988-D032-4FC4-9A98-7C8B95A28DF6}"/>
              </a:ext>
            </a:extLst>
          </p:cNvPr>
          <p:cNvSpPr txBox="1">
            <a:spLocks/>
          </p:cNvSpPr>
          <p:nvPr/>
        </p:nvSpPr>
        <p:spPr>
          <a:xfrm>
            <a:off x="-94036" y="500316"/>
            <a:ext cx="4432087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u="sng" dirty="0" err="1">
                <a:solidFill>
                  <a:srgbClr val="7030A0"/>
                </a:solidFill>
                <a:latin typeface="#9Slide06 Hellvina Hand Script" pitchFamily="2" charset="-93"/>
              </a:rPr>
              <a:t>Luyện</a:t>
            </a:r>
            <a:r>
              <a:rPr lang="en-GB" sz="6600" u="sng" dirty="0">
                <a:solidFill>
                  <a:srgbClr val="7030A0"/>
                </a:solidFill>
                <a:latin typeface="#9Slide06 Hellvina Hand Script" pitchFamily="2" charset="-93"/>
              </a:rPr>
              <a:t> </a:t>
            </a:r>
            <a:r>
              <a:rPr lang="en-GB" sz="6600" u="sng" dirty="0" err="1">
                <a:solidFill>
                  <a:srgbClr val="7030A0"/>
                </a:solidFill>
                <a:latin typeface="#9Slide06 Hellvina Hand Script" pitchFamily="2" charset="-93"/>
              </a:rPr>
              <a:t>tập</a:t>
            </a:r>
            <a:endParaRPr lang="en-GB" sz="6600" u="sng" dirty="0">
              <a:solidFill>
                <a:srgbClr val="7030A0"/>
              </a:solidFill>
              <a:latin typeface="#9Slide06 Hellvina Hand Script" pitchFamily="2" charset="-93"/>
            </a:endParaRPr>
          </a:p>
        </p:txBody>
      </p:sp>
      <p:pic>
        <p:nvPicPr>
          <p:cNvPr id="3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D99BAE2C-A017-407D-93F6-B6A452611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2007" y="1570873"/>
            <a:ext cx="1557111" cy="8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2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84DCA4E-84DD-481D-BFDC-8E096DD09D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2C76C70-18DC-4047-AF6A-760AD183E71B}"/>
              </a:ext>
            </a:extLst>
          </p:cNvPr>
          <p:cNvSpPr/>
          <p:nvPr/>
        </p:nvSpPr>
        <p:spPr>
          <a:xfrm>
            <a:off x="217715" y="246741"/>
            <a:ext cx="11778342" cy="6382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AF85BF-173D-4EB0-BF1B-AF8BA902A8EF}"/>
              </a:ext>
            </a:extLst>
          </p:cNvPr>
          <p:cNvGrpSpPr/>
          <p:nvPr/>
        </p:nvGrpSpPr>
        <p:grpSpPr>
          <a:xfrm>
            <a:off x="7527280" y="1704830"/>
            <a:ext cx="4340359" cy="3828764"/>
            <a:chOff x="6443329" y="1594627"/>
            <a:chExt cx="5283200" cy="4652342"/>
          </a:xfrm>
        </p:grpSpPr>
        <p:pic>
          <p:nvPicPr>
            <p:cNvPr id="13314" name="Picture 2" descr="Các kỹ thuật dạy học tích cực">
              <a:extLst>
                <a:ext uri="{FF2B5EF4-FFF2-40B4-BE49-F238E27FC236}">
                  <a16:creationId xmlns="" xmlns:a16="http://schemas.microsoft.com/office/drawing/2014/main" id="{044AFE15-EB0B-437B-8F24-216B25EB7D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" t="25225" r="9248" b="8525"/>
            <a:stretch/>
          </p:blipFill>
          <p:spPr bwMode="auto">
            <a:xfrm>
              <a:off x="6443329" y="1594627"/>
              <a:ext cx="5283200" cy="385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F5EFB03-5D88-4D84-A614-E1BF3C2FB59F}"/>
                </a:ext>
              </a:extLst>
            </p:cNvPr>
            <p:cNvSpPr txBox="1"/>
            <p:nvPr/>
          </p:nvSpPr>
          <p:spPr>
            <a:xfrm>
              <a:off x="7775227" y="2649819"/>
              <a:ext cx="2549605" cy="158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dirty="0">
                  <a:latin typeface="#9Slide07 IcielBaliho Script" pitchFamily="2" charset="-93"/>
                </a:rPr>
                <a:t>Ý </a:t>
              </a:r>
              <a:r>
                <a:rPr lang="en-GB" sz="2800" dirty="0" err="1">
                  <a:latin typeface="#9Slide07 IcielBaliho Script" pitchFamily="2" charset="-93"/>
                </a:rPr>
                <a:t>kiến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chung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của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nhóm</a:t>
              </a:r>
              <a:endParaRPr lang="en-GB" sz="2800" dirty="0">
                <a:latin typeface="#9Slide07 IcielBaliho Script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20AF458-F845-438D-BC79-88CEB3A76F79}"/>
                </a:ext>
              </a:extLst>
            </p:cNvPr>
            <p:cNvSpPr txBox="1"/>
            <p:nvPr/>
          </p:nvSpPr>
          <p:spPr>
            <a:xfrm>
              <a:off x="6720808" y="5445793"/>
              <a:ext cx="5005721" cy="801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dirty="0">
                  <a:latin typeface="#9Slide07 IcielBaliho Script" pitchFamily="2" charset="-93"/>
                </a:rPr>
                <a:t>1, 2, 3, 4: Ý </a:t>
              </a:r>
              <a:r>
                <a:rPr lang="en-GB" sz="2800" dirty="0" err="1">
                  <a:latin typeface="#9Slide07 IcielBaliho Script" pitchFamily="2" charset="-93"/>
                </a:rPr>
                <a:t>kiến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cá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nhân</a:t>
              </a:r>
              <a:endParaRPr lang="en-GB" sz="2800" dirty="0">
                <a:latin typeface="#9Slide07 IcielBaliho Script" pitchFamily="2" charset="-93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7A67DDF-6E19-4D5C-B810-A4AAC27D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0" y="1747031"/>
            <a:ext cx="6760031" cy="263937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en-US" sz="26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NHIỆM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altLang="en-US" sz="26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VỤ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: </a:t>
            </a:r>
            <a:r>
              <a:rPr lang="en-US" altLang="en-US" sz="2600" dirty="0" err="1">
                <a:latin typeface="#9Slide07 IcielBaliho Script" pitchFamily="2" charset="-93"/>
              </a:rPr>
              <a:t>Hãy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đưa ra một số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biện pháp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nhằm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khôi phục tình hình phát triển kinh tế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ở các nước châu Á sau Covid và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hạn chế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được những tác động tiêu cực của sự bất ổn về kinh tế - chính trị trên thế giới, đặc biệt là vấn đề năng lượng.</a:t>
            </a:r>
            <a:r>
              <a:rPr lang="en-GB" sz="2600" dirty="0">
                <a:latin typeface="#9Slide07 IcielBaliho Script" pitchFamily="2" charset="-93"/>
                <a:ea typeface="Times New Roman" panose="02020603050405020304" pitchFamily="18" charset="0"/>
              </a:rPr>
              <a:t>     </a:t>
            </a:r>
            <a:endParaRPr lang="en-GB" sz="2600" dirty="0">
              <a:solidFill>
                <a:srgbClr val="C0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F77B79C-533F-4A39-AC61-4FA8CAC22E1E}"/>
              </a:ext>
            </a:extLst>
          </p:cNvPr>
          <p:cNvSpPr/>
          <p:nvPr/>
        </p:nvSpPr>
        <p:spPr>
          <a:xfrm>
            <a:off x="3429000" y="446314"/>
            <a:ext cx="6172200" cy="939197"/>
          </a:xfrm>
          <a:prstGeom prst="roundRect">
            <a:avLst>
              <a:gd name="adj" fmla="val 486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atin typeface="#9Slide03 AllRoundGothic" panose="020B0703020202020104" pitchFamily="34" charset="-93"/>
              </a:rPr>
              <a:t>    </a:t>
            </a:r>
            <a:r>
              <a:rPr lang="en-GB" sz="5400" b="1" dirty="0" err="1">
                <a:latin typeface="#9Slide03 AllRoundGothic" panose="020B0703020202020104" pitchFamily="34" charset="-93"/>
              </a:rPr>
              <a:t>VẬN</a:t>
            </a:r>
            <a:r>
              <a:rPr lang="en-GB" sz="5400" b="1" dirty="0">
                <a:latin typeface="#9Slide03 AllRoundGothic" panose="020B0703020202020104" pitchFamily="34" charset="-93"/>
              </a:rPr>
              <a:t> </a:t>
            </a:r>
            <a:r>
              <a:rPr lang="en-GB" sz="5400" b="1" dirty="0" err="1">
                <a:latin typeface="#9Slide03 AllRoundGothic" panose="020B0703020202020104" pitchFamily="34" charset="-93"/>
              </a:rPr>
              <a:t>DỤNG</a:t>
            </a:r>
            <a:endParaRPr lang="en-GB" sz="5400" b="1" dirty="0">
              <a:latin typeface="#9Slide03 AllRoundGothic" panose="020B0703020202020104" pitchFamily="34" charset="-93"/>
            </a:endParaRPr>
          </a:p>
        </p:txBody>
      </p:sp>
      <p:pic>
        <p:nvPicPr>
          <p:cNvPr id="23" name="Picture 2" descr="Idea icon, light bulb linear pictogram, symbol of solution and creativity  inside yellow circle Stock Vector | Adobe Stock">
            <a:extLst>
              <a:ext uri="{FF2B5EF4-FFF2-40B4-BE49-F238E27FC236}">
                <a16:creationId xmlns="" xmlns:a16="http://schemas.microsoft.com/office/drawing/2014/main" id="{1FC18A47-B3E6-4511-BA90-60CEB64E4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2540" r="13174" b="13016"/>
          <a:stretch/>
        </p:blipFill>
        <p:spPr bwMode="auto">
          <a:xfrm>
            <a:off x="3352798" y="340295"/>
            <a:ext cx="1141414" cy="115123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ức tranh chung nền kinh tế năm 2014 vẫn tươi sáng hơn - SME.MISA.VN">
            <a:extLst>
              <a:ext uri="{FF2B5EF4-FFF2-40B4-BE49-F238E27FC236}">
                <a16:creationId xmlns="" xmlns:a16="http://schemas.microsoft.com/office/drawing/2014/main" id="{AE302071-7A43-4A63-9B91-31FCBCFE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6" y="4512277"/>
            <a:ext cx="3278406" cy="19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ái gì cũng tăng, trừ cái đó | Tuổi Trẻ Cười">
            <a:extLst>
              <a:ext uri="{FF2B5EF4-FFF2-40B4-BE49-F238E27FC236}">
                <a16:creationId xmlns="" xmlns:a16="http://schemas.microsoft.com/office/drawing/2014/main" id="{491C29F7-86CB-461C-BEAF-B45E000E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75" y="4474029"/>
            <a:ext cx="3312626" cy="19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9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: Shape 11270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Thank-You-Card - Her World Việt Nam">
            <a:extLst>
              <a:ext uri="{FF2B5EF4-FFF2-40B4-BE49-F238E27FC236}">
                <a16:creationId xmlns="" xmlns:a16="http://schemas.microsoft.com/office/drawing/2014/main" id="{0EDDDEC3-D644-4888-A392-ADD1C3F995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486" b="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2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E34244-E20C-46A3-A839-52FCB3D8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290284"/>
            <a:ext cx="6422849" cy="765630"/>
          </a:xfrm>
        </p:spPr>
        <p:txBody>
          <a:bodyPr>
            <a:normAutofit/>
          </a:bodyPr>
          <a:lstStyle/>
          <a:p>
            <a:r>
              <a:rPr lang="en-GB" b="1" u="sng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TÌNH</a:t>
            </a:r>
            <a:r>
              <a:rPr lang="en-GB" b="1" u="sng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GB" b="1" u="sng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HUỐNG</a:t>
            </a:r>
            <a:r>
              <a:rPr lang="en-GB" b="1" u="sng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GB" b="1" u="sng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HỌC</a:t>
            </a:r>
            <a:r>
              <a:rPr lang="en-GB" b="1" u="sng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GB" b="1" u="sng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-93"/>
              </a:rPr>
              <a:t>TẬP</a:t>
            </a:r>
            <a:endParaRPr lang="en-GB" b="1" u="sng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4111" name="Rectangle 4104">
            <a:extLst>
              <a:ext uri="{FF2B5EF4-FFF2-40B4-BE49-F238E27FC236}">
                <a16:creationId xmlns="" xmlns:a16="http://schemas.microsoft.com/office/drawing/2014/main" id="{8E20FA99-AAAC-4AF3-9FAE-707420324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64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2" name="Rounded Rectangle 9">
            <a:extLst>
              <a:ext uri="{FF2B5EF4-FFF2-40B4-BE49-F238E27FC236}">
                <a16:creationId xmlns="" xmlns:a16="http://schemas.microsoft.com/office/drawing/2014/main" id="{9573BE85-6043-4C3A-A7DD-483A0A5FB7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Logo of APEC Viet Nam 2017">
            <a:extLst>
              <a:ext uri="{FF2B5EF4-FFF2-40B4-BE49-F238E27FC236}">
                <a16:creationId xmlns="" xmlns:a16="http://schemas.microsoft.com/office/drawing/2014/main" id="{C9144013-EBF4-4B24-94FC-CDB5FFC8B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2063" r="21269" b="18254"/>
          <a:stretch/>
        </p:blipFill>
        <p:spPr bwMode="auto">
          <a:xfrm>
            <a:off x="761364" y="1459660"/>
            <a:ext cx="3113280" cy="3938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8829B70C-362F-4C6C-B6BE-D5C6AC03A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469558"/>
              </p:ext>
            </p:extLst>
          </p:nvPr>
        </p:nvGraphicFramePr>
        <p:xfrm>
          <a:off x="4912740" y="1325770"/>
          <a:ext cx="6794628" cy="3485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B3BFEEA-C421-48BB-A6D5-C565D48FFDE8}"/>
              </a:ext>
            </a:extLst>
          </p:cNvPr>
          <p:cNvGrpSpPr/>
          <p:nvPr/>
        </p:nvGrpSpPr>
        <p:grpSpPr>
          <a:xfrm>
            <a:off x="4912740" y="5109765"/>
            <a:ext cx="6876489" cy="1596527"/>
            <a:chOff x="4912740" y="5109765"/>
            <a:chExt cx="6876489" cy="159652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4DCFF0-9B2B-479F-BB03-AA6AEA16AC86}"/>
                </a:ext>
              </a:extLst>
            </p:cNvPr>
            <p:cNvSpPr txBox="1"/>
            <p:nvPr/>
          </p:nvSpPr>
          <p:spPr>
            <a:xfrm>
              <a:off x="4912740" y="5109765"/>
              <a:ext cx="6876489" cy="1596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just">
                <a:lnSpc>
                  <a:spcPct val="120000"/>
                </a:lnSpc>
                <a:buNone/>
              </a:pPr>
              <a:r>
                <a:rPr lang="en-GB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 	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Hãy đóng vai là </a:t>
              </a:r>
              <a:r>
                <a:rPr lang="vi-VN" sz="28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lãnh đạo 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của các nước thành viên APEC tham gia cuộc họp để </a:t>
              </a:r>
              <a:r>
                <a:rPr lang="vi-VN" sz="28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thảo luận 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về những vấn đề trên.</a:t>
              </a:r>
              <a:endParaRPr lang="en-GB" sz="2800" dirty="0">
                <a:effectLst/>
                <a:latin typeface="#9Slide07 IcielBaliho Script" pitchFamily="2" charset="-93"/>
                <a:ea typeface="Times New Roman" panose="02020603050405020304" pitchFamily="18" charset="0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="" xmlns:a16="http://schemas.microsoft.com/office/drawing/2014/main" id="{31C515B9-372A-4063-B541-EF48E460F5C4}"/>
                </a:ext>
              </a:extLst>
            </p:cNvPr>
            <p:cNvSpPr/>
            <p:nvPr/>
          </p:nvSpPr>
          <p:spPr>
            <a:xfrm>
              <a:off x="5029200" y="5174104"/>
              <a:ext cx="685800" cy="5508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20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27B32F-07F3-4C94-B09B-8C8F310F0D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643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B73112-0525-4D6F-BA05-7FF95E7AE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0" b="1"/>
          <a:stretch/>
        </p:blipFill>
        <p:spPr>
          <a:xfrm>
            <a:off x="6376036" y="3298086"/>
            <a:ext cx="5528014" cy="3254829"/>
          </a:xfrm>
          <a:prstGeom prst="rect">
            <a:avLst/>
          </a:prstGeom>
        </p:spPr>
      </p:pic>
      <p:pic>
        <p:nvPicPr>
          <p:cNvPr id="2" name="Picture 2" descr="Asia map with the name of the countries Royalty Free Vector">
            <a:extLst>
              <a:ext uri="{FF2B5EF4-FFF2-40B4-BE49-F238E27FC236}">
                <a16:creationId xmlns="" xmlns:a16="http://schemas.microsoft.com/office/drawing/2014/main" id="{4241E6DE-2700-4B2E-8718-7B8A0711C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 r="-2" b="24946"/>
          <a:stretch/>
        </p:blipFill>
        <p:spPr bwMode="auto"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41D4CC-403D-465E-9223-3277868A5D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DC4C688-715E-4A31-AB90-6A5752887D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06CBD2-4A56-470F-8BCA-565ABC95EBF5}"/>
              </a:ext>
            </a:extLst>
          </p:cNvPr>
          <p:cNvSpPr txBox="1"/>
          <p:nvPr/>
        </p:nvSpPr>
        <p:spPr>
          <a:xfrm rot="16200000">
            <a:off x="-2380684" y="2122832"/>
            <a:ext cx="5522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BÀI</a:t>
            </a:r>
            <a:r>
              <a:rPr lang="en-GB" sz="44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8: </a:t>
            </a:r>
            <a:r>
              <a:rPr lang="en-GB" sz="44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THỰC</a:t>
            </a:r>
            <a:r>
              <a:rPr lang="en-GB" sz="44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HÀNH</a:t>
            </a:r>
            <a:endParaRPr lang="en-GB" sz="44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4F98C-0F7E-4B71-9D31-D0598ABC1D6F}"/>
              </a:ext>
            </a:extLst>
          </p:cNvPr>
          <p:cNvSpPr txBox="1"/>
          <p:nvPr/>
        </p:nvSpPr>
        <p:spPr>
          <a:xfrm>
            <a:off x="776056" y="4164608"/>
            <a:ext cx="5279248" cy="1822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b="1" dirty="0">
                <a:latin typeface="#9Slide03 AllRoundGothic" panose="020B0703020202020104" pitchFamily="34" charset="-93"/>
              </a:rPr>
              <a:t>TÌM HIỂU MỘT NỀN KINH TẾ LỚN VÀ NỀN KINH TẾ MỚI NỔI </a:t>
            </a:r>
            <a:endParaRPr lang="en-GB" sz="2600" dirty="0">
              <a:latin typeface="#9Slide03 AllRoundGothic" panose="020B0703020202020104" pitchFamily="34" charset="-93"/>
            </a:endParaRPr>
          </a:p>
          <a:p>
            <a:pPr algn="ctr">
              <a:lnSpc>
                <a:spcPct val="150000"/>
              </a:lnSpc>
            </a:pPr>
            <a:r>
              <a:rPr lang="vi-VN" sz="2600" b="1" dirty="0">
                <a:latin typeface="#9Slide03 AllRoundGothic" panose="020B0703020202020104" pitchFamily="34" charset="-93"/>
              </a:rPr>
              <a:t>CỦA CHÂU Á</a:t>
            </a:r>
            <a:endParaRPr lang="en-GB" sz="2600" dirty="0">
              <a:latin typeface="#9Slide03 AllRoundGothic" panose="020B0703020202020104" pitchFamily="34" charset="-93"/>
            </a:endParaRPr>
          </a:p>
        </p:txBody>
      </p:sp>
      <p:pic>
        <p:nvPicPr>
          <p:cNvPr id="2054" name="Picture 6" descr="Training on Research Methodology - Data Management and Statistical Analysis  | Devimpact Institute">
            <a:extLst>
              <a:ext uri="{FF2B5EF4-FFF2-40B4-BE49-F238E27FC236}">
                <a16:creationId xmlns="" xmlns:a16="http://schemas.microsoft.com/office/drawing/2014/main" id="{662F912E-0B09-455D-A7B9-72A7F0455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" r="23347" b="4010"/>
          <a:stretch/>
        </p:blipFill>
        <p:spPr bwMode="auto">
          <a:xfrm>
            <a:off x="9140043" y="809423"/>
            <a:ext cx="2315235" cy="20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5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4ED0EA-A4FF-4607-934C-603301286312}"/>
              </a:ext>
            </a:extLst>
          </p:cNvPr>
          <p:cNvSpPr/>
          <p:nvPr/>
        </p:nvSpPr>
        <p:spPr>
          <a:xfrm>
            <a:off x="0" y="327026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39DCB9-B28A-427D-A42A-29FD0FF70176}"/>
              </a:ext>
            </a:extLst>
          </p:cNvPr>
          <p:cNvSpPr/>
          <p:nvPr/>
        </p:nvSpPr>
        <p:spPr>
          <a:xfrm>
            <a:off x="304801" y="327026"/>
            <a:ext cx="11620500" cy="626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 một trong các nền kinh tế lớn và nền kinh tế mới nổi của châu Á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7783FA-6B31-4AD7-A1B0-2DD8AE5E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12" y="704821"/>
            <a:ext cx="10620375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u="sng" dirty="0" err="1">
                <a:latin typeface="#9Slide07 IcielBaliho Script" pitchFamily="2" charset="-93"/>
              </a:rPr>
              <a:t>MỤC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TIÊU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BÀI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HỌC</a:t>
            </a:r>
            <a:endParaRPr lang="en-GB" sz="5400" u="sng" dirty="0">
              <a:latin typeface="#9Slide07 IcielBaliho Script" pitchFamily="2" charset="-93"/>
            </a:endParaRPr>
          </a:p>
        </p:txBody>
      </p:sp>
      <p:pic>
        <p:nvPicPr>
          <p:cNvPr id="3074" name="Picture 2" descr="Kế hoạch thực hiện mục tiêu chất lượng năm 2020">
            <a:extLst>
              <a:ext uri="{FF2B5EF4-FFF2-40B4-BE49-F238E27FC236}">
                <a16:creationId xmlns="" xmlns:a16="http://schemas.microsoft.com/office/drawing/2014/main" id="{C281A593-CAC7-4092-A39C-8C65C41F9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621" r="15400" b="2809"/>
          <a:stretch/>
        </p:blipFill>
        <p:spPr bwMode="auto">
          <a:xfrm>
            <a:off x="754855" y="483168"/>
            <a:ext cx="2117257" cy="20801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F3CF12A7-35F8-4739-BECC-ED62BDA79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600459"/>
              </p:ext>
            </p:extLst>
          </p:nvPr>
        </p:nvGraphicFramePr>
        <p:xfrm>
          <a:off x="419443" y="1819446"/>
          <a:ext cx="8049644" cy="386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1B96C7BC-530A-4ADD-ADE6-4C4646963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077340-9B74-4936-AAC3-21EB0F71BACF}"/>
              </a:ext>
            </a:extLst>
          </p:cNvPr>
          <p:cNvSpPr txBox="1"/>
          <p:nvPr/>
        </p:nvSpPr>
        <p:spPr>
          <a:xfrm>
            <a:off x="8522785" y="2775768"/>
            <a:ext cx="3364414" cy="1952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latin typeface="#9Slide07 IcielBaliho Script" pitchFamily="2" charset="-93"/>
                <a:ea typeface="Times New Roman" panose="02020603050405020304" pitchFamily="18" charset="0"/>
              </a:rPr>
              <a:t>V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ề một trong các nền kinh tế lớn và nền kinh tế mới nổi của châu Á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5" name="Picture 2" descr="Quảng Cáo Vụ Hiệu Phiếu - biểu tượng kinh tế png tải về - Miễn phí trong  suốt Màu Xanh png Tải về.">
            <a:extLst>
              <a:ext uri="{FF2B5EF4-FFF2-40B4-BE49-F238E27FC236}">
                <a16:creationId xmlns="" xmlns:a16="http://schemas.microsoft.com/office/drawing/2014/main" id="{1986ACCD-D6FD-4B63-8D2A-6290AEB05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7035" r="10654" b="7348"/>
          <a:stretch/>
        </p:blipFill>
        <p:spPr bwMode="auto">
          <a:xfrm>
            <a:off x="9317506" y="525349"/>
            <a:ext cx="2117257" cy="21731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mple Ontology Visualization">
            <a:extLst>
              <a:ext uri="{FF2B5EF4-FFF2-40B4-BE49-F238E27FC236}">
                <a16:creationId xmlns="" xmlns:a16="http://schemas.microsoft.com/office/drawing/2014/main" id="{B76BA3C8-10E1-4DE6-9A45-97D7E5E2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2" y="4675868"/>
            <a:ext cx="1803513" cy="18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ws Icons - Free image on Pixabay">
            <a:extLst>
              <a:ext uri="{FF2B5EF4-FFF2-40B4-BE49-F238E27FC236}">
                <a16:creationId xmlns="" xmlns:a16="http://schemas.microsoft.com/office/drawing/2014/main" id="{5CE4B874-7198-404F-9B08-EBD0ED1D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67" y="4827617"/>
            <a:ext cx="1593237" cy="159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éc tơ đồ họa Máy tính Biểu tượng miễn phí tiền bản Quyền trình Bày Chứng  nhiếp ảnh - chăm sóc y tế nhà tư vấn png tải về - Miễn phí">
            <a:extLst>
              <a:ext uri="{FF2B5EF4-FFF2-40B4-BE49-F238E27FC236}">
                <a16:creationId xmlns="" xmlns:a16="http://schemas.microsoft.com/office/drawing/2014/main" id="{E094EE91-BE11-435D-B218-80BCF4DA2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2041" r="20198" b="5102"/>
          <a:stretch/>
        </p:blipFill>
        <p:spPr bwMode="auto">
          <a:xfrm>
            <a:off x="5489366" y="4775844"/>
            <a:ext cx="1602415" cy="15932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574354B-7092-B843-AE8B-1A6521CD69FC}"/>
              </a:ext>
            </a:extLst>
          </p:cNvPr>
          <p:cNvSpPr/>
          <p:nvPr/>
        </p:nvSpPr>
        <p:spPr>
          <a:xfrm>
            <a:off x="5487925" y="2563353"/>
            <a:ext cx="2150954" cy="2217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3200" dirty="0">
                <a:latin typeface="#9Slide07 IcielBaliho Script" pitchFamily="2" charset="-93"/>
              </a:rPr>
              <a:t>2. </a:t>
            </a:r>
            <a:r>
              <a:rPr lang="en-GB" sz="3200" dirty="0" err="1">
                <a:latin typeface="#9Slide07 IcielBaliho Script" pitchFamily="2" charset="-93"/>
              </a:rPr>
              <a:t>Biết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cách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viết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báo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cáo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và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trình</a:t>
            </a:r>
            <a:r>
              <a:rPr lang="en-GB" sz="3200" dirty="0">
                <a:latin typeface="#9Slide07 IcielBaliho Script" pitchFamily="2" charset="-93"/>
              </a:rPr>
              <a:t> </a:t>
            </a:r>
            <a:r>
              <a:rPr lang="en-GB" sz="3200" dirty="0" err="1">
                <a:latin typeface="#9Slide07 IcielBaliho Script" pitchFamily="2" charset="-93"/>
              </a:rPr>
              <a:t>bày</a:t>
            </a:r>
            <a:endParaRPr lang="en-GB" sz="3200" dirty="0"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4873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4ED0EA-A4FF-4607-934C-603301286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39DCB9-B28A-427D-A42A-29FD0FF70176}"/>
              </a:ext>
            </a:extLst>
          </p:cNvPr>
          <p:cNvSpPr/>
          <p:nvPr/>
        </p:nvSpPr>
        <p:spPr>
          <a:xfrm>
            <a:off x="304801" y="327026"/>
            <a:ext cx="11620500" cy="626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7783FA-6B31-4AD7-A1B0-2DD8AE5E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477008"/>
            <a:ext cx="10620375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u="sng" dirty="0" err="1">
                <a:latin typeface="#9Slide07 IcielBaliho Script" pitchFamily="2" charset="-93"/>
              </a:rPr>
              <a:t>CÁC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BƯỚC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THỰC</a:t>
            </a:r>
            <a:r>
              <a:rPr lang="en-GB" sz="5400" u="sng" dirty="0">
                <a:latin typeface="#9Slide07 IcielBaliho Script" pitchFamily="2" charset="-93"/>
              </a:rPr>
              <a:t> </a:t>
            </a:r>
            <a:r>
              <a:rPr lang="en-GB" sz="5400" u="sng" dirty="0" err="1">
                <a:latin typeface="#9Slide07 IcielBaliho Script" pitchFamily="2" charset="-93"/>
              </a:rPr>
              <a:t>HÀNH</a:t>
            </a:r>
            <a:endParaRPr lang="en-GB" sz="5400" u="sng" dirty="0">
              <a:latin typeface="#9Slide07 IcielBaliho Script" pitchFamily="2" charset="-93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3682AF3D-CAF6-45AA-A005-98BEB65D2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Logo of APEC Viet Nam 2017">
            <a:extLst>
              <a:ext uri="{FF2B5EF4-FFF2-40B4-BE49-F238E27FC236}">
                <a16:creationId xmlns="" xmlns:a16="http://schemas.microsoft.com/office/drawing/2014/main" id="{3BF07AB6-ACC8-4ACA-8144-1E2728039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2063" r="21269" b="18254"/>
          <a:stretch/>
        </p:blipFill>
        <p:spPr bwMode="auto">
          <a:xfrm>
            <a:off x="8970188" y="1602410"/>
            <a:ext cx="2854786" cy="36116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Diagram 19">
            <a:extLst>
              <a:ext uri="{FF2B5EF4-FFF2-40B4-BE49-F238E27FC236}">
                <a16:creationId xmlns="" xmlns:a16="http://schemas.microsoft.com/office/drawing/2014/main" id="{946EC6DE-BE48-47BE-969E-30F7233A7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673917"/>
              </p:ext>
            </p:extLst>
          </p:nvPr>
        </p:nvGraphicFramePr>
        <p:xfrm>
          <a:off x="-588536" y="1688646"/>
          <a:ext cx="10620375" cy="479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A55741C-65B1-45D0-993E-F1A139D63135}"/>
              </a:ext>
            </a:extLst>
          </p:cNvPr>
          <p:cNvSpPr txBox="1"/>
          <p:nvPr/>
        </p:nvSpPr>
        <p:spPr>
          <a:xfrm>
            <a:off x="472380" y="5011866"/>
            <a:ext cx="3021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latin typeface="#9Slide07 IcielBaliho Script" pitchFamily="2" charset="-93"/>
              </a:rPr>
              <a:t>Chọn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nền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kinh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tế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sẽ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tìm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hiểu</a:t>
            </a:r>
            <a:endParaRPr lang="en-GB" sz="3600" dirty="0">
              <a:latin typeface="#9Slide07 IcielBaliho Script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63E70FC-817B-4D31-876F-38CC4C76656D}"/>
              </a:ext>
            </a:extLst>
          </p:cNvPr>
          <p:cNvSpPr txBox="1"/>
          <p:nvPr/>
        </p:nvSpPr>
        <p:spPr>
          <a:xfrm>
            <a:off x="2165550" y="2410368"/>
            <a:ext cx="3021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#9Slide07 IcielBaliho Script" pitchFamily="2" charset="-93"/>
              </a:rPr>
              <a:t>Thu </a:t>
            </a:r>
            <a:r>
              <a:rPr lang="en-GB" sz="3600" dirty="0" err="1">
                <a:latin typeface="#9Slide07 IcielBaliho Script" pitchFamily="2" charset="-93"/>
              </a:rPr>
              <a:t>thập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tài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liệu</a:t>
            </a:r>
            <a:endParaRPr lang="en-GB" sz="3600" dirty="0">
              <a:latin typeface="#9Slide07 IcielBaliho Script" pitchFamily="2" charset="-93"/>
            </a:endParaRPr>
          </a:p>
          <a:p>
            <a:pPr algn="ctr"/>
            <a:r>
              <a:rPr lang="en-GB" sz="3600" dirty="0" err="1">
                <a:latin typeface="#9Slide07 IcielBaliho Script" pitchFamily="2" charset="-93"/>
              </a:rPr>
              <a:t>Viết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báo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cáo</a:t>
            </a:r>
            <a:endParaRPr lang="en-GB" sz="3600" dirty="0">
              <a:latin typeface="#9Slide07 IcielBaliho Script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6A8556E-0CC4-4199-822E-7131E79EBCF2}"/>
              </a:ext>
            </a:extLst>
          </p:cNvPr>
          <p:cNvSpPr txBox="1"/>
          <p:nvPr/>
        </p:nvSpPr>
        <p:spPr>
          <a:xfrm>
            <a:off x="5332696" y="3408236"/>
            <a:ext cx="2670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latin typeface="#9Slide07 IcielBaliho Script" pitchFamily="2" charset="-93"/>
              </a:rPr>
              <a:t>Báo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cáo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trước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hội</a:t>
            </a:r>
            <a:r>
              <a:rPr lang="en-GB" sz="3600" dirty="0">
                <a:latin typeface="#9Slide07 IcielBaliho Script" pitchFamily="2" charset="-93"/>
              </a:rPr>
              <a:t> </a:t>
            </a:r>
            <a:r>
              <a:rPr lang="en-GB" sz="3600" dirty="0" err="1">
                <a:latin typeface="#9Slide07 IcielBaliho Script" pitchFamily="2" charset="-93"/>
              </a:rPr>
              <a:t>nghị</a:t>
            </a:r>
            <a:endParaRPr lang="en-GB" sz="3600" dirty="0">
              <a:latin typeface="#9Slide07 IcielBaliho Script" pitchFamily="2" charset="-93"/>
            </a:endParaRPr>
          </a:p>
        </p:txBody>
      </p:sp>
      <p:pic>
        <p:nvPicPr>
          <p:cNvPr id="6146" name="Picture 2" descr="Man Working PNG, Vector, PSD, and Clipart With Transparent Background for  Free Download | Pngtree">
            <a:extLst>
              <a:ext uri="{FF2B5EF4-FFF2-40B4-BE49-F238E27FC236}">
                <a16:creationId xmlns="" xmlns:a16="http://schemas.microsoft.com/office/drawing/2014/main" id="{7DB99476-A6DA-47ED-85B8-B660A0C1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92" y="420856"/>
            <a:ext cx="1879181" cy="18791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9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A1E801E-400F-404B-A499-75B3C84AE0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9E7C9F-C3CF-4325-BEE9-C19D7CCC382A}"/>
              </a:ext>
            </a:extLst>
          </p:cNvPr>
          <p:cNvSpPr/>
          <p:nvPr/>
        </p:nvSpPr>
        <p:spPr>
          <a:xfrm>
            <a:off x="304801" y="327026"/>
            <a:ext cx="11620500" cy="626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C29A9A-CFF5-4377-88E9-9F219BE25DB9}"/>
              </a:ext>
            </a:extLst>
          </p:cNvPr>
          <p:cNvSpPr txBox="1"/>
          <p:nvPr/>
        </p:nvSpPr>
        <p:spPr>
          <a:xfrm>
            <a:off x="9821741" y="652817"/>
            <a:ext cx="2307561" cy="530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NỘI</a:t>
            </a:r>
            <a:r>
              <a:rPr lang="en-GB" sz="4400" dirty="0">
                <a:solidFill>
                  <a:srgbClr val="002060"/>
                </a:solidFill>
                <a:latin typeface="#9Slide03 AllRoundGothic" panose="020B0703020202020104" pitchFamily="34" charset="-93"/>
              </a:rPr>
              <a:t> DUNG </a:t>
            </a: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BÁO</a:t>
            </a:r>
            <a:r>
              <a:rPr lang="en-GB" sz="4400" dirty="0">
                <a:solidFill>
                  <a:srgbClr val="00206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CÁO</a:t>
            </a:r>
            <a:endParaRPr lang="en-GB" sz="4400" dirty="0">
              <a:solidFill>
                <a:srgbClr val="002060"/>
              </a:solidFill>
              <a:latin typeface="#9Slide03 AllRoundGothic" panose="020B0703020202020104" pitchFamily="34" charset="-93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5699FD53-5765-4011-AF0E-ACFB1AAA9E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315109"/>
              </p:ext>
            </p:extLst>
          </p:nvPr>
        </p:nvGraphicFramePr>
        <p:xfrm>
          <a:off x="464455" y="678265"/>
          <a:ext cx="96048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921DEE-409D-45FC-B5A3-3AD4330D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356" y="226785"/>
            <a:ext cx="8741229" cy="669018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NHIỆM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VỤ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1: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HOÀN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THIỆN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NỘI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DUNG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BÀI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BÁO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CÁO</a:t>
            </a:r>
            <a:endParaRPr lang="en-GB" sz="60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7E1856-4222-411C-8827-348998B6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7" y="1239057"/>
            <a:ext cx="8490856" cy="5206390"/>
          </a:xfrm>
          <a:prstGeom prst="rect">
            <a:avLst/>
          </a:prstGeom>
        </p:spPr>
      </p:pic>
      <p:pic>
        <p:nvPicPr>
          <p:cNvPr id="6" name="Đồng hồ đếm ngược 10 phút - 10 minute countdown">
            <a:hlinkClick r:id="" action="ppaction://media"/>
            <a:extLst>
              <a:ext uri="{FF2B5EF4-FFF2-40B4-BE49-F238E27FC236}">
                <a16:creationId xmlns="" xmlns:a16="http://schemas.microsoft.com/office/drawing/2014/main" id="{3437BDD9-D988-4C76-A794-4649E4AC0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102" y="1239057"/>
            <a:ext cx="1923596" cy="10820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3B353351-3D53-4B00-BD87-FF0D4E4EC974}"/>
              </a:ext>
            </a:extLst>
          </p:cNvPr>
          <p:cNvSpPr/>
          <p:nvPr/>
        </p:nvSpPr>
        <p:spPr>
          <a:xfrm>
            <a:off x="8599716" y="3276600"/>
            <a:ext cx="609600" cy="131717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A84FEF-1A83-4DA7-B025-8036C319CA7F}"/>
              </a:ext>
            </a:extLst>
          </p:cNvPr>
          <p:cNvSpPr txBox="1"/>
          <p:nvPr/>
        </p:nvSpPr>
        <p:spPr>
          <a:xfrm>
            <a:off x="9269186" y="2515031"/>
            <a:ext cx="2721428" cy="3395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- H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oàn thiện, điều chỉnh nội dung bài báo cáo </a:t>
            </a:r>
            <a:endParaRPr lang="en-GB" sz="2800" dirty="0"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GB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- C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ử đại diện chuẩn bị lên trình bày </a:t>
            </a:r>
            <a:r>
              <a:rPr lang="en-GB" sz="28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báo</a:t>
            </a:r>
            <a:r>
              <a:rPr lang="en-GB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cáo</a:t>
            </a:r>
            <a:endParaRPr lang="en-GB" sz="2800" dirty="0"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76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0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921DEE-409D-45FC-B5A3-3AD4330D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14" y="136955"/>
            <a:ext cx="5952650" cy="669018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NHIỆM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VỤ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2: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TRÌNH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BÀY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BÁO</a:t>
            </a:r>
            <a:r>
              <a:rPr lang="en-GB" sz="28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CÁO</a:t>
            </a:r>
            <a:endParaRPr lang="en-GB" sz="60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E6A37E1-FE16-4FD3-9742-90CA1130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60620"/>
              </p:ext>
            </p:extLst>
          </p:nvPr>
        </p:nvGraphicFramePr>
        <p:xfrm>
          <a:off x="543514" y="999730"/>
          <a:ext cx="11104971" cy="61020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42511">
                  <a:extLst>
                    <a:ext uri="{9D8B030D-6E8A-4147-A177-3AD203B41FA5}">
                      <a16:colId xmlns="" xmlns:a16="http://schemas.microsoft.com/office/drawing/2014/main" val="1190882393"/>
                    </a:ext>
                  </a:extLst>
                </a:gridCol>
                <a:gridCol w="5548802">
                  <a:extLst>
                    <a:ext uri="{9D8B030D-6E8A-4147-A177-3AD203B41FA5}">
                      <a16:colId xmlns="" xmlns:a16="http://schemas.microsoft.com/office/drawing/2014/main" val="551158843"/>
                    </a:ext>
                  </a:extLst>
                </a:gridCol>
                <a:gridCol w="459338">
                  <a:extLst>
                    <a:ext uri="{9D8B030D-6E8A-4147-A177-3AD203B41FA5}">
                      <a16:colId xmlns="" xmlns:a16="http://schemas.microsoft.com/office/drawing/2014/main" val="3060635605"/>
                    </a:ext>
                  </a:extLst>
                </a:gridCol>
                <a:gridCol w="459338">
                  <a:extLst>
                    <a:ext uri="{9D8B030D-6E8A-4147-A177-3AD203B41FA5}">
                      <a16:colId xmlns="" xmlns:a16="http://schemas.microsoft.com/office/drawing/2014/main" val="1260291815"/>
                    </a:ext>
                  </a:extLst>
                </a:gridCol>
                <a:gridCol w="459338">
                  <a:extLst>
                    <a:ext uri="{9D8B030D-6E8A-4147-A177-3AD203B41FA5}">
                      <a16:colId xmlns="" xmlns:a16="http://schemas.microsoft.com/office/drawing/2014/main" val="1165933227"/>
                    </a:ext>
                  </a:extLst>
                </a:gridCol>
                <a:gridCol w="459338">
                  <a:extLst>
                    <a:ext uri="{9D8B030D-6E8A-4147-A177-3AD203B41FA5}">
                      <a16:colId xmlns="" xmlns:a16="http://schemas.microsoft.com/office/drawing/2014/main" val="1061247985"/>
                    </a:ext>
                  </a:extLst>
                </a:gridCol>
                <a:gridCol w="459338">
                  <a:extLst>
                    <a:ext uri="{9D8B030D-6E8A-4147-A177-3AD203B41FA5}">
                      <a16:colId xmlns="" xmlns:a16="http://schemas.microsoft.com/office/drawing/2014/main" val="2340005011"/>
                    </a:ext>
                  </a:extLst>
                </a:gridCol>
                <a:gridCol w="508484">
                  <a:extLst>
                    <a:ext uri="{9D8B030D-6E8A-4147-A177-3AD203B41FA5}">
                      <a16:colId xmlns="" xmlns:a16="http://schemas.microsoft.com/office/drawing/2014/main" val="3476119680"/>
                    </a:ext>
                  </a:extLst>
                </a:gridCol>
                <a:gridCol w="508484">
                  <a:extLst>
                    <a:ext uri="{9D8B030D-6E8A-4147-A177-3AD203B41FA5}">
                      <a16:colId xmlns="" xmlns:a16="http://schemas.microsoft.com/office/drawing/2014/main" val="349454592"/>
                    </a:ext>
                  </a:extLst>
                </a:gridCol>
              </a:tblGrid>
              <a:tr h="13189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Tiêu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chí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Yêu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cầu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Tên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nhóm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4083569"/>
                  </a:ext>
                </a:extLst>
              </a:tr>
              <a:tr h="13189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1686533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cục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cục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hợp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cấu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trúc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212114"/>
                  </a:ext>
                </a:extLst>
              </a:tr>
              <a:tr h="42486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Nội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Đảm bảo được các nội</a:t>
                      </a: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dung chính của báo cáo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0732462"/>
                  </a:ext>
                </a:extLst>
              </a:tr>
              <a:tr h="4248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 ảnh, sơ đồ minh hoạ rõ ràng, chính xác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3393311"/>
                  </a:ext>
                </a:extLst>
              </a:tr>
              <a:tr h="278379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Lời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nói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chỉ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Diễn đạt dễ hiểu, to, rõ ràng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0466971"/>
                  </a:ext>
                </a:extLst>
              </a:tr>
              <a:tr h="4248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Người trình bày tự tin, nắm được kiến thức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5010442"/>
                  </a:ext>
                </a:extLst>
              </a:tr>
              <a:tr h="42486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thức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Thiết kế sáng tạo, màu sắc hài hòa, thẩm mĩ cao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5993941"/>
                  </a:ext>
                </a:extLst>
              </a:tr>
              <a:tr h="2783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Phông chữ, màu chữ, cỡ chữ hợp lí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843837"/>
                  </a:ext>
                </a:extLst>
              </a:tr>
              <a:tr h="571345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Tổ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chức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tương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tác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Có sự hỗ trợ, phối hợp của các thành viên trong nhóm tham gia trình bày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441845"/>
                  </a:ext>
                </a:extLst>
              </a:tr>
              <a:tr h="4248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Trả lời được các câu hỏi thêm từ người dự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4681885"/>
                  </a:ext>
                </a:extLst>
              </a:tr>
              <a:tr h="2783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Phân bố thời gian hợp lí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0089888"/>
                  </a:ext>
                </a:extLst>
              </a:tr>
              <a:tr h="131895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Tổng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điểm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496481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0C8DC385-8C3A-465B-98D5-8FF3ABED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673" y="106178"/>
            <a:ext cx="50167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PHIẾU ĐÁNH GIÁ BÀI BÁO CÁO</a:t>
            </a:r>
            <a:endParaRPr kumimoji="0" lang="en-GB" altLang="en-US" sz="2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#9Slide07 IcielBaliho Script" pitchFamily="2" charset="-93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Thang điểm: Mỗi tiêu chí đạt tối đa 1 điểm</a:t>
            </a:r>
            <a:endParaRPr kumimoji="0" lang="vi-VN" alt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7089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1" name="Straight Connector 10250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Rectangle 10252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82D680-625E-478C-B442-0465DBC31F0A}"/>
              </a:ext>
            </a:extLst>
          </p:cNvPr>
          <p:cNvSpPr txBox="1"/>
          <p:nvPr/>
        </p:nvSpPr>
        <p:spPr>
          <a:xfrm>
            <a:off x="527538" y="4745752"/>
            <a:ext cx="11139854" cy="17211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FF00"/>
                </a:solidFill>
                <a:latin typeface="#9Slide07 IcielBaliho Script" pitchFamily="2" charset="-93"/>
                <a:ea typeface="+mj-ea"/>
                <a:cs typeface="+mj-cs"/>
              </a:rPr>
              <a:t>BÁO</a:t>
            </a:r>
            <a:r>
              <a:rPr lang="en-US" sz="4000" dirty="0">
                <a:solidFill>
                  <a:srgbClr val="FFFF00"/>
                </a:solidFill>
                <a:latin typeface="#9Slide07 IcielBaliho Script" pitchFamily="2" charset="-93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7 IcielBaliho Script" pitchFamily="2" charset="-93"/>
                <a:ea typeface="+mj-ea"/>
                <a:cs typeface="+mj-cs"/>
              </a:rPr>
              <a:t>CÁO</a:t>
            </a:r>
            <a:r>
              <a:rPr lang="en-US" sz="4000" dirty="0">
                <a:solidFill>
                  <a:srgbClr val="FFFF00"/>
                </a:solidFill>
                <a:latin typeface="#9Slide07 IcielBaliho Script" pitchFamily="2" charset="-93"/>
                <a:ea typeface="+mj-ea"/>
                <a:cs typeface="+mj-cs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#9Slide07 IcielBaliho Script" pitchFamily="2" charset="-93"/>
              </a:rPr>
              <a:t>NỀN KINH TẾ LỚN </a:t>
            </a:r>
            <a:endParaRPr lang="en-GB" sz="40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FF00"/>
                </a:solidFill>
                <a:latin typeface="#9Slide07 IcielBaliho Script" pitchFamily="2" charset="-93"/>
              </a:rPr>
              <a:t>VÀ NỀN KINH TẾ MỚI NỔI CỦA CHÂU Á</a:t>
            </a:r>
            <a:endParaRPr lang="en-GB" sz="4000" dirty="0">
              <a:solidFill>
                <a:srgbClr val="FFFF00"/>
              </a:solidFill>
              <a:latin typeface="#9Slide07 IcielBaliho Script" pitchFamily="2" charset="-93"/>
            </a:endParaRPr>
          </a:p>
        </p:txBody>
      </p:sp>
      <p:pic>
        <p:nvPicPr>
          <p:cNvPr id="6" name="Picture 4" descr="Logo of APEC Viet Nam 2017">
            <a:extLst>
              <a:ext uri="{FF2B5EF4-FFF2-40B4-BE49-F238E27FC236}">
                <a16:creationId xmlns="" xmlns:a16="http://schemas.microsoft.com/office/drawing/2014/main" id="{4839497D-868C-4A63-B6FD-92A2C0763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2063" r="21269" b="18254"/>
          <a:stretch/>
        </p:blipFill>
        <p:spPr bwMode="auto">
          <a:xfrm>
            <a:off x="697592" y="380198"/>
            <a:ext cx="315988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="" xmlns:a16="http://schemas.microsoft.com/office/drawing/2014/main" id="{F532ABAE-C9BC-42FE-814D-D008AFFC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829" y="477749"/>
            <a:ext cx="6888563" cy="37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5" name="Straight Connector 10254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D9C474-F6FB-4C9D-BEA4-65829CB23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B7B4507-A485-4084-84EF-796ECF1B7D86}"/>
              </a:ext>
            </a:extLst>
          </p:cNvPr>
          <p:cNvCxnSpPr/>
          <p:nvPr/>
        </p:nvCxnSpPr>
        <p:spPr>
          <a:xfrm>
            <a:off x="4234542" y="536748"/>
            <a:ext cx="0" cy="3657600"/>
          </a:xfrm>
          <a:prstGeom prst="line">
            <a:avLst/>
          </a:prstGeom>
          <a:ln w="1047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0C6B24-3534-4ED3-AD12-F97E25C85E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0" b="1"/>
          <a:stretch/>
        </p:blipFill>
        <p:spPr>
          <a:xfrm>
            <a:off x="8713267" y="1153693"/>
            <a:ext cx="2348346" cy="16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647</Words>
  <Application>Microsoft Office PowerPoint</Application>
  <PresentationFormat>Custom</PresentationFormat>
  <Paragraphs>163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#9Slide06 Hellvina Hand Script</vt:lpstr>
      <vt:lpstr>#9Slide03 IcielSmoothy Sans</vt:lpstr>
      <vt:lpstr>#9Slide05 SVNAngellife</vt:lpstr>
      <vt:lpstr>#9Slide03 AllRoundGothic Demi</vt:lpstr>
      <vt:lpstr>Times New Roman</vt:lpstr>
      <vt:lpstr>#9Slide07 IcielBaliho Script</vt:lpstr>
      <vt:lpstr>Calibri</vt:lpstr>
      <vt:lpstr>#9Slide03 Ample</vt:lpstr>
      <vt:lpstr>#9Slide03 Ralewayv4020 ExtraBol</vt:lpstr>
      <vt:lpstr>#9Slide03 AllRoundGothic</vt:lpstr>
      <vt:lpstr>Calibri Light</vt:lpstr>
      <vt:lpstr>Office Theme</vt:lpstr>
      <vt:lpstr>PowerPoint Presentation</vt:lpstr>
      <vt:lpstr>TÌNH HUỐNG HỌC TẬP</vt:lpstr>
      <vt:lpstr>PowerPoint Presentation</vt:lpstr>
      <vt:lpstr>MỤC TIÊU BÀI HỌC</vt:lpstr>
      <vt:lpstr>CÁC BƯỚC THỰC HÀNH</vt:lpstr>
      <vt:lpstr>PowerPoint Presentation</vt:lpstr>
      <vt:lpstr>NHIỆM VỤ 1: HOÀN THIỆN NỘI DUNG BÀI BÁO CÁO</vt:lpstr>
      <vt:lpstr>NHIỆM VỤ 2: TRÌNH BÀY BÁO CÁO</vt:lpstr>
      <vt:lpstr>PowerPoint Presentation</vt:lpstr>
      <vt:lpstr>PowerPoint Presentation</vt:lpstr>
      <vt:lpstr>PowerPoint Presentation</vt:lpstr>
      <vt:lpstr>PowerPoint Presentation</vt:lpstr>
      <vt:lpstr>Top 10 nước giàu nhất châu Á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Doan Thuy</dc:creator>
  <cp:lastModifiedBy>21AK22</cp:lastModifiedBy>
  <cp:revision>7</cp:revision>
  <dcterms:created xsi:type="dcterms:W3CDTF">2022-06-26T15:02:21Z</dcterms:created>
  <dcterms:modified xsi:type="dcterms:W3CDTF">2023-12-12T23:34:51Z</dcterms:modified>
</cp:coreProperties>
</file>