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1.wav" ContentType="audio/x-wav"/>
  <Override PartName="/ppt/media/audio2.wav" ContentType="audio/x-wav"/>
  <Override PartName="/ppt/media/audio3.wav" ContentType="audio/x-wav"/>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2"/>
  </p:notesMasterIdLst>
  <p:sldIdLst>
    <p:sldId id="256" r:id="rId4"/>
    <p:sldId id="279" r:id="rId5"/>
    <p:sldId id="280" r:id="rId6"/>
    <p:sldId id="281" r:id="rId7"/>
    <p:sldId id="282" r:id="rId8"/>
    <p:sldId id="269" r:id="rId9"/>
    <p:sldId id="273" r:id="rId10"/>
    <p:sldId id="274" r:id="rId11"/>
    <p:sldId id="278" r:id="rId12"/>
    <p:sldId id="275" r:id="rId13"/>
    <p:sldId id="277" r:id="rId14"/>
    <p:sldId id="276" r:id="rId15"/>
    <p:sldId id="284" r:id="rId16"/>
    <p:sldId id="286" r:id="rId17"/>
    <p:sldId id="287" r:id="rId18"/>
    <p:sldId id="696" r:id="rId19"/>
    <p:sldId id="695" r:id="rId20"/>
    <p:sldId id="697" r:id="rId21"/>
    <p:sldId id="698" r:id="rId22"/>
    <p:sldId id="699" r:id="rId23"/>
    <p:sldId id="700" r:id="rId24"/>
    <p:sldId id="704" r:id="rId25"/>
    <p:sldId id="701" r:id="rId26"/>
    <p:sldId id="288" r:id="rId27"/>
    <p:sldId id="718" r:id="rId28"/>
    <p:sldId id="720" r:id="rId29"/>
    <p:sldId id="719" r:id="rId30"/>
    <p:sldId id="702" r:id="rId31"/>
    <p:sldId id="705" r:id="rId32"/>
    <p:sldId id="706" r:id="rId33"/>
    <p:sldId id="703" r:id="rId34"/>
    <p:sldId id="707" r:id="rId35"/>
    <p:sldId id="708" r:id="rId36"/>
    <p:sldId id="709" r:id="rId37"/>
    <p:sldId id="710" r:id="rId38"/>
    <p:sldId id="711" r:id="rId39"/>
    <p:sldId id="712" r:id="rId40"/>
    <p:sldId id="713" r:id="rId41"/>
  </p:sldIdLst>
  <p:sldSz cx="12192000" cy="6858000"/>
  <p:notesSz cx="6858000" cy="9144000"/>
  <p:embeddedFontLst>
    <p:embeddedFont>
      <p:font typeface="Calibri" pitchFamily="34" charset="0"/>
      <p:regular r:id="rId43"/>
      <p:bold r:id="rId44"/>
      <p:italic r:id="rId45"/>
      <p:boldItalic r:id="rId46"/>
    </p:embeddedFont>
    <p:embeddedFont>
      <p:font typeface="Calibri Light" pitchFamily="34" charset="0"/>
      <p:regular r:id="rId47"/>
      <p:italic r:id="rId48"/>
    </p:embeddedFont>
    <p:embeddedFont>
      <p:font typeface="#9Slide05 SVNAngellife" charset="0"/>
      <p:regular r:id="rId49"/>
    </p:embeddedFont>
    <p:embeddedFont>
      <p:font typeface="#9Slide05 SVNBulgary" charset="0"/>
      <p:regular r:id="rId50"/>
    </p:embeddedFont>
    <p:embeddedFont>
      <p:font typeface="#9Slide06 Hellvina Hand Script" charset="-93"/>
      <p:regular r:id="rId51"/>
    </p:embeddedFont>
    <p:embeddedFont>
      <p:font typeface="#9Slide03 AllRoundGothic" charset="-93"/>
      <p:regular r:id="rId52"/>
    </p:embeddedFont>
    <p:embeddedFont>
      <p:font typeface="Tahoma" pitchFamily="34" charset="0"/>
      <p:regular r:id="rId53"/>
      <p:bold r:id="rId54"/>
    </p:embeddedFont>
    <p:embeddedFont>
      <p:font typeface="#9Slide03 IcielSmoothy Sans" charset="-93"/>
      <p:regular r:id="rId55"/>
    </p:embeddedFont>
    <p:embeddedFont>
      <p:font typeface="#9Slide07 IcielBaliho Script" charset="-93"/>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ABB"/>
    <a:srgbClr val="F0D1AA"/>
    <a:srgbClr val="FFFFFF"/>
    <a:srgbClr val="0E73B7"/>
    <a:srgbClr val="E99D05"/>
    <a:srgbClr val="30CFCD"/>
    <a:srgbClr val="E43230"/>
    <a:srgbClr val="DBB2CB"/>
    <a:srgbClr val="DCADCB"/>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9" autoAdjust="0"/>
    <p:restoredTop sz="88380" autoAdjust="0"/>
  </p:normalViewPr>
  <p:slideViewPr>
    <p:cSldViewPr snapToGrid="0">
      <p:cViewPr varScale="1">
        <p:scale>
          <a:sx n="65" d="100"/>
          <a:sy n="65" d="100"/>
        </p:scale>
        <p:origin x="-89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C617F-5A00-42C1-A92F-2A617BFE2547}"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en-GB"/>
        </a:p>
      </dgm:t>
    </dgm:pt>
    <dgm:pt modelId="{4379731A-222F-43DE-9612-AE934954338F}">
      <dgm:prSet phldrT="[Text]" custT="1"/>
      <dgm:spPr>
        <a:solidFill>
          <a:schemeClr val="accent4">
            <a:lumMod val="75000"/>
          </a:schemeClr>
        </a:solidFill>
        <a:ln>
          <a:solidFill>
            <a:srgbClr val="E99D05"/>
          </a:solidFill>
        </a:ln>
      </dgm:spPr>
      <dgm:t>
        <a:bodyPr/>
        <a:lstStyle/>
        <a:p>
          <a:r>
            <a:rPr lang="en-GB" sz="3200" dirty="0">
              <a:latin typeface="#9Slide07 IcielBaliho Script" pitchFamily="2" charset="-93"/>
            </a:rPr>
            <a:t>1. </a:t>
          </a:r>
          <a:r>
            <a:rPr lang="en-GB" sz="3200" dirty="0" err="1">
              <a:latin typeface="#9Slide07 IcielBaliho Script" pitchFamily="2" charset="-93"/>
            </a:rPr>
            <a:t>VỊ</a:t>
          </a:r>
          <a:r>
            <a:rPr lang="en-GB" sz="3200" dirty="0">
              <a:latin typeface="#9Slide07 IcielBaliho Script" pitchFamily="2" charset="-93"/>
            </a:rPr>
            <a:t> </a:t>
          </a:r>
          <a:r>
            <a:rPr lang="en-GB" sz="3200" dirty="0" err="1">
              <a:latin typeface="#9Slide07 IcielBaliho Script" pitchFamily="2" charset="-93"/>
            </a:rPr>
            <a:t>TRÍ</a:t>
          </a:r>
          <a:r>
            <a:rPr lang="en-GB" sz="3200" dirty="0">
              <a:latin typeface="#9Slide07 IcielBaliho Script" pitchFamily="2" charset="-93"/>
            </a:rPr>
            <a:t> </a:t>
          </a:r>
          <a:r>
            <a:rPr lang="en-GB" sz="3200" dirty="0" err="1">
              <a:latin typeface="#9Slide07 IcielBaliho Script" pitchFamily="2" charset="-93"/>
            </a:rPr>
            <a:t>ĐỊA</a:t>
          </a:r>
          <a:r>
            <a:rPr lang="en-GB" sz="3200" dirty="0">
              <a:latin typeface="#9Slide07 IcielBaliho Script" pitchFamily="2" charset="-93"/>
            </a:rPr>
            <a:t> </a:t>
          </a:r>
          <a:r>
            <a:rPr lang="en-GB" sz="3200" dirty="0" err="1">
              <a:latin typeface="#9Slide07 IcielBaliho Script" pitchFamily="2" charset="-93"/>
            </a:rPr>
            <a:t>LÍ</a:t>
          </a:r>
          <a:r>
            <a:rPr lang="en-GB" sz="3200" dirty="0">
              <a:latin typeface="#9Slide07 IcielBaliho Script" pitchFamily="2" charset="-93"/>
            </a:rPr>
            <a:t> </a:t>
          </a:r>
        </a:p>
        <a:p>
          <a:r>
            <a:rPr lang="en-GB" sz="3200" dirty="0">
              <a:latin typeface="#9Slide07 IcielBaliho Script" pitchFamily="2" charset="-93"/>
            </a:rPr>
            <a:t> </a:t>
          </a:r>
          <a:r>
            <a:rPr lang="en-GB" sz="3200" dirty="0" err="1">
              <a:latin typeface="#9Slide07 IcielBaliho Script" pitchFamily="2" charset="-93"/>
            </a:rPr>
            <a:t>VÀ</a:t>
          </a:r>
          <a:r>
            <a:rPr lang="en-GB" sz="3200" dirty="0">
              <a:latin typeface="#9Slide07 IcielBaliho Script" pitchFamily="2" charset="-93"/>
            </a:rPr>
            <a:t> </a:t>
          </a:r>
          <a:r>
            <a:rPr lang="en-GB" sz="3200" dirty="0" err="1">
              <a:latin typeface="#9Slide07 IcielBaliho Script" pitchFamily="2" charset="-93"/>
            </a:rPr>
            <a:t>PHẠM</a:t>
          </a:r>
          <a:r>
            <a:rPr lang="en-GB" sz="3200" dirty="0">
              <a:latin typeface="#9Slide07 IcielBaliho Script" pitchFamily="2" charset="-93"/>
            </a:rPr>
            <a:t> VI </a:t>
          </a:r>
          <a:r>
            <a:rPr lang="en-GB" sz="3200" dirty="0" err="1">
              <a:latin typeface="#9Slide07 IcielBaliho Script" pitchFamily="2" charset="-93"/>
            </a:rPr>
            <a:t>CHÂU</a:t>
          </a:r>
          <a:r>
            <a:rPr lang="en-GB" sz="3200" dirty="0">
              <a:latin typeface="#9Slide07 IcielBaliho Script" pitchFamily="2" charset="-93"/>
            </a:rPr>
            <a:t> Á</a:t>
          </a:r>
        </a:p>
      </dgm:t>
    </dgm:pt>
    <dgm:pt modelId="{63A5393E-7877-4491-B799-E3807AEA30F2}" type="parTrans" cxnId="{23532BAD-AD97-4F8C-A208-4BB05DA0EC38}">
      <dgm:prSet/>
      <dgm:spPr/>
      <dgm:t>
        <a:bodyPr/>
        <a:lstStyle/>
        <a:p>
          <a:endParaRPr lang="en-GB" sz="3200">
            <a:latin typeface="#9Slide07 IcielBaliho Script" pitchFamily="2" charset="-93"/>
          </a:endParaRPr>
        </a:p>
      </dgm:t>
    </dgm:pt>
    <dgm:pt modelId="{291EBF8F-07AA-465D-A459-04F02B3BF7C2}" type="sibTrans" cxnId="{23532BAD-AD97-4F8C-A208-4BB05DA0EC38}">
      <dgm:prSet/>
      <dgm:spPr/>
      <dgm:t>
        <a:bodyPr/>
        <a:lstStyle/>
        <a:p>
          <a:endParaRPr lang="en-GB" sz="3200">
            <a:latin typeface="#9Slide07 IcielBaliho Script" pitchFamily="2" charset="-93"/>
          </a:endParaRPr>
        </a:p>
      </dgm:t>
    </dgm:pt>
    <dgm:pt modelId="{6D06C275-F648-4C7F-A836-C2CE8F522935}">
      <dgm:prSet phldrT="[Text]" custT="1"/>
      <dgm:spPr>
        <a:solidFill>
          <a:schemeClr val="accent6">
            <a:lumMod val="50000"/>
          </a:schemeClr>
        </a:solidFill>
        <a:ln>
          <a:solidFill>
            <a:schemeClr val="accent5">
              <a:lumMod val="50000"/>
            </a:schemeClr>
          </a:solidFill>
        </a:ln>
      </dgm:spPr>
      <dgm:t>
        <a:bodyPr/>
        <a:lstStyle/>
        <a:p>
          <a:r>
            <a:rPr lang="en-GB" sz="3200" dirty="0">
              <a:latin typeface="#9Slide07 IcielBaliho Script" pitchFamily="2" charset="-93"/>
            </a:rPr>
            <a:t>2. </a:t>
          </a:r>
          <a:r>
            <a:rPr lang="en-GB" sz="3200" dirty="0" err="1">
              <a:latin typeface="#9Slide07 IcielBaliho Script" pitchFamily="2" charset="-93"/>
            </a:rPr>
            <a:t>ĐẶC</a:t>
          </a:r>
          <a:r>
            <a:rPr lang="en-GB" sz="3200" dirty="0">
              <a:latin typeface="#9Slide07 IcielBaliho Script" pitchFamily="2" charset="-93"/>
            </a:rPr>
            <a:t> </a:t>
          </a:r>
          <a:r>
            <a:rPr lang="en-GB" sz="3200" dirty="0" err="1">
              <a:latin typeface="#9Slide07 IcielBaliho Script" pitchFamily="2" charset="-93"/>
            </a:rPr>
            <a:t>ĐIỂM</a:t>
          </a:r>
          <a:r>
            <a:rPr lang="en-GB" sz="3200" dirty="0">
              <a:latin typeface="#9Slide07 IcielBaliho Script" pitchFamily="2" charset="-93"/>
            </a:rPr>
            <a:t> </a:t>
          </a:r>
          <a:r>
            <a:rPr lang="en-GB" sz="3200" dirty="0" err="1">
              <a:latin typeface="#9Slide07 IcielBaliho Script" pitchFamily="2" charset="-93"/>
            </a:rPr>
            <a:t>THIÊN</a:t>
          </a:r>
          <a:r>
            <a:rPr lang="en-GB" sz="3200" dirty="0">
              <a:latin typeface="#9Slide07 IcielBaliho Script" pitchFamily="2" charset="-93"/>
            </a:rPr>
            <a:t> </a:t>
          </a:r>
          <a:r>
            <a:rPr lang="en-GB" sz="3200" dirty="0" err="1">
              <a:latin typeface="#9Slide07 IcielBaliho Script" pitchFamily="2" charset="-93"/>
            </a:rPr>
            <a:t>NHIÊN</a:t>
          </a:r>
          <a:endParaRPr lang="en-GB" sz="3200" dirty="0">
            <a:latin typeface="#9Slide07 IcielBaliho Script" pitchFamily="2" charset="-93"/>
          </a:endParaRPr>
        </a:p>
      </dgm:t>
    </dgm:pt>
    <dgm:pt modelId="{CFEF87B1-9805-493B-AA8A-60A40082C847}" type="parTrans" cxnId="{16AFE412-17C6-48FB-AC8A-42E816E90AC3}">
      <dgm:prSet/>
      <dgm:spPr/>
      <dgm:t>
        <a:bodyPr/>
        <a:lstStyle/>
        <a:p>
          <a:endParaRPr lang="en-GB" sz="3200">
            <a:latin typeface="#9Slide07 IcielBaliho Script" pitchFamily="2" charset="-93"/>
          </a:endParaRPr>
        </a:p>
      </dgm:t>
    </dgm:pt>
    <dgm:pt modelId="{6D07A5CA-3228-4F76-AB8F-1C972E1787CE}" type="sibTrans" cxnId="{16AFE412-17C6-48FB-AC8A-42E816E90AC3}">
      <dgm:prSet/>
      <dgm:spPr/>
      <dgm:t>
        <a:bodyPr/>
        <a:lstStyle/>
        <a:p>
          <a:endParaRPr lang="en-GB" sz="3200">
            <a:latin typeface="#9Slide07 IcielBaliho Script" pitchFamily="2" charset="-93"/>
          </a:endParaRPr>
        </a:p>
      </dgm:t>
    </dgm:pt>
    <dgm:pt modelId="{833E0763-3820-4657-BEF5-9EB9973A24E8}">
      <dgm:prSet phldrT="[Text]" custT="1"/>
      <dgm:spPr>
        <a:solidFill>
          <a:schemeClr val="accent6">
            <a:lumMod val="40000"/>
            <a:lumOff val="60000"/>
          </a:schemeClr>
        </a:solidFill>
      </dgm:spPr>
      <dgm:t>
        <a:bodyPr/>
        <a:lstStyle/>
        <a:p>
          <a:r>
            <a:rPr lang="en-GB" sz="2800" dirty="0" err="1">
              <a:solidFill>
                <a:schemeClr val="tx1"/>
              </a:solidFill>
              <a:latin typeface="#9Slide07 IcielBaliho Script" pitchFamily="2" charset="-93"/>
            </a:rPr>
            <a:t>Địa</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hình</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và</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khoáng</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sản</a:t>
          </a:r>
          <a:endParaRPr lang="en-GB" sz="2800" dirty="0">
            <a:solidFill>
              <a:schemeClr val="tx1"/>
            </a:solidFill>
            <a:latin typeface="#9Slide07 IcielBaliho Script" pitchFamily="2" charset="-93"/>
          </a:endParaRPr>
        </a:p>
      </dgm:t>
    </dgm:pt>
    <dgm:pt modelId="{E9736C4D-05FE-4CAA-BAC5-F1719D79F32A}" type="parTrans" cxnId="{5D44DE50-6856-47F2-84AD-2CD9DCD4D88A}">
      <dgm:prSet/>
      <dgm:spPr/>
      <dgm:t>
        <a:bodyPr/>
        <a:lstStyle/>
        <a:p>
          <a:endParaRPr lang="en-GB" sz="3200">
            <a:latin typeface="#9Slide07 IcielBaliho Script" pitchFamily="2" charset="-93"/>
          </a:endParaRPr>
        </a:p>
      </dgm:t>
    </dgm:pt>
    <dgm:pt modelId="{238173FC-8AFD-42C7-BACD-25DD6BA21175}" type="sibTrans" cxnId="{5D44DE50-6856-47F2-84AD-2CD9DCD4D88A}">
      <dgm:prSet/>
      <dgm:spPr/>
      <dgm:t>
        <a:bodyPr/>
        <a:lstStyle/>
        <a:p>
          <a:endParaRPr lang="en-GB" sz="3200">
            <a:latin typeface="#9Slide07 IcielBaliho Script" pitchFamily="2" charset="-93"/>
          </a:endParaRPr>
        </a:p>
      </dgm:t>
    </dgm:pt>
    <dgm:pt modelId="{D61F83E0-D402-41B6-ACCA-E1A696027ADA}">
      <dgm:prSet phldrT="[Text]" custT="1"/>
      <dgm:spPr>
        <a:solidFill>
          <a:schemeClr val="accent6">
            <a:lumMod val="40000"/>
            <a:lumOff val="60000"/>
          </a:schemeClr>
        </a:solidFill>
      </dgm:spPr>
      <dgm:t>
        <a:bodyPr/>
        <a:lstStyle/>
        <a:p>
          <a:r>
            <a:rPr lang="en-GB" sz="2800" dirty="0" err="1">
              <a:solidFill>
                <a:schemeClr val="tx1"/>
              </a:solidFill>
              <a:latin typeface="#9Slide07 IcielBaliho Script" pitchFamily="2" charset="-93"/>
            </a:rPr>
            <a:t>Khí</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hậu</a:t>
          </a:r>
          <a:endParaRPr lang="en-GB" sz="2800" dirty="0">
            <a:solidFill>
              <a:schemeClr val="tx1"/>
            </a:solidFill>
            <a:latin typeface="#9Slide07 IcielBaliho Script" pitchFamily="2" charset="-93"/>
          </a:endParaRPr>
        </a:p>
      </dgm:t>
    </dgm:pt>
    <dgm:pt modelId="{36C5121F-FE7D-4CDA-A379-69F0FBA5592B}" type="parTrans" cxnId="{1BBA3CCB-14D6-44D8-BEDF-0C9795A41E7E}">
      <dgm:prSet/>
      <dgm:spPr/>
      <dgm:t>
        <a:bodyPr/>
        <a:lstStyle/>
        <a:p>
          <a:endParaRPr lang="en-GB" sz="3200">
            <a:latin typeface="#9Slide07 IcielBaliho Script" pitchFamily="2" charset="-93"/>
          </a:endParaRPr>
        </a:p>
      </dgm:t>
    </dgm:pt>
    <dgm:pt modelId="{961FAC7D-13ED-4DDF-9D28-1440E65BEFEA}" type="sibTrans" cxnId="{1BBA3CCB-14D6-44D8-BEDF-0C9795A41E7E}">
      <dgm:prSet/>
      <dgm:spPr/>
      <dgm:t>
        <a:bodyPr/>
        <a:lstStyle/>
        <a:p>
          <a:endParaRPr lang="en-GB" sz="3200">
            <a:latin typeface="#9Slide07 IcielBaliho Script" pitchFamily="2" charset="-93"/>
          </a:endParaRPr>
        </a:p>
      </dgm:t>
    </dgm:pt>
    <dgm:pt modelId="{DBBE9FBD-B026-461C-A45E-4E587BE8D641}">
      <dgm:prSet phldrT="[Text]" custT="1"/>
      <dgm:spPr>
        <a:solidFill>
          <a:schemeClr val="accent6">
            <a:lumMod val="40000"/>
            <a:lumOff val="60000"/>
          </a:schemeClr>
        </a:solidFill>
      </dgm:spPr>
      <dgm:t>
        <a:bodyPr/>
        <a:lstStyle/>
        <a:p>
          <a:r>
            <a:rPr lang="en-GB" sz="2800" dirty="0" err="1">
              <a:solidFill>
                <a:schemeClr val="tx1"/>
              </a:solidFill>
              <a:latin typeface="#9Slide07 IcielBaliho Script" pitchFamily="2" charset="-93"/>
            </a:rPr>
            <a:t>Sông</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hồ</a:t>
          </a:r>
          <a:endParaRPr lang="en-GB" sz="2800" dirty="0">
            <a:solidFill>
              <a:schemeClr val="tx1"/>
            </a:solidFill>
            <a:latin typeface="#9Slide07 IcielBaliho Script" pitchFamily="2" charset="-93"/>
          </a:endParaRPr>
        </a:p>
      </dgm:t>
    </dgm:pt>
    <dgm:pt modelId="{8B6FEE76-2C9B-493F-814E-39CFBC0A9CDD}" type="parTrans" cxnId="{B426A720-EECA-4AFD-97E2-8D862DBABD11}">
      <dgm:prSet/>
      <dgm:spPr/>
      <dgm:t>
        <a:bodyPr/>
        <a:lstStyle/>
        <a:p>
          <a:endParaRPr lang="en-GB" sz="3200">
            <a:latin typeface="#9Slide07 IcielBaliho Script" pitchFamily="2" charset="-93"/>
          </a:endParaRPr>
        </a:p>
      </dgm:t>
    </dgm:pt>
    <dgm:pt modelId="{B7DFFE02-2AC4-4D04-BEA7-FFCBE14CE8D1}" type="sibTrans" cxnId="{B426A720-EECA-4AFD-97E2-8D862DBABD11}">
      <dgm:prSet/>
      <dgm:spPr/>
      <dgm:t>
        <a:bodyPr/>
        <a:lstStyle/>
        <a:p>
          <a:endParaRPr lang="en-GB" sz="3200">
            <a:latin typeface="#9Slide07 IcielBaliho Script" pitchFamily="2" charset="-93"/>
          </a:endParaRPr>
        </a:p>
      </dgm:t>
    </dgm:pt>
    <dgm:pt modelId="{5E9DDEBA-CBA2-4CE9-BEF3-E27EC03E3D48}" type="pres">
      <dgm:prSet presAssocID="{887C617F-5A00-42C1-A92F-2A617BFE2547}" presName="Name0" presStyleCnt="0">
        <dgm:presLayoutVars>
          <dgm:chPref val="1"/>
          <dgm:dir/>
          <dgm:animOne val="branch"/>
          <dgm:animLvl val="lvl"/>
          <dgm:resizeHandles/>
        </dgm:presLayoutVars>
      </dgm:prSet>
      <dgm:spPr/>
      <dgm:t>
        <a:bodyPr/>
        <a:lstStyle/>
        <a:p>
          <a:endParaRPr lang="en-US"/>
        </a:p>
      </dgm:t>
    </dgm:pt>
    <dgm:pt modelId="{6EA651A0-6B20-4601-9745-53F277F2CC09}" type="pres">
      <dgm:prSet presAssocID="{4379731A-222F-43DE-9612-AE934954338F}" presName="vertOne" presStyleCnt="0"/>
      <dgm:spPr/>
    </dgm:pt>
    <dgm:pt modelId="{933ED17C-C374-47C0-9654-AC5F1F73C89B}" type="pres">
      <dgm:prSet presAssocID="{4379731A-222F-43DE-9612-AE934954338F}" presName="txOne" presStyleLbl="node0" presStyleIdx="0" presStyleCnt="2" custScaleX="221069" custScaleY="71446" custLinFactNeighborX="196" custLinFactNeighborY="-33">
        <dgm:presLayoutVars>
          <dgm:chPref val="3"/>
        </dgm:presLayoutVars>
      </dgm:prSet>
      <dgm:spPr/>
      <dgm:t>
        <a:bodyPr/>
        <a:lstStyle/>
        <a:p>
          <a:endParaRPr lang="en-US"/>
        </a:p>
      </dgm:t>
    </dgm:pt>
    <dgm:pt modelId="{952B292D-CFDC-41AE-9098-ECB032B5B80E}" type="pres">
      <dgm:prSet presAssocID="{4379731A-222F-43DE-9612-AE934954338F}" presName="horzOne" presStyleCnt="0"/>
      <dgm:spPr/>
    </dgm:pt>
    <dgm:pt modelId="{F7E38978-871C-4C90-98F2-3FE7A9EB4247}" type="pres">
      <dgm:prSet presAssocID="{291EBF8F-07AA-465D-A459-04F02B3BF7C2}" presName="sibSpaceOne" presStyleCnt="0"/>
      <dgm:spPr/>
    </dgm:pt>
    <dgm:pt modelId="{08D927EB-BE7B-4B07-96BA-9AD2185C5E4D}" type="pres">
      <dgm:prSet presAssocID="{6D06C275-F648-4C7F-A836-C2CE8F522935}" presName="vertOne" presStyleCnt="0"/>
      <dgm:spPr/>
    </dgm:pt>
    <dgm:pt modelId="{ABF4CF83-99D3-4ACF-B944-520E02BF702B}" type="pres">
      <dgm:prSet presAssocID="{6D06C275-F648-4C7F-A836-C2CE8F522935}" presName="txOne" presStyleLbl="node0" presStyleIdx="1" presStyleCnt="2" custScaleX="97785" custScaleY="71869">
        <dgm:presLayoutVars>
          <dgm:chPref val="3"/>
        </dgm:presLayoutVars>
      </dgm:prSet>
      <dgm:spPr/>
      <dgm:t>
        <a:bodyPr/>
        <a:lstStyle/>
        <a:p>
          <a:endParaRPr lang="en-US"/>
        </a:p>
      </dgm:t>
    </dgm:pt>
    <dgm:pt modelId="{AD15AB46-C24B-481F-A01E-16C134C53BBA}" type="pres">
      <dgm:prSet presAssocID="{6D06C275-F648-4C7F-A836-C2CE8F522935}" presName="parTransOne" presStyleCnt="0"/>
      <dgm:spPr/>
    </dgm:pt>
    <dgm:pt modelId="{B27A25AB-06F8-4066-B6B3-FFA835473ECA}" type="pres">
      <dgm:prSet presAssocID="{6D06C275-F648-4C7F-A836-C2CE8F522935}" presName="horzOne" presStyleCnt="0"/>
      <dgm:spPr/>
    </dgm:pt>
    <dgm:pt modelId="{737E8F8E-1193-4F16-BF81-E45B68BD8CC3}" type="pres">
      <dgm:prSet presAssocID="{833E0763-3820-4657-BEF5-9EB9973A24E8}" presName="vertTwo" presStyleCnt="0"/>
      <dgm:spPr/>
    </dgm:pt>
    <dgm:pt modelId="{AB14497F-4DED-48E9-9314-BE9E68CD59E0}" type="pres">
      <dgm:prSet presAssocID="{833E0763-3820-4657-BEF5-9EB9973A24E8}" presName="txTwo" presStyleLbl="node2" presStyleIdx="0" presStyleCnt="3">
        <dgm:presLayoutVars>
          <dgm:chPref val="3"/>
        </dgm:presLayoutVars>
      </dgm:prSet>
      <dgm:spPr/>
      <dgm:t>
        <a:bodyPr/>
        <a:lstStyle/>
        <a:p>
          <a:endParaRPr lang="en-US"/>
        </a:p>
      </dgm:t>
    </dgm:pt>
    <dgm:pt modelId="{BBCF3957-0399-4337-9073-906888365EBB}" type="pres">
      <dgm:prSet presAssocID="{833E0763-3820-4657-BEF5-9EB9973A24E8}" presName="horzTwo" presStyleCnt="0"/>
      <dgm:spPr/>
    </dgm:pt>
    <dgm:pt modelId="{1B1C31EB-A535-40AF-B79E-58927A637FDE}" type="pres">
      <dgm:prSet presAssocID="{238173FC-8AFD-42C7-BACD-25DD6BA21175}" presName="sibSpaceTwo" presStyleCnt="0"/>
      <dgm:spPr/>
    </dgm:pt>
    <dgm:pt modelId="{1C320451-E703-4A3B-A325-223B15FB5DB6}" type="pres">
      <dgm:prSet presAssocID="{D61F83E0-D402-41B6-ACCA-E1A696027ADA}" presName="vertTwo" presStyleCnt="0"/>
      <dgm:spPr/>
    </dgm:pt>
    <dgm:pt modelId="{FA08CD8D-64A1-4F18-904E-50C74F4719A1}" type="pres">
      <dgm:prSet presAssocID="{D61F83E0-D402-41B6-ACCA-E1A696027ADA}" presName="txTwo" presStyleLbl="node2" presStyleIdx="1" presStyleCnt="3">
        <dgm:presLayoutVars>
          <dgm:chPref val="3"/>
        </dgm:presLayoutVars>
      </dgm:prSet>
      <dgm:spPr/>
      <dgm:t>
        <a:bodyPr/>
        <a:lstStyle/>
        <a:p>
          <a:endParaRPr lang="en-US"/>
        </a:p>
      </dgm:t>
    </dgm:pt>
    <dgm:pt modelId="{641F987C-9342-401A-B410-46E4BDC099C9}" type="pres">
      <dgm:prSet presAssocID="{D61F83E0-D402-41B6-ACCA-E1A696027ADA}" presName="horzTwo" presStyleCnt="0"/>
      <dgm:spPr/>
    </dgm:pt>
    <dgm:pt modelId="{49E92293-7980-4A24-8D26-10DEE12E0693}" type="pres">
      <dgm:prSet presAssocID="{961FAC7D-13ED-4DDF-9D28-1440E65BEFEA}" presName="sibSpaceTwo" presStyleCnt="0"/>
      <dgm:spPr/>
    </dgm:pt>
    <dgm:pt modelId="{3AE0106F-FABC-4320-BB6F-1383D345EB24}" type="pres">
      <dgm:prSet presAssocID="{DBBE9FBD-B026-461C-A45E-4E587BE8D641}" presName="vertTwo" presStyleCnt="0"/>
      <dgm:spPr/>
    </dgm:pt>
    <dgm:pt modelId="{57DC0161-9A16-44A9-810F-F7028716CF48}" type="pres">
      <dgm:prSet presAssocID="{DBBE9FBD-B026-461C-A45E-4E587BE8D641}" presName="txTwo" presStyleLbl="node2" presStyleIdx="2" presStyleCnt="3">
        <dgm:presLayoutVars>
          <dgm:chPref val="3"/>
        </dgm:presLayoutVars>
      </dgm:prSet>
      <dgm:spPr/>
      <dgm:t>
        <a:bodyPr/>
        <a:lstStyle/>
        <a:p>
          <a:endParaRPr lang="en-US"/>
        </a:p>
      </dgm:t>
    </dgm:pt>
    <dgm:pt modelId="{439FDC03-A1F5-4811-BBE2-B3D61025A300}" type="pres">
      <dgm:prSet presAssocID="{DBBE9FBD-B026-461C-A45E-4E587BE8D641}" presName="horzTwo" presStyleCnt="0"/>
      <dgm:spPr/>
    </dgm:pt>
  </dgm:ptLst>
  <dgm:cxnLst>
    <dgm:cxn modelId="{16AFE412-17C6-48FB-AC8A-42E816E90AC3}" srcId="{887C617F-5A00-42C1-A92F-2A617BFE2547}" destId="{6D06C275-F648-4C7F-A836-C2CE8F522935}" srcOrd="1" destOrd="0" parTransId="{CFEF87B1-9805-493B-AA8A-60A40082C847}" sibTransId="{6D07A5CA-3228-4F76-AB8F-1C972E1787CE}"/>
    <dgm:cxn modelId="{B426A720-EECA-4AFD-97E2-8D862DBABD11}" srcId="{6D06C275-F648-4C7F-A836-C2CE8F522935}" destId="{DBBE9FBD-B026-461C-A45E-4E587BE8D641}" srcOrd="2" destOrd="0" parTransId="{8B6FEE76-2C9B-493F-814E-39CFBC0A9CDD}" sibTransId="{B7DFFE02-2AC4-4D04-BEA7-FFCBE14CE8D1}"/>
    <dgm:cxn modelId="{9C4E5727-27B7-432F-9B85-69470102F87C}" type="presOf" srcId="{4379731A-222F-43DE-9612-AE934954338F}" destId="{933ED17C-C374-47C0-9654-AC5F1F73C89B}" srcOrd="0" destOrd="0" presId="urn:microsoft.com/office/officeart/2005/8/layout/hierarchy4"/>
    <dgm:cxn modelId="{360E101D-AE0A-4A8A-AF1D-6625DA761F99}" type="presOf" srcId="{6D06C275-F648-4C7F-A836-C2CE8F522935}" destId="{ABF4CF83-99D3-4ACF-B944-520E02BF702B}" srcOrd="0" destOrd="0" presId="urn:microsoft.com/office/officeart/2005/8/layout/hierarchy4"/>
    <dgm:cxn modelId="{1BBA3CCB-14D6-44D8-BEDF-0C9795A41E7E}" srcId="{6D06C275-F648-4C7F-A836-C2CE8F522935}" destId="{D61F83E0-D402-41B6-ACCA-E1A696027ADA}" srcOrd="1" destOrd="0" parTransId="{36C5121F-FE7D-4CDA-A379-69F0FBA5592B}" sibTransId="{961FAC7D-13ED-4DDF-9D28-1440E65BEFEA}"/>
    <dgm:cxn modelId="{23532BAD-AD97-4F8C-A208-4BB05DA0EC38}" srcId="{887C617F-5A00-42C1-A92F-2A617BFE2547}" destId="{4379731A-222F-43DE-9612-AE934954338F}" srcOrd="0" destOrd="0" parTransId="{63A5393E-7877-4491-B799-E3807AEA30F2}" sibTransId="{291EBF8F-07AA-465D-A459-04F02B3BF7C2}"/>
    <dgm:cxn modelId="{44D1B122-5168-4F25-93CD-12152497FAB8}" type="presOf" srcId="{D61F83E0-D402-41B6-ACCA-E1A696027ADA}" destId="{FA08CD8D-64A1-4F18-904E-50C74F4719A1}" srcOrd="0" destOrd="0" presId="urn:microsoft.com/office/officeart/2005/8/layout/hierarchy4"/>
    <dgm:cxn modelId="{3123D2AF-AB45-4675-94CD-1500B0A65185}" type="presOf" srcId="{833E0763-3820-4657-BEF5-9EB9973A24E8}" destId="{AB14497F-4DED-48E9-9314-BE9E68CD59E0}" srcOrd="0" destOrd="0" presId="urn:microsoft.com/office/officeart/2005/8/layout/hierarchy4"/>
    <dgm:cxn modelId="{5D44DE50-6856-47F2-84AD-2CD9DCD4D88A}" srcId="{6D06C275-F648-4C7F-A836-C2CE8F522935}" destId="{833E0763-3820-4657-BEF5-9EB9973A24E8}" srcOrd="0" destOrd="0" parTransId="{E9736C4D-05FE-4CAA-BAC5-F1719D79F32A}" sibTransId="{238173FC-8AFD-42C7-BACD-25DD6BA21175}"/>
    <dgm:cxn modelId="{FADA1125-4014-4F04-92AA-77DD06404C09}" type="presOf" srcId="{DBBE9FBD-B026-461C-A45E-4E587BE8D641}" destId="{57DC0161-9A16-44A9-810F-F7028716CF48}" srcOrd="0" destOrd="0" presId="urn:microsoft.com/office/officeart/2005/8/layout/hierarchy4"/>
    <dgm:cxn modelId="{77BEE429-E25E-44A0-A6BC-BD197E27310E}" type="presOf" srcId="{887C617F-5A00-42C1-A92F-2A617BFE2547}" destId="{5E9DDEBA-CBA2-4CE9-BEF3-E27EC03E3D48}" srcOrd="0" destOrd="0" presId="urn:microsoft.com/office/officeart/2005/8/layout/hierarchy4"/>
    <dgm:cxn modelId="{2241F126-793D-4F21-9B1D-85CE9DA7E157}" type="presParOf" srcId="{5E9DDEBA-CBA2-4CE9-BEF3-E27EC03E3D48}" destId="{6EA651A0-6B20-4601-9745-53F277F2CC09}" srcOrd="0" destOrd="0" presId="urn:microsoft.com/office/officeart/2005/8/layout/hierarchy4"/>
    <dgm:cxn modelId="{B5EFC195-C2C0-45BE-9AC2-BE296786864B}" type="presParOf" srcId="{6EA651A0-6B20-4601-9745-53F277F2CC09}" destId="{933ED17C-C374-47C0-9654-AC5F1F73C89B}" srcOrd="0" destOrd="0" presId="urn:microsoft.com/office/officeart/2005/8/layout/hierarchy4"/>
    <dgm:cxn modelId="{A0551E4D-7837-4A71-8C6C-52DDCE599735}" type="presParOf" srcId="{6EA651A0-6B20-4601-9745-53F277F2CC09}" destId="{952B292D-CFDC-41AE-9098-ECB032B5B80E}" srcOrd="1" destOrd="0" presId="urn:microsoft.com/office/officeart/2005/8/layout/hierarchy4"/>
    <dgm:cxn modelId="{DF6A5006-1649-48A1-B292-8947EE8AA40F}" type="presParOf" srcId="{5E9DDEBA-CBA2-4CE9-BEF3-E27EC03E3D48}" destId="{F7E38978-871C-4C90-98F2-3FE7A9EB4247}" srcOrd="1" destOrd="0" presId="urn:microsoft.com/office/officeart/2005/8/layout/hierarchy4"/>
    <dgm:cxn modelId="{15BF3BDC-C1DC-450F-901E-73740BA410EB}" type="presParOf" srcId="{5E9DDEBA-CBA2-4CE9-BEF3-E27EC03E3D48}" destId="{08D927EB-BE7B-4B07-96BA-9AD2185C5E4D}" srcOrd="2" destOrd="0" presId="urn:microsoft.com/office/officeart/2005/8/layout/hierarchy4"/>
    <dgm:cxn modelId="{D49EFBDB-8F93-464B-9A44-8FCBA38AC8BC}" type="presParOf" srcId="{08D927EB-BE7B-4B07-96BA-9AD2185C5E4D}" destId="{ABF4CF83-99D3-4ACF-B944-520E02BF702B}" srcOrd="0" destOrd="0" presId="urn:microsoft.com/office/officeart/2005/8/layout/hierarchy4"/>
    <dgm:cxn modelId="{AE306683-C220-4686-AF8E-A34572425187}" type="presParOf" srcId="{08D927EB-BE7B-4B07-96BA-9AD2185C5E4D}" destId="{AD15AB46-C24B-481F-A01E-16C134C53BBA}" srcOrd="1" destOrd="0" presId="urn:microsoft.com/office/officeart/2005/8/layout/hierarchy4"/>
    <dgm:cxn modelId="{C4E405C2-B0D3-49F5-B685-BE215C7756D8}" type="presParOf" srcId="{08D927EB-BE7B-4B07-96BA-9AD2185C5E4D}" destId="{B27A25AB-06F8-4066-B6B3-FFA835473ECA}" srcOrd="2" destOrd="0" presId="urn:microsoft.com/office/officeart/2005/8/layout/hierarchy4"/>
    <dgm:cxn modelId="{5AF4F3DA-DEB5-46FF-9F93-26595F4AFB32}" type="presParOf" srcId="{B27A25AB-06F8-4066-B6B3-FFA835473ECA}" destId="{737E8F8E-1193-4F16-BF81-E45B68BD8CC3}" srcOrd="0" destOrd="0" presId="urn:microsoft.com/office/officeart/2005/8/layout/hierarchy4"/>
    <dgm:cxn modelId="{44AE3D0F-A894-49B2-8A01-C20BC431BD8D}" type="presParOf" srcId="{737E8F8E-1193-4F16-BF81-E45B68BD8CC3}" destId="{AB14497F-4DED-48E9-9314-BE9E68CD59E0}" srcOrd="0" destOrd="0" presId="urn:microsoft.com/office/officeart/2005/8/layout/hierarchy4"/>
    <dgm:cxn modelId="{52B1B305-39F8-4011-A270-257019C629B0}" type="presParOf" srcId="{737E8F8E-1193-4F16-BF81-E45B68BD8CC3}" destId="{BBCF3957-0399-4337-9073-906888365EBB}" srcOrd="1" destOrd="0" presId="urn:microsoft.com/office/officeart/2005/8/layout/hierarchy4"/>
    <dgm:cxn modelId="{625EE019-3747-4E16-97B9-5D00E30D5746}" type="presParOf" srcId="{B27A25AB-06F8-4066-B6B3-FFA835473ECA}" destId="{1B1C31EB-A535-40AF-B79E-58927A637FDE}" srcOrd="1" destOrd="0" presId="urn:microsoft.com/office/officeart/2005/8/layout/hierarchy4"/>
    <dgm:cxn modelId="{42DD8BAE-21C5-4607-BFD1-DBA420456B36}" type="presParOf" srcId="{B27A25AB-06F8-4066-B6B3-FFA835473ECA}" destId="{1C320451-E703-4A3B-A325-223B15FB5DB6}" srcOrd="2" destOrd="0" presId="urn:microsoft.com/office/officeart/2005/8/layout/hierarchy4"/>
    <dgm:cxn modelId="{2DB95FB9-FAC8-4766-89AB-D717DF6ACEB3}" type="presParOf" srcId="{1C320451-E703-4A3B-A325-223B15FB5DB6}" destId="{FA08CD8D-64A1-4F18-904E-50C74F4719A1}" srcOrd="0" destOrd="0" presId="urn:microsoft.com/office/officeart/2005/8/layout/hierarchy4"/>
    <dgm:cxn modelId="{D101B323-5BAB-406E-A732-8202B408ADE6}" type="presParOf" srcId="{1C320451-E703-4A3B-A325-223B15FB5DB6}" destId="{641F987C-9342-401A-B410-46E4BDC099C9}" srcOrd="1" destOrd="0" presId="urn:microsoft.com/office/officeart/2005/8/layout/hierarchy4"/>
    <dgm:cxn modelId="{F9EA8CBB-B709-40FE-AEDD-EF76435D571C}" type="presParOf" srcId="{B27A25AB-06F8-4066-B6B3-FFA835473ECA}" destId="{49E92293-7980-4A24-8D26-10DEE12E0693}" srcOrd="3" destOrd="0" presId="urn:microsoft.com/office/officeart/2005/8/layout/hierarchy4"/>
    <dgm:cxn modelId="{E4C17C7C-0B4F-4B57-B669-839277DC051F}" type="presParOf" srcId="{B27A25AB-06F8-4066-B6B3-FFA835473ECA}" destId="{3AE0106F-FABC-4320-BB6F-1383D345EB24}" srcOrd="4" destOrd="0" presId="urn:microsoft.com/office/officeart/2005/8/layout/hierarchy4"/>
    <dgm:cxn modelId="{B0962134-F707-4B31-92BB-E8E899D64D60}" type="presParOf" srcId="{3AE0106F-FABC-4320-BB6F-1383D345EB24}" destId="{57DC0161-9A16-44A9-810F-F7028716CF48}" srcOrd="0" destOrd="0" presId="urn:microsoft.com/office/officeart/2005/8/layout/hierarchy4"/>
    <dgm:cxn modelId="{F7F754DB-0B24-4599-9AB7-69DBEA1B9F7A}" type="presParOf" srcId="{3AE0106F-FABC-4320-BB6F-1383D345EB24}" destId="{439FDC03-A1F5-4811-BBE2-B3D61025A30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EE8EED-0159-4466-851E-ABF9A17B1A74}"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GB"/>
        </a:p>
      </dgm:t>
    </dgm:pt>
    <dgm:pt modelId="{3FC3B2F0-3885-4650-9DB3-24164BB8D488}">
      <dgm:prSet phldrT="[Text]" custT="1"/>
      <dgm:spPr/>
      <dgm:t>
        <a:bodyPr/>
        <a:lstStyle/>
        <a:p>
          <a:pPr>
            <a:lnSpc>
              <a:spcPct val="150000"/>
            </a:lnSpc>
          </a:pPr>
          <a:r>
            <a:rPr lang="en-GB" sz="3200" dirty="0">
              <a:latin typeface="#9Slide07 IcielBaliho Script" pitchFamily="2" charset="-93"/>
            </a:rPr>
            <a:t>1</a:t>
          </a:r>
        </a:p>
      </dgm:t>
    </dgm:pt>
    <dgm:pt modelId="{16800BD6-9CD7-4876-8F57-989F17311427}" type="parTrans" cxnId="{7B832C7D-7FA8-4D6D-885D-578876E029DB}">
      <dgm:prSet/>
      <dgm:spPr/>
      <dgm:t>
        <a:bodyPr/>
        <a:lstStyle/>
        <a:p>
          <a:pPr>
            <a:lnSpc>
              <a:spcPct val="150000"/>
            </a:lnSpc>
          </a:pPr>
          <a:endParaRPr lang="en-GB" sz="2400">
            <a:latin typeface="#9Slide07 IcielBaliho Script" pitchFamily="2" charset="-93"/>
          </a:endParaRPr>
        </a:p>
      </dgm:t>
    </dgm:pt>
    <dgm:pt modelId="{A204F50C-527C-429D-B1E1-FFBCE7F1D92D}" type="sibTrans" cxnId="{7B832C7D-7FA8-4D6D-885D-578876E029DB}">
      <dgm:prSet/>
      <dgm:spPr/>
      <dgm:t>
        <a:bodyPr/>
        <a:lstStyle/>
        <a:p>
          <a:pPr>
            <a:lnSpc>
              <a:spcPct val="150000"/>
            </a:lnSpc>
          </a:pPr>
          <a:endParaRPr lang="en-GB" sz="2400">
            <a:latin typeface="#9Slide07 IcielBaliho Script" pitchFamily="2" charset="-93"/>
          </a:endParaRPr>
        </a:p>
      </dgm:t>
    </dgm:pt>
    <dgm:pt modelId="{6BCD8E82-5464-4E55-A283-D18B5914905C}">
      <dgm:prSet phldrT="[Text]" custT="1"/>
      <dgm:spPr/>
      <dgm:t>
        <a:bodyPr/>
        <a:lstStyle/>
        <a:p>
          <a:pPr>
            <a:lnSpc>
              <a:spcPct val="150000"/>
            </a:lnSpc>
          </a:pPr>
          <a:r>
            <a:rPr lang="vi-VN" sz="2600" dirty="0">
              <a:latin typeface="#9Slide07 IcielBaliho Script" pitchFamily="2" charset="-93"/>
            </a:rPr>
            <a:t>Trình bày được đặc điểm về vị trí, hình dạng và kích thước của châu Á</a:t>
          </a:r>
          <a:endParaRPr lang="en-GB" sz="2600" dirty="0">
            <a:latin typeface="#9Slide07 IcielBaliho Script" pitchFamily="2" charset="-93"/>
          </a:endParaRPr>
        </a:p>
      </dgm:t>
    </dgm:pt>
    <dgm:pt modelId="{80D96148-7397-4965-9BD2-3D6762EE3E9E}" type="parTrans" cxnId="{167C5CA9-740A-400C-9B40-F7E1C18E1AAD}">
      <dgm:prSet/>
      <dgm:spPr/>
      <dgm:t>
        <a:bodyPr/>
        <a:lstStyle/>
        <a:p>
          <a:pPr>
            <a:lnSpc>
              <a:spcPct val="150000"/>
            </a:lnSpc>
          </a:pPr>
          <a:endParaRPr lang="en-GB" sz="2400">
            <a:latin typeface="#9Slide07 IcielBaliho Script" pitchFamily="2" charset="-93"/>
          </a:endParaRPr>
        </a:p>
      </dgm:t>
    </dgm:pt>
    <dgm:pt modelId="{716C9D99-9AE2-4060-BAAD-F20C2A39F22F}" type="sibTrans" cxnId="{167C5CA9-740A-400C-9B40-F7E1C18E1AAD}">
      <dgm:prSet/>
      <dgm:spPr/>
      <dgm:t>
        <a:bodyPr/>
        <a:lstStyle/>
        <a:p>
          <a:pPr>
            <a:lnSpc>
              <a:spcPct val="150000"/>
            </a:lnSpc>
          </a:pPr>
          <a:endParaRPr lang="en-GB" sz="2400">
            <a:latin typeface="#9Slide07 IcielBaliho Script" pitchFamily="2" charset="-93"/>
          </a:endParaRPr>
        </a:p>
      </dgm:t>
    </dgm:pt>
    <dgm:pt modelId="{234FF64B-826B-4644-BED2-282E06DCB8FC}">
      <dgm:prSet phldrT="[Text]" custT="1"/>
      <dgm:spPr/>
      <dgm:t>
        <a:bodyPr/>
        <a:lstStyle/>
        <a:p>
          <a:pPr>
            <a:lnSpc>
              <a:spcPct val="150000"/>
            </a:lnSpc>
          </a:pPr>
          <a:r>
            <a:rPr lang="en-GB" sz="3200" dirty="0">
              <a:latin typeface="#9Slide07 IcielBaliho Script" pitchFamily="2" charset="-93"/>
            </a:rPr>
            <a:t>2</a:t>
          </a:r>
        </a:p>
      </dgm:t>
    </dgm:pt>
    <dgm:pt modelId="{591407D4-583D-45CF-B151-4D5B85CBD7F6}" type="parTrans" cxnId="{8CFDC86C-26A5-4A81-ADD3-8F085217D143}">
      <dgm:prSet/>
      <dgm:spPr/>
      <dgm:t>
        <a:bodyPr/>
        <a:lstStyle/>
        <a:p>
          <a:pPr>
            <a:lnSpc>
              <a:spcPct val="150000"/>
            </a:lnSpc>
          </a:pPr>
          <a:endParaRPr lang="en-GB" sz="2400">
            <a:latin typeface="#9Slide07 IcielBaliho Script" pitchFamily="2" charset="-93"/>
          </a:endParaRPr>
        </a:p>
      </dgm:t>
    </dgm:pt>
    <dgm:pt modelId="{E5E91A5C-6CE5-4E8F-ADC8-04B40734D401}" type="sibTrans" cxnId="{8CFDC86C-26A5-4A81-ADD3-8F085217D143}">
      <dgm:prSet/>
      <dgm:spPr/>
      <dgm:t>
        <a:bodyPr/>
        <a:lstStyle/>
        <a:p>
          <a:pPr>
            <a:lnSpc>
              <a:spcPct val="150000"/>
            </a:lnSpc>
          </a:pPr>
          <a:endParaRPr lang="en-GB" sz="2400">
            <a:latin typeface="#9Slide07 IcielBaliho Script" pitchFamily="2" charset="-93"/>
          </a:endParaRPr>
        </a:p>
      </dgm:t>
    </dgm:pt>
    <dgm:pt modelId="{176DB659-3B9B-4122-A463-C01A304BA9B0}">
      <dgm:prSet phldrT="[Text]" custT="1"/>
      <dgm:spPr/>
      <dgm:t>
        <a:bodyPr/>
        <a:lstStyle/>
        <a:p>
          <a:pPr>
            <a:lnSpc>
              <a:spcPct val="150000"/>
            </a:lnSpc>
          </a:pPr>
          <a:r>
            <a:rPr lang="vi-VN" sz="2600" dirty="0">
              <a:latin typeface="#9Slide07 IcielBaliho Script" pitchFamily="2" charset="-93"/>
            </a:rPr>
            <a:t>Trình bày được một trong những đặc điểm thiên nhiên của châu Á</a:t>
          </a:r>
          <a:r>
            <a:rPr lang="en-GB" sz="2600" dirty="0">
              <a:latin typeface="#9Slide07 IcielBaliho Script" pitchFamily="2" charset="-93"/>
            </a:rPr>
            <a:t> </a:t>
          </a:r>
          <a:r>
            <a:rPr lang="en-GB" sz="2600" dirty="0" err="1">
              <a:latin typeface="#9Slide07 IcielBaliho Script" pitchFamily="2" charset="-93"/>
            </a:rPr>
            <a:t>và</a:t>
          </a:r>
          <a:r>
            <a:rPr lang="en-GB" sz="2600" dirty="0">
              <a:latin typeface="#9Slide07 IcielBaliho Script" pitchFamily="2" charset="-93"/>
            </a:rPr>
            <a:t> ý </a:t>
          </a:r>
          <a:r>
            <a:rPr lang="en-GB" sz="2600" dirty="0" err="1">
              <a:latin typeface="#9Slide07 IcielBaliho Script" pitchFamily="2" charset="-93"/>
            </a:rPr>
            <a:t>nghĩa</a:t>
          </a:r>
          <a:r>
            <a:rPr lang="en-GB" sz="2600" dirty="0">
              <a:latin typeface="#9Slide07 IcielBaliho Script" pitchFamily="2" charset="-93"/>
            </a:rPr>
            <a:t> </a:t>
          </a:r>
          <a:r>
            <a:rPr lang="vi-VN" sz="2600" dirty="0">
              <a:latin typeface="#9Slide07 IcielBaliho Script" pitchFamily="2" charset="-93"/>
            </a:rPr>
            <a:t>của các đặc điểm </a:t>
          </a:r>
          <a:r>
            <a:rPr lang="en-GB" sz="2600" dirty="0" err="1">
              <a:latin typeface="#9Slide07 IcielBaliho Script" pitchFamily="2" charset="-93"/>
            </a:rPr>
            <a:t>đó</a:t>
          </a:r>
          <a:r>
            <a:rPr lang="en-GB" sz="2600" dirty="0">
              <a:latin typeface="#9Slide07 IcielBaliho Script" pitchFamily="2" charset="-93"/>
            </a:rPr>
            <a:t> </a:t>
          </a:r>
          <a:r>
            <a:rPr lang="vi-VN" sz="2600" dirty="0">
              <a:latin typeface="#9Slide07 IcielBaliho Script" pitchFamily="2" charset="-93"/>
            </a:rPr>
            <a:t>đối với việc sử dụng và bảo vệ tự nhiên</a:t>
          </a:r>
          <a:endParaRPr lang="en-GB" sz="2600" dirty="0">
            <a:latin typeface="#9Slide07 IcielBaliho Script" pitchFamily="2" charset="-93"/>
          </a:endParaRPr>
        </a:p>
      </dgm:t>
    </dgm:pt>
    <dgm:pt modelId="{CEB2121B-2B7C-4967-865A-66E25101F59F}" type="parTrans" cxnId="{2F7051D3-EACA-4C8E-90C1-925B411B8892}">
      <dgm:prSet/>
      <dgm:spPr/>
      <dgm:t>
        <a:bodyPr/>
        <a:lstStyle/>
        <a:p>
          <a:pPr>
            <a:lnSpc>
              <a:spcPct val="150000"/>
            </a:lnSpc>
          </a:pPr>
          <a:endParaRPr lang="en-GB" sz="2400">
            <a:latin typeface="#9Slide07 IcielBaliho Script" pitchFamily="2" charset="-93"/>
          </a:endParaRPr>
        </a:p>
      </dgm:t>
    </dgm:pt>
    <dgm:pt modelId="{22B19D24-3CA3-46DF-902C-2E323FFB35A5}" type="sibTrans" cxnId="{2F7051D3-EACA-4C8E-90C1-925B411B8892}">
      <dgm:prSet/>
      <dgm:spPr/>
      <dgm:t>
        <a:bodyPr/>
        <a:lstStyle/>
        <a:p>
          <a:pPr>
            <a:lnSpc>
              <a:spcPct val="150000"/>
            </a:lnSpc>
          </a:pPr>
          <a:endParaRPr lang="en-GB" sz="2400">
            <a:latin typeface="#9Slide07 IcielBaliho Script" pitchFamily="2" charset="-93"/>
          </a:endParaRPr>
        </a:p>
      </dgm:t>
    </dgm:pt>
    <dgm:pt modelId="{D936E096-7A82-4346-9CC7-F1A50A446114}">
      <dgm:prSet phldrT="[Text]" custT="1"/>
      <dgm:spPr/>
      <dgm:t>
        <a:bodyPr/>
        <a:lstStyle/>
        <a:p>
          <a:pPr>
            <a:lnSpc>
              <a:spcPct val="150000"/>
            </a:lnSpc>
          </a:pPr>
          <a:r>
            <a:rPr lang="en-GB" sz="3200" dirty="0">
              <a:latin typeface="#9Slide07 IcielBaliho Script" pitchFamily="2" charset="-93"/>
            </a:rPr>
            <a:t>3</a:t>
          </a:r>
        </a:p>
      </dgm:t>
    </dgm:pt>
    <dgm:pt modelId="{ABBCF73D-46A9-4A6B-A68B-EF6BDA8E33E7}" type="parTrans" cxnId="{E390FE67-7B2A-49CE-B8BB-74AB8CD901D6}">
      <dgm:prSet/>
      <dgm:spPr/>
      <dgm:t>
        <a:bodyPr/>
        <a:lstStyle/>
        <a:p>
          <a:pPr>
            <a:lnSpc>
              <a:spcPct val="150000"/>
            </a:lnSpc>
          </a:pPr>
          <a:endParaRPr lang="en-GB" sz="2400">
            <a:latin typeface="#9Slide07 IcielBaliho Script" pitchFamily="2" charset="-93"/>
          </a:endParaRPr>
        </a:p>
      </dgm:t>
    </dgm:pt>
    <dgm:pt modelId="{FD0EBFEE-CBBF-4353-91F9-E83EE3D2BC93}" type="sibTrans" cxnId="{E390FE67-7B2A-49CE-B8BB-74AB8CD901D6}">
      <dgm:prSet/>
      <dgm:spPr/>
      <dgm:t>
        <a:bodyPr/>
        <a:lstStyle/>
        <a:p>
          <a:pPr>
            <a:lnSpc>
              <a:spcPct val="150000"/>
            </a:lnSpc>
          </a:pPr>
          <a:endParaRPr lang="en-GB" sz="2400">
            <a:latin typeface="#9Slide07 IcielBaliho Script" pitchFamily="2" charset="-93"/>
          </a:endParaRPr>
        </a:p>
      </dgm:t>
    </dgm:pt>
    <dgm:pt modelId="{55C1724A-E5BA-4A86-9644-8B29580F7D84}">
      <dgm:prSet phldrT="[Text]" custT="1"/>
      <dgm:spPr/>
      <dgm:t>
        <a:bodyPr/>
        <a:lstStyle/>
        <a:p>
          <a:pPr>
            <a:lnSpc>
              <a:spcPct val="150000"/>
            </a:lnSpc>
          </a:pPr>
          <a:r>
            <a:rPr lang="en-GB" sz="2600" dirty="0">
              <a:latin typeface="#9Slide07 IcielBaliho Script" pitchFamily="2" charset="-93"/>
            </a:rPr>
            <a:t>X</a:t>
          </a:r>
          <a:r>
            <a:rPr lang="vi-VN" sz="2600" dirty="0">
              <a:latin typeface="#9Slide07 IcielBaliho Script" pitchFamily="2" charset="-93"/>
            </a:rPr>
            <a:t>ác định được</a:t>
          </a:r>
          <a:r>
            <a:rPr lang="en-GB" sz="2600" dirty="0">
              <a:latin typeface="#9Slide07 IcielBaliho Script" pitchFamily="2" charset="-93"/>
            </a:rPr>
            <a:t> </a:t>
          </a:r>
          <a:r>
            <a:rPr lang="en-GB" sz="2600" dirty="0" err="1">
              <a:latin typeface="#9Slide07 IcielBaliho Script" pitchFamily="2" charset="-93"/>
            </a:rPr>
            <a:t>trên</a:t>
          </a:r>
          <a:r>
            <a:rPr lang="en-GB" sz="2600" dirty="0">
              <a:latin typeface="#9Slide07 IcielBaliho Script" pitchFamily="2" charset="-93"/>
            </a:rPr>
            <a:t> </a:t>
          </a:r>
          <a:r>
            <a:rPr lang="en-GB" sz="2600" dirty="0" err="1">
              <a:latin typeface="#9Slide07 IcielBaliho Script" pitchFamily="2" charset="-93"/>
            </a:rPr>
            <a:t>bản</a:t>
          </a:r>
          <a:r>
            <a:rPr lang="en-GB" sz="2600" dirty="0">
              <a:latin typeface="#9Slide07 IcielBaliho Script" pitchFamily="2" charset="-93"/>
            </a:rPr>
            <a:t> </a:t>
          </a:r>
          <a:r>
            <a:rPr lang="en-GB" sz="2600" dirty="0" err="1">
              <a:latin typeface="#9Slide07 IcielBaliho Script" pitchFamily="2" charset="-93"/>
            </a:rPr>
            <a:t>đồ</a:t>
          </a:r>
          <a:r>
            <a:rPr lang="vi-VN" sz="2600" dirty="0">
              <a:latin typeface="#9Slide07 IcielBaliho Script" pitchFamily="2" charset="-93"/>
            </a:rPr>
            <a:t> các khu vực địa hình, một số kiểu khí hậu, sông ngòi và các loại khoáng sản chính của châu Á</a:t>
          </a:r>
          <a:endParaRPr lang="en-GB" sz="2600" dirty="0">
            <a:latin typeface="#9Slide07 IcielBaliho Script" pitchFamily="2" charset="-93"/>
          </a:endParaRPr>
        </a:p>
      </dgm:t>
    </dgm:pt>
    <dgm:pt modelId="{568BC68A-F64C-44F4-B5B4-49FA3A43AA42}" type="parTrans" cxnId="{15258AC4-247A-4DE0-BB20-CA36D8F26895}">
      <dgm:prSet/>
      <dgm:spPr/>
      <dgm:t>
        <a:bodyPr/>
        <a:lstStyle/>
        <a:p>
          <a:pPr>
            <a:lnSpc>
              <a:spcPct val="150000"/>
            </a:lnSpc>
          </a:pPr>
          <a:endParaRPr lang="en-GB" sz="2400">
            <a:latin typeface="#9Slide07 IcielBaliho Script" pitchFamily="2" charset="-93"/>
          </a:endParaRPr>
        </a:p>
      </dgm:t>
    </dgm:pt>
    <dgm:pt modelId="{6EDFF20E-068C-48CE-B800-22F7B3E15605}" type="sibTrans" cxnId="{15258AC4-247A-4DE0-BB20-CA36D8F26895}">
      <dgm:prSet/>
      <dgm:spPr/>
      <dgm:t>
        <a:bodyPr/>
        <a:lstStyle/>
        <a:p>
          <a:pPr>
            <a:lnSpc>
              <a:spcPct val="150000"/>
            </a:lnSpc>
          </a:pPr>
          <a:endParaRPr lang="en-GB" sz="2400">
            <a:latin typeface="#9Slide07 IcielBaliho Script" pitchFamily="2" charset="-93"/>
          </a:endParaRPr>
        </a:p>
      </dgm:t>
    </dgm:pt>
    <dgm:pt modelId="{EE22F5AC-F45B-48EE-BF51-ECEED43B7FE5}" type="pres">
      <dgm:prSet presAssocID="{A8EE8EED-0159-4466-851E-ABF9A17B1A74}" presName="linearFlow" presStyleCnt="0">
        <dgm:presLayoutVars>
          <dgm:dir/>
          <dgm:animLvl val="lvl"/>
          <dgm:resizeHandles val="exact"/>
        </dgm:presLayoutVars>
      </dgm:prSet>
      <dgm:spPr/>
      <dgm:t>
        <a:bodyPr/>
        <a:lstStyle/>
        <a:p>
          <a:endParaRPr lang="en-US"/>
        </a:p>
      </dgm:t>
    </dgm:pt>
    <dgm:pt modelId="{0A021B51-FE14-48A4-A526-CE1EEFC08FBE}" type="pres">
      <dgm:prSet presAssocID="{3FC3B2F0-3885-4650-9DB3-24164BB8D488}" presName="composite" presStyleCnt="0"/>
      <dgm:spPr/>
    </dgm:pt>
    <dgm:pt modelId="{76F388D3-50D5-4275-9C19-E9600B0300CF}" type="pres">
      <dgm:prSet presAssocID="{3FC3B2F0-3885-4650-9DB3-24164BB8D488}" presName="parentText" presStyleLbl="alignNode1" presStyleIdx="0" presStyleCnt="3">
        <dgm:presLayoutVars>
          <dgm:chMax val="1"/>
          <dgm:bulletEnabled val="1"/>
        </dgm:presLayoutVars>
      </dgm:prSet>
      <dgm:spPr/>
      <dgm:t>
        <a:bodyPr/>
        <a:lstStyle/>
        <a:p>
          <a:endParaRPr lang="en-US"/>
        </a:p>
      </dgm:t>
    </dgm:pt>
    <dgm:pt modelId="{278B4C21-7CBD-4F1F-BAFC-8270C14C3CD6}" type="pres">
      <dgm:prSet presAssocID="{3FC3B2F0-3885-4650-9DB3-24164BB8D488}" presName="descendantText" presStyleLbl="alignAcc1" presStyleIdx="0" presStyleCnt="3">
        <dgm:presLayoutVars>
          <dgm:bulletEnabled val="1"/>
        </dgm:presLayoutVars>
      </dgm:prSet>
      <dgm:spPr/>
      <dgm:t>
        <a:bodyPr/>
        <a:lstStyle/>
        <a:p>
          <a:endParaRPr lang="en-US"/>
        </a:p>
      </dgm:t>
    </dgm:pt>
    <dgm:pt modelId="{E826A4CA-B6E9-4784-A36F-4C912A1758D2}" type="pres">
      <dgm:prSet presAssocID="{A204F50C-527C-429D-B1E1-FFBCE7F1D92D}" presName="sp" presStyleCnt="0"/>
      <dgm:spPr/>
    </dgm:pt>
    <dgm:pt modelId="{2EE6C4DF-F1CD-4080-8BA1-141FD66704C2}" type="pres">
      <dgm:prSet presAssocID="{234FF64B-826B-4644-BED2-282E06DCB8FC}" presName="composite" presStyleCnt="0"/>
      <dgm:spPr/>
    </dgm:pt>
    <dgm:pt modelId="{8F53CC67-114E-4AC6-9325-AC95377B7A2F}" type="pres">
      <dgm:prSet presAssocID="{234FF64B-826B-4644-BED2-282E06DCB8FC}" presName="parentText" presStyleLbl="alignNode1" presStyleIdx="1" presStyleCnt="3">
        <dgm:presLayoutVars>
          <dgm:chMax val="1"/>
          <dgm:bulletEnabled val="1"/>
        </dgm:presLayoutVars>
      </dgm:prSet>
      <dgm:spPr/>
      <dgm:t>
        <a:bodyPr/>
        <a:lstStyle/>
        <a:p>
          <a:endParaRPr lang="en-US"/>
        </a:p>
      </dgm:t>
    </dgm:pt>
    <dgm:pt modelId="{F3708D6F-6EDA-4FBB-ADBA-2ACFA06F8FC6}" type="pres">
      <dgm:prSet presAssocID="{234FF64B-826B-4644-BED2-282E06DCB8FC}" presName="descendantText" presStyleLbl="alignAcc1" presStyleIdx="1" presStyleCnt="3">
        <dgm:presLayoutVars>
          <dgm:bulletEnabled val="1"/>
        </dgm:presLayoutVars>
      </dgm:prSet>
      <dgm:spPr/>
      <dgm:t>
        <a:bodyPr/>
        <a:lstStyle/>
        <a:p>
          <a:endParaRPr lang="en-US"/>
        </a:p>
      </dgm:t>
    </dgm:pt>
    <dgm:pt modelId="{DAB36199-FD75-4496-A3CF-9E7D89126905}" type="pres">
      <dgm:prSet presAssocID="{E5E91A5C-6CE5-4E8F-ADC8-04B40734D401}" presName="sp" presStyleCnt="0"/>
      <dgm:spPr/>
    </dgm:pt>
    <dgm:pt modelId="{105EF113-1168-4710-8D53-290ADF6BECAE}" type="pres">
      <dgm:prSet presAssocID="{D936E096-7A82-4346-9CC7-F1A50A446114}" presName="composite" presStyleCnt="0"/>
      <dgm:spPr/>
    </dgm:pt>
    <dgm:pt modelId="{D6110787-6C5E-4BFE-84CE-3AB597776DCA}" type="pres">
      <dgm:prSet presAssocID="{D936E096-7A82-4346-9CC7-F1A50A446114}" presName="parentText" presStyleLbl="alignNode1" presStyleIdx="2" presStyleCnt="3">
        <dgm:presLayoutVars>
          <dgm:chMax val="1"/>
          <dgm:bulletEnabled val="1"/>
        </dgm:presLayoutVars>
      </dgm:prSet>
      <dgm:spPr/>
      <dgm:t>
        <a:bodyPr/>
        <a:lstStyle/>
        <a:p>
          <a:endParaRPr lang="en-US"/>
        </a:p>
      </dgm:t>
    </dgm:pt>
    <dgm:pt modelId="{FD87E153-652A-4E62-80F8-93B43321621C}" type="pres">
      <dgm:prSet presAssocID="{D936E096-7A82-4346-9CC7-F1A50A446114}" presName="descendantText" presStyleLbl="alignAcc1" presStyleIdx="2" presStyleCnt="3">
        <dgm:presLayoutVars>
          <dgm:bulletEnabled val="1"/>
        </dgm:presLayoutVars>
      </dgm:prSet>
      <dgm:spPr/>
      <dgm:t>
        <a:bodyPr/>
        <a:lstStyle/>
        <a:p>
          <a:endParaRPr lang="en-US"/>
        </a:p>
      </dgm:t>
    </dgm:pt>
  </dgm:ptLst>
  <dgm:cxnLst>
    <dgm:cxn modelId="{167C5CA9-740A-400C-9B40-F7E1C18E1AAD}" srcId="{3FC3B2F0-3885-4650-9DB3-24164BB8D488}" destId="{6BCD8E82-5464-4E55-A283-D18B5914905C}" srcOrd="0" destOrd="0" parTransId="{80D96148-7397-4965-9BD2-3D6762EE3E9E}" sibTransId="{716C9D99-9AE2-4060-BAAD-F20C2A39F22F}"/>
    <dgm:cxn modelId="{7B832C7D-7FA8-4D6D-885D-578876E029DB}" srcId="{A8EE8EED-0159-4466-851E-ABF9A17B1A74}" destId="{3FC3B2F0-3885-4650-9DB3-24164BB8D488}" srcOrd="0" destOrd="0" parTransId="{16800BD6-9CD7-4876-8F57-989F17311427}" sibTransId="{A204F50C-527C-429D-B1E1-FFBCE7F1D92D}"/>
    <dgm:cxn modelId="{32BF3ABD-2E05-40B3-8CAD-C6F24A8A16BC}" type="presOf" srcId="{176DB659-3B9B-4122-A463-C01A304BA9B0}" destId="{F3708D6F-6EDA-4FBB-ADBA-2ACFA06F8FC6}" srcOrd="0" destOrd="0" presId="urn:microsoft.com/office/officeart/2005/8/layout/chevron2"/>
    <dgm:cxn modelId="{E1D2841F-C360-4CDC-B13D-D19D737D36B2}" type="presOf" srcId="{6BCD8E82-5464-4E55-A283-D18B5914905C}" destId="{278B4C21-7CBD-4F1F-BAFC-8270C14C3CD6}" srcOrd="0" destOrd="0" presId="urn:microsoft.com/office/officeart/2005/8/layout/chevron2"/>
    <dgm:cxn modelId="{D0F447FB-7DDB-4A1D-B418-0DC63C3D14BE}" type="presOf" srcId="{234FF64B-826B-4644-BED2-282E06DCB8FC}" destId="{8F53CC67-114E-4AC6-9325-AC95377B7A2F}" srcOrd="0" destOrd="0" presId="urn:microsoft.com/office/officeart/2005/8/layout/chevron2"/>
    <dgm:cxn modelId="{49E7169F-C5EA-4DC7-B1AA-6ECBCCBD311C}" type="presOf" srcId="{55C1724A-E5BA-4A86-9644-8B29580F7D84}" destId="{FD87E153-652A-4E62-80F8-93B43321621C}" srcOrd="0" destOrd="0" presId="urn:microsoft.com/office/officeart/2005/8/layout/chevron2"/>
    <dgm:cxn modelId="{15258AC4-247A-4DE0-BB20-CA36D8F26895}" srcId="{D936E096-7A82-4346-9CC7-F1A50A446114}" destId="{55C1724A-E5BA-4A86-9644-8B29580F7D84}" srcOrd="0" destOrd="0" parTransId="{568BC68A-F64C-44F4-B5B4-49FA3A43AA42}" sibTransId="{6EDFF20E-068C-48CE-B800-22F7B3E15605}"/>
    <dgm:cxn modelId="{8CFDC86C-26A5-4A81-ADD3-8F085217D143}" srcId="{A8EE8EED-0159-4466-851E-ABF9A17B1A74}" destId="{234FF64B-826B-4644-BED2-282E06DCB8FC}" srcOrd="1" destOrd="0" parTransId="{591407D4-583D-45CF-B151-4D5B85CBD7F6}" sibTransId="{E5E91A5C-6CE5-4E8F-ADC8-04B40734D401}"/>
    <dgm:cxn modelId="{E390FE67-7B2A-49CE-B8BB-74AB8CD901D6}" srcId="{A8EE8EED-0159-4466-851E-ABF9A17B1A74}" destId="{D936E096-7A82-4346-9CC7-F1A50A446114}" srcOrd="2" destOrd="0" parTransId="{ABBCF73D-46A9-4A6B-A68B-EF6BDA8E33E7}" sibTransId="{FD0EBFEE-CBBF-4353-91F9-E83EE3D2BC93}"/>
    <dgm:cxn modelId="{DAF01BB8-DE18-423E-BCE5-FE0C7A36A094}" type="presOf" srcId="{A8EE8EED-0159-4466-851E-ABF9A17B1A74}" destId="{EE22F5AC-F45B-48EE-BF51-ECEED43B7FE5}" srcOrd="0" destOrd="0" presId="urn:microsoft.com/office/officeart/2005/8/layout/chevron2"/>
    <dgm:cxn modelId="{2F7051D3-EACA-4C8E-90C1-925B411B8892}" srcId="{234FF64B-826B-4644-BED2-282E06DCB8FC}" destId="{176DB659-3B9B-4122-A463-C01A304BA9B0}" srcOrd="0" destOrd="0" parTransId="{CEB2121B-2B7C-4967-865A-66E25101F59F}" sibTransId="{22B19D24-3CA3-46DF-902C-2E323FFB35A5}"/>
    <dgm:cxn modelId="{5CAB1C0F-0643-4944-9158-8A6DF465C099}" type="presOf" srcId="{D936E096-7A82-4346-9CC7-F1A50A446114}" destId="{D6110787-6C5E-4BFE-84CE-3AB597776DCA}" srcOrd="0" destOrd="0" presId="urn:microsoft.com/office/officeart/2005/8/layout/chevron2"/>
    <dgm:cxn modelId="{E8BDFE10-B607-4695-BDF5-49173A58B2BD}" type="presOf" srcId="{3FC3B2F0-3885-4650-9DB3-24164BB8D488}" destId="{76F388D3-50D5-4275-9C19-E9600B0300CF}" srcOrd="0" destOrd="0" presId="urn:microsoft.com/office/officeart/2005/8/layout/chevron2"/>
    <dgm:cxn modelId="{78AA6792-AB43-4086-B260-13B0C4E82AB5}" type="presParOf" srcId="{EE22F5AC-F45B-48EE-BF51-ECEED43B7FE5}" destId="{0A021B51-FE14-48A4-A526-CE1EEFC08FBE}" srcOrd="0" destOrd="0" presId="urn:microsoft.com/office/officeart/2005/8/layout/chevron2"/>
    <dgm:cxn modelId="{39FF4309-C72A-42D0-A816-63607A5047D5}" type="presParOf" srcId="{0A021B51-FE14-48A4-A526-CE1EEFC08FBE}" destId="{76F388D3-50D5-4275-9C19-E9600B0300CF}" srcOrd="0" destOrd="0" presId="urn:microsoft.com/office/officeart/2005/8/layout/chevron2"/>
    <dgm:cxn modelId="{F032A35B-A072-44C8-9EBA-9CBE7CC07772}" type="presParOf" srcId="{0A021B51-FE14-48A4-A526-CE1EEFC08FBE}" destId="{278B4C21-7CBD-4F1F-BAFC-8270C14C3CD6}" srcOrd="1" destOrd="0" presId="urn:microsoft.com/office/officeart/2005/8/layout/chevron2"/>
    <dgm:cxn modelId="{231E9629-5E26-4BEF-9640-B860AFB9115E}" type="presParOf" srcId="{EE22F5AC-F45B-48EE-BF51-ECEED43B7FE5}" destId="{E826A4CA-B6E9-4784-A36F-4C912A1758D2}" srcOrd="1" destOrd="0" presId="urn:microsoft.com/office/officeart/2005/8/layout/chevron2"/>
    <dgm:cxn modelId="{6ED70508-1A24-4608-AE3C-DA9C1CC71C4C}" type="presParOf" srcId="{EE22F5AC-F45B-48EE-BF51-ECEED43B7FE5}" destId="{2EE6C4DF-F1CD-4080-8BA1-141FD66704C2}" srcOrd="2" destOrd="0" presId="urn:microsoft.com/office/officeart/2005/8/layout/chevron2"/>
    <dgm:cxn modelId="{A01C1BFC-4D72-4A4F-B032-F05BBEC1F558}" type="presParOf" srcId="{2EE6C4DF-F1CD-4080-8BA1-141FD66704C2}" destId="{8F53CC67-114E-4AC6-9325-AC95377B7A2F}" srcOrd="0" destOrd="0" presId="urn:microsoft.com/office/officeart/2005/8/layout/chevron2"/>
    <dgm:cxn modelId="{E0184B5D-5EA0-4C22-80C0-6326719E6BE0}" type="presParOf" srcId="{2EE6C4DF-F1CD-4080-8BA1-141FD66704C2}" destId="{F3708D6F-6EDA-4FBB-ADBA-2ACFA06F8FC6}" srcOrd="1" destOrd="0" presId="urn:microsoft.com/office/officeart/2005/8/layout/chevron2"/>
    <dgm:cxn modelId="{3C763FF9-213D-4E15-946B-00DB107D77A6}" type="presParOf" srcId="{EE22F5AC-F45B-48EE-BF51-ECEED43B7FE5}" destId="{DAB36199-FD75-4496-A3CF-9E7D89126905}" srcOrd="3" destOrd="0" presId="urn:microsoft.com/office/officeart/2005/8/layout/chevron2"/>
    <dgm:cxn modelId="{1BC828A4-CA12-41A8-A64B-2FAE06E403F9}" type="presParOf" srcId="{EE22F5AC-F45B-48EE-BF51-ECEED43B7FE5}" destId="{105EF113-1168-4710-8D53-290ADF6BECAE}" srcOrd="4" destOrd="0" presId="urn:microsoft.com/office/officeart/2005/8/layout/chevron2"/>
    <dgm:cxn modelId="{65F07C28-B510-4CEC-AA68-2AF42D4D8722}" type="presParOf" srcId="{105EF113-1168-4710-8D53-290ADF6BECAE}" destId="{D6110787-6C5E-4BFE-84CE-3AB597776DCA}" srcOrd="0" destOrd="0" presId="urn:microsoft.com/office/officeart/2005/8/layout/chevron2"/>
    <dgm:cxn modelId="{A94219F8-E685-4806-B0DA-879A3FF21AE8}" type="presParOf" srcId="{105EF113-1168-4710-8D53-290ADF6BECAE}" destId="{FD87E153-652A-4E62-80F8-93B43321621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66E908-F512-400C-BC6E-16758F30A4A8}" type="doc">
      <dgm:prSet loTypeId="urn:microsoft.com/office/officeart/2005/8/layout/gear1" loCatId="process" qsTypeId="urn:microsoft.com/office/officeart/2005/8/quickstyle/simple1" qsCatId="simple" csTypeId="urn:microsoft.com/office/officeart/2005/8/colors/colorful4" csCatId="colorful" phldr="1"/>
      <dgm:spPr/>
    </dgm:pt>
    <dgm:pt modelId="{DF754E1B-8376-4787-9DB4-C459889FD684}">
      <dgm:prSet phldrT="[Text]" custT="1"/>
      <dgm:spPr/>
      <dgm:t>
        <a:bodyPr/>
        <a:lstStyle/>
        <a:p>
          <a:r>
            <a:rPr lang="en-GB" sz="2200" dirty="0" err="1">
              <a:solidFill>
                <a:schemeClr val="tx1"/>
              </a:solidFill>
              <a:latin typeface="#9Slide07 IcielBaliho Script" pitchFamily="2" charset="-93"/>
            </a:rPr>
            <a:t>Núi</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cao</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nguyên</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sơn</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nguyên</a:t>
          </a:r>
          <a:endParaRPr lang="en-GB" sz="2200" dirty="0">
            <a:solidFill>
              <a:schemeClr val="tx1"/>
            </a:solidFill>
            <a:latin typeface="#9Slide07 IcielBaliho Script" pitchFamily="2" charset="-93"/>
          </a:endParaRPr>
        </a:p>
      </dgm:t>
    </dgm:pt>
    <dgm:pt modelId="{289E8D78-2723-4996-ABC1-78FD5350A4B0}" type="parTrans" cxnId="{41567634-DBE4-4ED0-8294-E6A244EA82B4}">
      <dgm:prSet/>
      <dgm:spPr/>
      <dgm:t>
        <a:bodyPr/>
        <a:lstStyle/>
        <a:p>
          <a:endParaRPr lang="en-GB" sz="2200">
            <a:solidFill>
              <a:schemeClr val="tx1"/>
            </a:solidFill>
            <a:latin typeface="#9Slide07 IcielBaliho Script" pitchFamily="2" charset="-93"/>
          </a:endParaRPr>
        </a:p>
      </dgm:t>
    </dgm:pt>
    <dgm:pt modelId="{8F0A3351-3236-4C5E-BDEB-0573B5698271}" type="sibTrans" cxnId="{41567634-DBE4-4ED0-8294-E6A244EA82B4}">
      <dgm:prSet/>
      <dgm:spPr/>
      <dgm:t>
        <a:bodyPr/>
        <a:lstStyle/>
        <a:p>
          <a:endParaRPr lang="en-GB" sz="2200">
            <a:solidFill>
              <a:schemeClr val="tx1"/>
            </a:solidFill>
            <a:latin typeface="#9Slide07 IcielBaliho Script" pitchFamily="2" charset="-93"/>
          </a:endParaRPr>
        </a:p>
      </dgm:t>
    </dgm:pt>
    <dgm:pt modelId="{0CF97BF2-54A4-48D2-A42D-AC52DAB19E23}">
      <dgm:prSet phldrT="[Text]" custT="1"/>
      <dgm:spPr>
        <a:solidFill>
          <a:srgbClr val="92D050"/>
        </a:solidFill>
      </dgm:spPr>
      <dgm:t>
        <a:bodyPr/>
        <a:lstStyle/>
        <a:p>
          <a:r>
            <a:rPr lang="en-GB" sz="2200" dirty="0" err="1">
              <a:solidFill>
                <a:schemeClr val="tx1"/>
              </a:solidFill>
              <a:latin typeface="#9Slide07 IcielBaliho Script" pitchFamily="2" charset="-93"/>
            </a:rPr>
            <a:t>Đồng</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bằng</a:t>
          </a:r>
          <a:endParaRPr lang="en-GB" sz="2200" dirty="0">
            <a:solidFill>
              <a:schemeClr val="tx1"/>
            </a:solidFill>
            <a:latin typeface="#9Slide07 IcielBaliho Script" pitchFamily="2" charset="-93"/>
          </a:endParaRPr>
        </a:p>
      </dgm:t>
    </dgm:pt>
    <dgm:pt modelId="{7B7C1455-086B-4ACE-9A2A-DF433A39AB17}" type="parTrans" cxnId="{3E5BA3AB-8BAD-4345-B401-1E699C4D2727}">
      <dgm:prSet/>
      <dgm:spPr/>
      <dgm:t>
        <a:bodyPr/>
        <a:lstStyle/>
        <a:p>
          <a:endParaRPr lang="en-GB" sz="2200">
            <a:solidFill>
              <a:schemeClr val="tx1"/>
            </a:solidFill>
            <a:latin typeface="#9Slide07 IcielBaliho Script" pitchFamily="2" charset="-93"/>
          </a:endParaRPr>
        </a:p>
      </dgm:t>
    </dgm:pt>
    <dgm:pt modelId="{042A25FE-4D8C-4FFB-AA57-7F6D5FDB3BFF}" type="sibTrans" cxnId="{3E5BA3AB-8BAD-4345-B401-1E699C4D2727}">
      <dgm:prSet/>
      <dgm:spPr/>
      <dgm:t>
        <a:bodyPr/>
        <a:lstStyle/>
        <a:p>
          <a:endParaRPr lang="en-GB" sz="2200">
            <a:solidFill>
              <a:schemeClr val="tx1"/>
            </a:solidFill>
            <a:latin typeface="#9Slide07 IcielBaliho Script" pitchFamily="2" charset="-93"/>
          </a:endParaRPr>
        </a:p>
      </dgm:t>
    </dgm:pt>
    <dgm:pt modelId="{D607AEE3-7634-460E-88F9-BBB5EF0DB1BF}">
      <dgm:prSet phldrT="[Text]" custT="1"/>
      <dgm:spPr>
        <a:solidFill>
          <a:schemeClr val="accent5">
            <a:lumMod val="40000"/>
            <a:lumOff val="60000"/>
          </a:schemeClr>
        </a:solidFill>
      </dgm:spPr>
      <dgm:t>
        <a:bodyPr/>
        <a:lstStyle/>
        <a:p>
          <a:r>
            <a:rPr lang="en-GB" sz="2200" dirty="0">
              <a:solidFill>
                <a:schemeClr val="tx1"/>
              </a:solidFill>
              <a:latin typeface="#9Slide07 IcielBaliho Script" pitchFamily="2" charset="-93"/>
            </a:rPr>
            <a:t>Ven </a:t>
          </a:r>
          <a:r>
            <a:rPr lang="en-GB" sz="2200" dirty="0" err="1">
              <a:solidFill>
                <a:schemeClr val="tx1"/>
              </a:solidFill>
              <a:latin typeface="#9Slide07 IcielBaliho Script" pitchFamily="2" charset="-93"/>
            </a:rPr>
            <a:t>biển</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và</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hải</a:t>
          </a:r>
          <a:r>
            <a:rPr lang="en-GB" sz="2200" dirty="0">
              <a:solidFill>
                <a:schemeClr val="tx1"/>
              </a:solidFill>
              <a:latin typeface="#9Slide07 IcielBaliho Script" pitchFamily="2" charset="-93"/>
            </a:rPr>
            <a:t> </a:t>
          </a:r>
          <a:r>
            <a:rPr lang="en-GB" sz="2200" dirty="0" err="1">
              <a:solidFill>
                <a:schemeClr val="tx1"/>
              </a:solidFill>
              <a:latin typeface="#9Slide07 IcielBaliho Script" pitchFamily="2" charset="-93"/>
            </a:rPr>
            <a:t>đảo</a:t>
          </a:r>
          <a:endParaRPr lang="en-GB" sz="2200" dirty="0">
            <a:solidFill>
              <a:schemeClr val="tx1"/>
            </a:solidFill>
            <a:latin typeface="#9Slide07 IcielBaliho Script" pitchFamily="2" charset="-93"/>
          </a:endParaRPr>
        </a:p>
      </dgm:t>
    </dgm:pt>
    <dgm:pt modelId="{7D735F5E-DA6C-4E0A-928C-A59DD2B8F6C6}" type="parTrans" cxnId="{5E39A009-3449-4CCA-AEC2-7E1F92109CEA}">
      <dgm:prSet/>
      <dgm:spPr/>
      <dgm:t>
        <a:bodyPr/>
        <a:lstStyle/>
        <a:p>
          <a:endParaRPr lang="en-GB" sz="2200">
            <a:solidFill>
              <a:schemeClr val="tx1"/>
            </a:solidFill>
            <a:latin typeface="#9Slide07 IcielBaliho Script" pitchFamily="2" charset="-93"/>
          </a:endParaRPr>
        </a:p>
      </dgm:t>
    </dgm:pt>
    <dgm:pt modelId="{69B67431-91A8-4DDE-A0FB-7318A1D09461}" type="sibTrans" cxnId="{5E39A009-3449-4CCA-AEC2-7E1F92109CEA}">
      <dgm:prSet/>
      <dgm:spPr/>
      <dgm:t>
        <a:bodyPr/>
        <a:lstStyle/>
        <a:p>
          <a:endParaRPr lang="en-GB" sz="2200">
            <a:solidFill>
              <a:schemeClr val="tx1"/>
            </a:solidFill>
            <a:latin typeface="#9Slide07 IcielBaliho Script" pitchFamily="2" charset="-93"/>
          </a:endParaRPr>
        </a:p>
      </dgm:t>
    </dgm:pt>
    <dgm:pt modelId="{1FC42FE3-6CCD-4D28-A625-D00EA606C2A7}" type="pres">
      <dgm:prSet presAssocID="{9B66E908-F512-400C-BC6E-16758F30A4A8}" presName="composite" presStyleCnt="0">
        <dgm:presLayoutVars>
          <dgm:chMax val="3"/>
          <dgm:animLvl val="lvl"/>
          <dgm:resizeHandles val="exact"/>
        </dgm:presLayoutVars>
      </dgm:prSet>
      <dgm:spPr/>
    </dgm:pt>
    <dgm:pt modelId="{01883A04-E3D7-4CBF-A70B-80E935745D85}" type="pres">
      <dgm:prSet presAssocID="{DF754E1B-8376-4787-9DB4-C459889FD684}" presName="gear1" presStyleLbl="node1" presStyleIdx="0" presStyleCnt="3" custLinFactNeighborX="-3717" custLinFactNeighborY="-2019">
        <dgm:presLayoutVars>
          <dgm:chMax val="1"/>
          <dgm:bulletEnabled val="1"/>
        </dgm:presLayoutVars>
      </dgm:prSet>
      <dgm:spPr/>
      <dgm:t>
        <a:bodyPr/>
        <a:lstStyle/>
        <a:p>
          <a:endParaRPr lang="en-US"/>
        </a:p>
      </dgm:t>
    </dgm:pt>
    <dgm:pt modelId="{C5EC28A3-0A37-465A-A97A-501D92B2B557}" type="pres">
      <dgm:prSet presAssocID="{DF754E1B-8376-4787-9DB4-C459889FD684}" presName="gear1srcNode" presStyleLbl="node1" presStyleIdx="0" presStyleCnt="3"/>
      <dgm:spPr/>
      <dgm:t>
        <a:bodyPr/>
        <a:lstStyle/>
        <a:p>
          <a:endParaRPr lang="en-US"/>
        </a:p>
      </dgm:t>
    </dgm:pt>
    <dgm:pt modelId="{23C857FF-0707-4B8D-905C-6368D36D22F1}" type="pres">
      <dgm:prSet presAssocID="{DF754E1B-8376-4787-9DB4-C459889FD684}" presName="gear1dstNode" presStyleLbl="node1" presStyleIdx="0" presStyleCnt="3"/>
      <dgm:spPr/>
      <dgm:t>
        <a:bodyPr/>
        <a:lstStyle/>
        <a:p>
          <a:endParaRPr lang="en-US"/>
        </a:p>
      </dgm:t>
    </dgm:pt>
    <dgm:pt modelId="{587E94A0-4000-43D5-884B-F5EF8F8A4629}" type="pres">
      <dgm:prSet presAssocID="{0CF97BF2-54A4-48D2-A42D-AC52DAB19E23}" presName="gear2" presStyleLbl="node1" presStyleIdx="1" presStyleCnt="3">
        <dgm:presLayoutVars>
          <dgm:chMax val="1"/>
          <dgm:bulletEnabled val="1"/>
        </dgm:presLayoutVars>
      </dgm:prSet>
      <dgm:spPr/>
      <dgm:t>
        <a:bodyPr/>
        <a:lstStyle/>
        <a:p>
          <a:endParaRPr lang="en-US"/>
        </a:p>
      </dgm:t>
    </dgm:pt>
    <dgm:pt modelId="{96702C2F-9C79-459C-8F31-D7DB5A218DA3}" type="pres">
      <dgm:prSet presAssocID="{0CF97BF2-54A4-48D2-A42D-AC52DAB19E23}" presName="gear2srcNode" presStyleLbl="node1" presStyleIdx="1" presStyleCnt="3"/>
      <dgm:spPr/>
      <dgm:t>
        <a:bodyPr/>
        <a:lstStyle/>
        <a:p>
          <a:endParaRPr lang="en-US"/>
        </a:p>
      </dgm:t>
    </dgm:pt>
    <dgm:pt modelId="{09B62676-929C-48E3-AB2F-1818BB7B9A00}" type="pres">
      <dgm:prSet presAssocID="{0CF97BF2-54A4-48D2-A42D-AC52DAB19E23}" presName="gear2dstNode" presStyleLbl="node1" presStyleIdx="1" presStyleCnt="3"/>
      <dgm:spPr/>
      <dgm:t>
        <a:bodyPr/>
        <a:lstStyle/>
        <a:p>
          <a:endParaRPr lang="en-US"/>
        </a:p>
      </dgm:t>
    </dgm:pt>
    <dgm:pt modelId="{E5495798-0DEB-4243-B879-F93FCBEFDA0B}" type="pres">
      <dgm:prSet presAssocID="{D607AEE3-7634-460E-88F9-BBB5EF0DB1BF}" presName="gear3" presStyleLbl="node1" presStyleIdx="2" presStyleCnt="3"/>
      <dgm:spPr/>
      <dgm:t>
        <a:bodyPr/>
        <a:lstStyle/>
        <a:p>
          <a:endParaRPr lang="en-US"/>
        </a:p>
      </dgm:t>
    </dgm:pt>
    <dgm:pt modelId="{B833B4E5-6EB4-46FA-9F9C-F94FCFC5ABE5}" type="pres">
      <dgm:prSet presAssocID="{D607AEE3-7634-460E-88F9-BBB5EF0DB1BF}" presName="gear3tx" presStyleLbl="node1" presStyleIdx="2" presStyleCnt="3">
        <dgm:presLayoutVars>
          <dgm:chMax val="1"/>
          <dgm:bulletEnabled val="1"/>
        </dgm:presLayoutVars>
      </dgm:prSet>
      <dgm:spPr/>
      <dgm:t>
        <a:bodyPr/>
        <a:lstStyle/>
        <a:p>
          <a:endParaRPr lang="en-US"/>
        </a:p>
      </dgm:t>
    </dgm:pt>
    <dgm:pt modelId="{EBC42483-A100-44E2-82FD-5805E0D54111}" type="pres">
      <dgm:prSet presAssocID="{D607AEE3-7634-460E-88F9-BBB5EF0DB1BF}" presName="gear3srcNode" presStyleLbl="node1" presStyleIdx="2" presStyleCnt="3"/>
      <dgm:spPr/>
      <dgm:t>
        <a:bodyPr/>
        <a:lstStyle/>
        <a:p>
          <a:endParaRPr lang="en-US"/>
        </a:p>
      </dgm:t>
    </dgm:pt>
    <dgm:pt modelId="{C4DF134F-597E-48CA-8265-13AEBD27B61B}" type="pres">
      <dgm:prSet presAssocID="{D607AEE3-7634-460E-88F9-BBB5EF0DB1BF}" presName="gear3dstNode" presStyleLbl="node1" presStyleIdx="2" presStyleCnt="3"/>
      <dgm:spPr/>
      <dgm:t>
        <a:bodyPr/>
        <a:lstStyle/>
        <a:p>
          <a:endParaRPr lang="en-US"/>
        </a:p>
      </dgm:t>
    </dgm:pt>
    <dgm:pt modelId="{08C78603-D2A2-4B86-A4D4-DD74C81F1722}" type="pres">
      <dgm:prSet presAssocID="{8F0A3351-3236-4C5E-BDEB-0573B5698271}" presName="connector1" presStyleLbl="sibTrans2D1" presStyleIdx="0" presStyleCnt="3" custLinFactNeighborX="-9453" custLinFactNeighborY="-3078"/>
      <dgm:spPr/>
      <dgm:t>
        <a:bodyPr/>
        <a:lstStyle/>
        <a:p>
          <a:endParaRPr lang="en-US"/>
        </a:p>
      </dgm:t>
    </dgm:pt>
    <dgm:pt modelId="{E43825C5-308F-478F-A4FA-C8BD43DFA5D8}" type="pres">
      <dgm:prSet presAssocID="{042A25FE-4D8C-4FFB-AA57-7F6D5FDB3BFF}" presName="connector2" presStyleLbl="sibTrans2D1" presStyleIdx="1" presStyleCnt="3"/>
      <dgm:spPr/>
      <dgm:t>
        <a:bodyPr/>
        <a:lstStyle/>
        <a:p>
          <a:endParaRPr lang="en-US"/>
        </a:p>
      </dgm:t>
    </dgm:pt>
    <dgm:pt modelId="{DB00E519-C04E-468D-91C7-F4CEDF3CD5B3}" type="pres">
      <dgm:prSet presAssocID="{69B67431-91A8-4DDE-A0FB-7318A1D09461}" presName="connector3" presStyleLbl="sibTrans2D1" presStyleIdx="2" presStyleCnt="3"/>
      <dgm:spPr/>
      <dgm:t>
        <a:bodyPr/>
        <a:lstStyle/>
        <a:p>
          <a:endParaRPr lang="en-US"/>
        </a:p>
      </dgm:t>
    </dgm:pt>
  </dgm:ptLst>
  <dgm:cxnLst>
    <dgm:cxn modelId="{DD886B45-F5D0-4E71-B16D-59D746AC9CCD}" type="presOf" srcId="{D607AEE3-7634-460E-88F9-BBB5EF0DB1BF}" destId="{E5495798-0DEB-4243-B879-F93FCBEFDA0B}" srcOrd="0" destOrd="0" presId="urn:microsoft.com/office/officeart/2005/8/layout/gear1"/>
    <dgm:cxn modelId="{3E5BA3AB-8BAD-4345-B401-1E699C4D2727}" srcId="{9B66E908-F512-400C-BC6E-16758F30A4A8}" destId="{0CF97BF2-54A4-48D2-A42D-AC52DAB19E23}" srcOrd="1" destOrd="0" parTransId="{7B7C1455-086B-4ACE-9A2A-DF433A39AB17}" sibTransId="{042A25FE-4D8C-4FFB-AA57-7F6D5FDB3BFF}"/>
    <dgm:cxn modelId="{68F3F239-E257-439B-8EF8-839D6EC9443B}" type="presOf" srcId="{D607AEE3-7634-460E-88F9-BBB5EF0DB1BF}" destId="{B833B4E5-6EB4-46FA-9F9C-F94FCFC5ABE5}" srcOrd="1" destOrd="0" presId="urn:microsoft.com/office/officeart/2005/8/layout/gear1"/>
    <dgm:cxn modelId="{0F9FDF75-AB6E-4B5C-87DF-6A9053124180}" type="presOf" srcId="{0CF97BF2-54A4-48D2-A42D-AC52DAB19E23}" destId="{09B62676-929C-48E3-AB2F-1818BB7B9A00}" srcOrd="2" destOrd="0" presId="urn:microsoft.com/office/officeart/2005/8/layout/gear1"/>
    <dgm:cxn modelId="{89BAC31A-9DD7-47D5-B20C-0A678B0582BA}" type="presOf" srcId="{D607AEE3-7634-460E-88F9-BBB5EF0DB1BF}" destId="{EBC42483-A100-44E2-82FD-5805E0D54111}" srcOrd="2" destOrd="0" presId="urn:microsoft.com/office/officeart/2005/8/layout/gear1"/>
    <dgm:cxn modelId="{CCD80FA9-81A6-4BB8-8BF5-449F57F5F2A4}" type="presOf" srcId="{0CF97BF2-54A4-48D2-A42D-AC52DAB19E23}" destId="{587E94A0-4000-43D5-884B-F5EF8F8A4629}" srcOrd="0" destOrd="0" presId="urn:microsoft.com/office/officeart/2005/8/layout/gear1"/>
    <dgm:cxn modelId="{0BE83CF3-74F5-4D71-ACBC-04B332F1D948}" type="presOf" srcId="{0CF97BF2-54A4-48D2-A42D-AC52DAB19E23}" destId="{96702C2F-9C79-459C-8F31-D7DB5A218DA3}" srcOrd="1" destOrd="0" presId="urn:microsoft.com/office/officeart/2005/8/layout/gear1"/>
    <dgm:cxn modelId="{2CF23518-BA19-40A1-8048-25079944BB8E}" type="presOf" srcId="{9B66E908-F512-400C-BC6E-16758F30A4A8}" destId="{1FC42FE3-6CCD-4D28-A625-D00EA606C2A7}" srcOrd="0" destOrd="0" presId="urn:microsoft.com/office/officeart/2005/8/layout/gear1"/>
    <dgm:cxn modelId="{5E39A009-3449-4CCA-AEC2-7E1F92109CEA}" srcId="{9B66E908-F512-400C-BC6E-16758F30A4A8}" destId="{D607AEE3-7634-460E-88F9-BBB5EF0DB1BF}" srcOrd="2" destOrd="0" parTransId="{7D735F5E-DA6C-4E0A-928C-A59DD2B8F6C6}" sibTransId="{69B67431-91A8-4DDE-A0FB-7318A1D09461}"/>
    <dgm:cxn modelId="{41567634-DBE4-4ED0-8294-E6A244EA82B4}" srcId="{9B66E908-F512-400C-BC6E-16758F30A4A8}" destId="{DF754E1B-8376-4787-9DB4-C459889FD684}" srcOrd="0" destOrd="0" parTransId="{289E8D78-2723-4996-ABC1-78FD5350A4B0}" sibTransId="{8F0A3351-3236-4C5E-BDEB-0573B5698271}"/>
    <dgm:cxn modelId="{1A3FAC73-CA65-48A6-BF69-C399C0C69D4F}" type="presOf" srcId="{DF754E1B-8376-4787-9DB4-C459889FD684}" destId="{01883A04-E3D7-4CBF-A70B-80E935745D85}" srcOrd="0" destOrd="0" presId="urn:microsoft.com/office/officeart/2005/8/layout/gear1"/>
    <dgm:cxn modelId="{3BAA1984-7ACC-47B9-A64B-6182D04306F1}" type="presOf" srcId="{042A25FE-4D8C-4FFB-AA57-7F6D5FDB3BFF}" destId="{E43825C5-308F-478F-A4FA-C8BD43DFA5D8}" srcOrd="0" destOrd="0" presId="urn:microsoft.com/office/officeart/2005/8/layout/gear1"/>
    <dgm:cxn modelId="{BCFE331A-6860-4348-A30D-CEB36B6F11F8}" type="presOf" srcId="{DF754E1B-8376-4787-9DB4-C459889FD684}" destId="{C5EC28A3-0A37-465A-A97A-501D92B2B557}" srcOrd="1" destOrd="0" presId="urn:microsoft.com/office/officeart/2005/8/layout/gear1"/>
    <dgm:cxn modelId="{1A1376EC-2DA7-4943-AA9B-7404249E5A53}" type="presOf" srcId="{8F0A3351-3236-4C5E-BDEB-0573B5698271}" destId="{08C78603-D2A2-4B86-A4D4-DD74C81F1722}" srcOrd="0" destOrd="0" presId="urn:microsoft.com/office/officeart/2005/8/layout/gear1"/>
    <dgm:cxn modelId="{6A2A7432-73EF-427F-A7AE-CB56A6EF15F2}" type="presOf" srcId="{69B67431-91A8-4DDE-A0FB-7318A1D09461}" destId="{DB00E519-C04E-468D-91C7-F4CEDF3CD5B3}" srcOrd="0" destOrd="0" presId="urn:microsoft.com/office/officeart/2005/8/layout/gear1"/>
    <dgm:cxn modelId="{32ECC81B-A882-48C0-A364-E23919E36207}" type="presOf" srcId="{D607AEE3-7634-460E-88F9-BBB5EF0DB1BF}" destId="{C4DF134F-597E-48CA-8265-13AEBD27B61B}" srcOrd="3" destOrd="0" presId="urn:microsoft.com/office/officeart/2005/8/layout/gear1"/>
    <dgm:cxn modelId="{7CA06800-BAEF-4A58-A9E4-F718DFA9AC0B}" type="presOf" srcId="{DF754E1B-8376-4787-9DB4-C459889FD684}" destId="{23C857FF-0707-4B8D-905C-6368D36D22F1}" srcOrd="2" destOrd="0" presId="urn:microsoft.com/office/officeart/2005/8/layout/gear1"/>
    <dgm:cxn modelId="{93C52822-DA8A-41DB-9E59-C0AA603BF057}" type="presParOf" srcId="{1FC42FE3-6CCD-4D28-A625-D00EA606C2A7}" destId="{01883A04-E3D7-4CBF-A70B-80E935745D85}" srcOrd="0" destOrd="0" presId="urn:microsoft.com/office/officeart/2005/8/layout/gear1"/>
    <dgm:cxn modelId="{2B88256E-44C0-4511-BFF5-BE36CBAED340}" type="presParOf" srcId="{1FC42FE3-6CCD-4D28-A625-D00EA606C2A7}" destId="{C5EC28A3-0A37-465A-A97A-501D92B2B557}" srcOrd="1" destOrd="0" presId="urn:microsoft.com/office/officeart/2005/8/layout/gear1"/>
    <dgm:cxn modelId="{08F67BBF-DAD7-4107-9C7D-35B6954B3BDD}" type="presParOf" srcId="{1FC42FE3-6CCD-4D28-A625-D00EA606C2A7}" destId="{23C857FF-0707-4B8D-905C-6368D36D22F1}" srcOrd="2" destOrd="0" presId="urn:microsoft.com/office/officeart/2005/8/layout/gear1"/>
    <dgm:cxn modelId="{C96B92A8-61BF-4EC4-885B-BE48EC5B2808}" type="presParOf" srcId="{1FC42FE3-6CCD-4D28-A625-D00EA606C2A7}" destId="{587E94A0-4000-43D5-884B-F5EF8F8A4629}" srcOrd="3" destOrd="0" presId="urn:microsoft.com/office/officeart/2005/8/layout/gear1"/>
    <dgm:cxn modelId="{3F533AAD-25F3-487F-8AFC-5DA0DF648FD1}" type="presParOf" srcId="{1FC42FE3-6CCD-4D28-A625-D00EA606C2A7}" destId="{96702C2F-9C79-459C-8F31-D7DB5A218DA3}" srcOrd="4" destOrd="0" presId="urn:microsoft.com/office/officeart/2005/8/layout/gear1"/>
    <dgm:cxn modelId="{756B8D6A-223E-4F15-9ED7-5A5AB8A946D6}" type="presParOf" srcId="{1FC42FE3-6CCD-4D28-A625-D00EA606C2A7}" destId="{09B62676-929C-48E3-AB2F-1818BB7B9A00}" srcOrd="5" destOrd="0" presId="urn:microsoft.com/office/officeart/2005/8/layout/gear1"/>
    <dgm:cxn modelId="{313A7100-8635-4926-8526-A03C7402B516}" type="presParOf" srcId="{1FC42FE3-6CCD-4D28-A625-D00EA606C2A7}" destId="{E5495798-0DEB-4243-B879-F93FCBEFDA0B}" srcOrd="6" destOrd="0" presId="urn:microsoft.com/office/officeart/2005/8/layout/gear1"/>
    <dgm:cxn modelId="{5026C426-F219-4ABD-8E7F-FAF31523DDD8}" type="presParOf" srcId="{1FC42FE3-6CCD-4D28-A625-D00EA606C2A7}" destId="{B833B4E5-6EB4-46FA-9F9C-F94FCFC5ABE5}" srcOrd="7" destOrd="0" presId="urn:microsoft.com/office/officeart/2005/8/layout/gear1"/>
    <dgm:cxn modelId="{4ACAE2A3-407E-472B-B6BE-822C0BD224BF}" type="presParOf" srcId="{1FC42FE3-6CCD-4D28-A625-D00EA606C2A7}" destId="{EBC42483-A100-44E2-82FD-5805E0D54111}" srcOrd="8" destOrd="0" presId="urn:microsoft.com/office/officeart/2005/8/layout/gear1"/>
    <dgm:cxn modelId="{A75C3FFD-402E-4086-A0C4-28F24385EF07}" type="presParOf" srcId="{1FC42FE3-6CCD-4D28-A625-D00EA606C2A7}" destId="{C4DF134F-597E-48CA-8265-13AEBD27B61B}" srcOrd="9" destOrd="0" presId="urn:microsoft.com/office/officeart/2005/8/layout/gear1"/>
    <dgm:cxn modelId="{15A336AD-8F1C-42BC-BF49-AF0DDB82A011}" type="presParOf" srcId="{1FC42FE3-6CCD-4D28-A625-D00EA606C2A7}" destId="{08C78603-D2A2-4B86-A4D4-DD74C81F1722}" srcOrd="10" destOrd="0" presId="urn:microsoft.com/office/officeart/2005/8/layout/gear1"/>
    <dgm:cxn modelId="{90A6235E-95F3-4C09-80F5-7F73B4B95866}" type="presParOf" srcId="{1FC42FE3-6CCD-4D28-A625-D00EA606C2A7}" destId="{E43825C5-308F-478F-A4FA-C8BD43DFA5D8}" srcOrd="11" destOrd="0" presId="urn:microsoft.com/office/officeart/2005/8/layout/gear1"/>
    <dgm:cxn modelId="{70E0E53D-CAE1-44D1-8EF6-214CEB1D06FD}" type="presParOf" srcId="{1FC42FE3-6CCD-4D28-A625-D00EA606C2A7}" destId="{DB00E519-C04E-468D-91C7-F4CEDF3CD5B3}"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CFBD02-0DA5-4F5C-9199-9E6AD27F682C}" type="doc">
      <dgm:prSet loTypeId="urn:microsoft.com/office/officeart/2008/layout/VerticalCurvedList" loCatId="list" qsTypeId="urn:microsoft.com/office/officeart/2005/8/quickstyle/simple1" qsCatId="simple" csTypeId="urn:microsoft.com/office/officeart/2005/8/colors/colorful4" csCatId="colorful" phldr="1"/>
      <dgm:spPr/>
    </dgm:pt>
    <dgm:pt modelId="{1428DBBB-A945-48D5-A12E-CB47DCEE18C8}">
      <dgm:prSet phldrT="[Text]" custT="1"/>
      <dgm:spPr/>
      <dgm:t>
        <a:bodyPr/>
        <a:lstStyle/>
        <a:p>
          <a:r>
            <a:rPr lang="vi-VN" sz="2400">
              <a:solidFill>
                <a:schemeClr val="tx1"/>
              </a:solidFill>
              <a:effectLst/>
              <a:latin typeface="#9Slide07 IcielBaliho Script" pitchFamily="2" charset="-93"/>
              <a:ea typeface="Times New Roman" panose="02020603050405020304" pitchFamily="18" charset="0"/>
            </a:rPr>
            <a:t>- Có nhiều hệ thống sông lớn, hồ lớn.</a:t>
          </a:r>
          <a:endParaRPr lang="en-GB" sz="2400" dirty="0">
            <a:solidFill>
              <a:schemeClr val="tx1"/>
            </a:solidFill>
            <a:latin typeface="#9Slide07 IcielBaliho Script" pitchFamily="2" charset="-93"/>
          </a:endParaRPr>
        </a:p>
      </dgm:t>
    </dgm:pt>
    <dgm:pt modelId="{B7BF1EB7-706B-4B83-999A-C3F59801E50A}" type="parTrans" cxnId="{7BDE25D1-DCBB-456F-BE2E-79B01C8B9F54}">
      <dgm:prSet/>
      <dgm:spPr/>
      <dgm:t>
        <a:bodyPr/>
        <a:lstStyle/>
        <a:p>
          <a:endParaRPr lang="en-GB" sz="2400">
            <a:solidFill>
              <a:schemeClr val="tx1"/>
            </a:solidFill>
            <a:latin typeface="#9Slide07 IcielBaliho Script" pitchFamily="2" charset="-93"/>
          </a:endParaRPr>
        </a:p>
      </dgm:t>
    </dgm:pt>
    <dgm:pt modelId="{993C8914-3C3B-41E3-BF64-69184CB99A23}" type="sibTrans" cxnId="{7BDE25D1-DCBB-456F-BE2E-79B01C8B9F54}">
      <dgm:prSet/>
      <dgm:spPr/>
      <dgm:t>
        <a:bodyPr/>
        <a:lstStyle/>
        <a:p>
          <a:endParaRPr lang="en-GB" sz="2400">
            <a:solidFill>
              <a:schemeClr val="tx1"/>
            </a:solidFill>
            <a:latin typeface="#9Slide07 IcielBaliho Script" pitchFamily="2" charset="-93"/>
          </a:endParaRPr>
        </a:p>
      </dgm:t>
    </dgm:pt>
    <dgm:pt modelId="{21F91217-E060-45C5-BF15-73D02B5D774C}">
      <dgm:prSet phldrT="[Text]" custT="1"/>
      <dgm:spPr/>
      <dgm:t>
        <a:bodyPr/>
        <a:lstStyle/>
        <a:p>
          <a:r>
            <a:rPr lang="vi-VN" sz="2400">
              <a:solidFill>
                <a:schemeClr val="tx1"/>
              </a:solidFill>
              <a:effectLst/>
              <a:latin typeface="#9Slide07 IcielBaliho Script" pitchFamily="2" charset="-93"/>
              <a:ea typeface="Times New Roman" panose="02020603050405020304" pitchFamily="18" charset="0"/>
            </a:rPr>
            <a:t>- Các sông phân bố không đều và có chế độ nước phức tạp</a:t>
          </a:r>
          <a:endParaRPr lang="en-GB" sz="2400" dirty="0">
            <a:solidFill>
              <a:schemeClr val="tx1"/>
            </a:solidFill>
            <a:latin typeface="#9Slide07 IcielBaliho Script" pitchFamily="2" charset="-93"/>
          </a:endParaRPr>
        </a:p>
      </dgm:t>
    </dgm:pt>
    <dgm:pt modelId="{90E28289-00D9-4D62-890D-8FEF0A7496FA}" type="parTrans" cxnId="{D0D18BEE-8E62-499C-97AC-89C5718D6634}">
      <dgm:prSet/>
      <dgm:spPr/>
      <dgm:t>
        <a:bodyPr/>
        <a:lstStyle/>
        <a:p>
          <a:endParaRPr lang="en-GB" sz="2400">
            <a:solidFill>
              <a:schemeClr val="tx1"/>
            </a:solidFill>
            <a:latin typeface="#9Slide07 IcielBaliho Script" pitchFamily="2" charset="-93"/>
          </a:endParaRPr>
        </a:p>
      </dgm:t>
    </dgm:pt>
    <dgm:pt modelId="{DD0A6214-03D6-4134-91CB-8C428B2CD6C0}" type="sibTrans" cxnId="{D0D18BEE-8E62-499C-97AC-89C5718D6634}">
      <dgm:prSet/>
      <dgm:spPr/>
      <dgm:t>
        <a:bodyPr/>
        <a:lstStyle/>
        <a:p>
          <a:endParaRPr lang="en-GB" sz="2400">
            <a:solidFill>
              <a:schemeClr val="tx1"/>
            </a:solidFill>
            <a:latin typeface="#9Slide07 IcielBaliho Script" pitchFamily="2" charset="-93"/>
          </a:endParaRPr>
        </a:p>
      </dgm:t>
    </dgm:pt>
    <dgm:pt modelId="{E51DE807-6D64-4890-906F-C649643D86B2}">
      <dgm:prSet phldrT="[Text]" custT="1"/>
      <dgm:spPr/>
      <dgm:t>
        <a:bodyPr/>
        <a:lstStyle/>
        <a:p>
          <a:r>
            <a:rPr lang="vi-VN" sz="2400" dirty="0">
              <a:solidFill>
                <a:schemeClr val="tx1"/>
              </a:solidFill>
              <a:effectLst/>
              <a:latin typeface="#9Slide07 IcielBaliho Script" pitchFamily="2" charset="-93"/>
              <a:ea typeface="Times New Roman" panose="02020603050405020304" pitchFamily="18" charset="0"/>
            </a:rPr>
            <a:t>- Ý nghĩa: quan trọng với kinh tế, đời sống con người, tự nhiên</a:t>
          </a:r>
          <a:endParaRPr lang="en-GB" sz="2400" dirty="0">
            <a:solidFill>
              <a:schemeClr val="tx1"/>
            </a:solidFill>
            <a:latin typeface="#9Slide07 IcielBaliho Script" pitchFamily="2" charset="-93"/>
          </a:endParaRPr>
        </a:p>
      </dgm:t>
    </dgm:pt>
    <dgm:pt modelId="{704BBCB4-2AE3-4D16-9BD0-A9ADE1E800F9}" type="parTrans" cxnId="{B5985220-D45E-4601-806E-A40EB44151D8}">
      <dgm:prSet/>
      <dgm:spPr/>
      <dgm:t>
        <a:bodyPr/>
        <a:lstStyle/>
        <a:p>
          <a:endParaRPr lang="en-GB" sz="2400">
            <a:solidFill>
              <a:schemeClr val="tx1"/>
            </a:solidFill>
            <a:latin typeface="#9Slide07 IcielBaliho Script" pitchFamily="2" charset="-93"/>
          </a:endParaRPr>
        </a:p>
      </dgm:t>
    </dgm:pt>
    <dgm:pt modelId="{D9F337E0-FD34-4EA4-A480-D21A1D49829B}" type="sibTrans" cxnId="{B5985220-D45E-4601-806E-A40EB44151D8}">
      <dgm:prSet/>
      <dgm:spPr/>
      <dgm:t>
        <a:bodyPr/>
        <a:lstStyle/>
        <a:p>
          <a:endParaRPr lang="en-GB" sz="2400">
            <a:solidFill>
              <a:schemeClr val="tx1"/>
            </a:solidFill>
            <a:latin typeface="#9Slide07 IcielBaliho Script" pitchFamily="2" charset="-93"/>
          </a:endParaRPr>
        </a:p>
      </dgm:t>
    </dgm:pt>
    <dgm:pt modelId="{A6AF9876-B222-4FFD-B0DF-20499FF7D535}">
      <dgm:prSet custT="1"/>
      <dgm:spPr>
        <a:solidFill>
          <a:schemeClr val="accent2">
            <a:lumMod val="60000"/>
            <a:lumOff val="40000"/>
          </a:schemeClr>
        </a:solidFill>
      </dgm:spPr>
      <dgm:t>
        <a:bodyPr/>
        <a:lstStyle/>
        <a:p>
          <a:r>
            <a:rPr lang="vi-VN" sz="2400" dirty="0">
              <a:solidFill>
                <a:schemeClr val="tx1"/>
              </a:solidFill>
              <a:effectLst/>
              <a:latin typeface="#9Slide07 IcielBaliho Script" pitchFamily="2" charset="-93"/>
              <a:ea typeface="Times New Roman" panose="02020603050405020304" pitchFamily="18" charset="0"/>
            </a:rPr>
            <a:t>- Hướng khai thác bền vững: sử dụng hợp lí nguồn nước sông, hồ</a:t>
          </a:r>
          <a:endParaRPr lang="en-GB" sz="2400" dirty="0">
            <a:solidFill>
              <a:schemeClr val="tx1"/>
            </a:solidFill>
            <a:effectLst/>
            <a:latin typeface="#9Slide07 IcielBaliho Script" pitchFamily="2" charset="-93"/>
            <a:ea typeface="Times New Roman" panose="02020603050405020304" pitchFamily="18" charset="0"/>
          </a:endParaRPr>
        </a:p>
      </dgm:t>
    </dgm:pt>
    <dgm:pt modelId="{A7D626C3-B3C2-49D4-AAC5-2A2D05105B49}" type="parTrans" cxnId="{8446C970-938E-4EA9-8198-68DBC6C72697}">
      <dgm:prSet/>
      <dgm:spPr/>
      <dgm:t>
        <a:bodyPr/>
        <a:lstStyle/>
        <a:p>
          <a:endParaRPr lang="en-GB" sz="2400">
            <a:solidFill>
              <a:schemeClr val="tx1"/>
            </a:solidFill>
            <a:latin typeface="#9Slide07 IcielBaliho Script" pitchFamily="2" charset="-93"/>
          </a:endParaRPr>
        </a:p>
      </dgm:t>
    </dgm:pt>
    <dgm:pt modelId="{3C31A211-A4DF-4645-97B3-53DA7E425DC1}" type="sibTrans" cxnId="{8446C970-938E-4EA9-8198-68DBC6C72697}">
      <dgm:prSet/>
      <dgm:spPr/>
      <dgm:t>
        <a:bodyPr/>
        <a:lstStyle/>
        <a:p>
          <a:endParaRPr lang="en-GB" sz="2400">
            <a:solidFill>
              <a:schemeClr val="tx1"/>
            </a:solidFill>
            <a:latin typeface="#9Slide07 IcielBaliho Script" pitchFamily="2" charset="-93"/>
          </a:endParaRPr>
        </a:p>
      </dgm:t>
    </dgm:pt>
    <dgm:pt modelId="{D965F61A-5458-4321-9EFA-918765128567}" type="pres">
      <dgm:prSet presAssocID="{31CFBD02-0DA5-4F5C-9199-9E6AD27F682C}" presName="Name0" presStyleCnt="0">
        <dgm:presLayoutVars>
          <dgm:chMax val="7"/>
          <dgm:chPref val="7"/>
          <dgm:dir/>
        </dgm:presLayoutVars>
      </dgm:prSet>
      <dgm:spPr/>
    </dgm:pt>
    <dgm:pt modelId="{8C80F3D7-381B-423C-AE9E-7B8AB2573CF1}" type="pres">
      <dgm:prSet presAssocID="{31CFBD02-0DA5-4F5C-9199-9E6AD27F682C}" presName="Name1" presStyleCnt="0"/>
      <dgm:spPr/>
    </dgm:pt>
    <dgm:pt modelId="{D6CA649E-E753-4C4E-BDE8-4CF5B5817E46}" type="pres">
      <dgm:prSet presAssocID="{31CFBD02-0DA5-4F5C-9199-9E6AD27F682C}" presName="cycle" presStyleCnt="0"/>
      <dgm:spPr/>
    </dgm:pt>
    <dgm:pt modelId="{C148EC99-36E6-4690-973E-A4EFFE6D3C9E}" type="pres">
      <dgm:prSet presAssocID="{31CFBD02-0DA5-4F5C-9199-9E6AD27F682C}" presName="srcNode" presStyleLbl="node1" presStyleIdx="0" presStyleCnt="4"/>
      <dgm:spPr/>
    </dgm:pt>
    <dgm:pt modelId="{86E21376-C7AD-42BF-9F04-2F1E3BB50335}" type="pres">
      <dgm:prSet presAssocID="{31CFBD02-0DA5-4F5C-9199-9E6AD27F682C}" presName="conn" presStyleLbl="parChTrans1D2" presStyleIdx="0" presStyleCnt="1"/>
      <dgm:spPr/>
      <dgm:t>
        <a:bodyPr/>
        <a:lstStyle/>
        <a:p>
          <a:endParaRPr lang="en-US"/>
        </a:p>
      </dgm:t>
    </dgm:pt>
    <dgm:pt modelId="{380589B3-DD4F-4E51-A509-8437263040DB}" type="pres">
      <dgm:prSet presAssocID="{31CFBD02-0DA5-4F5C-9199-9E6AD27F682C}" presName="extraNode" presStyleLbl="node1" presStyleIdx="0" presStyleCnt="4"/>
      <dgm:spPr/>
    </dgm:pt>
    <dgm:pt modelId="{96132776-C79F-4D35-9014-1C26DDAB1D25}" type="pres">
      <dgm:prSet presAssocID="{31CFBD02-0DA5-4F5C-9199-9E6AD27F682C}" presName="dstNode" presStyleLbl="node1" presStyleIdx="0" presStyleCnt="4"/>
      <dgm:spPr/>
    </dgm:pt>
    <dgm:pt modelId="{585E093B-A520-4FFA-83BD-3769B465759B}" type="pres">
      <dgm:prSet presAssocID="{1428DBBB-A945-48D5-A12E-CB47DCEE18C8}" presName="text_1" presStyleLbl="node1" presStyleIdx="0" presStyleCnt="4">
        <dgm:presLayoutVars>
          <dgm:bulletEnabled val="1"/>
        </dgm:presLayoutVars>
      </dgm:prSet>
      <dgm:spPr/>
      <dgm:t>
        <a:bodyPr/>
        <a:lstStyle/>
        <a:p>
          <a:endParaRPr lang="en-US"/>
        </a:p>
      </dgm:t>
    </dgm:pt>
    <dgm:pt modelId="{0DF8F201-C7CA-47B0-8470-500E4E6C384A}" type="pres">
      <dgm:prSet presAssocID="{1428DBBB-A945-48D5-A12E-CB47DCEE18C8}" presName="accent_1" presStyleCnt="0"/>
      <dgm:spPr/>
    </dgm:pt>
    <dgm:pt modelId="{4CD68207-1BA3-4E14-ACA0-9BD1C98C4AD9}" type="pres">
      <dgm:prSet presAssocID="{1428DBBB-A945-48D5-A12E-CB47DCEE18C8}" presName="accentRepeatNode" presStyleLbl="solidFgAcc1" presStyleIdx="0" presStyleCnt="4"/>
      <dgm:spPr/>
    </dgm:pt>
    <dgm:pt modelId="{3EF6F860-779A-4B13-99DE-9C85FF004AD3}" type="pres">
      <dgm:prSet presAssocID="{21F91217-E060-45C5-BF15-73D02B5D774C}" presName="text_2" presStyleLbl="node1" presStyleIdx="1" presStyleCnt="4">
        <dgm:presLayoutVars>
          <dgm:bulletEnabled val="1"/>
        </dgm:presLayoutVars>
      </dgm:prSet>
      <dgm:spPr/>
      <dgm:t>
        <a:bodyPr/>
        <a:lstStyle/>
        <a:p>
          <a:endParaRPr lang="en-US"/>
        </a:p>
      </dgm:t>
    </dgm:pt>
    <dgm:pt modelId="{1109AC3C-0512-417D-9D24-CF30D52EC18F}" type="pres">
      <dgm:prSet presAssocID="{21F91217-E060-45C5-BF15-73D02B5D774C}" presName="accent_2" presStyleCnt="0"/>
      <dgm:spPr/>
    </dgm:pt>
    <dgm:pt modelId="{85670FB8-75ED-405A-A351-331D4611857B}" type="pres">
      <dgm:prSet presAssocID="{21F91217-E060-45C5-BF15-73D02B5D774C}" presName="accentRepeatNode" presStyleLbl="solidFgAcc1" presStyleIdx="1" presStyleCnt="4"/>
      <dgm:spPr/>
    </dgm:pt>
    <dgm:pt modelId="{8E76A17E-9967-489A-87BE-B186E8662F53}" type="pres">
      <dgm:prSet presAssocID="{E51DE807-6D64-4890-906F-C649643D86B2}" presName="text_3" presStyleLbl="node1" presStyleIdx="2" presStyleCnt="4">
        <dgm:presLayoutVars>
          <dgm:bulletEnabled val="1"/>
        </dgm:presLayoutVars>
      </dgm:prSet>
      <dgm:spPr/>
      <dgm:t>
        <a:bodyPr/>
        <a:lstStyle/>
        <a:p>
          <a:endParaRPr lang="en-US"/>
        </a:p>
      </dgm:t>
    </dgm:pt>
    <dgm:pt modelId="{F253FCCF-3DE2-4788-A1AF-59E05402C024}" type="pres">
      <dgm:prSet presAssocID="{E51DE807-6D64-4890-906F-C649643D86B2}" presName="accent_3" presStyleCnt="0"/>
      <dgm:spPr/>
    </dgm:pt>
    <dgm:pt modelId="{E842BE20-3246-4623-B015-A5FCBFB44A37}" type="pres">
      <dgm:prSet presAssocID="{E51DE807-6D64-4890-906F-C649643D86B2}" presName="accentRepeatNode" presStyleLbl="solidFgAcc1" presStyleIdx="2" presStyleCnt="4"/>
      <dgm:spPr/>
    </dgm:pt>
    <dgm:pt modelId="{A6A21851-1948-46BC-9BCB-0F1E181B77DE}" type="pres">
      <dgm:prSet presAssocID="{A6AF9876-B222-4FFD-B0DF-20499FF7D535}" presName="text_4" presStyleLbl="node1" presStyleIdx="3" presStyleCnt="4">
        <dgm:presLayoutVars>
          <dgm:bulletEnabled val="1"/>
        </dgm:presLayoutVars>
      </dgm:prSet>
      <dgm:spPr/>
      <dgm:t>
        <a:bodyPr/>
        <a:lstStyle/>
        <a:p>
          <a:endParaRPr lang="en-US"/>
        </a:p>
      </dgm:t>
    </dgm:pt>
    <dgm:pt modelId="{DC24B29E-78FC-42A4-A056-69CB1DB2205C}" type="pres">
      <dgm:prSet presAssocID="{A6AF9876-B222-4FFD-B0DF-20499FF7D535}" presName="accent_4" presStyleCnt="0"/>
      <dgm:spPr/>
    </dgm:pt>
    <dgm:pt modelId="{46634D7D-01D8-47C2-8426-0290C3A11FA0}" type="pres">
      <dgm:prSet presAssocID="{A6AF9876-B222-4FFD-B0DF-20499FF7D535}" presName="accentRepeatNode" presStyleLbl="solidFgAcc1" presStyleIdx="3" presStyleCnt="4"/>
      <dgm:spPr/>
    </dgm:pt>
  </dgm:ptLst>
  <dgm:cxnLst>
    <dgm:cxn modelId="{7BDE25D1-DCBB-456F-BE2E-79B01C8B9F54}" srcId="{31CFBD02-0DA5-4F5C-9199-9E6AD27F682C}" destId="{1428DBBB-A945-48D5-A12E-CB47DCEE18C8}" srcOrd="0" destOrd="0" parTransId="{B7BF1EB7-706B-4B83-999A-C3F59801E50A}" sibTransId="{993C8914-3C3B-41E3-BF64-69184CB99A23}"/>
    <dgm:cxn modelId="{D0D18BEE-8E62-499C-97AC-89C5718D6634}" srcId="{31CFBD02-0DA5-4F5C-9199-9E6AD27F682C}" destId="{21F91217-E060-45C5-BF15-73D02B5D774C}" srcOrd="1" destOrd="0" parTransId="{90E28289-00D9-4D62-890D-8FEF0A7496FA}" sibTransId="{DD0A6214-03D6-4134-91CB-8C428B2CD6C0}"/>
    <dgm:cxn modelId="{38BF2110-DD92-479A-97B4-BFA679E05482}" type="presOf" srcId="{E51DE807-6D64-4890-906F-C649643D86B2}" destId="{8E76A17E-9967-489A-87BE-B186E8662F53}" srcOrd="0" destOrd="0" presId="urn:microsoft.com/office/officeart/2008/layout/VerticalCurvedList"/>
    <dgm:cxn modelId="{8446C970-938E-4EA9-8198-68DBC6C72697}" srcId="{31CFBD02-0DA5-4F5C-9199-9E6AD27F682C}" destId="{A6AF9876-B222-4FFD-B0DF-20499FF7D535}" srcOrd="3" destOrd="0" parTransId="{A7D626C3-B3C2-49D4-AAC5-2A2D05105B49}" sibTransId="{3C31A211-A4DF-4645-97B3-53DA7E425DC1}"/>
    <dgm:cxn modelId="{D12D9094-04C3-40A9-9A1B-8082582E9B01}" type="presOf" srcId="{21F91217-E060-45C5-BF15-73D02B5D774C}" destId="{3EF6F860-779A-4B13-99DE-9C85FF004AD3}" srcOrd="0" destOrd="0" presId="urn:microsoft.com/office/officeart/2008/layout/VerticalCurvedList"/>
    <dgm:cxn modelId="{B5985220-D45E-4601-806E-A40EB44151D8}" srcId="{31CFBD02-0DA5-4F5C-9199-9E6AD27F682C}" destId="{E51DE807-6D64-4890-906F-C649643D86B2}" srcOrd="2" destOrd="0" parTransId="{704BBCB4-2AE3-4D16-9BD0-A9ADE1E800F9}" sibTransId="{D9F337E0-FD34-4EA4-A480-D21A1D49829B}"/>
    <dgm:cxn modelId="{A9FD2772-1AFA-470A-9DE5-A80B799434E2}" type="presOf" srcId="{993C8914-3C3B-41E3-BF64-69184CB99A23}" destId="{86E21376-C7AD-42BF-9F04-2F1E3BB50335}" srcOrd="0" destOrd="0" presId="urn:microsoft.com/office/officeart/2008/layout/VerticalCurvedList"/>
    <dgm:cxn modelId="{7967A7D6-CCFC-46E4-A050-11F137195A1C}" type="presOf" srcId="{31CFBD02-0DA5-4F5C-9199-9E6AD27F682C}" destId="{D965F61A-5458-4321-9EFA-918765128567}" srcOrd="0" destOrd="0" presId="urn:microsoft.com/office/officeart/2008/layout/VerticalCurvedList"/>
    <dgm:cxn modelId="{489A366A-35A7-4ADA-988A-138E1605F7F8}" type="presOf" srcId="{A6AF9876-B222-4FFD-B0DF-20499FF7D535}" destId="{A6A21851-1948-46BC-9BCB-0F1E181B77DE}" srcOrd="0" destOrd="0" presId="urn:microsoft.com/office/officeart/2008/layout/VerticalCurvedList"/>
    <dgm:cxn modelId="{8CC85B12-97FC-4D64-A26B-91B427C2AFD9}" type="presOf" srcId="{1428DBBB-A945-48D5-A12E-CB47DCEE18C8}" destId="{585E093B-A520-4FFA-83BD-3769B465759B}" srcOrd="0" destOrd="0" presId="urn:microsoft.com/office/officeart/2008/layout/VerticalCurvedList"/>
    <dgm:cxn modelId="{ED8132A9-708F-4467-8EF8-636BFDAE209A}" type="presParOf" srcId="{D965F61A-5458-4321-9EFA-918765128567}" destId="{8C80F3D7-381B-423C-AE9E-7B8AB2573CF1}" srcOrd="0" destOrd="0" presId="urn:microsoft.com/office/officeart/2008/layout/VerticalCurvedList"/>
    <dgm:cxn modelId="{1EAC2D82-642E-4089-B5B0-4CFC55915BA9}" type="presParOf" srcId="{8C80F3D7-381B-423C-AE9E-7B8AB2573CF1}" destId="{D6CA649E-E753-4C4E-BDE8-4CF5B5817E46}" srcOrd="0" destOrd="0" presId="urn:microsoft.com/office/officeart/2008/layout/VerticalCurvedList"/>
    <dgm:cxn modelId="{4A4AEDDA-FB4D-4EDE-B315-35145C9898C3}" type="presParOf" srcId="{D6CA649E-E753-4C4E-BDE8-4CF5B5817E46}" destId="{C148EC99-36E6-4690-973E-A4EFFE6D3C9E}" srcOrd="0" destOrd="0" presId="urn:microsoft.com/office/officeart/2008/layout/VerticalCurvedList"/>
    <dgm:cxn modelId="{EDF41BF0-50BF-4061-B1A6-BC48D11482BE}" type="presParOf" srcId="{D6CA649E-E753-4C4E-BDE8-4CF5B5817E46}" destId="{86E21376-C7AD-42BF-9F04-2F1E3BB50335}" srcOrd="1" destOrd="0" presId="urn:microsoft.com/office/officeart/2008/layout/VerticalCurvedList"/>
    <dgm:cxn modelId="{3FF08F10-362C-4833-A1B6-517191B741FB}" type="presParOf" srcId="{D6CA649E-E753-4C4E-BDE8-4CF5B5817E46}" destId="{380589B3-DD4F-4E51-A509-8437263040DB}" srcOrd="2" destOrd="0" presId="urn:microsoft.com/office/officeart/2008/layout/VerticalCurvedList"/>
    <dgm:cxn modelId="{45146ACC-694A-4AF0-A5BF-612836825313}" type="presParOf" srcId="{D6CA649E-E753-4C4E-BDE8-4CF5B5817E46}" destId="{96132776-C79F-4D35-9014-1C26DDAB1D25}" srcOrd="3" destOrd="0" presId="urn:microsoft.com/office/officeart/2008/layout/VerticalCurvedList"/>
    <dgm:cxn modelId="{E0F08914-FB0D-4652-A0F7-F80B6189DFE6}" type="presParOf" srcId="{8C80F3D7-381B-423C-AE9E-7B8AB2573CF1}" destId="{585E093B-A520-4FFA-83BD-3769B465759B}" srcOrd="1" destOrd="0" presId="urn:microsoft.com/office/officeart/2008/layout/VerticalCurvedList"/>
    <dgm:cxn modelId="{7224F30F-B7F2-4391-9797-C176B8511593}" type="presParOf" srcId="{8C80F3D7-381B-423C-AE9E-7B8AB2573CF1}" destId="{0DF8F201-C7CA-47B0-8470-500E4E6C384A}" srcOrd="2" destOrd="0" presId="urn:microsoft.com/office/officeart/2008/layout/VerticalCurvedList"/>
    <dgm:cxn modelId="{5C2A0427-D4F4-4E28-BD9F-91D8B8E6F194}" type="presParOf" srcId="{0DF8F201-C7CA-47B0-8470-500E4E6C384A}" destId="{4CD68207-1BA3-4E14-ACA0-9BD1C98C4AD9}" srcOrd="0" destOrd="0" presId="urn:microsoft.com/office/officeart/2008/layout/VerticalCurvedList"/>
    <dgm:cxn modelId="{5F7C5802-3770-4424-A1B3-247D4C2CEFE7}" type="presParOf" srcId="{8C80F3D7-381B-423C-AE9E-7B8AB2573CF1}" destId="{3EF6F860-779A-4B13-99DE-9C85FF004AD3}" srcOrd="3" destOrd="0" presId="urn:microsoft.com/office/officeart/2008/layout/VerticalCurvedList"/>
    <dgm:cxn modelId="{1932B444-871B-40F6-AF38-7A4E037010FE}" type="presParOf" srcId="{8C80F3D7-381B-423C-AE9E-7B8AB2573CF1}" destId="{1109AC3C-0512-417D-9D24-CF30D52EC18F}" srcOrd="4" destOrd="0" presId="urn:microsoft.com/office/officeart/2008/layout/VerticalCurvedList"/>
    <dgm:cxn modelId="{17451A17-1744-4805-B7C1-98BA1B38EF0F}" type="presParOf" srcId="{1109AC3C-0512-417D-9D24-CF30D52EC18F}" destId="{85670FB8-75ED-405A-A351-331D4611857B}" srcOrd="0" destOrd="0" presId="urn:microsoft.com/office/officeart/2008/layout/VerticalCurvedList"/>
    <dgm:cxn modelId="{C5ADDBCB-4309-496D-9945-284679D08400}" type="presParOf" srcId="{8C80F3D7-381B-423C-AE9E-7B8AB2573CF1}" destId="{8E76A17E-9967-489A-87BE-B186E8662F53}" srcOrd="5" destOrd="0" presId="urn:microsoft.com/office/officeart/2008/layout/VerticalCurvedList"/>
    <dgm:cxn modelId="{9C58780E-04E7-482A-A23A-E3C7E852FBA6}" type="presParOf" srcId="{8C80F3D7-381B-423C-AE9E-7B8AB2573CF1}" destId="{F253FCCF-3DE2-4788-A1AF-59E05402C024}" srcOrd="6" destOrd="0" presId="urn:microsoft.com/office/officeart/2008/layout/VerticalCurvedList"/>
    <dgm:cxn modelId="{C66BD001-3F67-4405-8D9A-6260E854403C}" type="presParOf" srcId="{F253FCCF-3DE2-4788-A1AF-59E05402C024}" destId="{E842BE20-3246-4623-B015-A5FCBFB44A37}" srcOrd="0" destOrd="0" presId="urn:microsoft.com/office/officeart/2008/layout/VerticalCurvedList"/>
    <dgm:cxn modelId="{24153784-F9F1-4B3A-A1B9-03A18EAB90A6}" type="presParOf" srcId="{8C80F3D7-381B-423C-AE9E-7B8AB2573CF1}" destId="{A6A21851-1948-46BC-9BCB-0F1E181B77DE}" srcOrd="7" destOrd="0" presId="urn:microsoft.com/office/officeart/2008/layout/VerticalCurvedList"/>
    <dgm:cxn modelId="{CB3DA5A8-385E-4837-8734-06E4C077AC49}" type="presParOf" srcId="{8C80F3D7-381B-423C-AE9E-7B8AB2573CF1}" destId="{DC24B29E-78FC-42A4-A056-69CB1DB2205C}" srcOrd="8" destOrd="0" presId="urn:microsoft.com/office/officeart/2008/layout/VerticalCurvedList"/>
    <dgm:cxn modelId="{8C6804EC-A9A1-4304-BE6A-70C06C07C87C}" type="presParOf" srcId="{DC24B29E-78FC-42A4-A056-69CB1DB2205C}" destId="{46634D7D-01D8-47C2-8426-0290C3A11FA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ED17C-C374-47C0-9654-AC5F1F73C89B}">
      <dsp:nvSpPr>
        <dsp:cNvPr id="0" name=""/>
        <dsp:cNvSpPr/>
      </dsp:nvSpPr>
      <dsp:spPr>
        <a:xfrm>
          <a:off x="6598" y="1327"/>
          <a:ext cx="3961143" cy="1196531"/>
        </a:xfrm>
        <a:prstGeom prst="roundRect">
          <a:avLst>
            <a:gd name="adj" fmla="val 10000"/>
          </a:avLst>
        </a:prstGeom>
        <a:solidFill>
          <a:schemeClr val="accent4">
            <a:lumMod val="75000"/>
          </a:schemeClr>
        </a:solidFill>
        <a:ln w="12700" cap="flat" cmpd="sng" algn="ctr">
          <a:solidFill>
            <a:srgbClr val="E99D0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kern="1200" dirty="0">
              <a:latin typeface="#9Slide07 IcielBaliho Script" pitchFamily="2" charset="-93"/>
            </a:rPr>
            <a:t>1. </a:t>
          </a:r>
          <a:r>
            <a:rPr lang="en-GB" sz="3200" kern="1200" dirty="0" err="1">
              <a:latin typeface="#9Slide07 IcielBaliho Script" pitchFamily="2" charset="-93"/>
            </a:rPr>
            <a:t>VỊ</a:t>
          </a:r>
          <a:r>
            <a:rPr lang="en-GB" sz="3200" kern="1200" dirty="0">
              <a:latin typeface="#9Slide07 IcielBaliho Script" pitchFamily="2" charset="-93"/>
            </a:rPr>
            <a:t> </a:t>
          </a:r>
          <a:r>
            <a:rPr lang="en-GB" sz="3200" kern="1200" dirty="0" err="1">
              <a:latin typeface="#9Slide07 IcielBaliho Script" pitchFamily="2" charset="-93"/>
            </a:rPr>
            <a:t>TRÍ</a:t>
          </a:r>
          <a:r>
            <a:rPr lang="en-GB" sz="3200" kern="1200" dirty="0">
              <a:latin typeface="#9Slide07 IcielBaliho Script" pitchFamily="2" charset="-93"/>
            </a:rPr>
            <a:t> </a:t>
          </a:r>
          <a:r>
            <a:rPr lang="en-GB" sz="3200" kern="1200" dirty="0" err="1">
              <a:latin typeface="#9Slide07 IcielBaliho Script" pitchFamily="2" charset="-93"/>
            </a:rPr>
            <a:t>ĐỊA</a:t>
          </a:r>
          <a:r>
            <a:rPr lang="en-GB" sz="3200" kern="1200" dirty="0">
              <a:latin typeface="#9Slide07 IcielBaliho Script" pitchFamily="2" charset="-93"/>
            </a:rPr>
            <a:t> </a:t>
          </a:r>
          <a:r>
            <a:rPr lang="en-GB" sz="3200" kern="1200" dirty="0" err="1">
              <a:latin typeface="#9Slide07 IcielBaliho Script" pitchFamily="2" charset="-93"/>
            </a:rPr>
            <a:t>LÍ</a:t>
          </a:r>
          <a:r>
            <a:rPr lang="en-GB" sz="3200" kern="1200" dirty="0">
              <a:latin typeface="#9Slide07 IcielBaliho Script" pitchFamily="2" charset="-93"/>
            </a:rPr>
            <a:t> </a:t>
          </a:r>
        </a:p>
        <a:p>
          <a:pPr lvl="0" algn="ctr" defTabSz="1422400">
            <a:lnSpc>
              <a:spcPct val="90000"/>
            </a:lnSpc>
            <a:spcBef>
              <a:spcPct val="0"/>
            </a:spcBef>
            <a:spcAft>
              <a:spcPct val="35000"/>
            </a:spcAft>
          </a:pPr>
          <a:r>
            <a:rPr lang="en-GB" sz="3200" kern="1200" dirty="0">
              <a:latin typeface="#9Slide07 IcielBaliho Script" pitchFamily="2" charset="-93"/>
            </a:rPr>
            <a:t> </a:t>
          </a:r>
          <a:r>
            <a:rPr lang="en-GB" sz="3200" kern="1200" dirty="0" err="1">
              <a:latin typeface="#9Slide07 IcielBaliho Script" pitchFamily="2" charset="-93"/>
            </a:rPr>
            <a:t>VÀ</a:t>
          </a:r>
          <a:r>
            <a:rPr lang="en-GB" sz="3200" kern="1200" dirty="0">
              <a:latin typeface="#9Slide07 IcielBaliho Script" pitchFamily="2" charset="-93"/>
            </a:rPr>
            <a:t> </a:t>
          </a:r>
          <a:r>
            <a:rPr lang="en-GB" sz="3200" kern="1200" dirty="0" err="1">
              <a:latin typeface="#9Slide07 IcielBaliho Script" pitchFamily="2" charset="-93"/>
            </a:rPr>
            <a:t>PHẠM</a:t>
          </a:r>
          <a:r>
            <a:rPr lang="en-GB" sz="3200" kern="1200" dirty="0">
              <a:latin typeface="#9Slide07 IcielBaliho Script" pitchFamily="2" charset="-93"/>
            </a:rPr>
            <a:t> VI </a:t>
          </a:r>
          <a:r>
            <a:rPr lang="en-GB" sz="3200" kern="1200" dirty="0" err="1">
              <a:latin typeface="#9Slide07 IcielBaliho Script" pitchFamily="2" charset="-93"/>
            </a:rPr>
            <a:t>CHÂU</a:t>
          </a:r>
          <a:r>
            <a:rPr lang="en-GB" sz="3200" kern="1200" dirty="0">
              <a:latin typeface="#9Slide07 IcielBaliho Script" pitchFamily="2" charset="-93"/>
            </a:rPr>
            <a:t> Á</a:t>
          </a:r>
        </a:p>
      </dsp:txBody>
      <dsp:txXfrm>
        <a:off x="41643" y="36372"/>
        <a:ext cx="3891053" cy="1126441"/>
      </dsp:txXfrm>
    </dsp:sp>
    <dsp:sp modelId="{ABF4CF83-99D3-4ACF-B944-520E02BF702B}">
      <dsp:nvSpPr>
        <dsp:cNvPr id="0" name=""/>
        <dsp:cNvSpPr/>
      </dsp:nvSpPr>
      <dsp:spPr>
        <a:xfrm>
          <a:off x="4328122" y="1880"/>
          <a:ext cx="5550731" cy="1203615"/>
        </a:xfrm>
        <a:prstGeom prst="roundRect">
          <a:avLst>
            <a:gd name="adj" fmla="val 10000"/>
          </a:avLst>
        </a:prstGeom>
        <a:solidFill>
          <a:schemeClr val="accent6">
            <a:lumMod val="5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kern="1200" dirty="0">
              <a:latin typeface="#9Slide07 IcielBaliho Script" pitchFamily="2" charset="-93"/>
            </a:rPr>
            <a:t>2. </a:t>
          </a:r>
          <a:r>
            <a:rPr lang="en-GB" sz="3200" kern="1200" dirty="0" err="1">
              <a:latin typeface="#9Slide07 IcielBaliho Script" pitchFamily="2" charset="-93"/>
            </a:rPr>
            <a:t>ĐẶC</a:t>
          </a:r>
          <a:r>
            <a:rPr lang="en-GB" sz="3200" kern="1200" dirty="0">
              <a:latin typeface="#9Slide07 IcielBaliho Script" pitchFamily="2" charset="-93"/>
            </a:rPr>
            <a:t> </a:t>
          </a:r>
          <a:r>
            <a:rPr lang="en-GB" sz="3200" kern="1200" dirty="0" err="1">
              <a:latin typeface="#9Slide07 IcielBaliho Script" pitchFamily="2" charset="-93"/>
            </a:rPr>
            <a:t>ĐIỂM</a:t>
          </a:r>
          <a:r>
            <a:rPr lang="en-GB" sz="3200" kern="1200" dirty="0">
              <a:latin typeface="#9Slide07 IcielBaliho Script" pitchFamily="2" charset="-93"/>
            </a:rPr>
            <a:t> </a:t>
          </a:r>
          <a:r>
            <a:rPr lang="en-GB" sz="3200" kern="1200" dirty="0" err="1">
              <a:latin typeface="#9Slide07 IcielBaliho Script" pitchFamily="2" charset="-93"/>
            </a:rPr>
            <a:t>THIÊN</a:t>
          </a:r>
          <a:r>
            <a:rPr lang="en-GB" sz="3200" kern="1200" dirty="0">
              <a:latin typeface="#9Slide07 IcielBaliho Script" pitchFamily="2" charset="-93"/>
            </a:rPr>
            <a:t> </a:t>
          </a:r>
          <a:r>
            <a:rPr lang="en-GB" sz="3200" kern="1200" dirty="0" err="1">
              <a:latin typeface="#9Slide07 IcielBaliho Script" pitchFamily="2" charset="-93"/>
            </a:rPr>
            <a:t>NHIÊN</a:t>
          </a:r>
          <a:endParaRPr lang="en-GB" sz="3200" kern="1200" dirty="0">
            <a:latin typeface="#9Slide07 IcielBaliho Script" pitchFamily="2" charset="-93"/>
          </a:endParaRPr>
        </a:p>
      </dsp:txBody>
      <dsp:txXfrm>
        <a:off x="4363375" y="37133"/>
        <a:ext cx="5480225" cy="1133109"/>
      </dsp:txXfrm>
    </dsp:sp>
    <dsp:sp modelId="{AB14497F-4DED-48E9-9314-BE9E68CD59E0}">
      <dsp:nvSpPr>
        <dsp:cNvPr id="0" name=""/>
        <dsp:cNvSpPr/>
      </dsp:nvSpPr>
      <dsp:spPr>
        <a:xfrm>
          <a:off x="4265255" y="1499178"/>
          <a:ext cx="1791813" cy="16747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err="1">
              <a:solidFill>
                <a:schemeClr val="tx1"/>
              </a:solidFill>
              <a:latin typeface="#9Slide07 IcielBaliho Script" pitchFamily="2" charset="-93"/>
            </a:rPr>
            <a:t>Địa</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hình</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và</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khoáng</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sản</a:t>
          </a:r>
          <a:endParaRPr lang="en-GB" sz="2800" kern="1200" dirty="0">
            <a:solidFill>
              <a:schemeClr val="tx1"/>
            </a:solidFill>
            <a:latin typeface="#9Slide07 IcielBaliho Script" pitchFamily="2" charset="-93"/>
          </a:endParaRPr>
        </a:p>
      </dsp:txBody>
      <dsp:txXfrm>
        <a:off x="4314306" y="1548229"/>
        <a:ext cx="1693711" cy="1576633"/>
      </dsp:txXfrm>
    </dsp:sp>
    <dsp:sp modelId="{FA08CD8D-64A1-4F18-904E-50C74F4719A1}">
      <dsp:nvSpPr>
        <dsp:cNvPr id="0" name=""/>
        <dsp:cNvSpPr/>
      </dsp:nvSpPr>
      <dsp:spPr>
        <a:xfrm>
          <a:off x="6207581" y="1499178"/>
          <a:ext cx="1791813" cy="16747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err="1">
              <a:solidFill>
                <a:schemeClr val="tx1"/>
              </a:solidFill>
              <a:latin typeface="#9Slide07 IcielBaliho Script" pitchFamily="2" charset="-93"/>
            </a:rPr>
            <a:t>Khí</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hậu</a:t>
          </a:r>
          <a:endParaRPr lang="en-GB" sz="2800" kern="1200" dirty="0">
            <a:solidFill>
              <a:schemeClr val="tx1"/>
            </a:solidFill>
            <a:latin typeface="#9Slide07 IcielBaliho Script" pitchFamily="2" charset="-93"/>
          </a:endParaRPr>
        </a:p>
      </dsp:txBody>
      <dsp:txXfrm>
        <a:off x="6256632" y="1548229"/>
        <a:ext cx="1693711" cy="1576633"/>
      </dsp:txXfrm>
    </dsp:sp>
    <dsp:sp modelId="{57DC0161-9A16-44A9-810F-F7028716CF48}">
      <dsp:nvSpPr>
        <dsp:cNvPr id="0" name=""/>
        <dsp:cNvSpPr/>
      </dsp:nvSpPr>
      <dsp:spPr>
        <a:xfrm>
          <a:off x="8149906" y="1499178"/>
          <a:ext cx="1791813" cy="16747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err="1">
              <a:solidFill>
                <a:schemeClr val="tx1"/>
              </a:solidFill>
              <a:latin typeface="#9Slide07 IcielBaliho Script" pitchFamily="2" charset="-93"/>
            </a:rPr>
            <a:t>Sông</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hồ</a:t>
          </a:r>
          <a:endParaRPr lang="en-GB" sz="2800" kern="1200" dirty="0">
            <a:solidFill>
              <a:schemeClr val="tx1"/>
            </a:solidFill>
            <a:latin typeface="#9Slide07 IcielBaliho Script" pitchFamily="2" charset="-93"/>
          </a:endParaRPr>
        </a:p>
      </dsp:txBody>
      <dsp:txXfrm>
        <a:off x="8198957" y="1548229"/>
        <a:ext cx="1693711" cy="1576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388D3-50D5-4275-9C19-E9600B0300CF}">
      <dsp:nvSpPr>
        <dsp:cNvPr id="0" name=""/>
        <dsp:cNvSpPr/>
      </dsp:nvSpPr>
      <dsp:spPr>
        <a:xfrm rot="5400000">
          <a:off x="-243071" y="247537"/>
          <a:ext cx="1620475" cy="113433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50000"/>
            </a:lnSpc>
            <a:spcBef>
              <a:spcPct val="0"/>
            </a:spcBef>
            <a:spcAft>
              <a:spcPct val="35000"/>
            </a:spcAft>
          </a:pPr>
          <a:r>
            <a:rPr lang="en-GB" sz="3200" kern="1200" dirty="0">
              <a:latin typeface="#9Slide07 IcielBaliho Script" pitchFamily="2" charset="-93"/>
            </a:rPr>
            <a:t>1</a:t>
          </a:r>
        </a:p>
      </dsp:txBody>
      <dsp:txXfrm rot="-5400000">
        <a:off x="1" y="571631"/>
        <a:ext cx="1134332" cy="486143"/>
      </dsp:txXfrm>
    </dsp:sp>
    <dsp:sp modelId="{278B4C21-7CBD-4F1F-BAFC-8270C14C3CD6}">
      <dsp:nvSpPr>
        <dsp:cNvPr id="0" name=""/>
        <dsp:cNvSpPr/>
      </dsp:nvSpPr>
      <dsp:spPr>
        <a:xfrm rot="5400000">
          <a:off x="5039668" y="-3900870"/>
          <a:ext cx="1053862" cy="886453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150000"/>
            </a:lnSpc>
            <a:spcBef>
              <a:spcPct val="0"/>
            </a:spcBef>
            <a:spcAft>
              <a:spcPct val="15000"/>
            </a:spcAft>
            <a:buChar char="••"/>
          </a:pPr>
          <a:r>
            <a:rPr lang="vi-VN" sz="2600" kern="1200" dirty="0">
              <a:latin typeface="#9Slide07 IcielBaliho Script" pitchFamily="2" charset="-93"/>
            </a:rPr>
            <a:t>Trình bày được đặc điểm về vị trí, hình dạng và kích thước của châu Á</a:t>
          </a:r>
          <a:endParaRPr lang="en-GB" sz="2600" kern="1200" dirty="0">
            <a:latin typeface="#9Slide07 IcielBaliho Script" pitchFamily="2" charset="-93"/>
          </a:endParaRPr>
        </a:p>
      </dsp:txBody>
      <dsp:txXfrm rot="-5400000">
        <a:off x="1134332" y="55911"/>
        <a:ext cx="8813090" cy="950972"/>
      </dsp:txXfrm>
    </dsp:sp>
    <dsp:sp modelId="{8F53CC67-114E-4AC6-9325-AC95377B7A2F}">
      <dsp:nvSpPr>
        <dsp:cNvPr id="0" name=""/>
        <dsp:cNvSpPr/>
      </dsp:nvSpPr>
      <dsp:spPr>
        <a:xfrm rot="5400000">
          <a:off x="-243071" y="1674384"/>
          <a:ext cx="1620475" cy="1134332"/>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50000"/>
            </a:lnSpc>
            <a:spcBef>
              <a:spcPct val="0"/>
            </a:spcBef>
            <a:spcAft>
              <a:spcPct val="35000"/>
            </a:spcAft>
          </a:pPr>
          <a:r>
            <a:rPr lang="en-GB" sz="3200" kern="1200" dirty="0">
              <a:latin typeface="#9Slide07 IcielBaliho Script" pitchFamily="2" charset="-93"/>
            </a:rPr>
            <a:t>2</a:t>
          </a:r>
        </a:p>
      </dsp:txBody>
      <dsp:txXfrm rot="-5400000">
        <a:off x="1" y="1998478"/>
        <a:ext cx="1134332" cy="486143"/>
      </dsp:txXfrm>
    </dsp:sp>
    <dsp:sp modelId="{F3708D6F-6EDA-4FBB-ADBA-2ACFA06F8FC6}">
      <dsp:nvSpPr>
        <dsp:cNvPr id="0" name=""/>
        <dsp:cNvSpPr/>
      </dsp:nvSpPr>
      <dsp:spPr>
        <a:xfrm rot="5400000">
          <a:off x="5039945" y="-2474300"/>
          <a:ext cx="1053309" cy="8864535"/>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150000"/>
            </a:lnSpc>
            <a:spcBef>
              <a:spcPct val="0"/>
            </a:spcBef>
            <a:spcAft>
              <a:spcPct val="15000"/>
            </a:spcAft>
            <a:buChar char="••"/>
          </a:pPr>
          <a:r>
            <a:rPr lang="vi-VN" sz="2600" kern="1200" dirty="0">
              <a:latin typeface="#9Slide07 IcielBaliho Script" pitchFamily="2" charset="-93"/>
            </a:rPr>
            <a:t>Trình bày được một trong những đặc điểm thiên nhiên của châu Á</a:t>
          </a:r>
          <a:r>
            <a:rPr lang="en-GB" sz="2600" kern="1200" dirty="0">
              <a:latin typeface="#9Slide07 IcielBaliho Script" pitchFamily="2" charset="-93"/>
            </a:rPr>
            <a:t> </a:t>
          </a:r>
          <a:r>
            <a:rPr lang="en-GB" sz="2600" kern="1200" dirty="0" err="1">
              <a:latin typeface="#9Slide07 IcielBaliho Script" pitchFamily="2" charset="-93"/>
            </a:rPr>
            <a:t>và</a:t>
          </a:r>
          <a:r>
            <a:rPr lang="en-GB" sz="2600" kern="1200" dirty="0">
              <a:latin typeface="#9Slide07 IcielBaliho Script" pitchFamily="2" charset="-93"/>
            </a:rPr>
            <a:t> ý </a:t>
          </a:r>
          <a:r>
            <a:rPr lang="en-GB" sz="2600" kern="1200" dirty="0" err="1">
              <a:latin typeface="#9Slide07 IcielBaliho Script" pitchFamily="2" charset="-93"/>
            </a:rPr>
            <a:t>nghĩa</a:t>
          </a:r>
          <a:r>
            <a:rPr lang="en-GB" sz="2600" kern="1200" dirty="0">
              <a:latin typeface="#9Slide07 IcielBaliho Script" pitchFamily="2" charset="-93"/>
            </a:rPr>
            <a:t> </a:t>
          </a:r>
          <a:r>
            <a:rPr lang="vi-VN" sz="2600" kern="1200" dirty="0">
              <a:latin typeface="#9Slide07 IcielBaliho Script" pitchFamily="2" charset="-93"/>
            </a:rPr>
            <a:t>của các đặc điểm </a:t>
          </a:r>
          <a:r>
            <a:rPr lang="en-GB" sz="2600" kern="1200" dirty="0" err="1">
              <a:latin typeface="#9Slide07 IcielBaliho Script" pitchFamily="2" charset="-93"/>
            </a:rPr>
            <a:t>đó</a:t>
          </a:r>
          <a:r>
            <a:rPr lang="en-GB" sz="2600" kern="1200" dirty="0">
              <a:latin typeface="#9Slide07 IcielBaliho Script" pitchFamily="2" charset="-93"/>
            </a:rPr>
            <a:t> </a:t>
          </a:r>
          <a:r>
            <a:rPr lang="vi-VN" sz="2600" kern="1200" dirty="0">
              <a:latin typeface="#9Slide07 IcielBaliho Script" pitchFamily="2" charset="-93"/>
            </a:rPr>
            <a:t>đối với việc sử dụng và bảo vệ tự nhiên</a:t>
          </a:r>
          <a:endParaRPr lang="en-GB" sz="2600" kern="1200" dirty="0">
            <a:latin typeface="#9Slide07 IcielBaliho Script" pitchFamily="2" charset="-93"/>
          </a:endParaRPr>
        </a:p>
      </dsp:txBody>
      <dsp:txXfrm rot="-5400000">
        <a:off x="1134332" y="1482731"/>
        <a:ext cx="8813117" cy="950473"/>
      </dsp:txXfrm>
    </dsp:sp>
    <dsp:sp modelId="{D6110787-6C5E-4BFE-84CE-3AB597776DCA}">
      <dsp:nvSpPr>
        <dsp:cNvPr id="0" name=""/>
        <dsp:cNvSpPr/>
      </dsp:nvSpPr>
      <dsp:spPr>
        <a:xfrm rot="5400000">
          <a:off x="-243071" y="3101231"/>
          <a:ext cx="1620475" cy="1134332"/>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50000"/>
            </a:lnSpc>
            <a:spcBef>
              <a:spcPct val="0"/>
            </a:spcBef>
            <a:spcAft>
              <a:spcPct val="35000"/>
            </a:spcAft>
          </a:pPr>
          <a:r>
            <a:rPr lang="en-GB" sz="3200" kern="1200" dirty="0">
              <a:latin typeface="#9Slide07 IcielBaliho Script" pitchFamily="2" charset="-93"/>
            </a:rPr>
            <a:t>3</a:t>
          </a:r>
        </a:p>
      </dsp:txBody>
      <dsp:txXfrm rot="-5400000">
        <a:off x="1" y="3425325"/>
        <a:ext cx="1134332" cy="486143"/>
      </dsp:txXfrm>
    </dsp:sp>
    <dsp:sp modelId="{FD87E153-652A-4E62-80F8-93B43321621C}">
      <dsp:nvSpPr>
        <dsp:cNvPr id="0" name=""/>
        <dsp:cNvSpPr/>
      </dsp:nvSpPr>
      <dsp:spPr>
        <a:xfrm rot="5400000">
          <a:off x="5039945" y="-1047453"/>
          <a:ext cx="1053309" cy="886453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150000"/>
            </a:lnSpc>
            <a:spcBef>
              <a:spcPct val="0"/>
            </a:spcBef>
            <a:spcAft>
              <a:spcPct val="15000"/>
            </a:spcAft>
            <a:buChar char="••"/>
          </a:pPr>
          <a:r>
            <a:rPr lang="en-GB" sz="2600" kern="1200" dirty="0">
              <a:latin typeface="#9Slide07 IcielBaliho Script" pitchFamily="2" charset="-93"/>
            </a:rPr>
            <a:t>X</a:t>
          </a:r>
          <a:r>
            <a:rPr lang="vi-VN" sz="2600" kern="1200" dirty="0">
              <a:latin typeface="#9Slide07 IcielBaliho Script" pitchFamily="2" charset="-93"/>
            </a:rPr>
            <a:t>ác định được</a:t>
          </a:r>
          <a:r>
            <a:rPr lang="en-GB" sz="2600" kern="1200" dirty="0">
              <a:latin typeface="#9Slide07 IcielBaliho Script" pitchFamily="2" charset="-93"/>
            </a:rPr>
            <a:t> </a:t>
          </a:r>
          <a:r>
            <a:rPr lang="en-GB" sz="2600" kern="1200" dirty="0" err="1">
              <a:latin typeface="#9Slide07 IcielBaliho Script" pitchFamily="2" charset="-93"/>
            </a:rPr>
            <a:t>trên</a:t>
          </a:r>
          <a:r>
            <a:rPr lang="en-GB" sz="2600" kern="1200" dirty="0">
              <a:latin typeface="#9Slide07 IcielBaliho Script" pitchFamily="2" charset="-93"/>
            </a:rPr>
            <a:t> </a:t>
          </a:r>
          <a:r>
            <a:rPr lang="en-GB" sz="2600" kern="1200" dirty="0" err="1">
              <a:latin typeface="#9Slide07 IcielBaliho Script" pitchFamily="2" charset="-93"/>
            </a:rPr>
            <a:t>bản</a:t>
          </a:r>
          <a:r>
            <a:rPr lang="en-GB" sz="2600" kern="1200" dirty="0">
              <a:latin typeface="#9Slide07 IcielBaliho Script" pitchFamily="2" charset="-93"/>
            </a:rPr>
            <a:t> </a:t>
          </a:r>
          <a:r>
            <a:rPr lang="en-GB" sz="2600" kern="1200" dirty="0" err="1">
              <a:latin typeface="#9Slide07 IcielBaliho Script" pitchFamily="2" charset="-93"/>
            </a:rPr>
            <a:t>đồ</a:t>
          </a:r>
          <a:r>
            <a:rPr lang="vi-VN" sz="2600" kern="1200" dirty="0">
              <a:latin typeface="#9Slide07 IcielBaliho Script" pitchFamily="2" charset="-93"/>
            </a:rPr>
            <a:t> các khu vực địa hình, một số kiểu khí hậu, sông ngòi và các loại khoáng sản chính của châu Á</a:t>
          </a:r>
          <a:endParaRPr lang="en-GB" sz="2600" kern="1200" dirty="0">
            <a:latin typeface="#9Slide07 IcielBaliho Script" pitchFamily="2" charset="-93"/>
          </a:endParaRPr>
        </a:p>
      </dsp:txBody>
      <dsp:txXfrm rot="-5400000">
        <a:off x="1134332" y="2909578"/>
        <a:ext cx="8813117" cy="950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83A04-E3D7-4CBF-A70B-80E935745D85}">
      <dsp:nvSpPr>
        <dsp:cNvPr id="0" name=""/>
        <dsp:cNvSpPr/>
      </dsp:nvSpPr>
      <dsp:spPr>
        <a:xfrm>
          <a:off x="2460532" y="1573223"/>
          <a:ext cx="1971477" cy="1971477"/>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err="1">
              <a:solidFill>
                <a:schemeClr val="tx1"/>
              </a:solidFill>
              <a:latin typeface="#9Slide07 IcielBaliho Script" pitchFamily="2" charset="-93"/>
            </a:rPr>
            <a:t>Núi</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cao</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nguyên</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sơn</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nguyên</a:t>
          </a:r>
          <a:endParaRPr lang="en-GB" sz="2200" kern="1200" dirty="0">
            <a:solidFill>
              <a:schemeClr val="tx1"/>
            </a:solidFill>
            <a:latin typeface="#9Slide07 IcielBaliho Script" pitchFamily="2" charset="-93"/>
          </a:endParaRPr>
        </a:p>
      </dsp:txBody>
      <dsp:txXfrm>
        <a:off x="2856887" y="2035032"/>
        <a:ext cx="1178767" cy="1013380"/>
      </dsp:txXfrm>
    </dsp:sp>
    <dsp:sp modelId="{587E94A0-4000-43D5-884B-F5EF8F8A4629}">
      <dsp:nvSpPr>
        <dsp:cNvPr id="0" name=""/>
        <dsp:cNvSpPr/>
      </dsp:nvSpPr>
      <dsp:spPr>
        <a:xfrm>
          <a:off x="1386770" y="1147041"/>
          <a:ext cx="1433802" cy="1433802"/>
        </a:xfrm>
        <a:prstGeom prst="gear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err="1">
              <a:solidFill>
                <a:schemeClr val="tx1"/>
              </a:solidFill>
              <a:latin typeface="#9Slide07 IcielBaliho Script" pitchFamily="2" charset="-93"/>
            </a:rPr>
            <a:t>Đồng</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bằng</a:t>
          </a:r>
          <a:endParaRPr lang="en-GB" sz="2200" kern="1200" dirty="0">
            <a:solidFill>
              <a:schemeClr val="tx1"/>
            </a:solidFill>
            <a:latin typeface="#9Slide07 IcielBaliho Script" pitchFamily="2" charset="-93"/>
          </a:endParaRPr>
        </a:p>
      </dsp:txBody>
      <dsp:txXfrm>
        <a:off x="1747734" y="1510187"/>
        <a:ext cx="711874" cy="707510"/>
      </dsp:txXfrm>
    </dsp:sp>
    <dsp:sp modelId="{E5495798-0DEB-4243-B879-F93FCBEFDA0B}">
      <dsp:nvSpPr>
        <dsp:cNvPr id="0" name=""/>
        <dsp:cNvSpPr/>
      </dsp:nvSpPr>
      <dsp:spPr>
        <a:xfrm rot="20700000">
          <a:off x="2189846" y="157864"/>
          <a:ext cx="1404833" cy="1404833"/>
        </a:xfrm>
        <a:prstGeom prst="gear6">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a:solidFill>
                <a:schemeClr val="tx1"/>
              </a:solidFill>
              <a:latin typeface="#9Slide07 IcielBaliho Script" pitchFamily="2" charset="-93"/>
            </a:rPr>
            <a:t>Ven </a:t>
          </a:r>
          <a:r>
            <a:rPr lang="en-GB" sz="2200" kern="1200" dirty="0" err="1">
              <a:solidFill>
                <a:schemeClr val="tx1"/>
              </a:solidFill>
              <a:latin typeface="#9Slide07 IcielBaliho Script" pitchFamily="2" charset="-93"/>
            </a:rPr>
            <a:t>biển</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và</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hải</a:t>
          </a:r>
          <a:r>
            <a:rPr lang="en-GB" sz="2200" kern="1200" dirty="0">
              <a:solidFill>
                <a:schemeClr val="tx1"/>
              </a:solidFill>
              <a:latin typeface="#9Slide07 IcielBaliho Script" pitchFamily="2" charset="-93"/>
            </a:rPr>
            <a:t> </a:t>
          </a:r>
          <a:r>
            <a:rPr lang="en-GB" sz="2200" kern="1200" dirty="0" err="1">
              <a:solidFill>
                <a:schemeClr val="tx1"/>
              </a:solidFill>
              <a:latin typeface="#9Slide07 IcielBaliho Script" pitchFamily="2" charset="-93"/>
            </a:rPr>
            <a:t>đảo</a:t>
          </a:r>
          <a:endParaRPr lang="en-GB" sz="2200" kern="1200" dirty="0">
            <a:solidFill>
              <a:schemeClr val="tx1"/>
            </a:solidFill>
            <a:latin typeface="#9Slide07 IcielBaliho Script" pitchFamily="2" charset="-93"/>
          </a:endParaRPr>
        </a:p>
      </dsp:txBody>
      <dsp:txXfrm rot="-20700000">
        <a:off x="2497967" y="465985"/>
        <a:ext cx="788591" cy="788591"/>
      </dsp:txXfrm>
    </dsp:sp>
    <dsp:sp modelId="{08C78603-D2A2-4B86-A4D4-DD74C81F1722}">
      <dsp:nvSpPr>
        <dsp:cNvPr id="0" name=""/>
        <dsp:cNvSpPr/>
      </dsp:nvSpPr>
      <dsp:spPr>
        <a:xfrm>
          <a:off x="2137094" y="1241585"/>
          <a:ext cx="2523491" cy="2523491"/>
        </a:xfrm>
        <a:prstGeom prst="circularArrow">
          <a:avLst>
            <a:gd name="adj1" fmla="val 4688"/>
            <a:gd name="adj2" fmla="val 299029"/>
            <a:gd name="adj3" fmla="val 2499758"/>
            <a:gd name="adj4" fmla="val 15897086"/>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3825C5-308F-478F-A4FA-C8BD43DFA5D8}">
      <dsp:nvSpPr>
        <dsp:cNvPr id="0" name=""/>
        <dsp:cNvSpPr/>
      </dsp:nvSpPr>
      <dsp:spPr>
        <a:xfrm>
          <a:off x="1132847" y="832412"/>
          <a:ext cx="1833474" cy="1833474"/>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00E519-C04E-468D-91C7-F4CEDF3CD5B3}">
      <dsp:nvSpPr>
        <dsp:cNvPr id="0" name=""/>
        <dsp:cNvSpPr/>
      </dsp:nvSpPr>
      <dsp:spPr>
        <a:xfrm>
          <a:off x="1864893" y="-147229"/>
          <a:ext cx="1976854" cy="1976854"/>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21376-C7AD-42BF-9F04-2F1E3BB50335}">
      <dsp:nvSpPr>
        <dsp:cNvPr id="0" name=""/>
        <dsp:cNvSpPr/>
      </dsp:nvSpPr>
      <dsp:spPr>
        <a:xfrm>
          <a:off x="-5452157" y="-834819"/>
          <a:ext cx="6491846" cy="6491846"/>
        </a:xfrm>
        <a:prstGeom prst="blockArc">
          <a:avLst>
            <a:gd name="adj1" fmla="val 18900000"/>
            <a:gd name="adj2" fmla="val 2700000"/>
            <a:gd name="adj3" fmla="val 333"/>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5E093B-A520-4FFA-83BD-3769B465759B}">
      <dsp:nvSpPr>
        <dsp:cNvPr id="0" name=""/>
        <dsp:cNvSpPr/>
      </dsp:nvSpPr>
      <dsp:spPr>
        <a:xfrm>
          <a:off x="544294" y="370731"/>
          <a:ext cx="5512529" cy="7418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842" tIns="60960" rIns="60960" bIns="60960" numCol="1" spcCol="1270" anchor="ctr" anchorCtr="0">
          <a:noAutofit/>
        </a:bodyPr>
        <a:lstStyle/>
        <a:p>
          <a:pPr lvl="0" algn="l" defTabSz="1066800">
            <a:lnSpc>
              <a:spcPct val="90000"/>
            </a:lnSpc>
            <a:spcBef>
              <a:spcPct val="0"/>
            </a:spcBef>
            <a:spcAft>
              <a:spcPct val="35000"/>
            </a:spcAft>
          </a:pPr>
          <a:r>
            <a:rPr lang="vi-VN" sz="2400" kern="1200">
              <a:solidFill>
                <a:schemeClr val="tx1"/>
              </a:solidFill>
              <a:effectLst/>
              <a:latin typeface="#9Slide07 IcielBaliho Script" pitchFamily="2" charset="-93"/>
              <a:ea typeface="Times New Roman" panose="02020603050405020304" pitchFamily="18" charset="0"/>
            </a:rPr>
            <a:t>- Có nhiều hệ thống sông lớn, hồ lớn.</a:t>
          </a:r>
          <a:endParaRPr lang="en-GB" sz="2400" kern="1200" dirty="0">
            <a:solidFill>
              <a:schemeClr val="tx1"/>
            </a:solidFill>
            <a:latin typeface="#9Slide07 IcielBaliho Script" pitchFamily="2" charset="-93"/>
          </a:endParaRPr>
        </a:p>
      </dsp:txBody>
      <dsp:txXfrm>
        <a:off x="544294" y="370731"/>
        <a:ext cx="5512529" cy="741848"/>
      </dsp:txXfrm>
    </dsp:sp>
    <dsp:sp modelId="{4CD68207-1BA3-4E14-ACA0-9BD1C98C4AD9}">
      <dsp:nvSpPr>
        <dsp:cNvPr id="0" name=""/>
        <dsp:cNvSpPr/>
      </dsp:nvSpPr>
      <dsp:spPr>
        <a:xfrm>
          <a:off x="80639" y="278000"/>
          <a:ext cx="927310" cy="92731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6F860-779A-4B13-99DE-9C85FF004AD3}">
      <dsp:nvSpPr>
        <dsp:cNvPr id="0" name=""/>
        <dsp:cNvSpPr/>
      </dsp:nvSpPr>
      <dsp:spPr>
        <a:xfrm>
          <a:off x="969612" y="1483696"/>
          <a:ext cx="5087210" cy="741848"/>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842" tIns="60960" rIns="60960" bIns="60960" numCol="1" spcCol="1270" anchor="ctr" anchorCtr="0">
          <a:noAutofit/>
        </a:bodyPr>
        <a:lstStyle/>
        <a:p>
          <a:pPr lvl="0" algn="l" defTabSz="1066800">
            <a:lnSpc>
              <a:spcPct val="90000"/>
            </a:lnSpc>
            <a:spcBef>
              <a:spcPct val="0"/>
            </a:spcBef>
            <a:spcAft>
              <a:spcPct val="35000"/>
            </a:spcAft>
          </a:pPr>
          <a:r>
            <a:rPr lang="vi-VN" sz="2400" kern="1200">
              <a:solidFill>
                <a:schemeClr val="tx1"/>
              </a:solidFill>
              <a:effectLst/>
              <a:latin typeface="#9Slide07 IcielBaliho Script" pitchFamily="2" charset="-93"/>
              <a:ea typeface="Times New Roman" panose="02020603050405020304" pitchFamily="18" charset="0"/>
            </a:rPr>
            <a:t>- Các sông phân bố không đều và có chế độ nước phức tạp</a:t>
          </a:r>
          <a:endParaRPr lang="en-GB" sz="2400" kern="1200" dirty="0">
            <a:solidFill>
              <a:schemeClr val="tx1"/>
            </a:solidFill>
            <a:latin typeface="#9Slide07 IcielBaliho Script" pitchFamily="2" charset="-93"/>
          </a:endParaRPr>
        </a:p>
      </dsp:txBody>
      <dsp:txXfrm>
        <a:off x="969612" y="1483696"/>
        <a:ext cx="5087210" cy="741848"/>
      </dsp:txXfrm>
    </dsp:sp>
    <dsp:sp modelId="{85670FB8-75ED-405A-A351-331D4611857B}">
      <dsp:nvSpPr>
        <dsp:cNvPr id="0" name=""/>
        <dsp:cNvSpPr/>
      </dsp:nvSpPr>
      <dsp:spPr>
        <a:xfrm>
          <a:off x="505957" y="1390965"/>
          <a:ext cx="927310" cy="927310"/>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76A17E-9967-489A-87BE-B186E8662F53}">
      <dsp:nvSpPr>
        <dsp:cNvPr id="0" name=""/>
        <dsp:cNvSpPr/>
      </dsp:nvSpPr>
      <dsp:spPr>
        <a:xfrm>
          <a:off x="969612" y="2596662"/>
          <a:ext cx="5087210" cy="741848"/>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842" tIns="60960" rIns="60960" bIns="60960" numCol="1" spcCol="1270" anchor="ctr" anchorCtr="0">
          <a:noAutofit/>
        </a:bodyPr>
        <a:lstStyle/>
        <a:p>
          <a:pPr lvl="0" algn="l" defTabSz="1066800">
            <a:lnSpc>
              <a:spcPct val="90000"/>
            </a:lnSpc>
            <a:spcBef>
              <a:spcPct val="0"/>
            </a:spcBef>
            <a:spcAft>
              <a:spcPct val="35000"/>
            </a:spcAft>
          </a:pPr>
          <a:r>
            <a:rPr lang="vi-VN" sz="2400" kern="1200" dirty="0">
              <a:solidFill>
                <a:schemeClr val="tx1"/>
              </a:solidFill>
              <a:effectLst/>
              <a:latin typeface="#9Slide07 IcielBaliho Script" pitchFamily="2" charset="-93"/>
              <a:ea typeface="Times New Roman" panose="02020603050405020304" pitchFamily="18" charset="0"/>
            </a:rPr>
            <a:t>- Ý nghĩa: quan trọng với kinh tế, đời sống con người, tự nhiên</a:t>
          </a:r>
          <a:endParaRPr lang="en-GB" sz="2400" kern="1200" dirty="0">
            <a:solidFill>
              <a:schemeClr val="tx1"/>
            </a:solidFill>
            <a:latin typeface="#9Slide07 IcielBaliho Script" pitchFamily="2" charset="-93"/>
          </a:endParaRPr>
        </a:p>
      </dsp:txBody>
      <dsp:txXfrm>
        <a:off x="969612" y="2596662"/>
        <a:ext cx="5087210" cy="741848"/>
      </dsp:txXfrm>
    </dsp:sp>
    <dsp:sp modelId="{E842BE20-3246-4623-B015-A5FCBFB44A37}">
      <dsp:nvSpPr>
        <dsp:cNvPr id="0" name=""/>
        <dsp:cNvSpPr/>
      </dsp:nvSpPr>
      <dsp:spPr>
        <a:xfrm>
          <a:off x="505957" y="2503930"/>
          <a:ext cx="927310" cy="927310"/>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A21851-1948-46BC-9BCB-0F1E181B77DE}">
      <dsp:nvSpPr>
        <dsp:cNvPr id="0" name=""/>
        <dsp:cNvSpPr/>
      </dsp:nvSpPr>
      <dsp:spPr>
        <a:xfrm>
          <a:off x="544294" y="3709627"/>
          <a:ext cx="5512529" cy="741848"/>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842" tIns="60960" rIns="60960" bIns="60960" numCol="1" spcCol="1270" anchor="ctr" anchorCtr="0">
          <a:noAutofit/>
        </a:bodyPr>
        <a:lstStyle/>
        <a:p>
          <a:pPr lvl="0" algn="l" defTabSz="1066800">
            <a:lnSpc>
              <a:spcPct val="90000"/>
            </a:lnSpc>
            <a:spcBef>
              <a:spcPct val="0"/>
            </a:spcBef>
            <a:spcAft>
              <a:spcPct val="35000"/>
            </a:spcAft>
          </a:pPr>
          <a:r>
            <a:rPr lang="vi-VN" sz="2400" kern="1200" dirty="0">
              <a:solidFill>
                <a:schemeClr val="tx1"/>
              </a:solidFill>
              <a:effectLst/>
              <a:latin typeface="#9Slide07 IcielBaliho Script" pitchFamily="2" charset="-93"/>
              <a:ea typeface="Times New Roman" panose="02020603050405020304" pitchFamily="18" charset="0"/>
            </a:rPr>
            <a:t>- Hướng khai thác bền vững: sử dụng hợp lí nguồn nước sông, hồ</a:t>
          </a:r>
          <a:endParaRPr lang="en-GB" sz="2400" kern="1200" dirty="0">
            <a:solidFill>
              <a:schemeClr val="tx1"/>
            </a:solidFill>
            <a:effectLst/>
            <a:latin typeface="#9Slide07 IcielBaliho Script" pitchFamily="2" charset="-93"/>
            <a:ea typeface="Times New Roman" panose="02020603050405020304" pitchFamily="18" charset="0"/>
          </a:endParaRPr>
        </a:p>
      </dsp:txBody>
      <dsp:txXfrm>
        <a:off x="544294" y="3709627"/>
        <a:ext cx="5512529" cy="741848"/>
      </dsp:txXfrm>
    </dsp:sp>
    <dsp:sp modelId="{46634D7D-01D8-47C2-8426-0290C3A11FA0}">
      <dsp:nvSpPr>
        <dsp:cNvPr id="0" name=""/>
        <dsp:cNvSpPr/>
      </dsp:nvSpPr>
      <dsp:spPr>
        <a:xfrm>
          <a:off x="80639" y="3616896"/>
          <a:ext cx="927310" cy="927310"/>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58D96-59FC-46AA-BC9F-D6655D941546}" type="datetimeFigureOut">
              <a:rPr lang="en-GB" smtClean="0"/>
              <a:t>15/10/2023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7C3BE-A4E9-4228-936F-34E72B429949}" type="slidenum">
              <a:rPr lang="en-GB" smtClean="0"/>
              <a:t>‹#›</a:t>
            </a:fld>
            <a:endParaRPr lang="en-GB"/>
          </a:p>
        </p:txBody>
      </p:sp>
    </p:spTree>
    <p:extLst>
      <p:ext uri="{BB962C8B-B14F-4D97-AF65-F5344CB8AC3E}">
        <p14:creationId xmlns:p14="http://schemas.microsoft.com/office/powerpoint/2010/main" val="14436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837C3BE-A4E9-4228-936F-34E72B429949}" type="slidenum">
              <a:rPr lang="en-GB" smtClean="0"/>
              <a:t>18</a:t>
            </a:fld>
            <a:endParaRPr lang="en-GB"/>
          </a:p>
        </p:txBody>
      </p:sp>
    </p:spTree>
    <p:extLst>
      <p:ext uri="{BB962C8B-B14F-4D97-AF65-F5344CB8AC3E}">
        <p14:creationId xmlns:p14="http://schemas.microsoft.com/office/powerpoint/2010/main" val="184237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12529"/>
                </a:solidFill>
                <a:effectLst/>
                <a:latin typeface="Play"/>
              </a:rPr>
              <a:t>Tên</a:t>
            </a:r>
            <a:r>
              <a:rPr lang="en-GB" b="0" i="0" dirty="0">
                <a:solidFill>
                  <a:srgbClr val="212529"/>
                </a:solidFill>
                <a:effectLst/>
                <a:latin typeface="Play"/>
              </a:rPr>
              <a:t> </a:t>
            </a:r>
            <a:r>
              <a:rPr lang="en-GB" b="0" i="0" dirty="0" err="1">
                <a:solidFill>
                  <a:srgbClr val="212529"/>
                </a:solidFill>
                <a:effectLst/>
                <a:latin typeface="Play"/>
              </a:rPr>
              <a:t>gọi</a:t>
            </a:r>
            <a:r>
              <a:rPr lang="en-GB" b="0" i="0" dirty="0">
                <a:solidFill>
                  <a:srgbClr val="212529"/>
                </a:solidFill>
                <a:effectLst/>
                <a:latin typeface="Play"/>
              </a:rPr>
              <a:t> </a:t>
            </a:r>
            <a:r>
              <a:rPr lang="en-GB" b="0" i="0" dirty="0" err="1">
                <a:solidFill>
                  <a:srgbClr val="212529"/>
                </a:solidFill>
                <a:effectLst/>
                <a:latin typeface="Play"/>
              </a:rPr>
              <a:t>khác</a:t>
            </a:r>
            <a:r>
              <a:rPr lang="en-GB" b="0" i="0" dirty="0">
                <a:solidFill>
                  <a:srgbClr val="212529"/>
                </a:solidFill>
                <a:effectLst/>
                <a:latin typeface="Play"/>
              </a:rPr>
              <a:t>: </a:t>
            </a:r>
            <a:r>
              <a:rPr lang="vi-VN" b="0" i="0" dirty="0">
                <a:solidFill>
                  <a:srgbClr val="212529"/>
                </a:solidFill>
                <a:effectLst/>
                <a:latin typeface="Play"/>
              </a:rPr>
              <a:t>người Tây Tạng gọi nó là Chomolungma, có nghĩa là “mẹ của trái đất”, người Nepal </a:t>
            </a:r>
            <a:r>
              <a:rPr lang="en-GB" b="0" i="0" dirty="0" err="1">
                <a:solidFill>
                  <a:srgbClr val="212529"/>
                </a:solidFill>
                <a:effectLst/>
                <a:latin typeface="Play"/>
              </a:rPr>
              <a:t>gọi</a:t>
            </a:r>
            <a:r>
              <a:rPr lang="en-GB" b="0" i="0" dirty="0">
                <a:solidFill>
                  <a:srgbClr val="212529"/>
                </a:solidFill>
                <a:effectLst/>
                <a:latin typeface="Play"/>
              </a:rPr>
              <a:t> </a:t>
            </a:r>
            <a:r>
              <a:rPr lang="en-GB" b="0" i="0" dirty="0" err="1">
                <a:solidFill>
                  <a:srgbClr val="212529"/>
                </a:solidFill>
                <a:effectLst/>
                <a:latin typeface="Play"/>
              </a:rPr>
              <a:t>là</a:t>
            </a:r>
            <a:r>
              <a:rPr lang="en-GB" b="0" i="0" dirty="0">
                <a:solidFill>
                  <a:srgbClr val="212529"/>
                </a:solidFill>
                <a:effectLst/>
                <a:latin typeface="Play"/>
              </a:rPr>
              <a:t> </a:t>
            </a:r>
            <a:r>
              <a:rPr lang="vi-VN" b="0" i="0" dirty="0">
                <a:solidFill>
                  <a:srgbClr val="212529"/>
                </a:solidFill>
                <a:effectLst/>
                <a:latin typeface="Play"/>
              </a:rPr>
              <a:t>Sagarmatha có nghĩa là “Thần của bầu trời”.</a:t>
            </a:r>
            <a:endParaRPr lang="en-GB" b="0" i="0" dirty="0">
              <a:solidFill>
                <a:srgbClr val="212529"/>
              </a:solidFill>
              <a:effectLst/>
              <a:latin typeface="Play"/>
            </a:endParaRPr>
          </a:p>
          <a:p>
            <a:r>
              <a:rPr lang="en-GB" b="0" i="0" dirty="0" err="1">
                <a:solidFill>
                  <a:srgbClr val="212529"/>
                </a:solidFill>
                <a:effectLst/>
                <a:latin typeface="Play"/>
              </a:rPr>
              <a:t>Bùi</a:t>
            </a:r>
            <a:r>
              <a:rPr lang="en-GB" b="0" i="0" dirty="0">
                <a:solidFill>
                  <a:srgbClr val="212529"/>
                </a:solidFill>
                <a:effectLst/>
                <a:latin typeface="Play"/>
              </a:rPr>
              <a:t> </a:t>
            </a:r>
            <a:r>
              <a:rPr lang="en-GB" b="0" i="0" dirty="0" err="1">
                <a:solidFill>
                  <a:srgbClr val="212529"/>
                </a:solidFill>
                <a:effectLst/>
                <a:latin typeface="Play"/>
              </a:rPr>
              <a:t>Văn</a:t>
            </a:r>
            <a:r>
              <a:rPr lang="en-GB" b="0" i="0" dirty="0">
                <a:solidFill>
                  <a:srgbClr val="212529"/>
                </a:solidFill>
                <a:effectLst/>
                <a:latin typeface="Play"/>
              </a:rPr>
              <a:t> </a:t>
            </a:r>
            <a:r>
              <a:rPr lang="en-GB" b="0" i="0" dirty="0" err="1">
                <a:solidFill>
                  <a:srgbClr val="212529"/>
                </a:solidFill>
                <a:effectLst/>
                <a:latin typeface="Play"/>
              </a:rPr>
              <a:t>Ngợi</a:t>
            </a:r>
            <a:r>
              <a:rPr lang="en-GB" b="0" i="0" dirty="0">
                <a:solidFill>
                  <a:srgbClr val="212529"/>
                </a:solidFill>
                <a:effectLst/>
                <a:latin typeface="Play"/>
              </a:rPr>
              <a:t> </a:t>
            </a:r>
            <a:r>
              <a:rPr lang="en-GB" b="0" i="0" dirty="0" err="1">
                <a:solidFill>
                  <a:srgbClr val="212529"/>
                </a:solidFill>
                <a:effectLst/>
                <a:latin typeface="Play"/>
              </a:rPr>
              <a:t>là</a:t>
            </a:r>
            <a:r>
              <a:rPr lang="en-GB" b="0" i="0" dirty="0">
                <a:solidFill>
                  <a:srgbClr val="212529"/>
                </a:solidFill>
                <a:effectLst/>
                <a:latin typeface="Play"/>
              </a:rPr>
              <a:t> </a:t>
            </a:r>
            <a:r>
              <a:rPr lang="en-GB" b="0" i="0" dirty="0" err="1">
                <a:solidFill>
                  <a:srgbClr val="212529"/>
                </a:solidFill>
                <a:effectLst/>
                <a:latin typeface="Play"/>
              </a:rPr>
              <a:t>người</a:t>
            </a:r>
            <a:r>
              <a:rPr lang="en-GB" b="0" i="0" dirty="0">
                <a:solidFill>
                  <a:srgbClr val="212529"/>
                </a:solidFill>
                <a:effectLst/>
                <a:latin typeface="Play"/>
              </a:rPr>
              <a:t> </a:t>
            </a:r>
            <a:r>
              <a:rPr lang="en-GB" b="0" i="0" dirty="0" err="1">
                <a:solidFill>
                  <a:srgbClr val="212529"/>
                </a:solidFill>
                <a:effectLst/>
                <a:latin typeface="Play"/>
              </a:rPr>
              <a:t>Việt</a:t>
            </a:r>
            <a:r>
              <a:rPr lang="en-GB" b="0" i="0" dirty="0">
                <a:solidFill>
                  <a:srgbClr val="212529"/>
                </a:solidFill>
                <a:effectLst/>
                <a:latin typeface="Play"/>
              </a:rPr>
              <a:t> Nam </a:t>
            </a:r>
            <a:r>
              <a:rPr lang="en-GB" b="0" i="0" dirty="0" err="1">
                <a:solidFill>
                  <a:srgbClr val="212529"/>
                </a:solidFill>
                <a:effectLst/>
                <a:latin typeface="Play"/>
              </a:rPr>
              <a:t>đầu</a:t>
            </a:r>
            <a:r>
              <a:rPr lang="en-GB" b="0" i="0" dirty="0">
                <a:solidFill>
                  <a:srgbClr val="212529"/>
                </a:solidFill>
                <a:effectLst/>
                <a:latin typeface="Play"/>
              </a:rPr>
              <a:t> </a:t>
            </a:r>
            <a:r>
              <a:rPr lang="en-GB" b="0" i="0" dirty="0" err="1">
                <a:solidFill>
                  <a:srgbClr val="212529"/>
                </a:solidFill>
                <a:effectLst/>
                <a:latin typeface="Play"/>
              </a:rPr>
              <a:t>tiên</a:t>
            </a:r>
            <a:r>
              <a:rPr lang="en-GB" b="0" i="0" dirty="0">
                <a:solidFill>
                  <a:srgbClr val="212529"/>
                </a:solidFill>
                <a:effectLst/>
                <a:latin typeface="Play"/>
              </a:rPr>
              <a:t> </a:t>
            </a:r>
            <a:r>
              <a:rPr lang="en-GB" b="0" i="0" dirty="0" err="1">
                <a:solidFill>
                  <a:srgbClr val="212529"/>
                </a:solidFill>
                <a:effectLst/>
                <a:latin typeface="Play"/>
              </a:rPr>
              <a:t>cùng</a:t>
            </a:r>
            <a:r>
              <a:rPr lang="en-GB" b="0" i="0" dirty="0">
                <a:solidFill>
                  <a:srgbClr val="212529"/>
                </a:solidFill>
                <a:effectLst/>
                <a:latin typeface="Play"/>
              </a:rPr>
              <a:t> </a:t>
            </a:r>
            <a:r>
              <a:rPr lang="en-GB" b="0" i="0" dirty="0" err="1">
                <a:solidFill>
                  <a:srgbClr val="212529"/>
                </a:solidFill>
                <a:effectLst/>
                <a:latin typeface="Play"/>
              </a:rPr>
              <a:t>với</a:t>
            </a:r>
            <a:r>
              <a:rPr lang="en-GB" b="0" i="0" dirty="0">
                <a:solidFill>
                  <a:srgbClr val="212529"/>
                </a:solidFill>
                <a:effectLst/>
                <a:latin typeface="Play"/>
              </a:rPr>
              <a:t> 2 </a:t>
            </a:r>
            <a:r>
              <a:rPr lang="en-GB" b="0" i="0" dirty="0" err="1">
                <a:solidFill>
                  <a:srgbClr val="212529"/>
                </a:solidFill>
                <a:effectLst/>
                <a:latin typeface="Play"/>
              </a:rPr>
              <a:t>người</a:t>
            </a:r>
            <a:r>
              <a:rPr lang="en-GB" b="0" i="0" dirty="0">
                <a:solidFill>
                  <a:srgbClr val="212529"/>
                </a:solidFill>
                <a:effectLst/>
                <a:latin typeface="Play"/>
              </a:rPr>
              <a:t> </a:t>
            </a:r>
            <a:r>
              <a:rPr lang="en-GB" b="0" i="0" dirty="0" err="1">
                <a:solidFill>
                  <a:srgbClr val="212529"/>
                </a:solidFill>
                <a:effectLst/>
                <a:latin typeface="Play"/>
              </a:rPr>
              <a:t>bạn</a:t>
            </a:r>
            <a:r>
              <a:rPr lang="en-GB" b="0" i="0" dirty="0">
                <a:solidFill>
                  <a:srgbClr val="212529"/>
                </a:solidFill>
                <a:effectLst/>
                <a:latin typeface="Play"/>
              </a:rPr>
              <a:t> </a:t>
            </a:r>
            <a:r>
              <a:rPr lang="en-GB" b="0" i="0" dirty="0" err="1">
                <a:solidFill>
                  <a:srgbClr val="212529"/>
                </a:solidFill>
                <a:effectLst/>
                <a:latin typeface="Play"/>
              </a:rPr>
              <a:t>chinh</a:t>
            </a:r>
            <a:r>
              <a:rPr lang="en-GB" b="0" i="0" dirty="0">
                <a:solidFill>
                  <a:srgbClr val="212529"/>
                </a:solidFill>
                <a:effectLst/>
                <a:latin typeface="Play"/>
              </a:rPr>
              <a:t> </a:t>
            </a:r>
            <a:r>
              <a:rPr lang="en-GB" b="0" i="0" dirty="0" err="1">
                <a:solidFill>
                  <a:srgbClr val="212529"/>
                </a:solidFill>
                <a:effectLst/>
                <a:latin typeface="Play"/>
              </a:rPr>
              <a:t>phục</a:t>
            </a:r>
            <a:r>
              <a:rPr lang="en-GB" b="0" i="0" dirty="0">
                <a:solidFill>
                  <a:srgbClr val="212529"/>
                </a:solidFill>
                <a:effectLst/>
                <a:latin typeface="Play"/>
              </a:rPr>
              <a:t> </a:t>
            </a:r>
            <a:r>
              <a:rPr lang="en-GB" b="0" i="0" dirty="0" err="1">
                <a:solidFill>
                  <a:srgbClr val="212529"/>
                </a:solidFill>
                <a:effectLst/>
                <a:latin typeface="Play"/>
              </a:rPr>
              <a:t>đỉnh</a:t>
            </a:r>
            <a:r>
              <a:rPr lang="en-GB" b="0" i="0" dirty="0">
                <a:solidFill>
                  <a:srgbClr val="212529"/>
                </a:solidFill>
                <a:effectLst/>
                <a:latin typeface="Play"/>
              </a:rPr>
              <a:t> Everest </a:t>
            </a:r>
            <a:r>
              <a:rPr lang="en-GB" b="0" i="0" dirty="0" err="1">
                <a:solidFill>
                  <a:srgbClr val="212529"/>
                </a:solidFill>
                <a:effectLst/>
                <a:latin typeface="Play"/>
              </a:rPr>
              <a:t>năm</a:t>
            </a:r>
            <a:r>
              <a:rPr lang="en-GB" b="0" i="0" dirty="0">
                <a:solidFill>
                  <a:srgbClr val="212529"/>
                </a:solidFill>
                <a:effectLst/>
                <a:latin typeface="Play"/>
              </a:rPr>
              <a:t> 2008</a:t>
            </a:r>
            <a:endParaRPr lang="en-GB" dirty="0"/>
          </a:p>
        </p:txBody>
      </p:sp>
      <p:sp>
        <p:nvSpPr>
          <p:cNvPr id="4" name="Slide Number Placeholder 3"/>
          <p:cNvSpPr>
            <a:spLocks noGrp="1"/>
          </p:cNvSpPr>
          <p:nvPr>
            <p:ph type="sldNum" sz="quarter" idx="5"/>
          </p:nvPr>
        </p:nvSpPr>
        <p:spPr/>
        <p:txBody>
          <a:bodyPr/>
          <a:lstStyle/>
          <a:p>
            <a:fld id="{0837C3BE-A4E9-4228-936F-34E72B429949}" type="slidenum">
              <a:rPr lang="en-GB" smtClean="0"/>
              <a:t>22</a:t>
            </a:fld>
            <a:endParaRPr lang="en-GB"/>
          </a:p>
        </p:txBody>
      </p:sp>
    </p:spTree>
    <p:extLst>
      <p:ext uri="{BB962C8B-B14F-4D97-AF65-F5344CB8AC3E}">
        <p14:creationId xmlns:p14="http://schemas.microsoft.com/office/powerpoint/2010/main" val="109072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837C3BE-A4E9-4228-936F-34E72B429949}" type="slidenum">
              <a:rPr lang="en-GB" smtClean="0"/>
              <a:t>25</a:t>
            </a:fld>
            <a:endParaRPr lang="en-GB"/>
          </a:p>
        </p:txBody>
      </p:sp>
    </p:spTree>
    <p:extLst>
      <p:ext uri="{BB962C8B-B14F-4D97-AF65-F5344CB8AC3E}">
        <p14:creationId xmlns:p14="http://schemas.microsoft.com/office/powerpoint/2010/main" val="251494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212529"/>
              </a:solidFill>
              <a:effectLst/>
              <a:latin typeface="Play"/>
            </a:endParaRPr>
          </a:p>
        </p:txBody>
      </p:sp>
      <p:sp>
        <p:nvSpPr>
          <p:cNvPr id="4" name="Slide Number Placeholder 3"/>
          <p:cNvSpPr>
            <a:spLocks noGrp="1"/>
          </p:cNvSpPr>
          <p:nvPr>
            <p:ph type="sldNum" sz="quarter" idx="5"/>
          </p:nvPr>
        </p:nvSpPr>
        <p:spPr/>
        <p:txBody>
          <a:bodyPr/>
          <a:lstStyle/>
          <a:p>
            <a:fld id="{0837C3BE-A4E9-4228-936F-34E72B429949}" type="slidenum">
              <a:rPr lang="en-GB" smtClean="0"/>
              <a:t>29</a:t>
            </a:fld>
            <a:endParaRPr lang="en-GB"/>
          </a:p>
        </p:txBody>
      </p:sp>
    </p:spTree>
    <p:extLst>
      <p:ext uri="{BB962C8B-B14F-4D97-AF65-F5344CB8AC3E}">
        <p14:creationId xmlns:p14="http://schemas.microsoft.com/office/powerpoint/2010/main" val="182681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12529"/>
                </a:solidFill>
                <a:effectLst/>
                <a:latin typeface="Play"/>
              </a:rPr>
              <a:t>TRường</a:t>
            </a:r>
            <a:r>
              <a:rPr lang="en-GB" b="0" i="0" dirty="0">
                <a:solidFill>
                  <a:srgbClr val="212529"/>
                </a:solidFill>
                <a:effectLst/>
                <a:latin typeface="Play"/>
              </a:rPr>
              <a:t> </a:t>
            </a:r>
            <a:r>
              <a:rPr lang="en-GB" b="0" i="0" dirty="0" err="1">
                <a:solidFill>
                  <a:srgbClr val="212529"/>
                </a:solidFill>
                <a:effectLst/>
                <a:latin typeface="Play"/>
              </a:rPr>
              <a:t>Giang</a:t>
            </a:r>
            <a:r>
              <a:rPr lang="en-GB" b="0" i="0" dirty="0">
                <a:solidFill>
                  <a:srgbClr val="212529"/>
                </a:solidFill>
                <a:effectLst/>
                <a:latin typeface="Play"/>
              </a:rPr>
              <a:t>: song </a:t>
            </a:r>
            <a:r>
              <a:rPr lang="en-GB" b="0" i="0" dirty="0" err="1">
                <a:solidFill>
                  <a:srgbClr val="212529"/>
                </a:solidFill>
                <a:effectLst/>
                <a:latin typeface="Play"/>
              </a:rPr>
              <a:t>dài</a:t>
            </a:r>
            <a:endParaRPr lang="en-GB" b="0" i="0" dirty="0">
              <a:solidFill>
                <a:srgbClr val="212529"/>
              </a:solidFill>
              <a:effectLst/>
              <a:latin typeface="Play"/>
            </a:endParaRPr>
          </a:p>
          <a:p>
            <a:r>
              <a:rPr lang="en-GB" b="0" i="0" dirty="0" err="1">
                <a:solidFill>
                  <a:srgbClr val="212529"/>
                </a:solidFill>
                <a:effectLst/>
                <a:latin typeface="Play"/>
              </a:rPr>
              <a:t>Dương</a:t>
            </a:r>
            <a:r>
              <a:rPr lang="en-GB" b="0" i="0" dirty="0">
                <a:solidFill>
                  <a:srgbClr val="212529"/>
                </a:solidFill>
                <a:effectLst/>
                <a:latin typeface="Play"/>
              </a:rPr>
              <a:t> </a:t>
            </a:r>
            <a:r>
              <a:rPr lang="en-GB" b="0" i="0" dirty="0" err="1">
                <a:solidFill>
                  <a:srgbClr val="212529"/>
                </a:solidFill>
                <a:effectLst/>
                <a:latin typeface="Play"/>
              </a:rPr>
              <a:t>Tử</a:t>
            </a:r>
            <a:r>
              <a:rPr lang="en-GB" b="0" i="0" dirty="0">
                <a:solidFill>
                  <a:srgbClr val="212529"/>
                </a:solidFill>
                <a:effectLst/>
                <a:latin typeface="Play"/>
              </a:rPr>
              <a:t>: con </a:t>
            </a:r>
            <a:r>
              <a:rPr lang="en-GB" b="0" i="0" dirty="0" err="1">
                <a:solidFill>
                  <a:srgbClr val="212529"/>
                </a:solidFill>
                <a:effectLst/>
                <a:latin typeface="Play"/>
              </a:rPr>
              <a:t>trai</a:t>
            </a:r>
            <a:r>
              <a:rPr lang="en-GB" b="0" i="0" dirty="0">
                <a:solidFill>
                  <a:srgbClr val="212529"/>
                </a:solidFill>
                <a:effectLst/>
                <a:latin typeface="Play"/>
              </a:rPr>
              <a:t> </a:t>
            </a:r>
            <a:r>
              <a:rPr lang="en-GB" b="0" i="0" dirty="0" err="1">
                <a:solidFill>
                  <a:srgbClr val="212529"/>
                </a:solidFill>
                <a:effectLst/>
                <a:latin typeface="Play"/>
              </a:rPr>
              <a:t>của</a:t>
            </a:r>
            <a:r>
              <a:rPr lang="en-GB" b="0" i="0" dirty="0">
                <a:solidFill>
                  <a:srgbClr val="212529"/>
                </a:solidFill>
                <a:effectLst/>
                <a:latin typeface="Play"/>
              </a:rPr>
              <a:t> </a:t>
            </a:r>
            <a:r>
              <a:rPr lang="en-GB" b="0" i="0" dirty="0" err="1">
                <a:solidFill>
                  <a:srgbClr val="212529"/>
                </a:solidFill>
                <a:effectLst/>
                <a:latin typeface="Play"/>
              </a:rPr>
              <a:t>đại</a:t>
            </a:r>
            <a:r>
              <a:rPr lang="en-GB" b="0" i="0" dirty="0">
                <a:solidFill>
                  <a:srgbClr val="212529"/>
                </a:solidFill>
                <a:effectLst/>
                <a:latin typeface="Play"/>
              </a:rPr>
              <a:t> </a:t>
            </a:r>
            <a:r>
              <a:rPr lang="en-GB" b="0" i="0" dirty="0" err="1">
                <a:solidFill>
                  <a:srgbClr val="212529"/>
                </a:solidFill>
                <a:effectLst/>
                <a:latin typeface="Play"/>
              </a:rPr>
              <a:t>dương</a:t>
            </a:r>
            <a:endParaRPr lang="en-GB" b="0" i="0" dirty="0">
              <a:solidFill>
                <a:srgbClr val="212529"/>
              </a:solidFill>
              <a:effectLst/>
              <a:latin typeface="Play"/>
            </a:endParaRPr>
          </a:p>
        </p:txBody>
      </p:sp>
      <p:sp>
        <p:nvSpPr>
          <p:cNvPr id="4" name="Slide Number Placeholder 3"/>
          <p:cNvSpPr>
            <a:spLocks noGrp="1"/>
          </p:cNvSpPr>
          <p:nvPr>
            <p:ph type="sldNum" sz="quarter" idx="5"/>
          </p:nvPr>
        </p:nvSpPr>
        <p:spPr/>
        <p:txBody>
          <a:bodyPr/>
          <a:lstStyle/>
          <a:p>
            <a:fld id="{0837C3BE-A4E9-4228-936F-34E72B429949}" type="slidenum">
              <a:rPr lang="en-GB" smtClean="0"/>
              <a:t>30</a:t>
            </a:fld>
            <a:endParaRPr lang="en-GB"/>
          </a:p>
        </p:txBody>
      </p:sp>
    </p:spTree>
    <p:extLst>
      <p:ext uri="{BB962C8B-B14F-4D97-AF65-F5344CB8AC3E}">
        <p14:creationId xmlns:p14="http://schemas.microsoft.com/office/powerpoint/2010/main" val="304003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8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2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84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451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96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4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5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0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35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4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85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10/15/2023</a:t>
            </a:fld>
            <a:endParaRPr lang="en-US"/>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10/15/2023</a:t>
            </a:fld>
            <a:endParaRPr lang="en-US"/>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pic>
        <p:nvPicPr>
          <p:cNvPr id="7" name="Picture 6">
            <a:extLst>
              <a:ext uri="{FF2B5EF4-FFF2-40B4-BE49-F238E27FC236}">
                <a16:creationId xmlns="" xmlns:a16="http://schemas.microsoft.com/office/drawing/2014/main" id="{D18689BE-D3A3-420E-BF79-E352B4E67CC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6.xml"/><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6.xml"/><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4.jpeg"/><Relationship Id="rId7" Type="http://schemas.openxmlformats.org/officeDocument/2006/relationships/diagramColors" Target="../diagrams/colors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12"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2.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3.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4.jpe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eg"/><Relationship Id="rId7" Type="http://schemas.openxmlformats.org/officeDocument/2006/relationships/diagramColors" Target="../diagrams/colors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1.gif"/><Relationship Id="rId3" Type="http://schemas.openxmlformats.org/officeDocument/2006/relationships/slideLayout" Target="../slideLayouts/slideLayout13.xml"/><Relationship Id="rId7" Type="http://schemas.openxmlformats.org/officeDocument/2006/relationships/slide" Target="slide8.xml"/><Relationship Id="rId12" Type="http://schemas.openxmlformats.org/officeDocument/2006/relationships/image" Target="../media/image20.gif"/><Relationship Id="rId2" Type="http://schemas.openxmlformats.org/officeDocument/2006/relationships/audio" Target="../media/media2.wav"/><Relationship Id="rId16" Type="http://schemas.openxmlformats.org/officeDocument/2006/relationships/image" Target="../media/image1.png"/><Relationship Id="rId1" Type="http://schemas.microsoft.com/office/2007/relationships/media" Target="../media/media2.wav"/><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slide" Target="slide11.xml"/><Relationship Id="rId4" Type="http://schemas.openxmlformats.org/officeDocument/2006/relationships/image" Target="../media/image18.png"/><Relationship Id="rId9" Type="http://schemas.openxmlformats.org/officeDocument/2006/relationships/slide" Target="slide10.xml"/><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02C85A9B-6347-DB4F-96BD-A04B31235C3D}"/>
              </a:ext>
            </a:extLst>
          </p:cNvPr>
          <p:cNvGraphicFramePr>
            <a:graphicFrameLocks noGrp="1"/>
          </p:cNvGraphicFramePr>
          <p:nvPr>
            <p:extLst>
              <p:ext uri="{D42A27DB-BD31-4B8C-83A1-F6EECF244321}">
                <p14:modId xmlns:p14="http://schemas.microsoft.com/office/powerpoint/2010/main" val="3932151722"/>
              </p:ext>
            </p:extLst>
          </p:nvPr>
        </p:nvGraphicFramePr>
        <p:xfrm>
          <a:off x="504822" y="2683728"/>
          <a:ext cx="11190513" cy="3857997"/>
        </p:xfrm>
        <a:graphic>
          <a:graphicData uri="http://schemas.openxmlformats.org/drawingml/2006/table">
            <a:tbl>
              <a:tblPr firstRow="1" bandRow="1">
                <a:tableStyleId>{21E4AEA4-8DFA-4A89-87EB-49C32662AFE0}</a:tableStyleId>
              </a:tblPr>
              <a:tblGrid>
                <a:gridCol w="3730171">
                  <a:extLst>
                    <a:ext uri="{9D8B030D-6E8A-4147-A177-3AD203B41FA5}">
                      <a16:colId xmlns="" xmlns:a16="http://schemas.microsoft.com/office/drawing/2014/main" val="2379287930"/>
                    </a:ext>
                  </a:extLst>
                </a:gridCol>
                <a:gridCol w="3933372">
                  <a:extLst>
                    <a:ext uri="{9D8B030D-6E8A-4147-A177-3AD203B41FA5}">
                      <a16:colId xmlns="" xmlns:a16="http://schemas.microsoft.com/office/drawing/2014/main" val="3567369183"/>
                    </a:ext>
                  </a:extLst>
                </a:gridCol>
                <a:gridCol w="3526970">
                  <a:extLst>
                    <a:ext uri="{9D8B030D-6E8A-4147-A177-3AD203B41FA5}">
                      <a16:colId xmlns="" xmlns:a16="http://schemas.microsoft.com/office/drawing/2014/main" val="1280398765"/>
                    </a:ext>
                  </a:extLst>
                </a:gridCol>
              </a:tblGrid>
              <a:tr h="724156">
                <a:tc>
                  <a:txBody>
                    <a:bodyPr/>
                    <a:lstStyle/>
                    <a:p>
                      <a:r>
                        <a:rPr lang="x-none" sz="4800" dirty="0">
                          <a:latin typeface="#9Slide03 IcielSmoothy Sans" pitchFamily="2" charset="77"/>
                        </a:rPr>
                        <a:t>K</a:t>
                      </a:r>
                      <a:r>
                        <a:rPr lang="x-none" dirty="0"/>
                        <a:t> </a:t>
                      </a:r>
                      <a:r>
                        <a:rPr lang="x-none" sz="2400" dirty="0">
                          <a:latin typeface="#9Slide06 Hellvina Hand Script" pitchFamily="2" charset="77"/>
                        </a:rPr>
                        <a:t>What I Already Know</a:t>
                      </a:r>
                      <a:endParaRPr lang="x-none" dirty="0">
                        <a:latin typeface="#9Slide06 Hellvina Hand Script" pitchFamily="2" charset="77"/>
                      </a:endParaRPr>
                    </a:p>
                  </a:txBody>
                  <a:tcPr/>
                </a:tc>
                <a:tc>
                  <a:txBody>
                    <a:bodyPr/>
                    <a:lstStyle/>
                    <a:p>
                      <a:r>
                        <a:rPr lang="x-none" sz="4800" b="1" kern="1200" dirty="0">
                          <a:solidFill>
                            <a:schemeClr val="lt1"/>
                          </a:solidFill>
                          <a:latin typeface="#9Slide03 IcielSmoothy Sans" pitchFamily="2" charset="77"/>
                          <a:ea typeface="+mn-ea"/>
                          <a:cs typeface="+mn-cs"/>
                        </a:rPr>
                        <a:t>W</a:t>
                      </a:r>
                      <a:r>
                        <a:rPr lang="x-none" dirty="0"/>
                        <a:t> </a:t>
                      </a:r>
                      <a:r>
                        <a:rPr lang="x-none" sz="2400" b="1" kern="1200" dirty="0">
                          <a:solidFill>
                            <a:schemeClr val="lt1"/>
                          </a:solidFill>
                          <a:latin typeface="#9Slide06 Hellvina Hand Script" pitchFamily="2" charset="77"/>
                          <a:ea typeface="+mn-ea"/>
                          <a:cs typeface="+mn-cs"/>
                        </a:rPr>
                        <a:t>What I Want To Know</a:t>
                      </a:r>
                      <a:endParaRPr lang="x-none" sz="1800" b="1" kern="1200" dirty="0">
                        <a:solidFill>
                          <a:schemeClr val="lt1"/>
                        </a:solidFill>
                        <a:latin typeface="#9Slide06 Hellvina Hand Script" pitchFamily="2" charset="77"/>
                        <a:ea typeface="+mn-ea"/>
                        <a:cs typeface="+mn-cs"/>
                      </a:endParaRPr>
                    </a:p>
                  </a:txBody>
                  <a:tcPr/>
                </a:tc>
                <a:tc>
                  <a:txBody>
                    <a:bodyPr/>
                    <a:lstStyle/>
                    <a:p>
                      <a:r>
                        <a:rPr lang="x-none" sz="4800" b="1" kern="1200" dirty="0">
                          <a:solidFill>
                            <a:schemeClr val="lt1"/>
                          </a:solidFill>
                          <a:latin typeface="#9Slide03 IcielSmoothy Sans" pitchFamily="2" charset="77"/>
                          <a:ea typeface="+mn-ea"/>
                          <a:cs typeface="+mn-cs"/>
                        </a:rPr>
                        <a:t>L</a:t>
                      </a:r>
                      <a:r>
                        <a:rPr lang="x-none" dirty="0"/>
                        <a:t> </a:t>
                      </a:r>
                      <a:r>
                        <a:rPr lang="x-none" sz="2400" b="1" kern="1200" dirty="0">
                          <a:solidFill>
                            <a:schemeClr val="lt1"/>
                          </a:solidFill>
                          <a:latin typeface="#9Slide06 Hellvina Hand Script" pitchFamily="2" charset="77"/>
                          <a:ea typeface="+mn-ea"/>
                          <a:cs typeface="+mn-cs"/>
                        </a:rPr>
                        <a:t>What I Learned</a:t>
                      </a:r>
                      <a:endParaRPr lang="x-none" sz="1800" b="1" kern="1200" dirty="0">
                        <a:solidFill>
                          <a:schemeClr val="lt1"/>
                        </a:solidFill>
                        <a:latin typeface="#9Slide06 Hellvina Hand Script" pitchFamily="2" charset="77"/>
                        <a:ea typeface="+mn-ea"/>
                        <a:cs typeface="+mn-cs"/>
                      </a:endParaRPr>
                    </a:p>
                  </a:txBody>
                  <a:tcPr/>
                </a:tc>
                <a:extLst>
                  <a:ext uri="{0D108BD9-81ED-4DB2-BD59-A6C34878D82A}">
                    <a16:rowId xmlns="" xmlns:a16="http://schemas.microsoft.com/office/drawing/2014/main" val="3046502164"/>
                  </a:ext>
                </a:extLst>
              </a:tr>
              <a:tr h="3035037">
                <a:tc>
                  <a:txBody>
                    <a:bodyPr/>
                    <a:lstStyle/>
                    <a:p>
                      <a:pPr>
                        <a:lnSpc>
                          <a:spcPct val="200000"/>
                        </a:lnSpc>
                      </a:pPr>
                      <a:r>
                        <a:rPr lang="x-none" sz="2400" dirty="0">
                          <a:latin typeface="#9Slide03 Ralewayv4020 ExtraBol" pitchFamily="2" charset="77"/>
                        </a:rPr>
                        <a:t>1. </a:t>
                      </a:r>
                    </a:p>
                    <a:p>
                      <a:pPr>
                        <a:lnSpc>
                          <a:spcPct val="200000"/>
                        </a:lnSpc>
                      </a:pPr>
                      <a:r>
                        <a:rPr lang="x-none" sz="2400" dirty="0">
                          <a:latin typeface="#9Slide03 Ralewayv4020 ExtraBol" pitchFamily="2" charset="77"/>
                        </a:rPr>
                        <a:t>2. </a:t>
                      </a:r>
                    </a:p>
                    <a:p>
                      <a:pPr>
                        <a:lnSpc>
                          <a:spcPct val="200000"/>
                        </a:lnSpc>
                      </a:pPr>
                      <a:r>
                        <a:rPr lang="x-none" sz="2400" dirty="0">
                          <a:latin typeface="#9Slide03 Ralewayv4020 ExtraBol" pitchFamily="2" charset="77"/>
                        </a:rPr>
                        <a:t>3. </a:t>
                      </a:r>
                    </a:p>
                    <a:p>
                      <a:pPr>
                        <a:lnSpc>
                          <a:spcPct val="200000"/>
                        </a:lnSpc>
                      </a:pPr>
                      <a:endParaRPr lang="x-none" dirty="0"/>
                    </a:p>
                  </a:txBody>
                  <a:tcPr/>
                </a:tc>
                <a:tc>
                  <a:txBody>
                    <a:bodyPr/>
                    <a:lstStyle/>
                    <a:p>
                      <a:pPr>
                        <a:lnSpc>
                          <a:spcPct val="200000"/>
                        </a:lnSpc>
                      </a:pPr>
                      <a:r>
                        <a:rPr lang="x-none" sz="2400" dirty="0">
                          <a:latin typeface="#9Slide03 Ralewayv4020 ExtraBol" pitchFamily="2" charset="77"/>
                        </a:rPr>
                        <a:t>1. </a:t>
                      </a:r>
                    </a:p>
                    <a:p>
                      <a:pPr>
                        <a:lnSpc>
                          <a:spcPct val="200000"/>
                        </a:lnSpc>
                      </a:pPr>
                      <a:r>
                        <a:rPr lang="x-none" sz="2400" dirty="0">
                          <a:latin typeface="#9Slide03 Ralewayv4020 ExtraBol" pitchFamily="2" charset="77"/>
                        </a:rPr>
                        <a:t>2. </a:t>
                      </a:r>
                    </a:p>
                    <a:p>
                      <a:pPr>
                        <a:lnSpc>
                          <a:spcPct val="200000"/>
                        </a:lnSpc>
                      </a:pPr>
                      <a:r>
                        <a:rPr lang="x-none" sz="2400" dirty="0">
                          <a:latin typeface="#9Slide03 Ralewayv4020 ExtraBol" pitchFamily="2" charset="77"/>
                        </a:rPr>
                        <a:t>3. </a:t>
                      </a:r>
                    </a:p>
                    <a:p>
                      <a:pPr>
                        <a:lnSpc>
                          <a:spcPct val="200000"/>
                        </a:lnSpc>
                      </a:pPr>
                      <a:endParaRPr lang="x-none" dirty="0"/>
                    </a:p>
                  </a:txBody>
                  <a:tcPr/>
                </a:tc>
                <a:tc>
                  <a:txBody>
                    <a:bodyPr/>
                    <a:lstStyle/>
                    <a:p>
                      <a:pPr>
                        <a:lnSpc>
                          <a:spcPct val="200000"/>
                        </a:lnSpc>
                      </a:pPr>
                      <a:endParaRPr lang="x-none" dirty="0"/>
                    </a:p>
                  </a:txBody>
                  <a:tcPr/>
                </a:tc>
                <a:extLst>
                  <a:ext uri="{0D108BD9-81ED-4DB2-BD59-A6C34878D82A}">
                    <a16:rowId xmlns="" xmlns:a16="http://schemas.microsoft.com/office/drawing/2014/main" val="3945176963"/>
                  </a:ext>
                </a:extLst>
              </a:tr>
            </a:tbl>
          </a:graphicData>
        </a:graphic>
      </p:graphicFrame>
      <p:sp>
        <p:nvSpPr>
          <p:cNvPr id="6" name="TextBox 5">
            <a:extLst>
              <a:ext uri="{FF2B5EF4-FFF2-40B4-BE49-F238E27FC236}">
                <a16:creationId xmlns="" xmlns:a16="http://schemas.microsoft.com/office/drawing/2014/main" id="{7D79C004-56F1-1742-B228-38639F756A39}"/>
              </a:ext>
            </a:extLst>
          </p:cNvPr>
          <p:cNvSpPr txBox="1"/>
          <p:nvPr/>
        </p:nvSpPr>
        <p:spPr>
          <a:xfrm>
            <a:off x="4899022" y="387275"/>
            <a:ext cx="6796313" cy="1907958"/>
          </a:xfrm>
          <a:prstGeom prst="rect">
            <a:avLst/>
          </a:prstGeom>
          <a:solidFill>
            <a:schemeClr val="accent4">
              <a:lumMod val="20000"/>
              <a:lumOff val="80000"/>
            </a:schemeClr>
          </a:solidFill>
        </p:spPr>
        <p:txBody>
          <a:bodyPr wrap="square" rtlCol="0">
            <a:spAutoFit/>
          </a:bodyPr>
          <a:lstStyle/>
          <a:p>
            <a:pPr algn="just">
              <a:lnSpc>
                <a:spcPct val="120000"/>
              </a:lnSpc>
            </a:pPr>
            <a:r>
              <a:rPr lang="x-none" sz="2800" dirty="0">
                <a:solidFill>
                  <a:srgbClr val="C00000"/>
                </a:solidFill>
                <a:latin typeface="Times New Roman" pitchFamily="18" charset="0"/>
                <a:cs typeface="Times New Roman" pitchFamily="18" charset="0"/>
              </a:rPr>
              <a:t>Yêu cầu</a:t>
            </a:r>
            <a:r>
              <a:rPr lang="x-none" sz="2800" b="1" dirty="0">
                <a:latin typeface="Times New Roman" pitchFamily="18" charset="0"/>
                <a:cs typeface="Times New Roman" pitchFamily="18" charset="0"/>
              </a:rPr>
              <a:t>: </a:t>
            </a:r>
            <a:r>
              <a:rPr lang="x-none" sz="2400" b="1" dirty="0">
                <a:latin typeface="Times New Roman" pitchFamily="18" charset="0"/>
                <a:cs typeface="Times New Roman" pitchFamily="18" charset="0"/>
              </a:rPr>
              <a:t>Dựa vào những kiến thức đã biết, đã học em hãy: </a:t>
            </a:r>
          </a:p>
          <a:p>
            <a:pPr algn="just">
              <a:lnSpc>
                <a:spcPct val="120000"/>
              </a:lnSpc>
            </a:pPr>
            <a:r>
              <a:rPr lang="x-none" sz="2400" b="1" dirty="0">
                <a:latin typeface="Times New Roman" pitchFamily="18" charset="0"/>
                <a:cs typeface="Times New Roman" pitchFamily="18" charset="0"/>
              </a:rPr>
              <a:t>+ Viết 3 điều em đã biết về châu Á vào cột K</a:t>
            </a:r>
          </a:p>
          <a:p>
            <a:pPr algn="just">
              <a:lnSpc>
                <a:spcPct val="120000"/>
              </a:lnSpc>
            </a:pPr>
            <a:r>
              <a:rPr lang="x-none" sz="2400" b="1" dirty="0">
                <a:latin typeface="Times New Roman" pitchFamily="18" charset="0"/>
                <a:cs typeface="Times New Roman" pitchFamily="18" charset="0"/>
              </a:rPr>
              <a:t>+ Viết 3 điều em muốn biết về châu Á vào cột W</a:t>
            </a:r>
          </a:p>
        </p:txBody>
      </p:sp>
      <p:grpSp>
        <p:nvGrpSpPr>
          <p:cNvPr id="2" name="Group 1">
            <a:extLst>
              <a:ext uri="{FF2B5EF4-FFF2-40B4-BE49-F238E27FC236}">
                <a16:creationId xmlns="" xmlns:a16="http://schemas.microsoft.com/office/drawing/2014/main" id="{6B54221D-9FC3-4983-94CA-5EFEB1EBEB3A}"/>
              </a:ext>
            </a:extLst>
          </p:cNvPr>
          <p:cNvGrpSpPr/>
          <p:nvPr/>
        </p:nvGrpSpPr>
        <p:grpSpPr>
          <a:xfrm>
            <a:off x="504822" y="1123838"/>
            <a:ext cx="6096000" cy="830997"/>
            <a:chOff x="-1" y="735582"/>
            <a:chExt cx="6096000" cy="830997"/>
          </a:xfrm>
        </p:grpSpPr>
        <p:sp>
          <p:nvSpPr>
            <p:cNvPr id="7" name="Pentagon 6">
              <a:extLst>
                <a:ext uri="{FF2B5EF4-FFF2-40B4-BE49-F238E27FC236}">
                  <a16:creationId xmlns="" xmlns:a16="http://schemas.microsoft.com/office/drawing/2014/main" id="{4C1B7E03-B628-324A-8B29-DE8F860A5A55}"/>
                </a:ext>
              </a:extLst>
            </p:cNvPr>
            <p:cNvSpPr/>
            <p:nvPr/>
          </p:nvSpPr>
          <p:spPr>
            <a:xfrm>
              <a:off x="0" y="766187"/>
              <a:ext cx="4343400" cy="770684"/>
            </a:xfrm>
            <a:prstGeom prst="homePlat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1" dirty="0">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85E356DF-7F4C-9A46-873B-9E3AE74D4242}"/>
                </a:ext>
              </a:extLst>
            </p:cNvPr>
            <p:cNvSpPr/>
            <p:nvPr/>
          </p:nvSpPr>
          <p:spPr>
            <a:xfrm>
              <a:off x="-1" y="735582"/>
              <a:ext cx="6096000" cy="830997"/>
            </a:xfrm>
            <a:prstGeom prst="rect">
              <a:avLst/>
            </a:prstGeom>
          </p:spPr>
          <p:txBody>
            <a:bodyPr>
              <a:spAutoFit/>
            </a:bodyPr>
            <a:lstStyle/>
            <a:p>
              <a:r>
                <a:rPr lang="x-none" sz="2400" b="1" dirty="0">
                  <a:latin typeface="Times New Roman" pitchFamily="18" charset="0"/>
                  <a:cs typeface="Times New Roman" pitchFamily="18" charset="0"/>
                </a:rPr>
                <a:t>Họ và tên: </a:t>
              </a:r>
            </a:p>
            <a:p>
              <a:r>
                <a:rPr lang="x-none" sz="2400" b="1" dirty="0">
                  <a:latin typeface="Times New Roman" pitchFamily="18" charset="0"/>
                  <a:cs typeface="Times New Roman" pitchFamily="18" charset="0"/>
                </a:rPr>
                <a:t>Lớp:</a:t>
              </a:r>
            </a:p>
          </p:txBody>
        </p:sp>
      </p:grpSp>
      <p:pic>
        <p:nvPicPr>
          <p:cNvPr id="8" name="Picture 7">
            <a:extLst>
              <a:ext uri="{FF2B5EF4-FFF2-40B4-BE49-F238E27FC236}">
                <a16:creationId xmlns="" xmlns:a16="http://schemas.microsoft.com/office/drawing/2014/main" id="{7BAC10D4-CE6B-4584-B9F7-1D1D7AEC5AB7}"/>
              </a:ext>
            </a:extLst>
          </p:cNvPr>
          <p:cNvPicPr>
            <a:picLocks noChangeAspect="1"/>
          </p:cNvPicPr>
          <p:nvPr/>
        </p:nvPicPr>
        <p:blipFill rotWithShape="1">
          <a:blip r:embed="rId2"/>
          <a:srcRect l="19546" t="19963" r="19544" b="19886"/>
          <a:stretch/>
        </p:blipFill>
        <p:spPr>
          <a:xfrm>
            <a:off x="496665" y="95242"/>
            <a:ext cx="869802" cy="858984"/>
          </a:xfrm>
          <a:prstGeom prst="flowChartConnector">
            <a:avLst/>
          </a:prstGeom>
        </p:spPr>
      </p:pic>
      <p:sp>
        <p:nvSpPr>
          <p:cNvPr id="10" name="Rectangle 2">
            <a:extLst>
              <a:ext uri="{FF2B5EF4-FFF2-40B4-BE49-F238E27FC236}">
                <a16:creationId xmlns="" xmlns:a16="http://schemas.microsoft.com/office/drawing/2014/main" id="{A6245ED7-4505-40B2-AC40-3D16F89C2BE2}"/>
              </a:ext>
            </a:extLst>
          </p:cNvPr>
          <p:cNvSpPr>
            <a:spLocks noChangeArrowheads="1"/>
          </p:cNvSpPr>
          <p:nvPr/>
        </p:nvSpPr>
        <p:spPr bwMode="auto">
          <a:xfrm>
            <a:off x="1071126" y="26547"/>
            <a:ext cx="3363421" cy="8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30000"/>
              </a:lnSpc>
              <a:spcBef>
                <a:spcPct val="0"/>
              </a:spcBef>
              <a:buFontTx/>
              <a:buNone/>
            </a:pPr>
            <a:r>
              <a:rPr lang="en-US" altLang="en-US" sz="4400" dirty="0">
                <a:solidFill>
                  <a:srgbClr val="C00000"/>
                </a:solidFill>
                <a:latin typeface="Times New Roman" pitchFamily="18" charset="0"/>
                <a:ea typeface="Calibri" panose="020F0502020204030204" pitchFamily="34" charset="0"/>
                <a:cs typeface="Times New Roman" pitchFamily="18" charset="0"/>
              </a:rPr>
              <a:t>KHỞI ĐỘNG</a:t>
            </a:r>
          </a:p>
        </p:txBody>
      </p:sp>
      <p:pic>
        <p:nvPicPr>
          <p:cNvPr id="11" name="Picture 2" descr="Máy tính Biểu tượng bài Tập về nhà thiết kế Biểu tượng Clip nghệ thuật -  những người khác png tải về - Miễn phí trong suốt Góc png Tải về.">
            <a:extLst>
              <a:ext uri="{FF2B5EF4-FFF2-40B4-BE49-F238E27FC236}">
                <a16:creationId xmlns="" xmlns:a16="http://schemas.microsoft.com/office/drawing/2014/main" id="{BB2904FF-52E5-4072-A5D3-0DB48D11D5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37" t="8462" r="21889" b="5850"/>
          <a:stretch/>
        </p:blipFill>
        <p:spPr bwMode="auto">
          <a:xfrm>
            <a:off x="11052174" y="953430"/>
            <a:ext cx="1016148" cy="97169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9Slide07 IcielBaliho Script" pitchFamily="2" charset="-93"/>
              </a:rPr>
              <a:t>Câu 4. </a:t>
            </a:r>
            <a:r>
              <a:rPr kumimoji="0" lang="vi-VN" sz="3600" b="0" i="0" u="none" strike="noStrike" kern="1200" cap="none" spc="0" normalizeH="0" baseline="0" noProof="0" dirty="0">
                <a:ln>
                  <a:noFill/>
                </a:ln>
                <a:solidFill>
                  <a:prstClr val="black"/>
                </a:solidFill>
                <a:effectLst/>
                <a:uLnTx/>
                <a:uFillTx/>
                <a:latin typeface="#9Slide07 IcielBaliho Script" pitchFamily="2" charset="-93"/>
              </a:rPr>
              <a:t>Hình dạng đường bờ biển của châu Á có đặc điểm nào sau đây?</a:t>
            </a:r>
          </a:p>
        </p:txBody>
      </p:sp>
      <p:sp>
        <p:nvSpPr>
          <p:cNvPr id="26" name="Rectangle 25"/>
          <p:cNvSpPr/>
          <p:nvPr/>
        </p:nvSpPr>
        <p:spPr>
          <a:xfrm>
            <a:off x="832636" y="2198594"/>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Bị chia cắt ít.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09315" y="2210708"/>
            <a:ext cx="545004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Ngắn, bị chia cắt ít.</a:t>
            </a:r>
          </a:p>
        </p:txBody>
      </p:sp>
      <p:sp>
        <p:nvSpPr>
          <p:cNvPr id="43" name="Rectangle 42"/>
          <p:cNvSpPr/>
          <p:nvPr/>
        </p:nvSpPr>
        <p:spPr>
          <a:xfrm>
            <a:off x="832635" y="3296822"/>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Bị chia cắt mạnh.</a:t>
            </a:r>
          </a:p>
        </p:txBody>
      </p:sp>
      <p:sp>
        <p:nvSpPr>
          <p:cNvPr id="44" name="Rectangle 43"/>
          <p:cNvSpPr/>
          <p:nvPr/>
        </p:nvSpPr>
        <p:spPr>
          <a:xfrm>
            <a:off x="5909315" y="3308936"/>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Ngắn, bị chia cắt mạnh.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4040" y="222719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5225" y="3363538"/>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1069" y="334983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6770" y="2274219"/>
            <a:ext cx="732592" cy="643793"/>
          </a:xfrm>
          <a:prstGeom prst="rect">
            <a:avLst/>
          </a:prstGeom>
        </p:spPr>
      </p:pic>
      <p:sp>
        <p:nvSpPr>
          <p:cNvPr id="18" name="Cloud 17">
            <a:hlinkClick r:id="rId13" action="ppaction://hlinksldjump"/>
          </p:cNvPr>
          <p:cNvSpPr/>
          <p:nvPr/>
        </p:nvSpPr>
        <p:spPr>
          <a:xfrm>
            <a:off x="422568"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 xmlns:a16="http://schemas.microsoft.com/office/drawing/2014/main" id="{383CCF2B-481D-4914-A88E-628A08786565}"/>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2203A48E-F046-416D-8D34-B48B27CFE88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 xmlns:a16="http://schemas.microsoft.com/office/drawing/2014/main" id="{1C315EBC-0A14-4D5E-82CB-E2E908187A1F}"/>
              </a:ext>
            </a:extLst>
          </p:cNvPr>
          <p:cNvPicPr>
            <a:picLocks noChangeAspect="1"/>
          </p:cNvPicPr>
          <p:nvPr/>
        </p:nvPicPr>
        <p:blipFill rotWithShape="1">
          <a:blip r:embed="rId15">
            <a:extLst>
              <a:ext uri="{28A0092B-C50C-407E-A947-70E740481C1C}">
                <a14:useLocalDpi xmlns:a14="http://schemas.microsoft.com/office/drawing/2010/main" val="0"/>
              </a:ext>
            </a:extLst>
          </a:blip>
          <a:srcRect r="2920"/>
          <a:stretch/>
        </p:blipFill>
        <p:spPr>
          <a:xfrm>
            <a:off x="3271332" y="44656"/>
            <a:ext cx="5793019" cy="6610350"/>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00B05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3"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9Slide07 IcielBaliho Script" pitchFamily="2" charset="-93"/>
              </a:rPr>
              <a:t>Câu 5</a:t>
            </a:r>
            <a:r>
              <a:rPr kumimoji="0" lang="vi-VN" sz="4000" b="0" i="0" u="none" strike="noStrike" kern="1200" cap="none" spc="0" normalizeH="0" baseline="0" noProof="0" dirty="0">
                <a:ln>
                  <a:noFill/>
                </a:ln>
                <a:solidFill>
                  <a:prstClr val="black"/>
                </a:solidFill>
                <a:effectLst/>
                <a:uLnTx/>
                <a:uFillTx/>
                <a:latin typeface="#9Slide07 IcielBaliho Script" pitchFamily="2" charset="-93"/>
              </a:rPr>
              <a:t>. Châu Á nằm trong khoảng từ</a:t>
            </a:r>
          </a:p>
        </p:txBody>
      </p:sp>
      <p:sp>
        <p:nvSpPr>
          <p:cNvPr id="26" name="Rectangle 25"/>
          <p:cNvSpPr/>
          <p:nvPr/>
        </p:nvSpPr>
        <p:spPr>
          <a:xfrm>
            <a:off x="706869" y="2124925"/>
            <a:ext cx="53101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Vòng cực Bắc đến 10</a:t>
            </a:r>
            <a:r>
              <a:rPr kumimoji="0" lang="vi-VN"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o</a:t>
            </a: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02065" y="2132283"/>
            <a:ext cx="51830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vi-VN" sz="3200" dirty="0">
                <a:solidFill>
                  <a:prstClr val="black"/>
                </a:solidFill>
                <a:latin typeface="Times New Roman" pitchFamily="18" charset="0"/>
                <a:cs typeface="Times New Roman" pitchFamily="18" charset="0"/>
              </a:rPr>
              <a:t>Vòng cực Bắc đến 10</a:t>
            </a:r>
            <a:r>
              <a:rPr lang="vi-VN" sz="3200" baseline="30000" dirty="0">
                <a:solidFill>
                  <a:prstClr val="black"/>
                </a:solidFill>
                <a:latin typeface="Times New Roman" pitchFamily="18" charset="0"/>
                <a:cs typeface="Times New Roman" pitchFamily="18" charset="0"/>
              </a:rPr>
              <a:t>o</a:t>
            </a:r>
            <a:r>
              <a:rPr lang="vi-VN" sz="3200" dirty="0">
                <a:solidFill>
                  <a:prstClr val="black"/>
                </a:solidFill>
                <a:latin typeface="Times New Roman" pitchFamily="18" charset="0"/>
                <a:cs typeface="Times New Roman" pitchFamily="18" charset="0"/>
              </a:rPr>
              <a:t>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3" name="Rectangle 42"/>
          <p:cNvSpPr/>
          <p:nvPr/>
        </p:nvSpPr>
        <p:spPr>
          <a:xfrm>
            <a:off x="706868" y="3186383"/>
            <a:ext cx="53101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itchFamily="18" charset="0"/>
                <a:cs typeface="Times New Roman" pitchFamily="18" charset="0"/>
              </a:rPr>
              <a:t>C. Vòng cực Nam đến 10</a:t>
            </a:r>
            <a:r>
              <a:rPr lang="vi-VN" sz="3200" baseline="30000" dirty="0">
                <a:solidFill>
                  <a:prstClr val="black"/>
                </a:solidFill>
                <a:latin typeface="Times New Roman" pitchFamily="18" charset="0"/>
                <a:cs typeface="Times New Roman" pitchFamily="18" charset="0"/>
              </a:rPr>
              <a:t>o</a:t>
            </a:r>
            <a:r>
              <a:rPr lang="vi-VN" sz="3200" dirty="0">
                <a:solidFill>
                  <a:prstClr val="black"/>
                </a:solidFill>
                <a:latin typeface="Times New Roman" pitchFamily="18" charset="0"/>
                <a:cs typeface="Times New Roman" pitchFamily="18" charset="0"/>
              </a:rPr>
              <a:t>B.</a:t>
            </a:r>
          </a:p>
        </p:txBody>
      </p:sp>
      <p:sp>
        <p:nvSpPr>
          <p:cNvPr id="44" name="Rectangle 43"/>
          <p:cNvSpPr/>
          <p:nvPr/>
        </p:nvSpPr>
        <p:spPr>
          <a:xfrm>
            <a:off x="6302064" y="3203812"/>
            <a:ext cx="51830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vi-VN" sz="3200" dirty="0">
                <a:solidFill>
                  <a:prstClr val="black"/>
                </a:solidFill>
                <a:latin typeface="Times New Roman" pitchFamily="18" charset="0"/>
                <a:cs typeface="Times New Roman" pitchFamily="18" charset="0"/>
              </a:rPr>
              <a:t>Vòng cực Nam đến 10</a:t>
            </a:r>
            <a:r>
              <a:rPr lang="vi-VN" sz="3200" baseline="30000" dirty="0">
                <a:solidFill>
                  <a:prstClr val="black"/>
                </a:solidFill>
                <a:latin typeface="Times New Roman" pitchFamily="18" charset="0"/>
                <a:cs typeface="Times New Roman" pitchFamily="18" charset="0"/>
              </a:rPr>
              <a:t>o</a:t>
            </a:r>
            <a:r>
              <a:rPr lang="vi-VN" sz="3200" dirty="0">
                <a:solidFill>
                  <a:prstClr val="black"/>
                </a:solidFill>
                <a:latin typeface="Times New Roman" pitchFamily="18" charset="0"/>
                <a:cs typeface="Times New Roman" pitchFamily="18" charset="0"/>
              </a:rPr>
              <a:t>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16366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1974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5921" y="32542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921" y="2222663"/>
            <a:ext cx="804742" cy="643793"/>
          </a:xfrm>
          <a:prstGeom prst="rect">
            <a:avLst/>
          </a:prstGeom>
        </p:spPr>
      </p:pic>
      <p:sp>
        <p:nvSpPr>
          <p:cNvPr id="18" name="Cloud 17">
            <a:hlinkClick r:id="rId14" action="ppaction://hlinksldjump"/>
          </p:cNvPr>
          <p:cNvSpPr/>
          <p:nvPr/>
        </p:nvSpPr>
        <p:spPr>
          <a:xfrm>
            <a:off x="253945" y="449857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 xmlns:a16="http://schemas.microsoft.com/office/drawing/2014/main" id="{E25ACA73-31A3-4594-B39C-E79B47C984A4}"/>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A56291AE-6008-4445-A05F-026164D21F3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 xmlns:a16="http://schemas.microsoft.com/office/drawing/2014/main" id="{B83691C9-8E36-4C8A-A4A2-79250347D698}"/>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006017" y="36865"/>
            <a:ext cx="5793019" cy="6610350"/>
          </a:xfrm>
          <a:prstGeom prst="rect">
            <a:avLst/>
          </a:prstGeom>
        </p:spPr>
      </p:pic>
      <p:cxnSp>
        <p:nvCxnSpPr>
          <p:cNvPr id="3" name="Straight Arrow Connector 2">
            <a:extLst>
              <a:ext uri="{FF2B5EF4-FFF2-40B4-BE49-F238E27FC236}">
                <a16:creationId xmlns="" xmlns:a16="http://schemas.microsoft.com/office/drawing/2014/main" id="{20566A3C-E429-4B21-96F0-0209D602D611}"/>
              </a:ext>
            </a:extLst>
          </p:cNvPr>
          <p:cNvCxnSpPr/>
          <p:nvPr/>
        </p:nvCxnSpPr>
        <p:spPr>
          <a:xfrm>
            <a:off x="6017017" y="772886"/>
            <a:ext cx="1145783" cy="447852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 xmlns:a16="http://schemas.microsoft.com/office/drawing/2014/main" id="{C45B6C07-DC4A-4D2B-B7A3-19022DF753E5}"/>
              </a:ext>
            </a:extLst>
          </p:cNvPr>
          <p:cNvSpPr txBox="1"/>
          <p:nvPr/>
        </p:nvSpPr>
        <p:spPr>
          <a:xfrm rot="15349444">
            <a:off x="5190544" y="1630565"/>
            <a:ext cx="1652942" cy="523220"/>
          </a:xfrm>
          <a:prstGeom prst="rect">
            <a:avLst/>
          </a:prstGeom>
          <a:noFill/>
        </p:spPr>
        <p:txBody>
          <a:bodyPr wrap="square" rtlCol="0">
            <a:spAutoFit/>
          </a:bodyPr>
          <a:lstStyle/>
          <a:p>
            <a:r>
              <a:rPr lang="en-GB" sz="2800" dirty="0">
                <a:latin typeface="#9Slide07 IcielBaliho Script" pitchFamily="2" charset="-93"/>
              </a:rPr>
              <a:t>8500km</a:t>
            </a: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6"/>
                                        </p:tgtEl>
                                        <p:attrNameLst>
                                          <p:attrName>fillcolor</p:attrName>
                                        </p:attrNameLst>
                                      </p:cBhvr>
                                      <p:to>
                                        <a:srgbClr val="FFF2CC"/>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strVal val="4*#ppt_w"/>
                                          </p:val>
                                        </p:tav>
                                        <p:tav tm="100000">
                                          <p:val>
                                            <p:strVal val="#ppt_w"/>
                                          </p:val>
                                        </p:tav>
                                      </p:tavLst>
                                    </p:anim>
                                    <p:anim calcmode="lin" valueType="num">
                                      <p:cBhvr>
                                        <p:cTn id="6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2"/>
                                        </p:tgtEl>
                                        <p:attrNameLst>
                                          <p:attrName>fillcolor</p:attrName>
                                        </p:attrNameLst>
                                      </p:cBhvr>
                                      <p:to>
                                        <a:srgbClr val="FFF2CC"/>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3"/>
                                        </p:tgtEl>
                                        <p:attrNameLst>
                                          <p:attrName>style.visibility</p:attrName>
                                        </p:attrNameLst>
                                      </p:cBhvr>
                                      <p:to>
                                        <p:strVal val="visible"/>
                                      </p:to>
                                    </p:set>
                                    <p:anim calcmode="lin" valueType="num">
                                      <p:cBhvr>
                                        <p:cTn id="79" dur="250" fill="hold"/>
                                        <p:tgtEl>
                                          <p:spTgt spid="53"/>
                                        </p:tgtEl>
                                        <p:attrNameLst>
                                          <p:attrName>ppt_w</p:attrName>
                                        </p:attrNameLst>
                                      </p:cBhvr>
                                      <p:tavLst>
                                        <p:tav tm="0">
                                          <p:val>
                                            <p:strVal val="4*#ppt_w"/>
                                          </p:val>
                                        </p:tav>
                                        <p:tav tm="100000">
                                          <p:val>
                                            <p:strVal val="#ppt_w"/>
                                          </p:val>
                                        </p:tav>
                                      </p:tavLst>
                                    </p:anim>
                                    <p:anim calcmode="lin" valueType="num">
                                      <p:cBhvr>
                                        <p:cTn id="8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42"/>
                                        </p:tgtEl>
                                        <p:attrNameLst>
                                          <p:attrName>fillcolor</p:attrName>
                                        </p:attrNameLst>
                                      </p:cBhvr>
                                      <p:to>
                                        <a:srgbClr val="00B050"/>
                                      </p:to>
                                    </p:animClr>
                                    <p:set>
                                      <p:cBhvr>
                                        <p:cTn id="83" dur="250" fill="hold"/>
                                        <p:tgtEl>
                                          <p:spTgt spid="42"/>
                                        </p:tgtEl>
                                        <p:attrNameLst>
                                          <p:attrName>fill.type</p:attrName>
                                        </p:attrNameLst>
                                      </p:cBhvr>
                                      <p:to>
                                        <p:strVal val="solid"/>
                                      </p:to>
                                    </p:set>
                                    <p:set>
                                      <p:cBhvr>
                                        <p:cTn id="8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3"/>
                                        </p:tgtEl>
                                        <p:attrNameLst>
                                          <p:attrName>fillcolor</p:attrName>
                                        </p:attrNameLst>
                                      </p:cBhvr>
                                      <p:to>
                                        <a:srgbClr val="FFF2CC"/>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51"/>
                                        </p:tgtEl>
                                        <p:attrNameLst>
                                          <p:attrName>style.visibility</p:attrName>
                                        </p:attrNameLst>
                                      </p:cBhvr>
                                      <p:to>
                                        <p:strVal val="visible"/>
                                      </p:to>
                                    </p:set>
                                    <p:anim calcmode="lin" valueType="num">
                                      <p:cBhvr>
                                        <p:cTn id="94" dur="250" fill="hold"/>
                                        <p:tgtEl>
                                          <p:spTgt spid="51"/>
                                        </p:tgtEl>
                                        <p:attrNameLst>
                                          <p:attrName>ppt_w</p:attrName>
                                        </p:attrNameLst>
                                      </p:cBhvr>
                                      <p:tavLst>
                                        <p:tav tm="0">
                                          <p:val>
                                            <p:strVal val="4*#ppt_w"/>
                                          </p:val>
                                        </p:tav>
                                        <p:tav tm="100000">
                                          <p:val>
                                            <p:strVal val="#ppt_w"/>
                                          </p:val>
                                        </p:tav>
                                      </p:tavLst>
                                    </p:anim>
                                    <p:anim calcmode="lin" valueType="num">
                                      <p:cBhvr>
                                        <p:cTn id="9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3"/>
                                        </p:tgtEl>
                                        <p:attrNameLst>
                                          <p:attrName>fillcolor</p:attrName>
                                        </p:attrNameLst>
                                      </p:cBhvr>
                                      <p:to>
                                        <a:srgbClr val="FFFF00"/>
                                      </p:to>
                                    </p:animClr>
                                    <p:set>
                                      <p:cBhvr>
                                        <p:cTn id="98" dur="250" fill="hold"/>
                                        <p:tgtEl>
                                          <p:spTgt spid="43"/>
                                        </p:tgtEl>
                                        <p:attrNameLst>
                                          <p:attrName>fill.type</p:attrName>
                                        </p:attrNameLst>
                                      </p:cBhvr>
                                      <p:to>
                                        <p:strVal val="solid"/>
                                      </p:to>
                                    </p:set>
                                    <p:set>
                                      <p:cBhvr>
                                        <p:cTn id="9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0" restart="whenNotActive" fill="hold" evtFilter="cancelBubble" nodeType="interactiveSeq">
                <p:stCondLst>
                  <p:cond evt="onClick" delay="0">
                    <p:tgtEl>
                      <p:spTgt spid="4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44"/>
                                        </p:tgtEl>
                                        <p:attrNameLst>
                                          <p:attrName>fillcolor</p:attrName>
                                        </p:attrNameLst>
                                      </p:cBhvr>
                                      <p:to>
                                        <a:srgbClr val="FFF2CC"/>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49"/>
                                        </p:tgtEl>
                                        <p:attrNameLst>
                                          <p:attrName>style.visibility</p:attrName>
                                        </p:attrNameLst>
                                      </p:cBhvr>
                                      <p:to>
                                        <p:strVal val="visible"/>
                                      </p:to>
                                    </p:set>
                                    <p:anim calcmode="lin" valueType="num">
                                      <p:cBhvr>
                                        <p:cTn id="109" dur="250" fill="hold"/>
                                        <p:tgtEl>
                                          <p:spTgt spid="49"/>
                                        </p:tgtEl>
                                        <p:attrNameLst>
                                          <p:attrName>ppt_w</p:attrName>
                                        </p:attrNameLst>
                                      </p:cBhvr>
                                      <p:tavLst>
                                        <p:tav tm="0">
                                          <p:val>
                                            <p:strVal val="4*#ppt_w"/>
                                          </p:val>
                                        </p:tav>
                                        <p:tav tm="100000">
                                          <p:val>
                                            <p:strVal val="#ppt_w"/>
                                          </p:val>
                                        </p:tav>
                                      </p:tavLst>
                                    </p:anim>
                                    <p:anim calcmode="lin" valueType="num">
                                      <p:cBhvr>
                                        <p:cTn id="11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par>
                                <p:cTn id="111" presetID="1" presetClass="emph" presetSubtype="2" fill="hold" nodeType="withEffect">
                                  <p:stCondLst>
                                    <p:cond delay="1000"/>
                                  </p:stCondLst>
                                  <p:childTnLst>
                                    <p:animClr clrSpc="rgb" dir="cw">
                                      <p:cBhvr>
                                        <p:cTn id="112" dur="250" fill="hold"/>
                                        <p:tgtEl>
                                          <p:spTgt spid="44"/>
                                        </p:tgtEl>
                                        <p:attrNameLst>
                                          <p:attrName>fillcolor</p:attrName>
                                        </p:attrNameLst>
                                      </p:cBhvr>
                                      <p:to>
                                        <a:srgbClr val="FFFF00"/>
                                      </p:to>
                                    </p:animClr>
                                    <p:set>
                                      <p:cBhvr>
                                        <p:cTn id="113" dur="250" fill="hold"/>
                                        <p:tgtEl>
                                          <p:spTgt spid="44"/>
                                        </p:tgtEl>
                                        <p:attrNameLst>
                                          <p:attrName>fill.type</p:attrName>
                                        </p:attrNameLst>
                                      </p:cBhvr>
                                      <p:to>
                                        <p:strVal val="solid"/>
                                      </p:to>
                                    </p:set>
                                    <p:set>
                                      <p:cBhvr>
                                        <p:cTn id="11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C00000"/>
                </a:solidFill>
                <a:effectLst/>
                <a:uLnTx/>
                <a:uFillTx/>
                <a:latin typeface="#9Slide07 IcielBaliho Script" pitchFamily="2" charset="-93"/>
              </a:rPr>
              <a:t>Câu 6</a:t>
            </a:r>
            <a:r>
              <a:rPr kumimoji="0" lang="vi-VN" sz="4000" i="0" u="none" strike="noStrike" kern="1200" cap="none" spc="0" normalizeH="0" baseline="0" noProof="0" dirty="0">
                <a:ln>
                  <a:noFill/>
                </a:ln>
                <a:solidFill>
                  <a:prstClr val="black"/>
                </a:solidFill>
                <a:effectLst/>
                <a:uLnTx/>
                <a:uFillTx/>
                <a:latin typeface="#9Slide07 IcielBaliho Script" pitchFamily="2" charset="-93"/>
              </a:rPr>
              <a:t>. Châu Á có diện tích</a:t>
            </a:r>
          </a:p>
        </p:txBody>
      </p:sp>
      <p:sp>
        <p:nvSpPr>
          <p:cNvPr id="26" name="Rectangle 25"/>
          <p:cNvSpPr/>
          <p:nvPr/>
        </p:nvSpPr>
        <p:spPr>
          <a:xfrm>
            <a:off x="832636" y="22423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vi-VN" sz="3600" dirty="0">
                <a:solidFill>
                  <a:prstClr val="black"/>
                </a:solidFill>
                <a:latin typeface="Times New Roman" pitchFamily="18" charset="0"/>
                <a:cs typeface="Times New Roman" pitchFamily="18" charset="0"/>
              </a:rPr>
              <a:t>n</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hỏ nhất thế giới.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99703" y="22168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vi-VN" sz="3600" dirty="0">
                <a:solidFill>
                  <a:prstClr val="black"/>
                </a:solidFill>
                <a:latin typeface="Times New Roman" pitchFamily="18" charset="0"/>
                <a:cs typeface="Times New Roman" pitchFamily="18" charset="0"/>
              </a:rPr>
              <a:t>đ</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ứng thứ 3 thế giới.</a:t>
            </a:r>
          </a:p>
        </p:txBody>
      </p:sp>
      <p:sp>
        <p:nvSpPr>
          <p:cNvPr id="43" name="Rectangle 42"/>
          <p:cNvSpPr/>
          <p:nvPr/>
        </p:nvSpPr>
        <p:spPr>
          <a:xfrm>
            <a:off x="832636" y="32517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vi-VN" sz="3600" dirty="0">
                <a:solidFill>
                  <a:prstClr val="black"/>
                </a:solidFill>
                <a:latin typeface="Times New Roman" pitchFamily="18" charset="0"/>
                <a:cs typeface="Times New Roman" pitchFamily="18" charset="0"/>
              </a:rPr>
              <a:t>đ</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ứng thứ 2 thế giới. </a:t>
            </a:r>
          </a:p>
        </p:txBody>
      </p:sp>
      <p:sp>
        <p:nvSpPr>
          <p:cNvPr id="44" name="Rectangle 43"/>
          <p:cNvSpPr/>
          <p:nvPr/>
        </p:nvSpPr>
        <p:spPr>
          <a:xfrm>
            <a:off x="6399703" y="322625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vi-VN" sz="3600" dirty="0">
                <a:solidFill>
                  <a:prstClr val="black"/>
                </a:solidFill>
                <a:latin typeface="Times New Roman" pitchFamily="18" charset="0"/>
                <a:cs typeface="Times New Roman" pitchFamily="18" charset="0"/>
              </a:rPr>
              <a:t>l</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ớn nhất thế giới.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3712" y="2267808"/>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7030" y="3315358"/>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01759" y="3298726"/>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3909" y="2289779"/>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BACK</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 xmlns:a16="http://schemas.microsoft.com/office/drawing/2014/main" id="{528D8936-8477-40DE-B728-8147D50D8A31}"/>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E855D718-8EDC-44D1-B652-C7DC39E289B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ình nền Powerpoint màu sáng">
            <a:extLst>
              <a:ext uri="{FF2B5EF4-FFF2-40B4-BE49-F238E27FC236}">
                <a16:creationId xmlns="" xmlns:a16="http://schemas.microsoft.com/office/drawing/2014/main" id="{70BC2BB4-7F78-4F4F-9DF2-DB8DD674B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143605AB-3FEF-4B7D-8481-FC9BD0F53255}"/>
              </a:ext>
            </a:extLst>
          </p:cNvPr>
          <p:cNvSpPr>
            <a:spLocks noGrp="1"/>
          </p:cNvSpPr>
          <p:nvPr>
            <p:ph type="title"/>
          </p:nvPr>
        </p:nvSpPr>
        <p:spPr>
          <a:xfrm>
            <a:off x="1116780" y="66727"/>
            <a:ext cx="10515600" cy="711200"/>
          </a:xfrm>
        </p:spPr>
        <p:txBody>
          <a:bodyPr>
            <a:normAutofit/>
          </a:bodyPr>
          <a:lstStyle/>
          <a:p>
            <a:pPr algn="ctr"/>
            <a:r>
              <a:rPr lang="en-GB" sz="3600" dirty="0" err="1">
                <a:latin typeface="Times New Roman" pitchFamily="18" charset="0"/>
                <a:cs typeface="Times New Roman" pitchFamily="18" charset="0"/>
              </a:rPr>
              <a:t>CÁC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CHÂU</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LỤC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TRÊN</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THẾ</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GIỚI</a:t>
            </a:r>
            <a:endParaRPr lang="en-GB" sz="3600" dirty="0">
              <a:latin typeface="Times New Roman" pitchFamily="18" charset="0"/>
              <a:cs typeface="Times New Roman" pitchFamily="18" charset="0"/>
            </a:endParaRPr>
          </a:p>
        </p:txBody>
      </p:sp>
      <p:pic>
        <p:nvPicPr>
          <p:cNvPr id="4" name="Picture 2" descr="7 châu lục trên trái đất | Các Nước">
            <a:extLst>
              <a:ext uri="{FF2B5EF4-FFF2-40B4-BE49-F238E27FC236}">
                <a16:creationId xmlns="" xmlns:a16="http://schemas.microsoft.com/office/drawing/2014/main" id="{88F27B3E-7D03-4C71-9FB9-50078485B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80" y="777927"/>
            <a:ext cx="10363154" cy="5829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 xmlns:a16="http://schemas.microsoft.com/office/drawing/2014/main" id="{9401F016-E910-4A82-8698-D075C37B50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463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Snipped 8">
            <a:extLst>
              <a:ext uri="{FF2B5EF4-FFF2-40B4-BE49-F238E27FC236}">
                <a16:creationId xmlns="" xmlns:a16="http://schemas.microsoft.com/office/drawing/2014/main" id="{F18B08AB-9602-42AE-92C1-C91F03F26815}"/>
              </a:ext>
            </a:extLst>
          </p:cNvPr>
          <p:cNvSpPr/>
          <p:nvPr/>
        </p:nvSpPr>
        <p:spPr>
          <a:xfrm>
            <a:off x="5881126" y="1360508"/>
            <a:ext cx="6110286" cy="5232021"/>
          </a:xfrm>
          <a:prstGeom prst="snip2SameRect">
            <a:avLst>
              <a:gd name="adj1" fmla="val 7815"/>
              <a:gd name="adj2" fmla="val 8930"/>
            </a:avLst>
          </a:prstGeom>
          <a:solidFill>
            <a:schemeClr val="bg1">
              <a:lumMod val="95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Map&#10;&#10;Description automatically generated">
            <a:extLst>
              <a:ext uri="{FF2B5EF4-FFF2-40B4-BE49-F238E27FC236}">
                <a16:creationId xmlns="" xmlns:a16="http://schemas.microsoft.com/office/drawing/2014/main" id="{E4AB29CD-61F1-443A-BC95-21D3858A6EBB}"/>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0" y="123825"/>
            <a:ext cx="5793019" cy="6610350"/>
          </a:xfrm>
          <a:prstGeom prst="rect">
            <a:avLst/>
          </a:prstGeom>
        </p:spPr>
      </p:pic>
      <p:sp>
        <p:nvSpPr>
          <p:cNvPr id="8" name="Rectangle: Diagonal Corners Rounded 7">
            <a:extLst>
              <a:ext uri="{FF2B5EF4-FFF2-40B4-BE49-F238E27FC236}">
                <a16:creationId xmlns="" xmlns:a16="http://schemas.microsoft.com/office/drawing/2014/main" id="{73A2FB12-7950-4423-B161-C10FF84ED049}"/>
              </a:ext>
            </a:extLst>
          </p:cNvPr>
          <p:cNvSpPr/>
          <p:nvPr/>
        </p:nvSpPr>
        <p:spPr>
          <a:xfrm>
            <a:off x="5793019" y="87659"/>
            <a:ext cx="6286500" cy="704850"/>
          </a:xfrm>
          <a:prstGeom prst="round2DiagRect">
            <a:avLst>
              <a:gd name="adj1" fmla="val 38897"/>
              <a:gd name="adj2"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9Slide03 AllRoundGothic" panose="020B0703020202020104" pitchFamily="34" charset="-93"/>
              </a:rPr>
              <a:t>1. </a:t>
            </a:r>
            <a:r>
              <a:rPr lang="en-GB" sz="2800" dirty="0" err="1">
                <a:latin typeface="#9Slide03 AllRoundGothic" panose="020B0703020202020104" pitchFamily="34" charset="-93"/>
              </a:rPr>
              <a:t>VỊ</a:t>
            </a:r>
            <a:r>
              <a:rPr lang="en-GB" sz="2800" dirty="0">
                <a:latin typeface="#9Slide03 AllRoundGothic" panose="020B0703020202020104" pitchFamily="34" charset="-93"/>
              </a:rPr>
              <a:t> </a:t>
            </a:r>
            <a:r>
              <a:rPr lang="en-GB" sz="2800" dirty="0" err="1">
                <a:latin typeface="#9Slide03 AllRoundGothic" panose="020B0703020202020104" pitchFamily="34" charset="-93"/>
              </a:rPr>
              <a:t>TRÍ</a:t>
            </a:r>
            <a:r>
              <a:rPr lang="en-GB" sz="2800" dirty="0">
                <a:latin typeface="#9Slide03 AllRoundGothic" panose="020B0703020202020104" pitchFamily="34" charset="-93"/>
              </a:rPr>
              <a:t> </a:t>
            </a:r>
            <a:r>
              <a:rPr lang="en-GB" sz="2800" dirty="0" err="1">
                <a:latin typeface="#9Slide03 AllRoundGothic" panose="020B0703020202020104" pitchFamily="34" charset="-93"/>
              </a:rPr>
              <a:t>ĐỊA</a:t>
            </a:r>
            <a:r>
              <a:rPr lang="en-GB" sz="2800" dirty="0">
                <a:latin typeface="#9Slide03 AllRoundGothic" panose="020B0703020202020104" pitchFamily="34" charset="-93"/>
              </a:rPr>
              <a:t> </a:t>
            </a:r>
            <a:r>
              <a:rPr lang="en-GB" sz="2800" dirty="0" err="1">
                <a:latin typeface="#9Slide03 AllRoundGothic" panose="020B0703020202020104" pitchFamily="34" charset="-93"/>
              </a:rPr>
              <a:t>LÍ</a:t>
            </a:r>
            <a:r>
              <a:rPr lang="en-GB" sz="2800" dirty="0">
                <a:latin typeface="#9Slide03 AllRoundGothic" panose="020B0703020202020104" pitchFamily="34" charset="-93"/>
              </a:rPr>
              <a:t> </a:t>
            </a:r>
            <a:r>
              <a:rPr lang="en-GB" sz="2800" dirty="0" err="1">
                <a:latin typeface="#9Slide03 AllRoundGothic" panose="020B0703020202020104" pitchFamily="34" charset="-93"/>
              </a:rPr>
              <a:t>VÀ</a:t>
            </a:r>
            <a:r>
              <a:rPr lang="en-GB" sz="2800" dirty="0">
                <a:latin typeface="#9Slide03 AllRoundGothic" panose="020B0703020202020104" pitchFamily="34" charset="-93"/>
              </a:rPr>
              <a:t> </a:t>
            </a:r>
            <a:r>
              <a:rPr lang="en-GB" sz="2800" dirty="0" err="1">
                <a:latin typeface="#9Slide03 AllRoundGothic" panose="020B0703020202020104" pitchFamily="34" charset="-93"/>
              </a:rPr>
              <a:t>PHẠM</a:t>
            </a:r>
            <a:r>
              <a:rPr lang="en-GB" sz="2800" dirty="0">
                <a:latin typeface="#9Slide03 AllRoundGothic" panose="020B0703020202020104" pitchFamily="34" charset="-93"/>
              </a:rPr>
              <a:t> VI </a:t>
            </a:r>
            <a:r>
              <a:rPr lang="en-GB" sz="2800" dirty="0" err="1">
                <a:latin typeface="#9Slide03 AllRoundGothic" panose="020B0703020202020104" pitchFamily="34" charset="-93"/>
              </a:rPr>
              <a:t>CHÂU</a:t>
            </a:r>
            <a:r>
              <a:rPr lang="en-GB" sz="2800" dirty="0">
                <a:latin typeface="#9Slide03 AllRoundGothic" panose="020B0703020202020104" pitchFamily="34" charset="-93"/>
              </a:rPr>
              <a:t> Á</a:t>
            </a:r>
          </a:p>
        </p:txBody>
      </p:sp>
      <p:sp>
        <p:nvSpPr>
          <p:cNvPr id="10" name="TextBox 9">
            <a:extLst>
              <a:ext uri="{FF2B5EF4-FFF2-40B4-BE49-F238E27FC236}">
                <a16:creationId xmlns="" xmlns:a16="http://schemas.microsoft.com/office/drawing/2014/main" id="{07800E96-20BD-4B4C-B1B2-31DBDC3E5530}"/>
              </a:ext>
            </a:extLst>
          </p:cNvPr>
          <p:cNvSpPr txBox="1"/>
          <p:nvPr/>
        </p:nvSpPr>
        <p:spPr>
          <a:xfrm>
            <a:off x="6039600" y="1638551"/>
            <a:ext cx="5793337" cy="4721742"/>
          </a:xfrm>
          <a:prstGeom prst="rect">
            <a:avLst/>
          </a:prstGeom>
          <a:noFill/>
        </p:spPr>
        <p:txBody>
          <a:bodyPr wrap="square">
            <a:spAutoFit/>
          </a:bodyPr>
          <a:lstStyle/>
          <a:p>
            <a:pPr algn="just">
              <a:lnSpc>
                <a:spcPct val="130000"/>
              </a:lnSpc>
            </a:pPr>
            <a:r>
              <a:rPr lang="vi-VN" sz="2600" dirty="0">
                <a:solidFill>
                  <a:srgbClr val="000000"/>
                </a:solidFill>
                <a:effectLst/>
                <a:latin typeface="Times New Roman" pitchFamily="18" charset="0"/>
                <a:ea typeface="Times New Roman" panose="02020603050405020304" pitchFamily="18" charset="0"/>
                <a:cs typeface="Times New Roman" pitchFamily="18" charset="0"/>
              </a:rPr>
              <a:t>- </a:t>
            </a:r>
            <a:r>
              <a:rPr lang="vi-VN" sz="2600" dirty="0">
                <a:effectLst/>
                <a:latin typeface="Times New Roman" pitchFamily="18" charset="0"/>
                <a:ea typeface="Times New Roman" panose="02020603050405020304" pitchFamily="18" charset="0"/>
                <a:cs typeface="Times New Roman" pitchFamily="18" charset="0"/>
              </a:rPr>
              <a:t>Diện tích: </a:t>
            </a:r>
            <a:r>
              <a:rPr lang="vi-VN" sz="2600" dirty="0">
                <a:solidFill>
                  <a:srgbClr val="C00000"/>
                </a:solidFill>
                <a:effectLst/>
                <a:latin typeface="Times New Roman" pitchFamily="18" charset="0"/>
                <a:ea typeface="Times New Roman" panose="02020603050405020304" pitchFamily="18" charset="0"/>
                <a:cs typeface="Times New Roman" pitchFamily="18" charset="0"/>
              </a:rPr>
              <a:t>44.4</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triệu km</a:t>
            </a:r>
            <a:r>
              <a:rPr lang="vi-VN" sz="2600" baseline="30000" dirty="0">
                <a:solidFill>
                  <a:srgbClr val="000000"/>
                </a:solidFill>
                <a:effectLst/>
                <a:latin typeface="Times New Roman" pitchFamily="18" charset="0"/>
                <a:ea typeface="Times New Roman" panose="02020603050405020304" pitchFamily="18" charset="0"/>
                <a:cs typeface="Times New Roman" pitchFamily="18" charset="0"/>
              </a:rPr>
              <a:t>2</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 </a:t>
            </a:r>
            <a:r>
              <a:rPr lang="vi-VN" sz="2600" dirty="0">
                <a:solidFill>
                  <a:srgbClr val="C00000"/>
                </a:solidFill>
                <a:effectLst/>
                <a:latin typeface="Times New Roman" pitchFamily="18" charset="0"/>
                <a:ea typeface="Times New Roman" panose="02020603050405020304" pitchFamily="18" charset="0"/>
                <a:cs typeface="Times New Roman" pitchFamily="18" charset="0"/>
              </a:rPr>
              <a:t>rộng nhất </a:t>
            </a:r>
            <a:r>
              <a:rPr lang="vi-VN" sz="2600" dirty="0">
                <a:solidFill>
                  <a:srgbClr val="000000"/>
                </a:solidFill>
                <a:effectLst/>
                <a:latin typeface="Times New Roman" pitchFamily="18" charset="0"/>
                <a:ea typeface="Times New Roman" panose="02020603050405020304" pitchFamily="18" charset="0"/>
                <a:cs typeface="Times New Roman" pitchFamily="18" charset="0"/>
              </a:rPr>
              <a:t>thế giới.</a:t>
            </a:r>
            <a:endParaRPr lang="en-GB" sz="2600" dirty="0">
              <a:effectLst/>
              <a:latin typeface="Times New Roman" pitchFamily="18" charset="0"/>
              <a:ea typeface="Times New Roman" panose="02020603050405020304" pitchFamily="18" charset="0"/>
              <a:cs typeface="Times New Roman" pitchFamily="18" charset="0"/>
            </a:endParaRPr>
          </a:p>
          <a:p>
            <a:pPr algn="just">
              <a:lnSpc>
                <a:spcPct val="130000"/>
              </a:lnSpc>
            </a:pPr>
            <a:r>
              <a:rPr lang="vi-VN" sz="2600" dirty="0">
                <a:solidFill>
                  <a:srgbClr val="000000"/>
                </a:solidFill>
                <a:effectLst/>
                <a:latin typeface="Times New Roman" pitchFamily="18" charset="0"/>
                <a:ea typeface="Times New Roman" panose="02020603050405020304" pitchFamily="18" charset="0"/>
                <a:cs typeface="Times New Roman" pitchFamily="18" charset="0"/>
              </a:rPr>
              <a:t>- Nằm trong khoảng từ vùng cực Bắc đến khoảng 10</a:t>
            </a:r>
            <a:r>
              <a:rPr lang="vi-VN" sz="2600" baseline="30000" dirty="0">
                <a:solidFill>
                  <a:srgbClr val="000000"/>
                </a:solidFill>
                <a:effectLst/>
                <a:latin typeface="Times New Roman" pitchFamily="18" charset="0"/>
                <a:ea typeface="Times New Roman" panose="02020603050405020304" pitchFamily="18" charset="0"/>
                <a:cs typeface="Times New Roman" pitchFamily="18" charset="0"/>
              </a:rPr>
              <a:t>o</a:t>
            </a:r>
            <a:r>
              <a:rPr lang="vi-VN" sz="2600" dirty="0">
                <a:solidFill>
                  <a:srgbClr val="000000"/>
                </a:solidFill>
                <a:effectLst/>
                <a:latin typeface="Times New Roman" pitchFamily="18" charset="0"/>
                <a:ea typeface="Times New Roman" panose="02020603050405020304" pitchFamily="18" charset="0"/>
                <a:cs typeface="Times New Roman" pitchFamily="18" charset="0"/>
              </a:rPr>
              <a:t>N</a:t>
            </a:r>
            <a:endParaRPr lang="en-GB" sz="2600" dirty="0">
              <a:effectLst/>
              <a:latin typeface="Times New Roman" pitchFamily="18" charset="0"/>
              <a:ea typeface="Times New Roman" panose="02020603050405020304" pitchFamily="18" charset="0"/>
              <a:cs typeface="Times New Roman" pitchFamily="18" charset="0"/>
            </a:endParaRPr>
          </a:p>
          <a:p>
            <a:pPr algn="just">
              <a:lnSpc>
                <a:spcPct val="130000"/>
              </a:lnSpc>
            </a:pPr>
            <a:r>
              <a:rPr lang="vi-VN" sz="2600" dirty="0">
                <a:solidFill>
                  <a:srgbClr val="000000"/>
                </a:solidFill>
                <a:effectLst/>
                <a:latin typeface="Times New Roman" pitchFamily="18" charset="0"/>
                <a:ea typeface="Times New Roman" panose="02020603050405020304" pitchFamily="18" charset="0"/>
                <a:cs typeface="Times New Roman" pitchFamily="18" charset="0"/>
              </a:rPr>
              <a:t>- </a:t>
            </a:r>
            <a:r>
              <a:rPr lang="vi-VN" sz="2600" dirty="0">
                <a:effectLst/>
                <a:latin typeface="Times New Roman" pitchFamily="18" charset="0"/>
                <a:ea typeface="Times New Roman" panose="02020603050405020304" pitchFamily="18" charset="0"/>
                <a:cs typeface="Times New Roman" pitchFamily="18" charset="0"/>
              </a:rPr>
              <a:t>Tiếp giáp</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a:t>
            </a:r>
            <a:r>
              <a:rPr lang="vi-VN" sz="2600" dirty="0">
                <a:solidFill>
                  <a:srgbClr val="C00000"/>
                </a:solidFill>
                <a:effectLst/>
                <a:latin typeface="Times New Roman" pitchFamily="18" charset="0"/>
                <a:ea typeface="Times New Roman" panose="02020603050405020304" pitchFamily="18" charset="0"/>
                <a:cs typeface="Times New Roman" pitchFamily="18" charset="0"/>
              </a:rPr>
              <a:t>2 châu lục </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châu Phi, châu Âu), </a:t>
            </a:r>
            <a:r>
              <a:rPr lang="vi-VN" sz="2600" dirty="0">
                <a:solidFill>
                  <a:srgbClr val="C00000"/>
                </a:solidFill>
                <a:effectLst/>
                <a:latin typeface="Times New Roman" pitchFamily="18" charset="0"/>
                <a:ea typeface="Times New Roman" panose="02020603050405020304" pitchFamily="18" charset="0"/>
                <a:cs typeface="Times New Roman" pitchFamily="18" charset="0"/>
              </a:rPr>
              <a:t>3 đại dương</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lớn (Thái Bình Dương, Ấn Độ Dương, Bắc Băng Dương)</a:t>
            </a:r>
            <a:endParaRPr lang="en-GB" sz="2600" dirty="0">
              <a:effectLst/>
              <a:latin typeface="Times New Roman" pitchFamily="18" charset="0"/>
              <a:ea typeface="Times New Roman" panose="02020603050405020304" pitchFamily="18" charset="0"/>
              <a:cs typeface="Times New Roman" pitchFamily="18" charset="0"/>
            </a:endParaRPr>
          </a:p>
          <a:p>
            <a:pPr algn="just">
              <a:lnSpc>
                <a:spcPct val="130000"/>
              </a:lnSpc>
            </a:pPr>
            <a:r>
              <a:rPr lang="vi-VN" sz="2600" dirty="0">
                <a:solidFill>
                  <a:srgbClr val="000000"/>
                </a:solidFill>
                <a:effectLst/>
                <a:latin typeface="Times New Roman" pitchFamily="18" charset="0"/>
                <a:ea typeface="Times New Roman" panose="02020603050405020304" pitchFamily="18" charset="0"/>
                <a:cs typeface="Times New Roman" pitchFamily="18" charset="0"/>
              </a:rPr>
              <a:t>- </a:t>
            </a:r>
            <a:r>
              <a:rPr lang="vi-VN" sz="2600" dirty="0">
                <a:effectLst/>
                <a:latin typeface="Times New Roman" pitchFamily="18" charset="0"/>
                <a:ea typeface="Times New Roman" panose="02020603050405020304" pitchFamily="18" charset="0"/>
                <a:cs typeface="Times New Roman" pitchFamily="18" charset="0"/>
              </a:rPr>
              <a:t>Hình dạng</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dạng </a:t>
            </a:r>
            <a:r>
              <a:rPr lang="vi-VN" sz="2600" dirty="0">
                <a:solidFill>
                  <a:srgbClr val="C00000"/>
                </a:solidFill>
                <a:effectLst/>
                <a:latin typeface="Times New Roman" pitchFamily="18" charset="0"/>
                <a:ea typeface="Times New Roman" panose="02020603050405020304" pitchFamily="18" charset="0"/>
                <a:cs typeface="Times New Roman" pitchFamily="18" charset="0"/>
              </a:rPr>
              <a:t>hình khối</a:t>
            </a:r>
            <a:r>
              <a:rPr lang="vi-VN" sz="2600" dirty="0">
                <a:solidFill>
                  <a:srgbClr val="000000"/>
                </a:solidFill>
                <a:effectLst/>
                <a:latin typeface="Times New Roman" pitchFamily="18" charset="0"/>
                <a:ea typeface="Times New Roman" panose="02020603050405020304" pitchFamily="18" charset="0"/>
                <a:cs typeface="Times New Roman" pitchFamily="18" charset="0"/>
              </a:rPr>
              <a:t>, bờ biển bị </a:t>
            </a:r>
            <a:r>
              <a:rPr lang="vi-VN" sz="2600" dirty="0">
                <a:solidFill>
                  <a:srgbClr val="C00000"/>
                </a:solidFill>
                <a:effectLst/>
                <a:latin typeface="Times New Roman" pitchFamily="18" charset="0"/>
                <a:ea typeface="Times New Roman" panose="02020603050405020304" pitchFamily="18" charset="0"/>
                <a:cs typeface="Times New Roman" pitchFamily="18" charset="0"/>
              </a:rPr>
              <a:t>chia cắt </a:t>
            </a:r>
            <a:r>
              <a:rPr lang="vi-VN" sz="2600" dirty="0">
                <a:solidFill>
                  <a:srgbClr val="000000"/>
                </a:solidFill>
                <a:effectLst/>
                <a:latin typeface="Times New Roman" pitchFamily="18" charset="0"/>
                <a:ea typeface="Times New Roman" panose="02020603050405020304" pitchFamily="18" charset="0"/>
                <a:cs typeface="Times New Roman" pitchFamily="18" charset="0"/>
              </a:rPr>
              <a:t>mạnh.</a:t>
            </a:r>
            <a:endParaRPr lang="en-GB" sz="2600" dirty="0">
              <a:effectLst/>
              <a:latin typeface="Times New Roman" pitchFamily="18" charset="0"/>
              <a:ea typeface="Times New Roman" panose="02020603050405020304" pitchFamily="18" charset="0"/>
              <a:cs typeface="Times New Roman" pitchFamily="18" charset="0"/>
            </a:endParaRPr>
          </a:p>
        </p:txBody>
      </p:sp>
      <p:pic>
        <p:nvPicPr>
          <p:cNvPr id="19"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9F7B54A9-DA64-4318-8DEC-0A7DDF054C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38" t="15781" r="10469" b="14219"/>
          <a:stretch/>
        </p:blipFill>
        <p:spPr bwMode="auto">
          <a:xfrm>
            <a:off x="5793019" y="913854"/>
            <a:ext cx="971077" cy="893310"/>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92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53D6BBF7-5304-484B-988B-078DEADD4153}"/>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 xmlns:a16="http://schemas.microsoft.com/office/drawing/2014/main" id="{46C4E577-0A6A-478C-A48B-67B737973CBE}"/>
              </a:ext>
            </a:extLst>
          </p:cNvPr>
          <p:cNvSpPr/>
          <p:nvPr/>
        </p:nvSpPr>
        <p:spPr>
          <a:xfrm>
            <a:off x="304801" y="327026"/>
            <a:ext cx="11620500" cy="626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 xmlns:a16="http://schemas.microsoft.com/office/drawing/2014/main" id="{EA0049C2-C949-4483-81FF-A23D21EADE79}"/>
              </a:ext>
            </a:extLst>
          </p:cNvPr>
          <p:cNvGrpSpPr/>
          <p:nvPr/>
        </p:nvGrpSpPr>
        <p:grpSpPr>
          <a:xfrm>
            <a:off x="243943" y="1206157"/>
            <a:ext cx="5458298" cy="5227316"/>
            <a:chOff x="191846" y="792509"/>
            <a:chExt cx="5458298" cy="5227316"/>
          </a:xfrm>
        </p:grpSpPr>
        <p:pic>
          <p:nvPicPr>
            <p:cNvPr id="11266" name="Picture 2" descr="Châu Á – Wikipedia tiếng Việt">
              <a:extLst>
                <a:ext uri="{FF2B5EF4-FFF2-40B4-BE49-F238E27FC236}">
                  <a16:creationId xmlns="" xmlns:a16="http://schemas.microsoft.com/office/drawing/2014/main" id="{C944C343-E424-4EE2-9765-6D2AE6EDD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28" y="792509"/>
              <a:ext cx="5227316" cy="52273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B00BAEDB-91FF-4A84-B960-4AC5B80C0752}"/>
                </a:ext>
              </a:extLst>
            </p:cNvPr>
            <p:cNvSpPr txBox="1"/>
            <p:nvPr/>
          </p:nvSpPr>
          <p:spPr>
            <a:xfrm>
              <a:off x="2124075" y="2590800"/>
              <a:ext cx="1457325" cy="584775"/>
            </a:xfrm>
            <a:prstGeom prst="rect">
              <a:avLst/>
            </a:prstGeom>
            <a:noFill/>
          </p:spPr>
          <p:txBody>
            <a:bodyPr wrap="square" rtlCol="0">
              <a:spAutoFit/>
            </a:bodyPr>
            <a:lstStyle/>
            <a:p>
              <a:r>
                <a:rPr lang="en-GB" sz="3200" dirty="0" err="1">
                  <a:solidFill>
                    <a:srgbClr val="FFFF00"/>
                  </a:solidFill>
                  <a:latin typeface="#9Slide07 IcielBaliho Script" pitchFamily="2" charset="-93"/>
                </a:rPr>
                <a:t>Châu</a:t>
              </a:r>
              <a:r>
                <a:rPr lang="en-GB" sz="3200" dirty="0">
                  <a:solidFill>
                    <a:srgbClr val="FFFF00"/>
                  </a:solidFill>
                  <a:latin typeface="#9Slide07 IcielBaliho Script" pitchFamily="2" charset="-93"/>
                </a:rPr>
                <a:t> Á</a:t>
              </a:r>
            </a:p>
          </p:txBody>
        </p:sp>
        <p:sp>
          <p:nvSpPr>
            <p:cNvPr id="11" name="TextBox 10">
              <a:extLst>
                <a:ext uri="{FF2B5EF4-FFF2-40B4-BE49-F238E27FC236}">
                  <a16:creationId xmlns="" xmlns:a16="http://schemas.microsoft.com/office/drawing/2014/main" id="{B38E49E3-2FBB-4D4B-8241-1F4FCE19739B}"/>
                </a:ext>
              </a:extLst>
            </p:cNvPr>
            <p:cNvSpPr txBox="1"/>
            <p:nvPr/>
          </p:nvSpPr>
          <p:spPr>
            <a:xfrm>
              <a:off x="1038225" y="1807164"/>
              <a:ext cx="1457325" cy="461665"/>
            </a:xfrm>
            <a:prstGeom prst="rect">
              <a:avLst/>
            </a:prstGeom>
            <a:noFill/>
          </p:spPr>
          <p:txBody>
            <a:bodyPr wrap="square" rtlCol="0">
              <a:spAutoFit/>
            </a:bodyPr>
            <a:lstStyle/>
            <a:p>
              <a:r>
                <a:rPr lang="en-GB" sz="2400" dirty="0" err="1">
                  <a:latin typeface="#9Slide07 IcielBaliho Script" pitchFamily="2" charset="-93"/>
                </a:rPr>
                <a:t>Châu</a:t>
              </a:r>
              <a:r>
                <a:rPr lang="en-GB" sz="2400" dirty="0">
                  <a:latin typeface="#9Slide07 IcielBaliho Script" pitchFamily="2" charset="-93"/>
                </a:rPr>
                <a:t> </a:t>
              </a:r>
              <a:r>
                <a:rPr lang="en-GB" sz="2400" dirty="0" err="1">
                  <a:latin typeface="#9Slide07 IcielBaliho Script" pitchFamily="2" charset="-93"/>
                </a:rPr>
                <a:t>Âu</a:t>
              </a:r>
              <a:endParaRPr lang="en-GB" sz="2400" dirty="0">
                <a:latin typeface="#9Slide07 IcielBaliho Script" pitchFamily="2" charset="-93"/>
              </a:endParaRPr>
            </a:p>
          </p:txBody>
        </p:sp>
        <p:sp>
          <p:nvSpPr>
            <p:cNvPr id="13" name="TextBox 12">
              <a:extLst>
                <a:ext uri="{FF2B5EF4-FFF2-40B4-BE49-F238E27FC236}">
                  <a16:creationId xmlns="" xmlns:a16="http://schemas.microsoft.com/office/drawing/2014/main" id="{F480BCBB-2AB6-48F1-BD7A-CF97B3B70A34}"/>
                </a:ext>
              </a:extLst>
            </p:cNvPr>
            <p:cNvSpPr txBox="1"/>
            <p:nvPr/>
          </p:nvSpPr>
          <p:spPr>
            <a:xfrm>
              <a:off x="191846" y="3759789"/>
              <a:ext cx="1457325" cy="461665"/>
            </a:xfrm>
            <a:prstGeom prst="rect">
              <a:avLst/>
            </a:prstGeom>
            <a:noFill/>
          </p:spPr>
          <p:txBody>
            <a:bodyPr wrap="square" rtlCol="0">
              <a:spAutoFit/>
            </a:bodyPr>
            <a:lstStyle/>
            <a:p>
              <a:r>
                <a:rPr lang="en-GB" sz="2400" dirty="0" err="1">
                  <a:latin typeface="#9Slide07 IcielBaliho Script" pitchFamily="2" charset="-93"/>
                </a:rPr>
                <a:t>Châu</a:t>
              </a:r>
              <a:r>
                <a:rPr lang="en-GB" sz="2400" dirty="0">
                  <a:latin typeface="#9Slide07 IcielBaliho Script" pitchFamily="2" charset="-93"/>
                </a:rPr>
                <a:t> Phi</a:t>
              </a:r>
            </a:p>
          </p:txBody>
        </p:sp>
        <p:sp>
          <p:nvSpPr>
            <p:cNvPr id="14" name="TextBox 13">
              <a:extLst>
                <a:ext uri="{FF2B5EF4-FFF2-40B4-BE49-F238E27FC236}">
                  <a16:creationId xmlns="" xmlns:a16="http://schemas.microsoft.com/office/drawing/2014/main" id="{79962B07-584E-4732-9C06-566CBD29AB0C}"/>
                </a:ext>
              </a:extLst>
            </p:cNvPr>
            <p:cNvSpPr txBox="1"/>
            <p:nvPr/>
          </p:nvSpPr>
          <p:spPr>
            <a:xfrm>
              <a:off x="3434134" y="4947988"/>
              <a:ext cx="1527010" cy="830997"/>
            </a:xfrm>
            <a:prstGeom prst="rect">
              <a:avLst/>
            </a:prstGeom>
            <a:noFill/>
          </p:spPr>
          <p:txBody>
            <a:bodyPr wrap="square" rtlCol="0">
              <a:spAutoFit/>
            </a:bodyPr>
            <a:lstStyle/>
            <a:p>
              <a:pPr algn="ctr"/>
              <a:r>
                <a:rPr lang="en-GB" sz="2400" dirty="0" err="1">
                  <a:latin typeface="#9Slide07 IcielBaliho Script" pitchFamily="2" charset="-93"/>
                </a:rPr>
                <a:t>Châu</a:t>
              </a:r>
              <a:r>
                <a:rPr lang="en-GB" sz="2400" dirty="0">
                  <a:latin typeface="#9Slide07 IcielBaliho Script" pitchFamily="2" charset="-93"/>
                </a:rPr>
                <a:t> </a:t>
              </a:r>
            </a:p>
            <a:p>
              <a:pPr algn="ctr"/>
              <a:r>
                <a:rPr lang="en-GB" sz="2400" dirty="0" err="1">
                  <a:latin typeface="#9Slide07 IcielBaliho Script" pitchFamily="2" charset="-93"/>
                </a:rPr>
                <a:t>Đại</a:t>
              </a:r>
              <a:r>
                <a:rPr lang="en-GB" sz="2400" dirty="0">
                  <a:latin typeface="#9Slide07 IcielBaliho Script" pitchFamily="2" charset="-93"/>
                </a:rPr>
                <a:t> </a:t>
              </a:r>
              <a:r>
                <a:rPr lang="en-GB" sz="2400" dirty="0" err="1">
                  <a:latin typeface="#9Slide07 IcielBaliho Script" pitchFamily="2" charset="-93"/>
                </a:rPr>
                <a:t>Dương</a:t>
              </a:r>
              <a:endParaRPr lang="en-GB" sz="2400" dirty="0">
                <a:latin typeface="#9Slide07 IcielBaliho Script" pitchFamily="2" charset="-93"/>
              </a:endParaRPr>
            </a:p>
          </p:txBody>
        </p:sp>
        <p:sp>
          <p:nvSpPr>
            <p:cNvPr id="15" name="TextBox 14">
              <a:extLst>
                <a:ext uri="{FF2B5EF4-FFF2-40B4-BE49-F238E27FC236}">
                  <a16:creationId xmlns="" xmlns:a16="http://schemas.microsoft.com/office/drawing/2014/main" id="{29E0EB7F-E7CB-48F4-8558-34E019C6DB84}"/>
                </a:ext>
              </a:extLst>
            </p:cNvPr>
            <p:cNvSpPr txBox="1"/>
            <p:nvPr/>
          </p:nvSpPr>
          <p:spPr>
            <a:xfrm>
              <a:off x="1259119" y="4743033"/>
              <a:ext cx="1593618" cy="461665"/>
            </a:xfrm>
            <a:prstGeom prst="rect">
              <a:avLst/>
            </a:prstGeom>
            <a:noFill/>
          </p:spPr>
          <p:txBody>
            <a:bodyPr wrap="square" rtlCol="0">
              <a:spAutoFit/>
            </a:bodyPr>
            <a:lstStyle/>
            <a:p>
              <a:r>
                <a:rPr lang="en-GB" sz="2400" dirty="0" err="1">
                  <a:solidFill>
                    <a:srgbClr val="0070C0"/>
                  </a:solidFill>
                  <a:latin typeface="#9Slide07 IcielBaliho Script" pitchFamily="2" charset="-93"/>
                </a:rPr>
                <a:t>Ấn</a:t>
              </a:r>
              <a:r>
                <a:rPr lang="en-GB" sz="2400" dirty="0">
                  <a:solidFill>
                    <a:srgbClr val="0070C0"/>
                  </a:solidFill>
                  <a:latin typeface="#9Slide07 IcielBaliho Script" pitchFamily="2" charset="-93"/>
                </a:rPr>
                <a:t> </a:t>
              </a:r>
              <a:r>
                <a:rPr lang="en-GB" sz="2400" dirty="0" err="1">
                  <a:solidFill>
                    <a:srgbClr val="0070C0"/>
                  </a:solidFill>
                  <a:latin typeface="#9Slide07 IcielBaliho Script" pitchFamily="2" charset="-93"/>
                </a:rPr>
                <a:t>Độ</a:t>
              </a:r>
              <a:r>
                <a:rPr lang="en-GB" sz="2400" dirty="0">
                  <a:solidFill>
                    <a:srgbClr val="0070C0"/>
                  </a:solidFill>
                  <a:latin typeface="#9Slide07 IcielBaliho Script" pitchFamily="2" charset="-93"/>
                </a:rPr>
                <a:t> </a:t>
              </a:r>
              <a:r>
                <a:rPr lang="en-GB" sz="2400" dirty="0" err="1">
                  <a:solidFill>
                    <a:srgbClr val="0070C0"/>
                  </a:solidFill>
                  <a:latin typeface="#9Slide07 IcielBaliho Script" pitchFamily="2" charset="-93"/>
                </a:rPr>
                <a:t>Dương</a:t>
              </a:r>
              <a:endParaRPr lang="en-GB" sz="2400" dirty="0">
                <a:solidFill>
                  <a:srgbClr val="0070C0"/>
                </a:solidFill>
                <a:latin typeface="#9Slide07 IcielBaliho Script" pitchFamily="2" charset="-93"/>
              </a:endParaRPr>
            </a:p>
          </p:txBody>
        </p:sp>
        <p:sp>
          <p:nvSpPr>
            <p:cNvPr id="17" name="TextBox 16">
              <a:extLst>
                <a:ext uri="{FF2B5EF4-FFF2-40B4-BE49-F238E27FC236}">
                  <a16:creationId xmlns="" xmlns:a16="http://schemas.microsoft.com/office/drawing/2014/main" id="{FA39B858-577D-4D74-B59E-986B226D3782}"/>
                </a:ext>
              </a:extLst>
            </p:cNvPr>
            <p:cNvSpPr txBox="1"/>
            <p:nvPr/>
          </p:nvSpPr>
          <p:spPr>
            <a:xfrm>
              <a:off x="3945169" y="3406167"/>
              <a:ext cx="1593618" cy="830997"/>
            </a:xfrm>
            <a:prstGeom prst="rect">
              <a:avLst/>
            </a:prstGeom>
            <a:noFill/>
          </p:spPr>
          <p:txBody>
            <a:bodyPr wrap="square" rtlCol="0">
              <a:spAutoFit/>
            </a:bodyPr>
            <a:lstStyle/>
            <a:p>
              <a:pPr algn="ctr"/>
              <a:r>
                <a:rPr lang="en-GB" sz="2400" dirty="0" err="1">
                  <a:solidFill>
                    <a:srgbClr val="0070C0"/>
                  </a:solidFill>
                  <a:latin typeface="#9Slide07 IcielBaliho Script" pitchFamily="2" charset="-93"/>
                </a:rPr>
                <a:t>Thái</a:t>
              </a:r>
              <a:r>
                <a:rPr lang="en-GB" sz="2400" dirty="0">
                  <a:solidFill>
                    <a:srgbClr val="0070C0"/>
                  </a:solidFill>
                  <a:latin typeface="#9Slide07 IcielBaliho Script" pitchFamily="2" charset="-93"/>
                </a:rPr>
                <a:t> </a:t>
              </a:r>
              <a:r>
                <a:rPr lang="en-GB" sz="2400" dirty="0" err="1">
                  <a:solidFill>
                    <a:srgbClr val="0070C0"/>
                  </a:solidFill>
                  <a:latin typeface="#9Slide07 IcielBaliho Script" pitchFamily="2" charset="-93"/>
                </a:rPr>
                <a:t>Bình</a:t>
              </a:r>
              <a:r>
                <a:rPr lang="en-GB" sz="2400" dirty="0">
                  <a:solidFill>
                    <a:srgbClr val="0070C0"/>
                  </a:solidFill>
                  <a:latin typeface="#9Slide07 IcielBaliho Script" pitchFamily="2" charset="-93"/>
                </a:rPr>
                <a:t> </a:t>
              </a:r>
              <a:r>
                <a:rPr lang="en-GB" sz="2400" dirty="0" err="1">
                  <a:solidFill>
                    <a:srgbClr val="0070C0"/>
                  </a:solidFill>
                  <a:latin typeface="#9Slide07 IcielBaliho Script" pitchFamily="2" charset="-93"/>
                </a:rPr>
                <a:t>Dương</a:t>
              </a:r>
              <a:endParaRPr lang="en-GB" sz="2400" dirty="0">
                <a:solidFill>
                  <a:srgbClr val="0070C0"/>
                </a:solidFill>
                <a:latin typeface="#9Slide07 IcielBaliho Script" pitchFamily="2" charset="-93"/>
              </a:endParaRPr>
            </a:p>
          </p:txBody>
        </p:sp>
        <p:sp>
          <p:nvSpPr>
            <p:cNvPr id="18" name="TextBox 17">
              <a:extLst>
                <a:ext uri="{FF2B5EF4-FFF2-40B4-BE49-F238E27FC236}">
                  <a16:creationId xmlns="" xmlns:a16="http://schemas.microsoft.com/office/drawing/2014/main" id="{F99D7B81-ADF0-4C32-A8C1-3180E852921A}"/>
                </a:ext>
              </a:extLst>
            </p:cNvPr>
            <p:cNvSpPr txBox="1"/>
            <p:nvPr/>
          </p:nvSpPr>
          <p:spPr>
            <a:xfrm>
              <a:off x="1766887" y="1167078"/>
              <a:ext cx="2304983" cy="461665"/>
            </a:xfrm>
            <a:prstGeom prst="rect">
              <a:avLst/>
            </a:prstGeom>
            <a:noFill/>
          </p:spPr>
          <p:txBody>
            <a:bodyPr wrap="square" rtlCol="0">
              <a:spAutoFit/>
            </a:bodyPr>
            <a:lstStyle/>
            <a:p>
              <a:pPr algn="ctr"/>
              <a:r>
                <a:rPr lang="en-GB" sz="2400" dirty="0" err="1">
                  <a:solidFill>
                    <a:srgbClr val="0070C0"/>
                  </a:solidFill>
                  <a:latin typeface="#9Slide07 IcielBaliho Script" pitchFamily="2" charset="-93"/>
                </a:rPr>
                <a:t>Bắc</a:t>
              </a:r>
              <a:r>
                <a:rPr lang="en-GB" sz="2400" dirty="0">
                  <a:solidFill>
                    <a:srgbClr val="0070C0"/>
                  </a:solidFill>
                  <a:latin typeface="#9Slide07 IcielBaliho Script" pitchFamily="2" charset="-93"/>
                </a:rPr>
                <a:t> </a:t>
              </a:r>
              <a:r>
                <a:rPr lang="en-GB" sz="2400" dirty="0" err="1">
                  <a:solidFill>
                    <a:srgbClr val="0070C0"/>
                  </a:solidFill>
                  <a:latin typeface="#9Slide07 IcielBaliho Script" pitchFamily="2" charset="-93"/>
                </a:rPr>
                <a:t>Băng</a:t>
              </a:r>
              <a:r>
                <a:rPr lang="en-GB" sz="2400" dirty="0">
                  <a:solidFill>
                    <a:srgbClr val="0070C0"/>
                  </a:solidFill>
                  <a:latin typeface="#9Slide07 IcielBaliho Script" pitchFamily="2" charset="-93"/>
                </a:rPr>
                <a:t> </a:t>
              </a:r>
              <a:r>
                <a:rPr lang="en-GB" sz="2400" dirty="0" err="1">
                  <a:solidFill>
                    <a:srgbClr val="0070C0"/>
                  </a:solidFill>
                  <a:latin typeface="#9Slide07 IcielBaliho Script" pitchFamily="2" charset="-93"/>
                </a:rPr>
                <a:t>Dương</a:t>
              </a:r>
              <a:endParaRPr lang="en-GB" sz="2400" dirty="0">
                <a:solidFill>
                  <a:srgbClr val="0070C0"/>
                </a:solidFill>
                <a:latin typeface="#9Slide07 IcielBaliho Script" pitchFamily="2" charset="-93"/>
              </a:endParaRPr>
            </a:p>
          </p:txBody>
        </p:sp>
      </p:grpSp>
      <p:sp>
        <p:nvSpPr>
          <p:cNvPr id="6" name="TextBox 5">
            <a:extLst>
              <a:ext uri="{FF2B5EF4-FFF2-40B4-BE49-F238E27FC236}">
                <a16:creationId xmlns="" xmlns:a16="http://schemas.microsoft.com/office/drawing/2014/main" id="{E07F9A2B-7055-4792-A4FD-1572F1B152EC}"/>
              </a:ext>
            </a:extLst>
          </p:cNvPr>
          <p:cNvSpPr txBox="1"/>
          <p:nvPr/>
        </p:nvSpPr>
        <p:spPr>
          <a:xfrm>
            <a:off x="8009109" y="5262945"/>
            <a:ext cx="3828892" cy="523220"/>
          </a:xfrm>
          <a:prstGeom prst="rect">
            <a:avLst/>
          </a:prstGeom>
          <a:noFill/>
        </p:spPr>
        <p:txBody>
          <a:bodyPr wrap="square" rtlCol="0">
            <a:spAutoFit/>
          </a:bodyPr>
          <a:lstStyle/>
          <a:p>
            <a:r>
              <a:rPr lang="en-GB" sz="2800" dirty="0" err="1">
                <a:solidFill>
                  <a:srgbClr val="7030A0"/>
                </a:solidFill>
                <a:latin typeface="#9Slide06 Hellvina Hand Script" pitchFamily="2" charset="-93"/>
              </a:rPr>
              <a:t>TƯ</a:t>
            </a:r>
            <a:r>
              <a:rPr lang="en-GB" sz="2800" dirty="0">
                <a:solidFill>
                  <a:srgbClr val="7030A0"/>
                </a:solidFill>
                <a:latin typeface="#9Slide06 Hellvina Hand Script" pitchFamily="2" charset="-93"/>
              </a:rPr>
              <a:t> </a:t>
            </a:r>
            <a:r>
              <a:rPr lang="en-GB" sz="2800" dirty="0" err="1">
                <a:solidFill>
                  <a:srgbClr val="7030A0"/>
                </a:solidFill>
                <a:latin typeface="#9Slide06 Hellvina Hand Script" pitchFamily="2" charset="-93"/>
              </a:rPr>
              <a:t>DUY</a:t>
            </a:r>
            <a:r>
              <a:rPr lang="en-GB" sz="2800" dirty="0">
                <a:solidFill>
                  <a:srgbClr val="7030A0"/>
                </a:solidFill>
                <a:latin typeface="#9Slide06 Hellvina Hand Script" pitchFamily="2" charset="-93"/>
              </a:rPr>
              <a:t> </a:t>
            </a:r>
            <a:r>
              <a:rPr lang="en-GB" sz="2800" dirty="0" err="1">
                <a:solidFill>
                  <a:srgbClr val="7030A0"/>
                </a:solidFill>
                <a:latin typeface="#9Slide06 Hellvina Hand Script" pitchFamily="2" charset="-93"/>
              </a:rPr>
              <a:t>THÔNG</a:t>
            </a:r>
            <a:r>
              <a:rPr lang="en-GB" sz="2800" dirty="0">
                <a:solidFill>
                  <a:srgbClr val="7030A0"/>
                </a:solidFill>
                <a:latin typeface="#9Slide06 Hellvina Hand Script" pitchFamily="2" charset="-93"/>
              </a:rPr>
              <a:t> </a:t>
            </a:r>
            <a:r>
              <a:rPr lang="en-GB" sz="2800" dirty="0" err="1">
                <a:solidFill>
                  <a:srgbClr val="7030A0"/>
                </a:solidFill>
                <a:latin typeface="#9Slide06 Hellvina Hand Script" pitchFamily="2" charset="-93"/>
              </a:rPr>
              <a:t>THÁI</a:t>
            </a:r>
            <a:endParaRPr lang="en-GB" sz="2800" dirty="0">
              <a:solidFill>
                <a:srgbClr val="7030A0"/>
              </a:solidFill>
              <a:latin typeface="#9Slide06 Hellvina Hand Script" pitchFamily="2" charset="-93"/>
            </a:endParaRPr>
          </a:p>
        </p:txBody>
      </p:sp>
      <p:pic>
        <p:nvPicPr>
          <p:cNvPr id="28" name="Picture 6" descr="Boy Standing Next To A Thought Bubble Stock Illustration - Download Image  Now - iStock">
            <a:extLst>
              <a:ext uri="{FF2B5EF4-FFF2-40B4-BE49-F238E27FC236}">
                <a16:creationId xmlns="" xmlns:a16="http://schemas.microsoft.com/office/drawing/2014/main" id="{EECF7BE9-1898-4E06-AD15-A53D043AFB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108" r="68892" b="4980"/>
          <a:stretch/>
        </p:blipFill>
        <p:spPr bwMode="auto">
          <a:xfrm>
            <a:off x="5737168" y="4123926"/>
            <a:ext cx="2184641" cy="209114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Diagonal Corners Rounded 30">
            <a:extLst>
              <a:ext uri="{FF2B5EF4-FFF2-40B4-BE49-F238E27FC236}">
                <a16:creationId xmlns="" xmlns:a16="http://schemas.microsoft.com/office/drawing/2014/main" id="{D104108D-F489-45FD-9959-A09B1E1D711E}"/>
              </a:ext>
            </a:extLst>
          </p:cNvPr>
          <p:cNvSpPr/>
          <p:nvPr/>
        </p:nvSpPr>
        <p:spPr>
          <a:xfrm>
            <a:off x="3032180" y="418284"/>
            <a:ext cx="6286500" cy="704850"/>
          </a:xfrm>
          <a:prstGeom prst="round2DiagRect">
            <a:avLst>
              <a:gd name="adj1" fmla="val 38897"/>
              <a:gd name="adj2"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9Slide03 AllRoundGothic" panose="020B0703020202020104" pitchFamily="34" charset="-93"/>
              </a:rPr>
              <a:t>1. </a:t>
            </a:r>
            <a:r>
              <a:rPr lang="en-GB" sz="2800" dirty="0" err="1">
                <a:latin typeface="#9Slide03 AllRoundGothic" panose="020B0703020202020104" pitchFamily="34" charset="-93"/>
              </a:rPr>
              <a:t>VỊ</a:t>
            </a:r>
            <a:r>
              <a:rPr lang="en-GB" sz="2800" dirty="0">
                <a:latin typeface="#9Slide03 AllRoundGothic" panose="020B0703020202020104" pitchFamily="34" charset="-93"/>
              </a:rPr>
              <a:t> </a:t>
            </a:r>
            <a:r>
              <a:rPr lang="en-GB" sz="2800" dirty="0" err="1">
                <a:latin typeface="#9Slide03 AllRoundGothic" panose="020B0703020202020104" pitchFamily="34" charset="-93"/>
              </a:rPr>
              <a:t>TRÍ</a:t>
            </a:r>
            <a:r>
              <a:rPr lang="en-GB" sz="2800" dirty="0">
                <a:latin typeface="#9Slide03 AllRoundGothic" panose="020B0703020202020104" pitchFamily="34" charset="-93"/>
              </a:rPr>
              <a:t> </a:t>
            </a:r>
            <a:r>
              <a:rPr lang="en-GB" sz="2800" dirty="0" err="1">
                <a:latin typeface="#9Slide03 AllRoundGothic" panose="020B0703020202020104" pitchFamily="34" charset="-93"/>
              </a:rPr>
              <a:t>ĐỊA</a:t>
            </a:r>
            <a:r>
              <a:rPr lang="en-GB" sz="2800" dirty="0">
                <a:latin typeface="#9Slide03 AllRoundGothic" panose="020B0703020202020104" pitchFamily="34" charset="-93"/>
              </a:rPr>
              <a:t> </a:t>
            </a:r>
            <a:r>
              <a:rPr lang="en-GB" sz="2800" dirty="0" err="1">
                <a:latin typeface="#9Slide03 AllRoundGothic" panose="020B0703020202020104" pitchFamily="34" charset="-93"/>
              </a:rPr>
              <a:t>LÍ</a:t>
            </a:r>
            <a:r>
              <a:rPr lang="en-GB" sz="2800" dirty="0">
                <a:latin typeface="#9Slide03 AllRoundGothic" panose="020B0703020202020104" pitchFamily="34" charset="-93"/>
              </a:rPr>
              <a:t> </a:t>
            </a:r>
            <a:r>
              <a:rPr lang="en-GB" sz="2800" dirty="0" err="1">
                <a:latin typeface="#9Slide03 AllRoundGothic" panose="020B0703020202020104" pitchFamily="34" charset="-93"/>
              </a:rPr>
              <a:t>VÀ</a:t>
            </a:r>
            <a:r>
              <a:rPr lang="en-GB" sz="2800" dirty="0">
                <a:latin typeface="#9Slide03 AllRoundGothic" panose="020B0703020202020104" pitchFamily="34" charset="-93"/>
              </a:rPr>
              <a:t> </a:t>
            </a:r>
            <a:r>
              <a:rPr lang="en-GB" sz="2800" dirty="0" err="1">
                <a:latin typeface="#9Slide03 AllRoundGothic" panose="020B0703020202020104" pitchFamily="34" charset="-93"/>
              </a:rPr>
              <a:t>PHẠM</a:t>
            </a:r>
            <a:r>
              <a:rPr lang="en-GB" sz="2800" dirty="0">
                <a:latin typeface="#9Slide03 AllRoundGothic" panose="020B0703020202020104" pitchFamily="34" charset="-93"/>
              </a:rPr>
              <a:t> VI </a:t>
            </a:r>
            <a:r>
              <a:rPr lang="en-GB" sz="2800" dirty="0" err="1">
                <a:latin typeface="#9Slide03 AllRoundGothic" panose="020B0703020202020104" pitchFamily="34" charset="-93"/>
              </a:rPr>
              <a:t>CHÂU</a:t>
            </a:r>
            <a:r>
              <a:rPr lang="en-GB" sz="2800" dirty="0">
                <a:latin typeface="#9Slide03 AllRoundGothic" panose="020B0703020202020104" pitchFamily="34" charset="-93"/>
              </a:rPr>
              <a:t> Á</a:t>
            </a:r>
          </a:p>
        </p:txBody>
      </p:sp>
      <p:sp>
        <p:nvSpPr>
          <p:cNvPr id="21" name="Rectangle: Diagonal Corners Rounded 20">
            <a:extLst>
              <a:ext uri="{FF2B5EF4-FFF2-40B4-BE49-F238E27FC236}">
                <a16:creationId xmlns="" xmlns:a16="http://schemas.microsoft.com/office/drawing/2014/main" id="{B22F86AD-8FAC-4F7F-82A0-89AA0D42BF1D}"/>
              </a:ext>
            </a:extLst>
          </p:cNvPr>
          <p:cNvSpPr/>
          <p:nvPr/>
        </p:nvSpPr>
        <p:spPr>
          <a:xfrm>
            <a:off x="7705725" y="5886450"/>
            <a:ext cx="666750" cy="520608"/>
          </a:xfrm>
          <a:prstGeom prst="round2Diag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6">
            <a:extLst>
              <a:ext uri="{FF2B5EF4-FFF2-40B4-BE49-F238E27FC236}">
                <a16:creationId xmlns="" xmlns:a16="http://schemas.microsoft.com/office/drawing/2014/main" id="{7EF4AB01-C16C-4093-BDE1-D8E3A0C8F6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hought Bubble: Cloud 2">
            <a:extLst>
              <a:ext uri="{FF2B5EF4-FFF2-40B4-BE49-F238E27FC236}">
                <a16:creationId xmlns="" xmlns:a16="http://schemas.microsoft.com/office/drawing/2014/main" id="{6DCF3110-A554-450B-93CA-635CE3492D18}"/>
              </a:ext>
            </a:extLst>
          </p:cNvPr>
          <p:cNvSpPr/>
          <p:nvPr/>
        </p:nvSpPr>
        <p:spPr>
          <a:xfrm>
            <a:off x="6659884" y="1300663"/>
            <a:ext cx="5227315" cy="3046696"/>
          </a:xfrm>
          <a:prstGeom prst="cloudCallout">
            <a:avLst>
              <a:gd name="adj1" fmla="val -33952"/>
              <a:gd name="adj2" fmla="val 57140"/>
            </a:avLst>
          </a:prstGeom>
          <a:ln w="57150">
            <a:solidFill>
              <a:srgbClr val="C7DABB"/>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22" name="TextBox 21">
            <a:extLst>
              <a:ext uri="{FF2B5EF4-FFF2-40B4-BE49-F238E27FC236}">
                <a16:creationId xmlns="" xmlns:a16="http://schemas.microsoft.com/office/drawing/2014/main" id="{1BDD1F0D-40A9-4665-8637-C28FBC83B763}"/>
              </a:ext>
            </a:extLst>
          </p:cNvPr>
          <p:cNvSpPr txBox="1"/>
          <p:nvPr/>
        </p:nvSpPr>
        <p:spPr>
          <a:xfrm>
            <a:off x="7477149" y="1753424"/>
            <a:ext cx="3776929" cy="2113592"/>
          </a:xfrm>
          <a:prstGeom prst="rect">
            <a:avLst/>
          </a:prstGeom>
          <a:noFill/>
        </p:spPr>
        <p:txBody>
          <a:bodyPr wrap="square">
            <a:spAutoFit/>
          </a:bodyPr>
          <a:lstStyle/>
          <a:p>
            <a:pPr algn="just">
              <a:lnSpc>
                <a:spcPct val="120000"/>
              </a:lnSpc>
            </a:pPr>
            <a:r>
              <a:rPr lang="vi-VN" sz="2800" dirty="0">
                <a:effectLst/>
                <a:latin typeface="#9Slide07 IcielBaliho Script" pitchFamily="2" charset="-93"/>
                <a:ea typeface="Times New Roman" panose="02020603050405020304" pitchFamily="18" charset="0"/>
              </a:rPr>
              <a:t>Theo em, vị trí địa lí và phạm vi lãnh thổ của châu Á mang lại những </a:t>
            </a:r>
            <a:r>
              <a:rPr lang="vi-VN" sz="2800" dirty="0">
                <a:solidFill>
                  <a:srgbClr val="C00000"/>
                </a:solidFill>
                <a:effectLst/>
                <a:latin typeface="#9Slide07 IcielBaliho Script" pitchFamily="2" charset="-93"/>
                <a:ea typeface="Times New Roman" panose="02020603050405020304" pitchFamily="18" charset="0"/>
              </a:rPr>
              <a:t>ý nghĩa </a:t>
            </a:r>
            <a:r>
              <a:rPr lang="vi-VN" sz="2800" dirty="0">
                <a:effectLst/>
                <a:latin typeface="#9Slide07 IcielBaliho Script" pitchFamily="2" charset="-93"/>
                <a:ea typeface="Times New Roman" panose="02020603050405020304" pitchFamily="18" charset="0"/>
              </a:rPr>
              <a:t>gì về mặt </a:t>
            </a:r>
            <a:r>
              <a:rPr lang="vi-VN" sz="2800" dirty="0">
                <a:solidFill>
                  <a:srgbClr val="C00000"/>
                </a:solidFill>
                <a:effectLst/>
                <a:latin typeface="#9Slide07 IcielBaliho Script" pitchFamily="2" charset="-93"/>
                <a:ea typeface="Times New Roman" panose="02020603050405020304" pitchFamily="18" charset="0"/>
              </a:rPr>
              <a:t>tự nhiên và kinh tế</a:t>
            </a:r>
            <a:r>
              <a:rPr lang="vi-VN" sz="2800" dirty="0">
                <a:effectLst/>
                <a:latin typeface="#9Slide07 IcielBaliho Script" pitchFamily="2" charset="-93"/>
                <a:ea typeface="Times New Roman" panose="02020603050405020304" pitchFamily="18" charset="0"/>
              </a:rPr>
              <a:t>?”</a:t>
            </a:r>
            <a:endParaRPr lang="en-GB" sz="2800" dirty="0">
              <a:latin typeface="#9Slide07 IcielBaliho Script" pitchFamily="2" charset="-93"/>
            </a:endParaRPr>
          </a:p>
        </p:txBody>
      </p:sp>
    </p:spTree>
    <p:extLst>
      <p:ext uri="{BB962C8B-B14F-4D97-AF65-F5344CB8AC3E}">
        <p14:creationId xmlns:p14="http://schemas.microsoft.com/office/powerpoint/2010/main" val="3322321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E9E66E76-FF1E-4408-AEF6-18962E2B5E6B}"/>
              </a:ext>
            </a:extLst>
          </p:cNvPr>
          <p:cNvSpPr/>
          <p:nvPr/>
        </p:nvSpPr>
        <p:spPr>
          <a:xfrm>
            <a:off x="5427407" y="146850"/>
            <a:ext cx="5773993" cy="704850"/>
          </a:xfrm>
          <a:prstGeom prst="round2DiagRect">
            <a:avLst>
              <a:gd name="adj1" fmla="val 38897"/>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9Slide03 AllRoundGothic" panose="020B0703020202020104" pitchFamily="34" charset="-93"/>
              </a:rPr>
              <a:t>2. </a:t>
            </a:r>
            <a:r>
              <a:rPr lang="en-GB" sz="3200" dirty="0" err="1">
                <a:latin typeface="#9Slide03 AllRoundGothic" panose="020B0703020202020104" pitchFamily="34" charset="-93"/>
              </a:rPr>
              <a:t>ĐẶC</a:t>
            </a:r>
            <a:r>
              <a:rPr lang="en-GB" sz="3200" dirty="0">
                <a:latin typeface="#9Slide03 AllRoundGothic" panose="020B0703020202020104" pitchFamily="34" charset="-93"/>
              </a:rPr>
              <a:t> </a:t>
            </a:r>
            <a:r>
              <a:rPr lang="en-GB" sz="3200" dirty="0" err="1">
                <a:latin typeface="#9Slide03 AllRoundGothic" panose="020B0703020202020104" pitchFamily="34" charset="-93"/>
              </a:rPr>
              <a:t>ĐIỂM</a:t>
            </a:r>
            <a:r>
              <a:rPr lang="en-GB" sz="3200" dirty="0">
                <a:latin typeface="#9Slide03 AllRoundGothic" panose="020B0703020202020104" pitchFamily="34" charset="-93"/>
              </a:rPr>
              <a:t> </a:t>
            </a:r>
            <a:r>
              <a:rPr lang="en-GB" sz="3200" dirty="0" err="1">
                <a:latin typeface="#9Slide03 AllRoundGothic" panose="020B0703020202020104" pitchFamily="34" charset="-93"/>
              </a:rPr>
              <a:t>THIÊN</a:t>
            </a:r>
            <a:r>
              <a:rPr lang="en-GB" sz="3200" dirty="0">
                <a:latin typeface="#9Slide03 AllRoundGothic" panose="020B0703020202020104" pitchFamily="34" charset="-93"/>
              </a:rPr>
              <a:t> </a:t>
            </a:r>
            <a:r>
              <a:rPr lang="en-GB" sz="3200" dirty="0" err="1">
                <a:latin typeface="#9Slide03 AllRoundGothic" panose="020B0703020202020104" pitchFamily="34" charset="-93"/>
              </a:rPr>
              <a:t>NHIÊN</a:t>
            </a:r>
            <a:endParaRPr lang="en-GB" sz="3200" dirty="0">
              <a:latin typeface="#9Slide03 AllRoundGothic" panose="020B0703020202020104" pitchFamily="34" charset="-93"/>
            </a:endParaRPr>
          </a:p>
        </p:txBody>
      </p:sp>
      <p:grpSp>
        <p:nvGrpSpPr>
          <p:cNvPr id="3" name="Group 2">
            <a:extLst>
              <a:ext uri="{FF2B5EF4-FFF2-40B4-BE49-F238E27FC236}">
                <a16:creationId xmlns="" xmlns:a16="http://schemas.microsoft.com/office/drawing/2014/main" id="{A3246A90-415C-42B5-B678-CF21DFDA64F9}"/>
              </a:ext>
            </a:extLst>
          </p:cNvPr>
          <p:cNvGrpSpPr/>
          <p:nvPr/>
        </p:nvGrpSpPr>
        <p:grpSpPr>
          <a:xfrm>
            <a:off x="131844" y="146851"/>
            <a:ext cx="4478256" cy="4123980"/>
            <a:chOff x="228345" y="2754299"/>
            <a:chExt cx="4405567" cy="3850809"/>
          </a:xfrm>
        </p:grpSpPr>
        <p:pic>
          <p:nvPicPr>
            <p:cNvPr id="15362" name="Picture 2" descr="Cute cartoon kids frame Royalty Free Vector Image">
              <a:extLst>
                <a:ext uri="{FF2B5EF4-FFF2-40B4-BE49-F238E27FC236}">
                  <a16:creationId xmlns="" xmlns:a16="http://schemas.microsoft.com/office/drawing/2014/main" id="{273BDD0A-B1E8-4DF8-B144-13AEE036F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95" b="7500"/>
            <a:stretch/>
          </p:blipFill>
          <p:spPr bwMode="auto">
            <a:xfrm>
              <a:off x="228345" y="2754299"/>
              <a:ext cx="4405567" cy="3850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 xmlns:a16="http://schemas.microsoft.com/office/drawing/2014/main" id="{D76681BC-75CC-4132-B11B-61D4456841F1}"/>
                </a:ext>
              </a:extLst>
            </p:cNvPr>
            <p:cNvSpPr txBox="1">
              <a:spLocks noChangeArrowheads="1"/>
            </p:cNvSpPr>
            <p:nvPr/>
          </p:nvSpPr>
          <p:spPr bwMode="auto">
            <a:xfrm>
              <a:off x="1008992" y="3847769"/>
              <a:ext cx="2789749" cy="182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4000" dirty="0" err="1">
                  <a:solidFill>
                    <a:srgbClr val="C00000"/>
                  </a:solidFill>
                  <a:latin typeface="#9Slide07 IcielBaliho Script" pitchFamily="2" charset="0"/>
                </a:rPr>
                <a:t>THẢO</a:t>
              </a:r>
              <a:r>
                <a:rPr lang="en-US" altLang="en-US" sz="4000" dirty="0">
                  <a:solidFill>
                    <a:srgbClr val="C00000"/>
                  </a:solidFill>
                  <a:latin typeface="#9Slide07 IcielBaliho Script" pitchFamily="2" charset="0"/>
                </a:rPr>
                <a:t> </a:t>
              </a:r>
              <a:r>
                <a:rPr lang="en-US" altLang="en-US" sz="4000" dirty="0" err="1">
                  <a:solidFill>
                    <a:srgbClr val="C00000"/>
                  </a:solidFill>
                  <a:latin typeface="#9Slide07 IcielBaliho Script" pitchFamily="2" charset="0"/>
                </a:rPr>
                <a:t>LUẬN</a:t>
              </a:r>
              <a:r>
                <a:rPr lang="en-US" altLang="en-US" sz="4000" dirty="0">
                  <a:solidFill>
                    <a:srgbClr val="C00000"/>
                  </a:solidFill>
                  <a:latin typeface="#9Slide07 IcielBaliho Script" pitchFamily="2" charset="0"/>
                </a:rPr>
                <a:t> </a:t>
              </a:r>
            </a:p>
            <a:p>
              <a:pPr algn="ctr">
                <a:lnSpc>
                  <a:spcPct val="150000"/>
                </a:lnSpc>
                <a:spcBef>
                  <a:spcPct val="0"/>
                </a:spcBef>
                <a:buFontTx/>
                <a:buNone/>
              </a:pPr>
              <a:r>
                <a:rPr lang="en-US" altLang="en-US" sz="4000" dirty="0" err="1">
                  <a:solidFill>
                    <a:srgbClr val="C00000"/>
                  </a:solidFill>
                  <a:latin typeface="#9Slide07 IcielBaliho Script" pitchFamily="2" charset="0"/>
                </a:rPr>
                <a:t>NHÓM</a:t>
              </a:r>
              <a:endParaRPr lang="en-US" altLang="en-US" sz="4000" dirty="0">
                <a:solidFill>
                  <a:srgbClr val="C00000"/>
                </a:solidFill>
                <a:latin typeface="#9Slide07 IcielBaliho Script" pitchFamily="2" charset="0"/>
              </a:endParaRPr>
            </a:p>
          </p:txBody>
        </p:sp>
      </p:grpSp>
      <p:pic>
        <p:nvPicPr>
          <p:cNvPr id="15366" name="Picture 6" descr="Nguồn gốc và ý nghĩa bí ẩn 52 lá bài Tây">
            <a:extLst>
              <a:ext uri="{FF2B5EF4-FFF2-40B4-BE49-F238E27FC236}">
                <a16:creationId xmlns="" xmlns:a16="http://schemas.microsoft.com/office/drawing/2014/main" id="{19522DEB-FFA0-4D2E-A680-2D13881E9F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19" r="14181" b="6267"/>
          <a:stretch/>
        </p:blipFill>
        <p:spPr bwMode="auto">
          <a:xfrm>
            <a:off x="9070457" y="1158168"/>
            <a:ext cx="2916386" cy="24104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5368" name="Picture 8" descr="Vì sao &quot;Át bích&quot; được coi là lá bài đặc biệt nhất của bộ bài Tây? - Tin thế  giới">
            <a:extLst>
              <a:ext uri="{FF2B5EF4-FFF2-40B4-BE49-F238E27FC236}">
                <a16:creationId xmlns="" xmlns:a16="http://schemas.microsoft.com/office/drawing/2014/main" id="{430F90F8-1BB5-4A5A-B4FB-39DC5A537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5460" y="1148599"/>
            <a:ext cx="2916386" cy="24104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 xmlns:a16="http://schemas.microsoft.com/office/drawing/2014/main" id="{C93375D3-8A3A-4462-A600-6D45175FD94D}"/>
              </a:ext>
            </a:extLst>
          </p:cNvPr>
          <p:cNvSpPr/>
          <p:nvPr/>
        </p:nvSpPr>
        <p:spPr>
          <a:xfrm>
            <a:off x="8181567" y="1939521"/>
            <a:ext cx="685800" cy="847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1">
            <a:extLst>
              <a:ext uri="{FF2B5EF4-FFF2-40B4-BE49-F238E27FC236}">
                <a16:creationId xmlns="" xmlns:a16="http://schemas.microsoft.com/office/drawing/2014/main" id="{6801D3A2-CCC3-486A-85CB-30B4CC4DCDF4}"/>
              </a:ext>
            </a:extLst>
          </p:cNvPr>
          <p:cNvSpPr txBox="1">
            <a:spLocks noChangeArrowheads="1"/>
          </p:cNvSpPr>
          <p:nvPr/>
        </p:nvSpPr>
        <p:spPr bwMode="auto">
          <a:xfrm>
            <a:off x="5708711" y="3511361"/>
            <a:ext cx="6029164" cy="74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3200" dirty="0" err="1">
                <a:solidFill>
                  <a:srgbClr val="C00000"/>
                </a:solidFill>
                <a:latin typeface="#9Slide07 IcielBaliho Script" pitchFamily="2" charset="0"/>
              </a:rPr>
              <a:t>Nhóm</a:t>
            </a:r>
            <a:r>
              <a:rPr lang="en-US" altLang="en-US" sz="3200" dirty="0">
                <a:solidFill>
                  <a:srgbClr val="C00000"/>
                </a:solidFill>
                <a:latin typeface="#9Slide07 IcielBaliho Script" pitchFamily="2" charset="0"/>
              </a:rPr>
              <a:t> 4 HS – </a:t>
            </a:r>
            <a:r>
              <a:rPr lang="en-US" altLang="en-US" sz="3200" dirty="0" err="1">
                <a:solidFill>
                  <a:srgbClr val="C00000"/>
                </a:solidFill>
                <a:latin typeface="#9Slide07 IcielBaliho Script" pitchFamily="2" charset="0"/>
              </a:rPr>
              <a:t>quân</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bài</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cùng</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số</a:t>
            </a:r>
            <a:endParaRPr lang="en-US" altLang="en-US" sz="3200" dirty="0">
              <a:solidFill>
                <a:srgbClr val="C00000"/>
              </a:solidFill>
              <a:latin typeface="#9Slide07 IcielBaliho Script" pitchFamily="2" charset="0"/>
            </a:endParaRPr>
          </a:p>
        </p:txBody>
      </p:sp>
      <p:cxnSp>
        <p:nvCxnSpPr>
          <p:cNvPr id="12" name="Straight Connector 11">
            <a:extLst>
              <a:ext uri="{FF2B5EF4-FFF2-40B4-BE49-F238E27FC236}">
                <a16:creationId xmlns="" xmlns:a16="http://schemas.microsoft.com/office/drawing/2014/main" id="{2EAAE354-5839-4F12-84E9-E45E48E8BC1A}"/>
              </a:ext>
            </a:extLst>
          </p:cNvPr>
          <p:cNvCxnSpPr/>
          <p:nvPr/>
        </p:nvCxnSpPr>
        <p:spPr>
          <a:xfrm>
            <a:off x="4629150" y="4280355"/>
            <a:ext cx="7581900" cy="0"/>
          </a:xfrm>
          <a:prstGeom prst="line">
            <a:avLst/>
          </a:prstGeom>
          <a:ln w="3810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8" name="TextBox 11">
            <a:extLst>
              <a:ext uri="{FF2B5EF4-FFF2-40B4-BE49-F238E27FC236}">
                <a16:creationId xmlns="" xmlns:a16="http://schemas.microsoft.com/office/drawing/2014/main" id="{C9CF6A79-19C3-476B-8271-03561331FADA}"/>
              </a:ext>
            </a:extLst>
          </p:cNvPr>
          <p:cNvSpPr txBox="1">
            <a:spLocks noChangeArrowheads="1"/>
          </p:cNvSpPr>
          <p:nvPr/>
        </p:nvSpPr>
        <p:spPr bwMode="auto">
          <a:xfrm>
            <a:off x="-226689" y="4618400"/>
            <a:ext cx="3940114" cy="147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3200" dirty="0" err="1">
                <a:solidFill>
                  <a:srgbClr val="C00000"/>
                </a:solidFill>
                <a:latin typeface="#9Slide07 IcielBaliho Script" pitchFamily="2" charset="0"/>
              </a:rPr>
              <a:t>SƠ</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ĐỒ</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VỊ</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TRÍ</a:t>
            </a:r>
            <a:r>
              <a:rPr lang="en-US" altLang="en-US" sz="3200" dirty="0">
                <a:solidFill>
                  <a:srgbClr val="C00000"/>
                </a:solidFill>
                <a:latin typeface="#9Slide07 IcielBaliho Script" pitchFamily="2" charset="0"/>
              </a:rPr>
              <a:t> </a:t>
            </a:r>
          </a:p>
          <a:p>
            <a:pPr algn="ctr">
              <a:lnSpc>
                <a:spcPct val="150000"/>
              </a:lnSpc>
              <a:spcBef>
                <a:spcPct val="0"/>
              </a:spcBef>
              <a:buFontTx/>
              <a:buNone/>
            </a:pPr>
            <a:r>
              <a:rPr lang="en-US" altLang="en-US" sz="3200" dirty="0" err="1">
                <a:solidFill>
                  <a:srgbClr val="C00000"/>
                </a:solidFill>
                <a:latin typeface="#9Slide07 IcielBaliho Script" pitchFamily="2" charset="0"/>
              </a:rPr>
              <a:t>CÁC</a:t>
            </a:r>
            <a:r>
              <a:rPr lang="en-US" altLang="en-US" sz="3200" dirty="0">
                <a:solidFill>
                  <a:srgbClr val="C00000"/>
                </a:solidFill>
                <a:latin typeface="#9Slide07 IcielBaliho Script" pitchFamily="2" charset="0"/>
              </a:rPr>
              <a:t> </a:t>
            </a:r>
            <a:r>
              <a:rPr lang="en-US" altLang="en-US" sz="3200" dirty="0" err="1">
                <a:solidFill>
                  <a:srgbClr val="C00000"/>
                </a:solidFill>
                <a:latin typeface="#9Slide07 IcielBaliho Script" pitchFamily="2" charset="0"/>
              </a:rPr>
              <a:t>NHÓM</a:t>
            </a:r>
            <a:endParaRPr lang="en-US" altLang="en-US" sz="3200" dirty="0">
              <a:solidFill>
                <a:srgbClr val="C00000"/>
              </a:solidFill>
              <a:latin typeface="#9Slide07 IcielBaliho Script" pitchFamily="2" charset="0"/>
            </a:endParaRPr>
          </a:p>
        </p:txBody>
      </p:sp>
      <p:graphicFrame>
        <p:nvGraphicFramePr>
          <p:cNvPr id="17" name="Table 18">
            <a:extLst>
              <a:ext uri="{FF2B5EF4-FFF2-40B4-BE49-F238E27FC236}">
                <a16:creationId xmlns="" xmlns:a16="http://schemas.microsoft.com/office/drawing/2014/main" id="{9FF7B2D1-30B4-410C-B2FD-7DCC13D81DA3}"/>
              </a:ext>
            </a:extLst>
          </p:cNvPr>
          <p:cNvGraphicFramePr>
            <a:graphicFrameLocks noGrp="1"/>
          </p:cNvGraphicFramePr>
          <p:nvPr>
            <p:extLst>
              <p:ext uri="{D42A27DB-BD31-4B8C-83A1-F6EECF244321}">
                <p14:modId xmlns:p14="http://schemas.microsoft.com/office/powerpoint/2010/main" val="1211615048"/>
              </p:ext>
            </p:extLst>
          </p:nvPr>
        </p:nvGraphicFramePr>
        <p:xfrm>
          <a:off x="5460752" y="4543878"/>
          <a:ext cx="1408748" cy="2156272"/>
        </p:xfrm>
        <a:graphic>
          <a:graphicData uri="http://schemas.openxmlformats.org/drawingml/2006/table">
            <a:tbl>
              <a:tblPr firstRow="1" bandRow="1">
                <a:tableStyleId>{00A15C55-8517-42AA-B614-E9B94910E393}</a:tableStyleId>
              </a:tblPr>
              <a:tblGrid>
                <a:gridCol w="1408748">
                  <a:extLst>
                    <a:ext uri="{9D8B030D-6E8A-4147-A177-3AD203B41FA5}">
                      <a16:colId xmlns="" xmlns:a16="http://schemas.microsoft.com/office/drawing/2014/main" val="216569504"/>
                    </a:ext>
                  </a:extLst>
                </a:gridCol>
              </a:tblGrid>
              <a:tr h="539068">
                <a:tc>
                  <a:txBody>
                    <a:bodyPr/>
                    <a:lstStyle/>
                    <a:p>
                      <a:pPr algn="ctr">
                        <a:lnSpc>
                          <a:spcPct val="100000"/>
                        </a:lnSpc>
                      </a:pPr>
                      <a:r>
                        <a:rPr lang="en-GB" sz="2400" b="0" dirty="0" err="1">
                          <a:solidFill>
                            <a:schemeClr val="tx1"/>
                          </a:solidFill>
                          <a:latin typeface="#9Slide07 IcielBaliho Script" pitchFamily="2" charset="-93"/>
                        </a:rPr>
                        <a:t>DÃY</a:t>
                      </a:r>
                      <a:r>
                        <a:rPr lang="en-GB" sz="2400" b="0" dirty="0">
                          <a:solidFill>
                            <a:schemeClr val="tx1"/>
                          </a:solidFill>
                          <a:latin typeface="#9Slide07 IcielBaliho Script" pitchFamily="2" charset="-93"/>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64158356"/>
                  </a:ext>
                </a:extLst>
              </a:tr>
              <a:tr h="539068">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1248091"/>
                  </a:ext>
                </a:extLst>
              </a:tr>
              <a:tr h="539068">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6833562"/>
                  </a:ext>
                </a:extLst>
              </a:tr>
              <a:tr h="539068">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23080334"/>
                  </a:ext>
                </a:extLst>
              </a:tr>
            </a:tbl>
          </a:graphicData>
        </a:graphic>
      </p:graphicFrame>
      <p:graphicFrame>
        <p:nvGraphicFramePr>
          <p:cNvPr id="28" name="Table 18">
            <a:extLst>
              <a:ext uri="{FF2B5EF4-FFF2-40B4-BE49-F238E27FC236}">
                <a16:creationId xmlns="" xmlns:a16="http://schemas.microsoft.com/office/drawing/2014/main" id="{4265AFF4-4478-4E08-9E9E-8EC7E381810E}"/>
              </a:ext>
            </a:extLst>
          </p:cNvPr>
          <p:cNvGraphicFramePr>
            <a:graphicFrameLocks noGrp="1"/>
          </p:cNvGraphicFramePr>
          <p:nvPr>
            <p:extLst>
              <p:ext uri="{D42A27DB-BD31-4B8C-83A1-F6EECF244321}">
                <p14:modId xmlns:p14="http://schemas.microsoft.com/office/powerpoint/2010/main" val="213718005"/>
              </p:ext>
            </p:extLst>
          </p:nvPr>
        </p:nvGraphicFramePr>
        <p:xfrm>
          <a:off x="3329809" y="4524834"/>
          <a:ext cx="1408748" cy="2377440"/>
        </p:xfrm>
        <a:graphic>
          <a:graphicData uri="http://schemas.openxmlformats.org/drawingml/2006/table">
            <a:tbl>
              <a:tblPr firstRow="1" bandRow="1">
                <a:tableStyleId>{93296810-A885-4BE3-A3E7-6D5BEEA58F35}</a:tableStyleId>
              </a:tblPr>
              <a:tblGrid>
                <a:gridCol w="1408748">
                  <a:extLst>
                    <a:ext uri="{9D8B030D-6E8A-4147-A177-3AD203B41FA5}">
                      <a16:colId xmlns="" xmlns:a16="http://schemas.microsoft.com/office/drawing/2014/main" val="216569504"/>
                    </a:ext>
                  </a:extLst>
                </a:gridCol>
              </a:tblGrid>
              <a:tr h="444540">
                <a:tc>
                  <a:txBody>
                    <a:bodyPr/>
                    <a:lstStyle/>
                    <a:p>
                      <a:pPr algn="ctr">
                        <a:lnSpc>
                          <a:spcPct val="150000"/>
                        </a:lnSpc>
                      </a:pPr>
                      <a:r>
                        <a:rPr lang="en-GB" sz="2400" b="0" dirty="0" err="1">
                          <a:solidFill>
                            <a:schemeClr val="bg1"/>
                          </a:solidFill>
                          <a:latin typeface="#9Slide07 IcielBaliho Script" pitchFamily="2" charset="-93"/>
                        </a:rPr>
                        <a:t>DÃY</a:t>
                      </a:r>
                      <a:r>
                        <a:rPr lang="en-GB" sz="2400" b="0" dirty="0">
                          <a:solidFill>
                            <a:schemeClr val="bg1"/>
                          </a:solidFill>
                          <a:latin typeface="#9Slide07 IcielBaliho Script" pitchFamily="2" charset="-93"/>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64158356"/>
                  </a:ext>
                </a:extLst>
              </a:tr>
              <a:tr h="352761">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1248091"/>
                  </a:ext>
                </a:extLst>
              </a:tr>
              <a:tr h="192177">
                <a:tc>
                  <a:txBody>
                    <a:bodyPr/>
                    <a:lstStyle/>
                    <a:p>
                      <a:pPr algn="ctr">
                        <a:lnSpc>
                          <a:spcPct val="15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6833562"/>
                  </a:ext>
                </a:extLst>
              </a:tr>
              <a:tr h="444540">
                <a:tc>
                  <a:txBody>
                    <a:bodyPr/>
                    <a:lstStyle/>
                    <a:p>
                      <a:pPr algn="ctr">
                        <a:lnSpc>
                          <a:spcPct val="15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3504705"/>
                  </a:ext>
                </a:extLst>
              </a:tr>
            </a:tbl>
          </a:graphicData>
        </a:graphic>
      </p:graphicFrame>
      <p:graphicFrame>
        <p:nvGraphicFramePr>
          <p:cNvPr id="29" name="Table 18">
            <a:extLst>
              <a:ext uri="{FF2B5EF4-FFF2-40B4-BE49-F238E27FC236}">
                <a16:creationId xmlns="" xmlns:a16="http://schemas.microsoft.com/office/drawing/2014/main" id="{4C764DC4-6EDF-47F0-B4D0-14755784CD63}"/>
              </a:ext>
            </a:extLst>
          </p:cNvPr>
          <p:cNvGraphicFramePr>
            <a:graphicFrameLocks noGrp="1"/>
          </p:cNvGraphicFramePr>
          <p:nvPr>
            <p:extLst>
              <p:ext uri="{D42A27DB-BD31-4B8C-83A1-F6EECF244321}">
                <p14:modId xmlns:p14="http://schemas.microsoft.com/office/powerpoint/2010/main" val="3227213503"/>
              </p:ext>
            </p:extLst>
          </p:nvPr>
        </p:nvGraphicFramePr>
        <p:xfrm>
          <a:off x="7661709" y="4513999"/>
          <a:ext cx="1408748" cy="2156264"/>
        </p:xfrm>
        <a:graphic>
          <a:graphicData uri="http://schemas.openxmlformats.org/drawingml/2006/table">
            <a:tbl>
              <a:tblPr firstRow="1" bandRow="1">
                <a:tableStyleId>{5C22544A-7EE6-4342-B048-85BDC9FD1C3A}</a:tableStyleId>
              </a:tblPr>
              <a:tblGrid>
                <a:gridCol w="1408748">
                  <a:extLst>
                    <a:ext uri="{9D8B030D-6E8A-4147-A177-3AD203B41FA5}">
                      <a16:colId xmlns="" xmlns:a16="http://schemas.microsoft.com/office/drawing/2014/main" val="216569504"/>
                    </a:ext>
                  </a:extLst>
                </a:gridCol>
              </a:tblGrid>
              <a:tr h="539066">
                <a:tc>
                  <a:txBody>
                    <a:bodyPr/>
                    <a:lstStyle/>
                    <a:p>
                      <a:pPr algn="ctr">
                        <a:lnSpc>
                          <a:spcPct val="100000"/>
                        </a:lnSpc>
                      </a:pPr>
                      <a:r>
                        <a:rPr lang="en-GB" sz="2400" b="0" dirty="0" err="1">
                          <a:solidFill>
                            <a:schemeClr val="bg1"/>
                          </a:solidFill>
                          <a:latin typeface="#9Slide07 IcielBaliho Script" pitchFamily="2" charset="-93"/>
                        </a:rPr>
                        <a:t>DÃY</a:t>
                      </a:r>
                      <a:r>
                        <a:rPr lang="en-GB" sz="2400" b="0" dirty="0">
                          <a:solidFill>
                            <a:schemeClr val="bg1"/>
                          </a:solidFill>
                          <a:latin typeface="#9Slide07 IcielBaliho Script" pitchFamily="2" charset="-93"/>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64158356"/>
                  </a:ext>
                </a:extLst>
              </a:tr>
              <a:tr h="539066">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1248091"/>
                  </a:ext>
                </a:extLst>
              </a:tr>
              <a:tr h="539066">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6833562"/>
                  </a:ext>
                </a:extLst>
              </a:tr>
              <a:tr h="539066">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43009463"/>
                  </a:ext>
                </a:extLst>
              </a:tr>
            </a:tbl>
          </a:graphicData>
        </a:graphic>
      </p:graphicFrame>
      <p:graphicFrame>
        <p:nvGraphicFramePr>
          <p:cNvPr id="30" name="Table 18">
            <a:extLst>
              <a:ext uri="{FF2B5EF4-FFF2-40B4-BE49-F238E27FC236}">
                <a16:creationId xmlns="" xmlns:a16="http://schemas.microsoft.com/office/drawing/2014/main" id="{EA3AFDCC-14B6-4133-BCA5-2EB260CEF02A}"/>
              </a:ext>
            </a:extLst>
          </p:cNvPr>
          <p:cNvGraphicFramePr>
            <a:graphicFrameLocks noGrp="1"/>
          </p:cNvGraphicFramePr>
          <p:nvPr>
            <p:extLst>
              <p:ext uri="{D42A27DB-BD31-4B8C-83A1-F6EECF244321}">
                <p14:modId xmlns:p14="http://schemas.microsoft.com/office/powerpoint/2010/main" val="4275352253"/>
              </p:ext>
            </p:extLst>
          </p:nvPr>
        </p:nvGraphicFramePr>
        <p:xfrm>
          <a:off x="9792652" y="4514003"/>
          <a:ext cx="1408748" cy="2156260"/>
        </p:xfrm>
        <a:graphic>
          <a:graphicData uri="http://schemas.openxmlformats.org/drawingml/2006/table">
            <a:tbl>
              <a:tblPr firstRow="1" bandRow="1">
                <a:tableStyleId>{21E4AEA4-8DFA-4A89-87EB-49C32662AFE0}</a:tableStyleId>
              </a:tblPr>
              <a:tblGrid>
                <a:gridCol w="1408748">
                  <a:extLst>
                    <a:ext uri="{9D8B030D-6E8A-4147-A177-3AD203B41FA5}">
                      <a16:colId xmlns="" xmlns:a16="http://schemas.microsoft.com/office/drawing/2014/main" val="216569504"/>
                    </a:ext>
                  </a:extLst>
                </a:gridCol>
              </a:tblGrid>
              <a:tr h="539065">
                <a:tc>
                  <a:txBody>
                    <a:bodyPr/>
                    <a:lstStyle/>
                    <a:p>
                      <a:pPr algn="ctr">
                        <a:lnSpc>
                          <a:spcPct val="100000"/>
                        </a:lnSpc>
                      </a:pPr>
                      <a:r>
                        <a:rPr lang="en-GB" sz="2400" b="0" dirty="0" err="1">
                          <a:solidFill>
                            <a:schemeClr val="tx1"/>
                          </a:solidFill>
                          <a:latin typeface="#9Slide07 IcielBaliho Script" pitchFamily="2" charset="-93"/>
                        </a:rPr>
                        <a:t>DÃY</a:t>
                      </a:r>
                      <a:r>
                        <a:rPr lang="en-GB" sz="2400" b="0" dirty="0">
                          <a:solidFill>
                            <a:schemeClr val="tx1"/>
                          </a:solidFill>
                          <a:latin typeface="#9Slide07 IcielBaliho Script" pitchFamily="2" charset="-93"/>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64158356"/>
                  </a:ext>
                </a:extLst>
              </a:tr>
              <a:tr h="539065">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1248091"/>
                  </a:ext>
                </a:extLst>
              </a:tr>
              <a:tr h="539065">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6833562"/>
                  </a:ext>
                </a:extLst>
              </a:tr>
              <a:tr h="539065">
                <a:tc>
                  <a:txBody>
                    <a:bodyPr/>
                    <a:lstStyle/>
                    <a:p>
                      <a:pPr algn="ctr">
                        <a:lnSpc>
                          <a:spcPct val="100000"/>
                        </a:lnSpc>
                      </a:pPr>
                      <a:r>
                        <a:rPr lang="en-GB" sz="2400" b="0" dirty="0" err="1">
                          <a:solidFill>
                            <a:schemeClr val="tx1"/>
                          </a:solidFill>
                          <a:latin typeface="#9Slide07 IcielBaliho Script" pitchFamily="2" charset="-93"/>
                        </a:rPr>
                        <a:t>Nhóm</a:t>
                      </a:r>
                      <a:r>
                        <a:rPr lang="en-GB" sz="2400" b="0" dirty="0">
                          <a:solidFill>
                            <a:schemeClr val="tx1"/>
                          </a:solidFill>
                          <a:latin typeface="#9Slide07 IcielBaliho Script" pitchFamily="2" charset="-93"/>
                        </a:rPr>
                        <a:t>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36780910"/>
                  </a:ext>
                </a:extLst>
              </a:tr>
            </a:tbl>
          </a:graphicData>
        </a:graphic>
      </p:graphicFrame>
      <p:pic>
        <p:nvPicPr>
          <p:cNvPr id="2" name="1 Minute Timer">
            <a:hlinkClick r:id="" action="ppaction://media"/>
            <a:extLst>
              <a:ext uri="{FF2B5EF4-FFF2-40B4-BE49-F238E27FC236}">
                <a16:creationId xmlns="" xmlns:a16="http://schemas.microsoft.com/office/drawing/2014/main" id="{2675E48F-AB4D-42EC-BBF5-13249847A94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62099" y="3273095"/>
            <a:ext cx="1487135" cy="836513"/>
          </a:xfrm>
          <a:prstGeom prst="rect">
            <a:avLst/>
          </a:prstGeom>
        </p:spPr>
      </p:pic>
    </p:spTree>
    <p:extLst>
      <p:ext uri="{BB962C8B-B14F-4D97-AF65-F5344CB8AC3E}">
        <p14:creationId xmlns:p14="http://schemas.microsoft.com/office/powerpoint/2010/main" val="13526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6" presetClass="entr" presetSubtype="2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E9E66E76-FF1E-4408-AEF6-18962E2B5E6B}"/>
              </a:ext>
            </a:extLst>
          </p:cNvPr>
          <p:cNvSpPr/>
          <p:nvPr/>
        </p:nvSpPr>
        <p:spPr>
          <a:xfrm>
            <a:off x="3281001" y="165003"/>
            <a:ext cx="5773993" cy="704850"/>
          </a:xfrm>
          <a:prstGeom prst="round2DiagRect">
            <a:avLst>
              <a:gd name="adj1" fmla="val 38897"/>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9Slide03 AllRoundGothic" panose="020B0703020202020104" pitchFamily="34" charset="-93"/>
              </a:rPr>
              <a:t>2. </a:t>
            </a:r>
            <a:r>
              <a:rPr lang="en-GB" sz="3200" dirty="0" err="1">
                <a:latin typeface="#9Slide03 AllRoundGothic" panose="020B0703020202020104" pitchFamily="34" charset="-93"/>
              </a:rPr>
              <a:t>ĐẶC</a:t>
            </a:r>
            <a:r>
              <a:rPr lang="en-GB" sz="3200" dirty="0">
                <a:latin typeface="#9Slide03 AllRoundGothic" panose="020B0703020202020104" pitchFamily="34" charset="-93"/>
              </a:rPr>
              <a:t> </a:t>
            </a:r>
            <a:r>
              <a:rPr lang="en-GB" sz="3200" dirty="0" err="1">
                <a:latin typeface="#9Slide03 AllRoundGothic" panose="020B0703020202020104" pitchFamily="34" charset="-93"/>
              </a:rPr>
              <a:t>ĐIỂM</a:t>
            </a:r>
            <a:r>
              <a:rPr lang="en-GB" sz="3200" dirty="0">
                <a:latin typeface="#9Slide03 AllRoundGothic" panose="020B0703020202020104" pitchFamily="34" charset="-93"/>
              </a:rPr>
              <a:t> </a:t>
            </a:r>
            <a:r>
              <a:rPr lang="en-GB" sz="3200" dirty="0" err="1">
                <a:latin typeface="#9Slide03 AllRoundGothic" panose="020B0703020202020104" pitchFamily="34" charset="-93"/>
              </a:rPr>
              <a:t>THIÊN</a:t>
            </a:r>
            <a:r>
              <a:rPr lang="en-GB" sz="3200" dirty="0">
                <a:latin typeface="#9Slide03 AllRoundGothic" panose="020B0703020202020104" pitchFamily="34" charset="-93"/>
              </a:rPr>
              <a:t> </a:t>
            </a:r>
            <a:r>
              <a:rPr lang="en-GB" sz="3200" dirty="0" err="1">
                <a:latin typeface="#9Slide03 AllRoundGothic" panose="020B0703020202020104" pitchFamily="34" charset="-93"/>
              </a:rPr>
              <a:t>NHIÊN</a:t>
            </a:r>
            <a:endParaRPr lang="en-GB" sz="3200" dirty="0">
              <a:latin typeface="#9Slide03 AllRoundGothic" panose="020B0703020202020104" pitchFamily="34" charset="-93"/>
            </a:endParaRPr>
          </a:p>
        </p:txBody>
      </p:sp>
      <p:grpSp>
        <p:nvGrpSpPr>
          <p:cNvPr id="3" name="Group 2">
            <a:extLst>
              <a:ext uri="{FF2B5EF4-FFF2-40B4-BE49-F238E27FC236}">
                <a16:creationId xmlns="" xmlns:a16="http://schemas.microsoft.com/office/drawing/2014/main" id="{A3246A90-415C-42B5-B678-CF21DFDA64F9}"/>
              </a:ext>
            </a:extLst>
          </p:cNvPr>
          <p:cNvGrpSpPr/>
          <p:nvPr/>
        </p:nvGrpSpPr>
        <p:grpSpPr>
          <a:xfrm>
            <a:off x="193929" y="1104406"/>
            <a:ext cx="4478256" cy="4123980"/>
            <a:chOff x="228345" y="2754299"/>
            <a:chExt cx="4405567" cy="3850809"/>
          </a:xfrm>
        </p:grpSpPr>
        <p:pic>
          <p:nvPicPr>
            <p:cNvPr id="15362" name="Picture 2" descr="Cute cartoon kids frame Royalty Free Vector Image">
              <a:extLst>
                <a:ext uri="{FF2B5EF4-FFF2-40B4-BE49-F238E27FC236}">
                  <a16:creationId xmlns="" xmlns:a16="http://schemas.microsoft.com/office/drawing/2014/main" id="{273BDD0A-B1E8-4DF8-B144-13AEE036F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95" b="7500"/>
            <a:stretch/>
          </p:blipFill>
          <p:spPr bwMode="auto">
            <a:xfrm>
              <a:off x="228345" y="2754299"/>
              <a:ext cx="4405567" cy="3850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 xmlns:a16="http://schemas.microsoft.com/office/drawing/2014/main" id="{D76681BC-75CC-4132-B11B-61D4456841F1}"/>
                </a:ext>
              </a:extLst>
            </p:cNvPr>
            <p:cNvSpPr txBox="1">
              <a:spLocks noChangeArrowheads="1"/>
            </p:cNvSpPr>
            <p:nvPr/>
          </p:nvSpPr>
          <p:spPr bwMode="auto">
            <a:xfrm>
              <a:off x="1001201" y="4274387"/>
              <a:ext cx="2789749" cy="170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4000" dirty="0" err="1">
                  <a:solidFill>
                    <a:srgbClr val="C00000"/>
                  </a:solidFill>
                  <a:latin typeface="#9Slide07 IcielBaliho Script" pitchFamily="2" charset="0"/>
                </a:rPr>
                <a:t>NHIỆM</a:t>
              </a:r>
              <a:r>
                <a:rPr lang="en-US" altLang="en-US" sz="4000" dirty="0">
                  <a:solidFill>
                    <a:srgbClr val="C00000"/>
                  </a:solidFill>
                  <a:latin typeface="#9Slide07 IcielBaliho Script" pitchFamily="2" charset="0"/>
                </a:rPr>
                <a:t> </a:t>
              </a:r>
              <a:r>
                <a:rPr lang="en-US" altLang="en-US" sz="4000" dirty="0" err="1">
                  <a:solidFill>
                    <a:srgbClr val="C00000"/>
                  </a:solidFill>
                  <a:latin typeface="#9Slide07 IcielBaliho Script" pitchFamily="2" charset="0"/>
                </a:rPr>
                <a:t>VỤ</a:t>
              </a:r>
              <a:r>
                <a:rPr lang="en-US" altLang="en-US" sz="4000" dirty="0">
                  <a:solidFill>
                    <a:srgbClr val="C00000"/>
                  </a:solidFill>
                  <a:latin typeface="#9Slide07 IcielBaliho Script" pitchFamily="2" charset="0"/>
                </a:rPr>
                <a:t> </a:t>
              </a:r>
              <a:r>
                <a:rPr lang="en-US" altLang="en-US" sz="4000" dirty="0" err="1">
                  <a:solidFill>
                    <a:srgbClr val="C00000"/>
                  </a:solidFill>
                  <a:latin typeface="#9Slide07 IcielBaliho Script" pitchFamily="2" charset="0"/>
                </a:rPr>
                <a:t>NHÓM</a:t>
              </a:r>
              <a:endParaRPr lang="en-US" altLang="en-US" sz="4000" dirty="0">
                <a:solidFill>
                  <a:srgbClr val="C00000"/>
                </a:solidFill>
                <a:latin typeface="#9Slide07 IcielBaliho Script" pitchFamily="2" charset="0"/>
              </a:endParaRPr>
            </a:p>
          </p:txBody>
        </p:sp>
      </p:grpSp>
      <p:sp>
        <p:nvSpPr>
          <p:cNvPr id="15" name="TextBox 11">
            <a:extLst>
              <a:ext uri="{FF2B5EF4-FFF2-40B4-BE49-F238E27FC236}">
                <a16:creationId xmlns="" xmlns:a16="http://schemas.microsoft.com/office/drawing/2014/main" id="{6801D3A2-CCC3-486A-85CB-30B4CC4DCDF4}"/>
              </a:ext>
            </a:extLst>
          </p:cNvPr>
          <p:cNvSpPr txBox="1">
            <a:spLocks noChangeArrowheads="1"/>
          </p:cNvSpPr>
          <p:nvPr/>
        </p:nvSpPr>
        <p:spPr bwMode="auto">
          <a:xfrm>
            <a:off x="5268830" y="1207590"/>
            <a:ext cx="6791325" cy="1218988"/>
          </a:xfrm>
          <a:prstGeom prst="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Tx/>
              <a:buNone/>
            </a:pPr>
            <a:r>
              <a:rPr lang="en-GB" sz="2600" dirty="0">
                <a:effectLst/>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Dựa vào nội dung mục:</a:t>
            </a:r>
            <a:r>
              <a:rPr lang="en-GB" sz="2600" dirty="0">
                <a:effectLst/>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“Đặc điểm</a:t>
            </a:r>
            <a:r>
              <a:rPr lang="en-GB" sz="2600" dirty="0">
                <a:effectLst/>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thiên nhiên”, </a:t>
            </a:r>
            <a:r>
              <a:rPr lang="en-GB" sz="2600" dirty="0">
                <a:effectLst/>
                <a:latin typeface="#9Slide07 IcielBaliho Script" pitchFamily="2" charset="-93"/>
                <a:ea typeface="Times New Roman" panose="02020603050405020304" pitchFamily="18" charset="0"/>
              </a:rPr>
              <a:t> </a:t>
            </a:r>
          </a:p>
          <a:p>
            <a:pPr algn="just">
              <a:lnSpc>
                <a:spcPct val="150000"/>
              </a:lnSpc>
              <a:spcBef>
                <a:spcPct val="0"/>
              </a:spcBef>
              <a:buFontTx/>
              <a:buNone/>
            </a:pPr>
            <a:r>
              <a:rPr lang="en-GB" sz="2600" dirty="0">
                <a:effectLst/>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bản đồ hình 5.1, thảo luận hoàn thành </a:t>
            </a:r>
            <a:r>
              <a:rPr lang="en-GB" sz="2600" dirty="0" err="1">
                <a:latin typeface="#9Slide07 IcielBaliho Script" pitchFamily="2" charset="-93"/>
                <a:ea typeface="Times New Roman" panose="02020603050405020304" pitchFamily="18" charset="0"/>
              </a:rPr>
              <a:t>PHT</a:t>
            </a:r>
            <a:r>
              <a:rPr lang="vi-VN" sz="2600" dirty="0">
                <a:effectLst/>
                <a:latin typeface="#9Slide07 IcielBaliho Script" pitchFamily="2" charset="-93"/>
                <a:ea typeface="Times New Roman" panose="02020603050405020304" pitchFamily="18" charset="0"/>
              </a:rPr>
              <a:t> sau:</a:t>
            </a:r>
            <a:endParaRPr lang="en-US" altLang="en-US" sz="2600" dirty="0">
              <a:solidFill>
                <a:srgbClr val="C00000"/>
              </a:solidFill>
              <a:latin typeface="#9Slide07 IcielBaliho Script" pitchFamily="2" charset="-93"/>
            </a:endParaRPr>
          </a:p>
        </p:txBody>
      </p:sp>
      <p:pic>
        <p:nvPicPr>
          <p:cNvPr id="31"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E648B44B-7F2F-43F5-965D-A417B00E9F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38" t="15781" r="10469" b="14219"/>
          <a:stretch/>
        </p:blipFill>
        <p:spPr bwMode="auto">
          <a:xfrm>
            <a:off x="4799069" y="1178237"/>
            <a:ext cx="1296931" cy="1248341"/>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83E86187-2605-4330-9384-DCF944EC0AE9}"/>
              </a:ext>
            </a:extLst>
          </p:cNvPr>
          <p:cNvSpPr txBox="1"/>
          <p:nvPr/>
        </p:nvSpPr>
        <p:spPr>
          <a:xfrm>
            <a:off x="5360071" y="2732327"/>
            <a:ext cx="6608844" cy="3891002"/>
          </a:xfrm>
          <a:custGeom>
            <a:avLst/>
            <a:gdLst>
              <a:gd name="connsiteX0" fmla="*/ 0 w 6608844"/>
              <a:gd name="connsiteY0" fmla="*/ 0 h 3891002"/>
              <a:gd name="connsiteX1" fmla="*/ 462619 w 6608844"/>
              <a:gd name="connsiteY1" fmla="*/ 0 h 3891002"/>
              <a:gd name="connsiteX2" fmla="*/ 1189592 w 6608844"/>
              <a:gd name="connsiteY2" fmla="*/ 0 h 3891002"/>
              <a:gd name="connsiteX3" fmla="*/ 1916565 w 6608844"/>
              <a:gd name="connsiteY3" fmla="*/ 0 h 3891002"/>
              <a:gd name="connsiteX4" fmla="*/ 2643538 w 6608844"/>
              <a:gd name="connsiteY4" fmla="*/ 0 h 3891002"/>
              <a:gd name="connsiteX5" fmla="*/ 3370510 w 6608844"/>
              <a:gd name="connsiteY5" fmla="*/ 0 h 3891002"/>
              <a:gd name="connsiteX6" fmla="*/ 4097483 w 6608844"/>
              <a:gd name="connsiteY6" fmla="*/ 0 h 3891002"/>
              <a:gd name="connsiteX7" fmla="*/ 4758368 w 6608844"/>
              <a:gd name="connsiteY7" fmla="*/ 0 h 3891002"/>
              <a:gd name="connsiteX8" fmla="*/ 5419252 w 6608844"/>
              <a:gd name="connsiteY8" fmla="*/ 0 h 3891002"/>
              <a:gd name="connsiteX9" fmla="*/ 6608844 w 6608844"/>
              <a:gd name="connsiteY9" fmla="*/ 0 h 3891002"/>
              <a:gd name="connsiteX10" fmla="*/ 6608844 w 6608844"/>
              <a:gd name="connsiteY10" fmla="*/ 570680 h 3891002"/>
              <a:gd name="connsiteX11" fmla="*/ 6608844 w 6608844"/>
              <a:gd name="connsiteY11" fmla="*/ 1297001 h 3891002"/>
              <a:gd name="connsiteX12" fmla="*/ 6608844 w 6608844"/>
              <a:gd name="connsiteY12" fmla="*/ 1867681 h 3891002"/>
              <a:gd name="connsiteX13" fmla="*/ 6608844 w 6608844"/>
              <a:gd name="connsiteY13" fmla="*/ 2438361 h 3891002"/>
              <a:gd name="connsiteX14" fmla="*/ 6608844 w 6608844"/>
              <a:gd name="connsiteY14" fmla="*/ 3125772 h 3891002"/>
              <a:gd name="connsiteX15" fmla="*/ 6608844 w 6608844"/>
              <a:gd name="connsiteY15" fmla="*/ 3891002 h 3891002"/>
              <a:gd name="connsiteX16" fmla="*/ 6080136 w 6608844"/>
              <a:gd name="connsiteY16" fmla="*/ 3891002 h 3891002"/>
              <a:gd name="connsiteX17" fmla="*/ 5419252 w 6608844"/>
              <a:gd name="connsiteY17" fmla="*/ 3891002 h 3891002"/>
              <a:gd name="connsiteX18" fmla="*/ 4824456 w 6608844"/>
              <a:gd name="connsiteY18" fmla="*/ 3891002 h 3891002"/>
              <a:gd name="connsiteX19" fmla="*/ 4229660 w 6608844"/>
              <a:gd name="connsiteY19" fmla="*/ 3891002 h 3891002"/>
              <a:gd name="connsiteX20" fmla="*/ 3634864 w 6608844"/>
              <a:gd name="connsiteY20" fmla="*/ 3891002 h 3891002"/>
              <a:gd name="connsiteX21" fmla="*/ 2907891 w 6608844"/>
              <a:gd name="connsiteY21" fmla="*/ 3891002 h 3891002"/>
              <a:gd name="connsiteX22" fmla="*/ 2379184 w 6608844"/>
              <a:gd name="connsiteY22" fmla="*/ 3891002 h 3891002"/>
              <a:gd name="connsiteX23" fmla="*/ 1916565 w 6608844"/>
              <a:gd name="connsiteY23" fmla="*/ 3891002 h 3891002"/>
              <a:gd name="connsiteX24" fmla="*/ 1255680 w 6608844"/>
              <a:gd name="connsiteY24" fmla="*/ 3891002 h 3891002"/>
              <a:gd name="connsiteX25" fmla="*/ 726973 w 6608844"/>
              <a:gd name="connsiteY25" fmla="*/ 3891002 h 3891002"/>
              <a:gd name="connsiteX26" fmla="*/ 0 w 6608844"/>
              <a:gd name="connsiteY26" fmla="*/ 3891002 h 3891002"/>
              <a:gd name="connsiteX27" fmla="*/ 0 w 6608844"/>
              <a:gd name="connsiteY27" fmla="*/ 3203592 h 3891002"/>
              <a:gd name="connsiteX28" fmla="*/ 0 w 6608844"/>
              <a:gd name="connsiteY28" fmla="*/ 2671821 h 3891002"/>
              <a:gd name="connsiteX29" fmla="*/ 0 w 6608844"/>
              <a:gd name="connsiteY29" fmla="*/ 2140051 h 3891002"/>
              <a:gd name="connsiteX30" fmla="*/ 0 w 6608844"/>
              <a:gd name="connsiteY30" fmla="*/ 1452641 h 3891002"/>
              <a:gd name="connsiteX31" fmla="*/ 0 w 6608844"/>
              <a:gd name="connsiteY31" fmla="*/ 843050 h 3891002"/>
              <a:gd name="connsiteX32" fmla="*/ 0 w 6608844"/>
              <a:gd name="connsiteY32" fmla="*/ 0 h 389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608844" h="3891002" fill="none" extrusionOk="0">
                <a:moveTo>
                  <a:pt x="0" y="0"/>
                </a:moveTo>
                <a:cubicBezTo>
                  <a:pt x="123245" y="-9928"/>
                  <a:pt x="320079" y="20614"/>
                  <a:pt x="462619" y="0"/>
                </a:cubicBezTo>
                <a:cubicBezTo>
                  <a:pt x="605159" y="-20614"/>
                  <a:pt x="988595" y="-2605"/>
                  <a:pt x="1189592" y="0"/>
                </a:cubicBezTo>
                <a:cubicBezTo>
                  <a:pt x="1390589" y="2605"/>
                  <a:pt x="1615949" y="-34850"/>
                  <a:pt x="1916565" y="0"/>
                </a:cubicBezTo>
                <a:cubicBezTo>
                  <a:pt x="2217181" y="34850"/>
                  <a:pt x="2446474" y="25419"/>
                  <a:pt x="2643538" y="0"/>
                </a:cubicBezTo>
                <a:cubicBezTo>
                  <a:pt x="2840602" y="-25419"/>
                  <a:pt x="3154016" y="-2460"/>
                  <a:pt x="3370510" y="0"/>
                </a:cubicBezTo>
                <a:cubicBezTo>
                  <a:pt x="3587004" y="2460"/>
                  <a:pt x="3761007" y="-27930"/>
                  <a:pt x="4097483" y="0"/>
                </a:cubicBezTo>
                <a:cubicBezTo>
                  <a:pt x="4433959" y="27930"/>
                  <a:pt x="4578307" y="25346"/>
                  <a:pt x="4758368" y="0"/>
                </a:cubicBezTo>
                <a:cubicBezTo>
                  <a:pt x="4938429" y="-25346"/>
                  <a:pt x="5111788" y="-10813"/>
                  <a:pt x="5419252" y="0"/>
                </a:cubicBezTo>
                <a:cubicBezTo>
                  <a:pt x="5726716" y="10813"/>
                  <a:pt x="6084282" y="-52343"/>
                  <a:pt x="6608844" y="0"/>
                </a:cubicBezTo>
                <a:cubicBezTo>
                  <a:pt x="6635536" y="279834"/>
                  <a:pt x="6637267" y="292409"/>
                  <a:pt x="6608844" y="570680"/>
                </a:cubicBezTo>
                <a:cubicBezTo>
                  <a:pt x="6580421" y="848951"/>
                  <a:pt x="6597636" y="996732"/>
                  <a:pt x="6608844" y="1297001"/>
                </a:cubicBezTo>
                <a:cubicBezTo>
                  <a:pt x="6620052" y="1597270"/>
                  <a:pt x="6625683" y="1669174"/>
                  <a:pt x="6608844" y="1867681"/>
                </a:cubicBezTo>
                <a:cubicBezTo>
                  <a:pt x="6592005" y="2066188"/>
                  <a:pt x="6584278" y="2193170"/>
                  <a:pt x="6608844" y="2438361"/>
                </a:cubicBezTo>
                <a:cubicBezTo>
                  <a:pt x="6633410" y="2683552"/>
                  <a:pt x="6574709" y="2851702"/>
                  <a:pt x="6608844" y="3125772"/>
                </a:cubicBezTo>
                <a:cubicBezTo>
                  <a:pt x="6642979" y="3399842"/>
                  <a:pt x="6643380" y="3636477"/>
                  <a:pt x="6608844" y="3891002"/>
                </a:cubicBezTo>
                <a:cubicBezTo>
                  <a:pt x="6423726" y="3915593"/>
                  <a:pt x="6234998" y="3900862"/>
                  <a:pt x="6080136" y="3891002"/>
                </a:cubicBezTo>
                <a:cubicBezTo>
                  <a:pt x="5925274" y="3881142"/>
                  <a:pt x="5697394" y="3873682"/>
                  <a:pt x="5419252" y="3891002"/>
                </a:cubicBezTo>
                <a:cubicBezTo>
                  <a:pt x="5141110" y="3908322"/>
                  <a:pt x="4957537" y="3870582"/>
                  <a:pt x="4824456" y="3891002"/>
                </a:cubicBezTo>
                <a:cubicBezTo>
                  <a:pt x="4691375" y="3911422"/>
                  <a:pt x="4368060" y="3874068"/>
                  <a:pt x="4229660" y="3891002"/>
                </a:cubicBezTo>
                <a:cubicBezTo>
                  <a:pt x="4091260" y="3907936"/>
                  <a:pt x="3772823" y="3890743"/>
                  <a:pt x="3634864" y="3891002"/>
                </a:cubicBezTo>
                <a:cubicBezTo>
                  <a:pt x="3496905" y="3891261"/>
                  <a:pt x="3208330" y="3906776"/>
                  <a:pt x="2907891" y="3891002"/>
                </a:cubicBezTo>
                <a:cubicBezTo>
                  <a:pt x="2607452" y="3875228"/>
                  <a:pt x="2491382" y="3876095"/>
                  <a:pt x="2379184" y="3891002"/>
                </a:cubicBezTo>
                <a:cubicBezTo>
                  <a:pt x="2266986" y="3905909"/>
                  <a:pt x="2060422" y="3903506"/>
                  <a:pt x="1916565" y="3891002"/>
                </a:cubicBezTo>
                <a:cubicBezTo>
                  <a:pt x="1772708" y="3878498"/>
                  <a:pt x="1442265" y="3909528"/>
                  <a:pt x="1255680" y="3891002"/>
                </a:cubicBezTo>
                <a:cubicBezTo>
                  <a:pt x="1069096" y="3872476"/>
                  <a:pt x="944246" y="3872322"/>
                  <a:pt x="726973" y="3891002"/>
                </a:cubicBezTo>
                <a:cubicBezTo>
                  <a:pt x="509700" y="3909682"/>
                  <a:pt x="308180" y="3922248"/>
                  <a:pt x="0" y="3891002"/>
                </a:cubicBezTo>
                <a:cubicBezTo>
                  <a:pt x="-13826" y="3578799"/>
                  <a:pt x="29402" y="3399996"/>
                  <a:pt x="0" y="3203592"/>
                </a:cubicBezTo>
                <a:cubicBezTo>
                  <a:pt x="-29402" y="3007188"/>
                  <a:pt x="-1803" y="2918304"/>
                  <a:pt x="0" y="2671821"/>
                </a:cubicBezTo>
                <a:cubicBezTo>
                  <a:pt x="1803" y="2425338"/>
                  <a:pt x="-3588" y="2367302"/>
                  <a:pt x="0" y="2140051"/>
                </a:cubicBezTo>
                <a:cubicBezTo>
                  <a:pt x="3588" y="1912800"/>
                  <a:pt x="-8898" y="1780171"/>
                  <a:pt x="0" y="1452641"/>
                </a:cubicBezTo>
                <a:cubicBezTo>
                  <a:pt x="8898" y="1125111"/>
                  <a:pt x="11967" y="1077117"/>
                  <a:pt x="0" y="843050"/>
                </a:cubicBezTo>
                <a:cubicBezTo>
                  <a:pt x="-11967" y="608983"/>
                  <a:pt x="20920" y="370433"/>
                  <a:pt x="0" y="0"/>
                </a:cubicBezTo>
                <a:close/>
              </a:path>
              <a:path w="6608844" h="3891002" stroke="0" extrusionOk="0">
                <a:moveTo>
                  <a:pt x="0" y="0"/>
                </a:moveTo>
                <a:cubicBezTo>
                  <a:pt x="116111" y="18240"/>
                  <a:pt x="284992" y="-8704"/>
                  <a:pt x="528708" y="0"/>
                </a:cubicBezTo>
                <a:cubicBezTo>
                  <a:pt x="772424" y="8704"/>
                  <a:pt x="1058931" y="-31488"/>
                  <a:pt x="1255680" y="0"/>
                </a:cubicBezTo>
                <a:cubicBezTo>
                  <a:pt x="1452429" y="31488"/>
                  <a:pt x="1561681" y="-22019"/>
                  <a:pt x="1718299" y="0"/>
                </a:cubicBezTo>
                <a:cubicBezTo>
                  <a:pt x="1874917" y="22019"/>
                  <a:pt x="2052265" y="18414"/>
                  <a:pt x="2180919" y="0"/>
                </a:cubicBezTo>
                <a:cubicBezTo>
                  <a:pt x="2309573" y="-18414"/>
                  <a:pt x="2673679" y="7340"/>
                  <a:pt x="2973980" y="0"/>
                </a:cubicBezTo>
                <a:cubicBezTo>
                  <a:pt x="3274281" y="-7340"/>
                  <a:pt x="3269235" y="-20324"/>
                  <a:pt x="3436599" y="0"/>
                </a:cubicBezTo>
                <a:cubicBezTo>
                  <a:pt x="3603963" y="20324"/>
                  <a:pt x="3855586" y="-20000"/>
                  <a:pt x="3965306" y="0"/>
                </a:cubicBezTo>
                <a:cubicBezTo>
                  <a:pt x="4075026" y="20000"/>
                  <a:pt x="4474709" y="-2497"/>
                  <a:pt x="4758368" y="0"/>
                </a:cubicBezTo>
                <a:cubicBezTo>
                  <a:pt x="5042027" y="2497"/>
                  <a:pt x="5133025" y="-23325"/>
                  <a:pt x="5419252" y="0"/>
                </a:cubicBezTo>
                <a:cubicBezTo>
                  <a:pt x="5705479" y="23325"/>
                  <a:pt x="5842478" y="4590"/>
                  <a:pt x="6014048" y="0"/>
                </a:cubicBezTo>
                <a:cubicBezTo>
                  <a:pt x="6185618" y="-4590"/>
                  <a:pt x="6311832" y="-3933"/>
                  <a:pt x="6608844" y="0"/>
                </a:cubicBezTo>
                <a:cubicBezTo>
                  <a:pt x="6582949" y="356824"/>
                  <a:pt x="6597591" y="447948"/>
                  <a:pt x="6608844" y="726320"/>
                </a:cubicBezTo>
                <a:cubicBezTo>
                  <a:pt x="6620097" y="1004692"/>
                  <a:pt x="6592902" y="1140746"/>
                  <a:pt x="6608844" y="1258091"/>
                </a:cubicBezTo>
                <a:cubicBezTo>
                  <a:pt x="6624786" y="1375436"/>
                  <a:pt x="6589682" y="1652183"/>
                  <a:pt x="6608844" y="1828771"/>
                </a:cubicBezTo>
                <a:cubicBezTo>
                  <a:pt x="6628006" y="2005359"/>
                  <a:pt x="6625035" y="2394251"/>
                  <a:pt x="6608844" y="2555091"/>
                </a:cubicBezTo>
                <a:cubicBezTo>
                  <a:pt x="6592653" y="2715931"/>
                  <a:pt x="6578569" y="2898177"/>
                  <a:pt x="6608844" y="3203592"/>
                </a:cubicBezTo>
                <a:cubicBezTo>
                  <a:pt x="6639119" y="3509007"/>
                  <a:pt x="6616900" y="3557416"/>
                  <a:pt x="6608844" y="3891002"/>
                </a:cubicBezTo>
                <a:cubicBezTo>
                  <a:pt x="6227763" y="3918478"/>
                  <a:pt x="6000445" y="3892708"/>
                  <a:pt x="5815783" y="3891002"/>
                </a:cubicBezTo>
                <a:cubicBezTo>
                  <a:pt x="5631121" y="3889296"/>
                  <a:pt x="5297035" y="3917768"/>
                  <a:pt x="5022721" y="3891002"/>
                </a:cubicBezTo>
                <a:cubicBezTo>
                  <a:pt x="4748407" y="3864236"/>
                  <a:pt x="4747438" y="3869911"/>
                  <a:pt x="4494014" y="3891002"/>
                </a:cubicBezTo>
                <a:cubicBezTo>
                  <a:pt x="4240590" y="3912093"/>
                  <a:pt x="4177379" y="3886576"/>
                  <a:pt x="3965306" y="3891002"/>
                </a:cubicBezTo>
                <a:cubicBezTo>
                  <a:pt x="3753233" y="3895428"/>
                  <a:pt x="3494071" y="3911979"/>
                  <a:pt x="3172245" y="3891002"/>
                </a:cubicBezTo>
                <a:cubicBezTo>
                  <a:pt x="2850419" y="3870025"/>
                  <a:pt x="2850184" y="3871170"/>
                  <a:pt x="2709626" y="3891002"/>
                </a:cubicBezTo>
                <a:cubicBezTo>
                  <a:pt x="2569068" y="3910834"/>
                  <a:pt x="2278183" y="3918085"/>
                  <a:pt x="1916565" y="3891002"/>
                </a:cubicBezTo>
                <a:cubicBezTo>
                  <a:pt x="1554947" y="3863919"/>
                  <a:pt x="1675288" y="3889754"/>
                  <a:pt x="1453946" y="3891002"/>
                </a:cubicBezTo>
                <a:cubicBezTo>
                  <a:pt x="1232604" y="3892250"/>
                  <a:pt x="998156" y="3870256"/>
                  <a:pt x="793061" y="3891002"/>
                </a:cubicBezTo>
                <a:cubicBezTo>
                  <a:pt x="587967" y="3911748"/>
                  <a:pt x="260048" y="3919099"/>
                  <a:pt x="0" y="3891002"/>
                </a:cubicBezTo>
                <a:cubicBezTo>
                  <a:pt x="31843" y="3581061"/>
                  <a:pt x="-29664" y="3517601"/>
                  <a:pt x="0" y="3164682"/>
                </a:cubicBezTo>
                <a:cubicBezTo>
                  <a:pt x="29664" y="2811763"/>
                  <a:pt x="22651" y="2710571"/>
                  <a:pt x="0" y="2438361"/>
                </a:cubicBezTo>
                <a:cubicBezTo>
                  <a:pt x="-22651" y="2166151"/>
                  <a:pt x="-12299" y="1933460"/>
                  <a:pt x="0" y="1750951"/>
                </a:cubicBezTo>
                <a:cubicBezTo>
                  <a:pt x="12299" y="1568442"/>
                  <a:pt x="-20363" y="1374881"/>
                  <a:pt x="0" y="1180271"/>
                </a:cubicBezTo>
                <a:cubicBezTo>
                  <a:pt x="20363" y="985661"/>
                  <a:pt x="45119" y="469433"/>
                  <a:pt x="0" y="0"/>
                </a:cubicBezTo>
                <a:close/>
              </a:path>
            </a:pathLst>
          </a:custGeom>
          <a:solidFill>
            <a:schemeClr val="bg1">
              <a:lumMod val="95000"/>
            </a:schemeClr>
          </a:solidFill>
          <a:ln w="38100">
            <a:solidFill>
              <a:schemeClr val="tx1"/>
            </a:solidFill>
            <a:extLst>
              <a:ext uri="{C807C97D-BFC1-408E-A445-0C87EB9F89A2}">
                <ask:lineSketchStyleProps xmlns="" xmlns:ask="http://schemas.microsoft.com/office/drawing/2018/sketchyshapes" sd="1345384677">
                  <a:prstGeom prst="rect">
                    <a:avLst/>
                  </a:prstGeom>
                  <ask:type>
                    <ask:lineSketchFreehand/>
                  </ask:type>
                </ask:lineSketchStyleProps>
              </a:ext>
            </a:extLst>
          </a:ln>
        </p:spPr>
        <p:txBody>
          <a:bodyPr wrap="square">
            <a:spAutoFit/>
          </a:bodyPr>
          <a:lstStyle/>
          <a:p>
            <a:pPr algn="just">
              <a:lnSpc>
                <a:spcPct val="150000"/>
              </a:lnSpc>
            </a:pPr>
            <a:r>
              <a:rPr lang="en-GB" sz="2800" dirty="0">
                <a:effectLst/>
                <a:latin typeface="#9Slide07 IcielBaliho Script" pitchFamily="2" charset="-93"/>
                <a:ea typeface="Times New Roman" panose="02020603050405020304" pitchFamily="18" charset="0"/>
              </a:rPr>
              <a:t>+ </a:t>
            </a:r>
            <a:r>
              <a:rPr lang="vi-VN" sz="2800" dirty="0">
                <a:effectLst/>
                <a:latin typeface="#9Slide07 IcielBaliho Script" pitchFamily="2" charset="-93"/>
                <a:ea typeface="Times New Roman" panose="02020603050405020304" pitchFamily="18" charset="0"/>
              </a:rPr>
              <a:t>Nhóm </a:t>
            </a:r>
            <a:r>
              <a:rPr lang="en-GB" sz="2800" dirty="0">
                <a:latin typeface="#9Slide07 IcielBaliho Script" pitchFamily="2" charset="-93"/>
                <a:ea typeface="Times New Roman" panose="02020603050405020304" pitchFamily="18" charset="0"/>
              </a:rPr>
              <a:t>1</a:t>
            </a:r>
            <a:r>
              <a:rPr lang="vi-VN" sz="2800" dirty="0">
                <a:effectLst/>
                <a:latin typeface="#9Slide07 IcielBaliho Script" pitchFamily="2" charset="-93"/>
                <a:ea typeface="Times New Roman" panose="02020603050405020304" pitchFamily="18" charset="0"/>
              </a:rPr>
              <a:t>, 4, 7, 10: Khám phá về </a:t>
            </a:r>
            <a:r>
              <a:rPr lang="vi-VN" sz="2800" dirty="0">
                <a:solidFill>
                  <a:srgbClr val="C00000"/>
                </a:solidFill>
                <a:effectLst/>
                <a:latin typeface="#9Slide07 IcielBaliho Script" pitchFamily="2" charset="-93"/>
                <a:ea typeface="Times New Roman" panose="02020603050405020304" pitchFamily="18" charset="0"/>
              </a:rPr>
              <a:t>địa hình, khoáng sản</a:t>
            </a:r>
            <a:r>
              <a:rPr lang="vi-VN" sz="2800" dirty="0">
                <a:effectLst/>
                <a:latin typeface="#9Slide07 IcielBaliho Script" pitchFamily="2" charset="-93"/>
                <a:ea typeface="Times New Roman" panose="02020603050405020304" pitchFamily="18" charset="0"/>
              </a:rPr>
              <a:t> châu Á – PHT số 1</a:t>
            </a:r>
            <a:endParaRPr lang="en-GB" sz="2400" dirty="0">
              <a:effectLst/>
              <a:latin typeface="#9Slide07 IcielBaliho Script" pitchFamily="2" charset="-93"/>
              <a:ea typeface="Times New Roman" panose="02020603050405020304" pitchFamily="18" charset="0"/>
            </a:endParaRPr>
          </a:p>
          <a:p>
            <a:pPr algn="just">
              <a:lnSpc>
                <a:spcPct val="150000"/>
              </a:lnSpc>
            </a:pPr>
            <a:r>
              <a:rPr lang="vi-VN" sz="2800" dirty="0">
                <a:effectLst/>
                <a:latin typeface="#9Slide07 IcielBaliho Script" pitchFamily="2" charset="-93"/>
                <a:ea typeface="Times New Roman" panose="02020603050405020304" pitchFamily="18" charset="0"/>
              </a:rPr>
              <a:t>+ Nhóm 2, 5, 8, 11: Tìm hiểu về </a:t>
            </a:r>
            <a:r>
              <a:rPr lang="vi-VN" sz="2800" dirty="0">
                <a:solidFill>
                  <a:srgbClr val="C00000"/>
                </a:solidFill>
                <a:effectLst/>
                <a:latin typeface="#9Slide07 IcielBaliho Script" pitchFamily="2" charset="-93"/>
                <a:ea typeface="Times New Roman" panose="02020603050405020304" pitchFamily="18" charset="0"/>
              </a:rPr>
              <a:t>khí hậu </a:t>
            </a:r>
            <a:r>
              <a:rPr lang="vi-VN" sz="2800" dirty="0">
                <a:effectLst/>
                <a:latin typeface="#9Slide07 IcielBaliho Script" pitchFamily="2" charset="-93"/>
                <a:ea typeface="Times New Roman" panose="02020603050405020304" pitchFamily="18" charset="0"/>
              </a:rPr>
              <a:t>châu Á – PHT số 2</a:t>
            </a:r>
            <a:endParaRPr lang="en-GB" sz="2400" dirty="0">
              <a:effectLst/>
              <a:latin typeface="#9Slide07 IcielBaliho Script" pitchFamily="2" charset="-93"/>
              <a:ea typeface="Times New Roman" panose="02020603050405020304" pitchFamily="18" charset="0"/>
            </a:endParaRPr>
          </a:p>
          <a:p>
            <a:pPr algn="just">
              <a:lnSpc>
                <a:spcPct val="150000"/>
              </a:lnSpc>
            </a:pPr>
            <a:r>
              <a:rPr lang="vi-VN" sz="2800" dirty="0">
                <a:effectLst/>
                <a:latin typeface="#9Slide07 IcielBaliho Script" pitchFamily="2" charset="-93"/>
                <a:ea typeface="Times New Roman" panose="02020603050405020304" pitchFamily="18" charset="0"/>
              </a:rPr>
              <a:t>+ Nhóm 3, 6, 9, 12: Khám phá </a:t>
            </a:r>
            <a:r>
              <a:rPr lang="vi-VN" sz="2800" dirty="0">
                <a:solidFill>
                  <a:srgbClr val="C00000"/>
                </a:solidFill>
                <a:effectLst/>
                <a:latin typeface="#9Slide07 IcielBaliho Script" pitchFamily="2" charset="-93"/>
                <a:ea typeface="Times New Roman" panose="02020603050405020304" pitchFamily="18" charset="0"/>
              </a:rPr>
              <a:t>hệ thống sông, hồ </a:t>
            </a:r>
            <a:r>
              <a:rPr lang="vi-VN" sz="2800" dirty="0">
                <a:effectLst/>
                <a:latin typeface="#9Slide07 IcielBaliho Script" pitchFamily="2" charset="-93"/>
                <a:ea typeface="Times New Roman" panose="02020603050405020304" pitchFamily="18" charset="0"/>
              </a:rPr>
              <a:t>của châu Á – PHT số 3</a:t>
            </a:r>
            <a:endParaRPr lang="en-GB" sz="2400" dirty="0">
              <a:effectLst/>
              <a:latin typeface="#9Slide07 IcielBaliho Script" pitchFamily="2" charset="-93"/>
              <a:ea typeface="Times New Roman" panose="02020603050405020304" pitchFamily="18" charset="0"/>
            </a:endParaRPr>
          </a:p>
        </p:txBody>
      </p:sp>
      <p:pic>
        <p:nvPicPr>
          <p:cNvPr id="20" name="Đồng hồ đếm ngược 10 phút - 10 minute countdown">
            <a:hlinkClick r:id="" action="ppaction://media"/>
            <a:extLst>
              <a:ext uri="{FF2B5EF4-FFF2-40B4-BE49-F238E27FC236}">
                <a16:creationId xmlns="" xmlns:a16="http://schemas.microsoft.com/office/drawing/2014/main" id="{0BF24FA2-73C7-445E-8CB6-A415F08B11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0779" y="5462939"/>
            <a:ext cx="2084556" cy="1172563"/>
          </a:xfrm>
          <a:prstGeom prst="rect">
            <a:avLst/>
          </a:prstGeom>
        </p:spPr>
      </p:pic>
      <p:pic>
        <p:nvPicPr>
          <p:cNvPr id="35" name="Picture 6">
            <a:extLst>
              <a:ext uri="{FF2B5EF4-FFF2-40B4-BE49-F238E27FC236}">
                <a16:creationId xmlns="" xmlns:a16="http://schemas.microsoft.com/office/drawing/2014/main" id="{9B40ADDF-8D15-4910-8F00-65655B36E7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9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4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3246A90-415C-42B5-B678-CF21DFDA64F9}"/>
              </a:ext>
            </a:extLst>
          </p:cNvPr>
          <p:cNvGrpSpPr/>
          <p:nvPr/>
        </p:nvGrpSpPr>
        <p:grpSpPr>
          <a:xfrm>
            <a:off x="73280" y="22406"/>
            <a:ext cx="3196693" cy="1726882"/>
            <a:chOff x="228345" y="2754299"/>
            <a:chExt cx="4405567" cy="3850809"/>
          </a:xfrm>
        </p:grpSpPr>
        <p:pic>
          <p:nvPicPr>
            <p:cNvPr id="15362" name="Picture 2" descr="Cute cartoon kids frame Royalty Free Vector Image">
              <a:extLst>
                <a:ext uri="{FF2B5EF4-FFF2-40B4-BE49-F238E27FC236}">
                  <a16:creationId xmlns="" xmlns:a16="http://schemas.microsoft.com/office/drawing/2014/main" id="{273BDD0A-B1E8-4DF8-B144-13AEE036FB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95" b="7500"/>
            <a:stretch/>
          </p:blipFill>
          <p:spPr bwMode="auto">
            <a:xfrm>
              <a:off x="228345" y="2754299"/>
              <a:ext cx="4405567" cy="3850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 xmlns:a16="http://schemas.microsoft.com/office/drawing/2014/main" id="{D76681BC-75CC-4132-B11B-61D4456841F1}"/>
                </a:ext>
              </a:extLst>
            </p:cNvPr>
            <p:cNvSpPr txBox="1">
              <a:spLocks noChangeArrowheads="1"/>
            </p:cNvSpPr>
            <p:nvPr/>
          </p:nvSpPr>
          <p:spPr bwMode="auto">
            <a:xfrm>
              <a:off x="985862" y="3480292"/>
              <a:ext cx="2789750" cy="291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dirty="0" err="1">
                  <a:solidFill>
                    <a:srgbClr val="C00000"/>
                  </a:solidFill>
                  <a:latin typeface="#9Slide07 IcielBaliho Script" pitchFamily="2" charset="0"/>
                </a:rPr>
                <a:t>NHÓM</a:t>
              </a:r>
              <a:endParaRPr lang="en-US" altLang="en-US" dirty="0">
                <a:solidFill>
                  <a:srgbClr val="C00000"/>
                </a:solidFill>
                <a:latin typeface="#9Slide07 IcielBaliho Script" pitchFamily="2" charset="0"/>
              </a:endParaRPr>
            </a:p>
            <a:p>
              <a:pPr algn="ctr">
                <a:lnSpc>
                  <a:spcPct val="150000"/>
                </a:lnSpc>
                <a:spcBef>
                  <a:spcPct val="0"/>
                </a:spcBef>
                <a:buFontTx/>
                <a:buNone/>
              </a:pPr>
              <a:r>
                <a:rPr lang="en-US" altLang="en-US" dirty="0">
                  <a:solidFill>
                    <a:srgbClr val="C00000"/>
                  </a:solidFill>
                  <a:latin typeface="#9Slide07 IcielBaliho Script" pitchFamily="2" charset="0"/>
                </a:rPr>
                <a:t>1, 4, 7, 10</a:t>
              </a:r>
            </a:p>
          </p:txBody>
        </p:sp>
      </p:grpSp>
      <p:grpSp>
        <p:nvGrpSpPr>
          <p:cNvPr id="2" name="Group 1">
            <a:extLst>
              <a:ext uri="{FF2B5EF4-FFF2-40B4-BE49-F238E27FC236}">
                <a16:creationId xmlns="" xmlns:a16="http://schemas.microsoft.com/office/drawing/2014/main" id="{AAE4CE71-0047-4E40-A71E-4689E006C024}"/>
              </a:ext>
            </a:extLst>
          </p:cNvPr>
          <p:cNvGrpSpPr/>
          <p:nvPr/>
        </p:nvGrpSpPr>
        <p:grpSpPr>
          <a:xfrm>
            <a:off x="3510047" y="233007"/>
            <a:ext cx="8499342" cy="1305678"/>
            <a:chOff x="4524253" y="1034067"/>
            <a:chExt cx="8499342" cy="1305678"/>
          </a:xfrm>
        </p:grpSpPr>
        <p:sp>
          <p:nvSpPr>
            <p:cNvPr id="15" name="TextBox 11">
              <a:extLst>
                <a:ext uri="{FF2B5EF4-FFF2-40B4-BE49-F238E27FC236}">
                  <a16:creationId xmlns="" xmlns:a16="http://schemas.microsoft.com/office/drawing/2014/main" id="{6801D3A2-CCC3-486A-85CB-30B4CC4DCDF4}"/>
                </a:ext>
              </a:extLst>
            </p:cNvPr>
            <p:cNvSpPr txBox="1">
              <a:spLocks noChangeArrowheads="1"/>
            </p:cNvSpPr>
            <p:nvPr/>
          </p:nvSpPr>
          <p:spPr bwMode="auto">
            <a:xfrm>
              <a:off x="5268830" y="1034067"/>
              <a:ext cx="7754765" cy="1305678"/>
            </a:xfrm>
            <a:prstGeom prst="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tab pos="406400" algn="l"/>
                </a:tabLst>
              </a:pPr>
              <a:r>
                <a:rPr lang="en-GB" sz="2600" dirty="0">
                  <a:effectLst/>
                  <a:latin typeface="#9Slide07 IcielBaliho Script" pitchFamily="2" charset="-93"/>
                  <a:ea typeface="Times New Roman" panose="02020603050405020304" pitchFamily="18" charset="0"/>
                </a:rPr>
                <a:t>         </a:t>
              </a:r>
              <a:r>
                <a:rPr kumimoji="0" lang="vi-VN" altLang="en-US" u="none" strike="noStrike" cap="none" normalizeH="0" baseline="0" dirty="0">
                  <a:ln>
                    <a:noFill/>
                  </a:ln>
                  <a:solidFill>
                    <a:schemeClr val="tx1"/>
                  </a:solidFill>
                  <a:effectLst/>
                  <a:latin typeface="#9Slide07 IcielBaliho Script" pitchFamily="2" charset="-93"/>
                  <a:ea typeface="Times New Roman" panose="02020603050405020304" pitchFamily="18" charset="0"/>
                </a:rPr>
                <a:t>Đọc nội dung phần “</a:t>
              </a:r>
              <a:r>
                <a:rPr kumimoji="0" lang="vi-VN" altLang="en-US" u="none" strike="noStrike" cap="none" normalizeH="0" baseline="0" dirty="0">
                  <a:ln>
                    <a:noFill/>
                  </a:ln>
                  <a:solidFill>
                    <a:srgbClr val="C00000"/>
                  </a:solidFill>
                  <a:effectLst/>
                  <a:latin typeface="#9Slide07 IcielBaliho Script" pitchFamily="2" charset="-93"/>
                  <a:ea typeface="Times New Roman" panose="02020603050405020304" pitchFamily="18" charset="0"/>
                </a:rPr>
                <a:t>Địa hình và khoáng sản</a:t>
              </a:r>
              <a:r>
                <a:rPr kumimoji="0" lang="vi-VN" altLang="en-US" u="none" strike="noStrike" cap="none" normalizeH="0" baseline="0" dirty="0">
                  <a:ln>
                    <a:noFill/>
                  </a:ln>
                  <a:solidFill>
                    <a:schemeClr val="tx1"/>
                  </a:solidFill>
                  <a:effectLst/>
                  <a:latin typeface="#9Slide07 IcielBaliho Script" pitchFamily="2" charset="-93"/>
                  <a:ea typeface="Times New Roman" panose="02020603050405020304" pitchFamily="18" charset="0"/>
                </a:rPr>
                <a:t>” và quan sát bản đồ hình 5.1 để hoàn thành nội dung bảng sau:</a:t>
              </a:r>
              <a:endParaRPr kumimoji="0" lang="vi-VN" altLang="en-US" sz="3600" u="none" strike="noStrike" cap="none" normalizeH="0" baseline="0" dirty="0">
                <a:ln>
                  <a:noFill/>
                </a:ln>
                <a:solidFill>
                  <a:schemeClr val="tx1"/>
                </a:solidFill>
                <a:effectLst/>
                <a:latin typeface="#9Slide07 IcielBaliho Script" pitchFamily="2" charset="-93"/>
              </a:endParaRPr>
            </a:p>
          </p:txBody>
        </p:sp>
        <p:pic>
          <p:nvPicPr>
            <p:cNvPr id="31"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E648B44B-7F2F-43F5-965D-A417B00E9F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38" t="15781" r="10469" b="14219"/>
            <a:stretch/>
          </p:blipFill>
          <p:spPr bwMode="auto">
            <a:xfrm>
              <a:off x="4524253" y="1062735"/>
              <a:ext cx="1296931" cy="1248341"/>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pic>
        <p:nvPicPr>
          <p:cNvPr id="35" name="Picture 6">
            <a:extLst>
              <a:ext uri="{FF2B5EF4-FFF2-40B4-BE49-F238E27FC236}">
                <a16:creationId xmlns="" xmlns:a16="http://schemas.microsoft.com/office/drawing/2014/main" id="{9B40ADDF-8D15-4910-8F00-65655B36E7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 xmlns:a16="http://schemas.microsoft.com/office/drawing/2014/main" id="{18E4BCF1-18B4-409B-9C57-99E97A6B5C61}"/>
              </a:ext>
            </a:extLst>
          </p:cNvPr>
          <p:cNvGraphicFramePr>
            <a:graphicFrameLocks noGrp="1"/>
          </p:cNvGraphicFramePr>
          <p:nvPr>
            <p:extLst>
              <p:ext uri="{D42A27DB-BD31-4B8C-83A1-F6EECF244321}">
                <p14:modId xmlns:p14="http://schemas.microsoft.com/office/powerpoint/2010/main" val="2099350433"/>
              </p:ext>
            </p:extLst>
          </p:nvPr>
        </p:nvGraphicFramePr>
        <p:xfrm>
          <a:off x="4437173" y="1966420"/>
          <a:ext cx="6684714" cy="4822735"/>
        </p:xfrm>
        <a:graphic>
          <a:graphicData uri="http://schemas.openxmlformats.org/drawingml/2006/table">
            <a:tbl>
              <a:tblPr firstRow="1" firstCol="1" bandRow="1">
                <a:tableStyleId>{5C22544A-7EE6-4342-B048-85BDC9FD1C3A}</a:tableStyleId>
              </a:tblPr>
              <a:tblGrid>
                <a:gridCol w="1156635">
                  <a:extLst>
                    <a:ext uri="{9D8B030D-6E8A-4147-A177-3AD203B41FA5}">
                      <a16:colId xmlns="" xmlns:a16="http://schemas.microsoft.com/office/drawing/2014/main" val="1004555453"/>
                    </a:ext>
                  </a:extLst>
                </a:gridCol>
                <a:gridCol w="1974674">
                  <a:extLst>
                    <a:ext uri="{9D8B030D-6E8A-4147-A177-3AD203B41FA5}">
                      <a16:colId xmlns="" xmlns:a16="http://schemas.microsoft.com/office/drawing/2014/main" val="3782407504"/>
                    </a:ext>
                  </a:extLst>
                </a:gridCol>
                <a:gridCol w="2227516">
                  <a:extLst>
                    <a:ext uri="{9D8B030D-6E8A-4147-A177-3AD203B41FA5}">
                      <a16:colId xmlns="" xmlns:a16="http://schemas.microsoft.com/office/drawing/2014/main" val="196829488"/>
                    </a:ext>
                  </a:extLst>
                </a:gridCol>
                <a:gridCol w="1325889">
                  <a:extLst>
                    <a:ext uri="{9D8B030D-6E8A-4147-A177-3AD203B41FA5}">
                      <a16:colId xmlns="" xmlns:a16="http://schemas.microsoft.com/office/drawing/2014/main" val="1731012572"/>
                    </a:ext>
                  </a:extLst>
                </a:gridCol>
              </a:tblGrid>
              <a:tr h="437446">
                <a:tc gridSpan="2">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Tiêu chí</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Đặc điểm</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Ví dụ</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923182967"/>
                  </a:ext>
                </a:extLst>
              </a:tr>
              <a:tr h="779836">
                <a:tc rowSpan="3">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Các khu vực địa hình</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 </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a:solidFill>
                            <a:schemeClr val="tx1"/>
                          </a:solidFill>
                          <a:effectLst/>
                          <a:latin typeface="#9Slide07 IcielBaliho Script" pitchFamily="2" charset="-93"/>
                        </a:rPr>
                        <a:t> </a:t>
                      </a:r>
                      <a:endParaRPr lang="en-GB" sz="2800" b="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 </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48643977"/>
                  </a:ext>
                </a:extLst>
              </a:tr>
              <a:tr h="799428">
                <a:tc vMerge="1">
                  <a:txBody>
                    <a:bodyPr/>
                    <a:lstStyle/>
                    <a:p>
                      <a:endParaRPr lang="en-GB"/>
                    </a:p>
                  </a:txBody>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 </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a:solidFill>
                            <a:schemeClr val="tx1"/>
                          </a:solidFill>
                          <a:effectLst/>
                          <a:latin typeface="#9Slide07 IcielBaliho Script" pitchFamily="2" charset="-93"/>
                        </a:rPr>
                        <a:t> </a:t>
                      </a:r>
                      <a:endParaRPr lang="en-GB" sz="2800" b="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 </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16914943"/>
                  </a:ext>
                </a:extLst>
              </a:tr>
              <a:tr h="819020">
                <a:tc vMerge="1">
                  <a:txBody>
                    <a:bodyPr/>
                    <a:lstStyle/>
                    <a:p>
                      <a:endParaRPr lang="en-GB"/>
                    </a:p>
                  </a:txBody>
                  <a:tcPr/>
                </a:tc>
                <a:tc>
                  <a:txBody>
                    <a:bodyPr/>
                    <a:lstStyle/>
                    <a:p>
                      <a:pPr algn="ctr">
                        <a:lnSpc>
                          <a:spcPct val="130000"/>
                        </a:lnSpc>
                        <a:tabLst>
                          <a:tab pos="406400" algn="l"/>
                        </a:tabLst>
                      </a:pPr>
                      <a:r>
                        <a:rPr lang="vi-VN" sz="2800" b="0" spc="-30">
                          <a:solidFill>
                            <a:schemeClr val="tx1"/>
                          </a:solidFill>
                          <a:effectLst/>
                          <a:latin typeface="#9Slide07 IcielBaliho Script" pitchFamily="2" charset="-93"/>
                        </a:rPr>
                        <a:t> </a:t>
                      </a:r>
                      <a:endParaRPr lang="en-GB" sz="2800" b="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a:solidFill>
                            <a:schemeClr val="tx1"/>
                          </a:solidFill>
                          <a:effectLst/>
                          <a:latin typeface="#9Slide07 IcielBaliho Script" pitchFamily="2" charset="-93"/>
                        </a:rPr>
                        <a:t> </a:t>
                      </a:r>
                      <a:endParaRPr lang="en-GB" sz="2800" b="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 </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71715268"/>
                  </a:ext>
                </a:extLst>
              </a:tr>
              <a:tr h="760243">
                <a:tc gridSpan="2">
                  <a:txBody>
                    <a:bodyPr/>
                    <a:lstStyle/>
                    <a:p>
                      <a:pPr algn="ctr">
                        <a:lnSpc>
                          <a:spcPct val="130000"/>
                        </a:lnSpc>
                        <a:tabLst>
                          <a:tab pos="406400" algn="l"/>
                        </a:tabLst>
                      </a:pPr>
                      <a:r>
                        <a:rPr lang="vi-VN" sz="2800" b="0" spc="-30" dirty="0">
                          <a:solidFill>
                            <a:schemeClr val="tx1"/>
                          </a:solidFill>
                          <a:effectLst/>
                          <a:latin typeface="#9Slide07 IcielBaliho Script" pitchFamily="2" charset="-93"/>
                        </a:rPr>
                        <a:t>Khoáng sản</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a:txBody>
                    <a:bodyPr/>
                    <a:lstStyle/>
                    <a:p>
                      <a:pPr algn="ctr">
                        <a:lnSpc>
                          <a:spcPct val="130000"/>
                        </a:lnSpc>
                        <a:tabLst>
                          <a:tab pos="406400" algn="l"/>
                        </a:tabLst>
                      </a:pPr>
                      <a:r>
                        <a:rPr lang="vi-VN" sz="2800" b="0" spc="-30">
                          <a:solidFill>
                            <a:schemeClr val="tx1"/>
                          </a:solidFill>
                          <a:effectLst/>
                          <a:latin typeface="#9Slide07 IcielBaliho Script" pitchFamily="2" charset="-93"/>
                        </a:rPr>
                        <a:t> </a:t>
                      </a:r>
                      <a:endParaRPr lang="en-GB" sz="2800" b="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tabLst>
                          <a:tab pos="406400" algn="l"/>
                        </a:tabLst>
                      </a:pPr>
                      <a:r>
                        <a:rPr lang="vi-VN" sz="2800" b="0" spc="-30">
                          <a:solidFill>
                            <a:schemeClr val="tx1"/>
                          </a:solidFill>
                          <a:effectLst/>
                          <a:latin typeface="#9Slide07 IcielBaliho Script" pitchFamily="2" charset="-93"/>
                        </a:rPr>
                        <a:t> </a:t>
                      </a:r>
                      <a:endParaRPr lang="en-GB" sz="2800" b="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330497629"/>
                  </a:ext>
                </a:extLst>
              </a:tr>
              <a:tr h="954163">
                <a:tc gridSpan="4">
                  <a:txBody>
                    <a:bodyPr/>
                    <a:lstStyle/>
                    <a:p>
                      <a:pPr algn="just">
                        <a:lnSpc>
                          <a:spcPct val="130000"/>
                        </a:lnSpc>
                        <a:tabLst>
                          <a:tab pos="406400" algn="l"/>
                        </a:tabLst>
                      </a:pPr>
                      <a:r>
                        <a:rPr lang="vi-VN" sz="2800" b="0" spc="-30" dirty="0">
                          <a:solidFill>
                            <a:schemeClr val="tx1"/>
                          </a:solidFill>
                          <a:effectLst/>
                          <a:latin typeface="#9Slide07 IcielBaliho Script" pitchFamily="2" charset="-93"/>
                        </a:rPr>
                        <a:t>- Ý nghĩa:</a:t>
                      </a:r>
                      <a:endParaRPr lang="en-GB" sz="2800" b="0" dirty="0">
                        <a:solidFill>
                          <a:schemeClr val="tx1"/>
                        </a:solidFill>
                        <a:effectLst/>
                        <a:latin typeface="#9Slide07 IcielBaliho Script" pitchFamily="2" charset="-93"/>
                      </a:endParaRPr>
                    </a:p>
                    <a:p>
                      <a:pPr algn="just">
                        <a:lnSpc>
                          <a:spcPct val="130000"/>
                        </a:lnSpc>
                        <a:tabLst>
                          <a:tab pos="406400" algn="l"/>
                        </a:tabLst>
                      </a:pPr>
                      <a:r>
                        <a:rPr lang="vi-VN" sz="2800" b="0" spc="-30" dirty="0">
                          <a:solidFill>
                            <a:schemeClr val="tx1"/>
                          </a:solidFill>
                          <a:effectLst/>
                          <a:latin typeface="#9Slide07 IcielBaliho Script" pitchFamily="2" charset="-93"/>
                        </a:rPr>
                        <a:t> - Hướng khai thác bền vững:</a:t>
                      </a:r>
                      <a:endParaRPr lang="en-GB" sz="2800" b="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endParaRPr>
                    </a:p>
                  </a:txBody>
                  <a:tcPr marL="51734" marR="517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523846818"/>
                  </a:ext>
                </a:extLst>
              </a:tr>
            </a:tbl>
          </a:graphicData>
        </a:graphic>
      </p:graphicFrame>
      <p:sp>
        <p:nvSpPr>
          <p:cNvPr id="16" name="TextBox 15">
            <a:extLst>
              <a:ext uri="{FF2B5EF4-FFF2-40B4-BE49-F238E27FC236}">
                <a16:creationId xmlns="" xmlns:a16="http://schemas.microsoft.com/office/drawing/2014/main" id="{0A907808-E7D9-4D07-9B6E-6B2759965134}"/>
              </a:ext>
            </a:extLst>
          </p:cNvPr>
          <p:cNvSpPr txBox="1"/>
          <p:nvPr/>
        </p:nvSpPr>
        <p:spPr>
          <a:xfrm>
            <a:off x="10994324" y="2296287"/>
            <a:ext cx="1278442" cy="3406253"/>
          </a:xfrm>
          <a:prstGeom prst="rect">
            <a:avLst/>
          </a:prstGeom>
          <a:noFill/>
        </p:spPr>
        <p:txBody>
          <a:bodyPr wrap="square">
            <a:spAutoFit/>
          </a:bodyPr>
          <a:lstStyle/>
          <a:p>
            <a:pPr algn="ctr">
              <a:lnSpc>
                <a:spcPct val="200000"/>
              </a:lnSpc>
              <a:tabLst>
                <a:tab pos="406400" algn="l"/>
              </a:tabLst>
            </a:pPr>
            <a:r>
              <a:rPr lang="vi-VN" sz="2800" spc="-30" dirty="0">
                <a:solidFill>
                  <a:srgbClr val="7030A0"/>
                </a:solidFill>
                <a:effectLst/>
                <a:latin typeface="#9Slide07 IcielBaliho Script" pitchFamily="2" charset="-93"/>
                <a:ea typeface="Times New Roman" panose="02020603050405020304" pitchFamily="18" charset="0"/>
              </a:rPr>
              <a:t>PHIẾU HỌC TẬP </a:t>
            </a:r>
            <a:endParaRPr lang="en-GB" sz="2800" spc="-30" dirty="0">
              <a:solidFill>
                <a:srgbClr val="7030A0"/>
              </a:solidFill>
              <a:effectLst/>
              <a:latin typeface="#9Slide07 IcielBaliho Script" pitchFamily="2" charset="-93"/>
              <a:ea typeface="Times New Roman" panose="02020603050405020304" pitchFamily="18" charset="0"/>
            </a:endParaRPr>
          </a:p>
          <a:p>
            <a:pPr algn="ctr">
              <a:lnSpc>
                <a:spcPct val="200000"/>
              </a:lnSpc>
              <a:tabLst>
                <a:tab pos="406400" algn="l"/>
              </a:tabLst>
            </a:pPr>
            <a:r>
              <a:rPr lang="vi-VN" sz="2800" spc="-30" dirty="0">
                <a:solidFill>
                  <a:srgbClr val="7030A0"/>
                </a:solidFill>
                <a:effectLst/>
                <a:latin typeface="#9Slide07 IcielBaliho Script" pitchFamily="2" charset="-93"/>
                <a:ea typeface="Times New Roman" panose="02020603050405020304" pitchFamily="18" charset="0"/>
              </a:rPr>
              <a:t>SỐ 1</a:t>
            </a:r>
            <a:endParaRPr lang="en-GB" sz="2400" dirty="0">
              <a:solidFill>
                <a:srgbClr val="7030A0"/>
              </a:solidFill>
              <a:effectLst/>
              <a:latin typeface="#9Slide07 IcielBaliho Script" pitchFamily="2" charset="-93"/>
              <a:ea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A15C8C8D-DFCD-4177-8771-D88E290E0E54}"/>
              </a:ext>
            </a:extLst>
          </p:cNvPr>
          <p:cNvCxnSpPr>
            <a:cxnSpLocks/>
          </p:cNvCxnSpPr>
          <p:nvPr/>
        </p:nvCxnSpPr>
        <p:spPr>
          <a:xfrm flipV="1">
            <a:off x="3307922" y="1749288"/>
            <a:ext cx="8884078" cy="6529"/>
          </a:xfrm>
          <a:prstGeom prst="line">
            <a:avLst/>
          </a:prstGeom>
          <a:ln w="3810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8" name="Picture 17" descr="Map&#10;&#10;Description automatically generated">
            <a:extLst>
              <a:ext uri="{FF2B5EF4-FFF2-40B4-BE49-F238E27FC236}">
                <a16:creationId xmlns="" xmlns:a16="http://schemas.microsoft.com/office/drawing/2014/main" id="{66810F82-B478-4372-B004-405F2D7FB3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20"/>
          <a:stretch/>
        </p:blipFill>
        <p:spPr>
          <a:xfrm>
            <a:off x="0" y="1835585"/>
            <a:ext cx="4314807" cy="4923579"/>
          </a:xfrm>
          <a:prstGeom prst="rect">
            <a:avLst/>
          </a:prstGeom>
        </p:spPr>
      </p:pic>
    </p:spTree>
    <p:extLst>
      <p:ext uri="{BB962C8B-B14F-4D97-AF65-F5344CB8AC3E}">
        <p14:creationId xmlns:p14="http://schemas.microsoft.com/office/powerpoint/2010/main" val="3145007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C322393C-D1D1-4733-A2B9-1FF68C32C7F2}"/>
              </a:ext>
            </a:extLst>
          </p:cNvPr>
          <p:cNvSpPr/>
          <p:nvPr/>
        </p:nvSpPr>
        <p:spPr>
          <a:xfrm>
            <a:off x="1164339" y="1885950"/>
            <a:ext cx="10865729" cy="4911900"/>
          </a:xfrm>
          <a:prstGeom prst="roundRect">
            <a:avLst>
              <a:gd name="adj" fmla="val 5808"/>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 xmlns:a16="http://schemas.microsoft.com/office/drawing/2014/main" id="{A3246A90-415C-42B5-B678-CF21DFDA64F9}"/>
              </a:ext>
            </a:extLst>
          </p:cNvPr>
          <p:cNvGrpSpPr/>
          <p:nvPr/>
        </p:nvGrpSpPr>
        <p:grpSpPr>
          <a:xfrm>
            <a:off x="73280" y="22406"/>
            <a:ext cx="3196693" cy="1726882"/>
            <a:chOff x="228345" y="2754299"/>
            <a:chExt cx="4405567" cy="3850809"/>
          </a:xfrm>
        </p:grpSpPr>
        <p:pic>
          <p:nvPicPr>
            <p:cNvPr id="15362" name="Picture 2" descr="Cute cartoon kids frame Royalty Free Vector Image">
              <a:extLst>
                <a:ext uri="{FF2B5EF4-FFF2-40B4-BE49-F238E27FC236}">
                  <a16:creationId xmlns="" xmlns:a16="http://schemas.microsoft.com/office/drawing/2014/main" id="{273BDD0A-B1E8-4DF8-B144-13AEE036FB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95" b="7500"/>
            <a:stretch/>
          </p:blipFill>
          <p:spPr bwMode="auto">
            <a:xfrm>
              <a:off x="228345" y="2754299"/>
              <a:ext cx="4405567" cy="3850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 xmlns:a16="http://schemas.microsoft.com/office/drawing/2014/main" id="{D76681BC-75CC-4132-B11B-61D4456841F1}"/>
                </a:ext>
              </a:extLst>
            </p:cNvPr>
            <p:cNvSpPr txBox="1">
              <a:spLocks noChangeArrowheads="1"/>
            </p:cNvSpPr>
            <p:nvPr/>
          </p:nvSpPr>
          <p:spPr bwMode="auto">
            <a:xfrm>
              <a:off x="985862" y="3480292"/>
              <a:ext cx="2789750" cy="291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dirty="0" err="1">
                  <a:solidFill>
                    <a:srgbClr val="C00000"/>
                  </a:solidFill>
                  <a:latin typeface="#9Slide07 IcielBaliho Script" pitchFamily="2" charset="0"/>
                </a:rPr>
                <a:t>NHÓM</a:t>
              </a:r>
              <a:endParaRPr lang="en-US" altLang="en-US" dirty="0">
                <a:solidFill>
                  <a:srgbClr val="C00000"/>
                </a:solidFill>
                <a:latin typeface="#9Slide07 IcielBaliho Script" pitchFamily="2" charset="0"/>
              </a:endParaRPr>
            </a:p>
            <a:p>
              <a:pPr algn="ctr">
                <a:lnSpc>
                  <a:spcPct val="150000"/>
                </a:lnSpc>
                <a:spcBef>
                  <a:spcPct val="0"/>
                </a:spcBef>
                <a:buFontTx/>
                <a:buNone/>
              </a:pPr>
              <a:r>
                <a:rPr lang="vi-VN" dirty="0">
                  <a:solidFill>
                    <a:srgbClr val="C00000"/>
                  </a:solidFill>
                  <a:effectLst/>
                  <a:latin typeface="#9Slide07 IcielBaliho Script" pitchFamily="2" charset="-93"/>
                  <a:ea typeface="Times New Roman" panose="02020603050405020304" pitchFamily="18" charset="0"/>
                </a:rPr>
                <a:t>2, 5, 8, 11</a:t>
              </a:r>
              <a:endParaRPr lang="en-US" altLang="en-US" sz="4000" dirty="0">
                <a:solidFill>
                  <a:srgbClr val="C00000"/>
                </a:solidFill>
                <a:latin typeface="#9Slide07 IcielBaliho Script" pitchFamily="2" charset="-93"/>
              </a:endParaRPr>
            </a:p>
          </p:txBody>
        </p:sp>
      </p:grpSp>
      <p:grpSp>
        <p:nvGrpSpPr>
          <p:cNvPr id="2" name="Group 1">
            <a:extLst>
              <a:ext uri="{FF2B5EF4-FFF2-40B4-BE49-F238E27FC236}">
                <a16:creationId xmlns="" xmlns:a16="http://schemas.microsoft.com/office/drawing/2014/main" id="{AAE4CE71-0047-4E40-A71E-4689E006C024}"/>
              </a:ext>
            </a:extLst>
          </p:cNvPr>
          <p:cNvGrpSpPr/>
          <p:nvPr/>
        </p:nvGrpSpPr>
        <p:grpSpPr>
          <a:xfrm>
            <a:off x="3819630" y="201249"/>
            <a:ext cx="8137392" cy="1248341"/>
            <a:chOff x="4886203" y="1034067"/>
            <a:chExt cx="8137392" cy="1248341"/>
          </a:xfrm>
        </p:grpSpPr>
        <p:sp>
          <p:nvSpPr>
            <p:cNvPr id="15" name="TextBox 11">
              <a:extLst>
                <a:ext uri="{FF2B5EF4-FFF2-40B4-BE49-F238E27FC236}">
                  <a16:creationId xmlns="" xmlns:a16="http://schemas.microsoft.com/office/drawing/2014/main" id="{6801D3A2-CCC3-486A-85CB-30B4CC4DCDF4}"/>
                </a:ext>
              </a:extLst>
            </p:cNvPr>
            <p:cNvSpPr txBox="1">
              <a:spLocks noChangeArrowheads="1"/>
            </p:cNvSpPr>
            <p:nvPr/>
          </p:nvSpPr>
          <p:spPr bwMode="auto">
            <a:xfrm>
              <a:off x="5268830" y="1034067"/>
              <a:ext cx="7754765" cy="1218988"/>
            </a:xfrm>
            <a:prstGeom prst="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50000"/>
                </a:lnSpc>
                <a:spcBef>
                  <a:spcPct val="0"/>
                </a:spcBef>
                <a:spcAft>
                  <a:spcPct val="0"/>
                </a:spcAft>
                <a:buNone/>
                <a:tabLst>
                  <a:tab pos="406400" algn="l"/>
                </a:tabLst>
              </a:pPr>
              <a:r>
                <a:rPr lang="en-GB" sz="2600" dirty="0">
                  <a:effectLst/>
                  <a:latin typeface="#9Slide07 IcielBaliho Script" pitchFamily="2" charset="-93"/>
                  <a:ea typeface="Times New Roman" panose="02020603050405020304" pitchFamily="18" charset="0"/>
                </a:rPr>
                <a:t>         </a:t>
              </a:r>
              <a:r>
                <a:rPr lang="vi-VN" sz="2600" spc="-30" dirty="0">
                  <a:effectLst/>
                  <a:latin typeface="#9Slide07 IcielBaliho Script" pitchFamily="2" charset="-93"/>
                  <a:ea typeface="Times New Roman" panose="02020603050405020304" pitchFamily="18" charset="0"/>
                </a:rPr>
                <a:t>Đọc nội dung phần “</a:t>
              </a:r>
              <a:r>
                <a:rPr lang="vi-VN" sz="2600" spc="-30" dirty="0">
                  <a:solidFill>
                    <a:srgbClr val="C00000"/>
                  </a:solidFill>
                  <a:effectLst/>
                  <a:latin typeface="#9Slide07 IcielBaliho Script" pitchFamily="2" charset="-93"/>
                  <a:ea typeface="Times New Roman" panose="02020603050405020304" pitchFamily="18" charset="0"/>
                </a:rPr>
                <a:t>Khí hậu</a:t>
              </a:r>
              <a:r>
                <a:rPr lang="vi-VN" sz="2600" spc="-30" dirty="0">
                  <a:effectLst/>
                  <a:latin typeface="#9Slide07 IcielBaliho Script" pitchFamily="2" charset="-93"/>
                  <a:ea typeface="Times New Roman" panose="02020603050405020304" pitchFamily="18" charset="0"/>
                </a:rPr>
                <a:t>” và quan sát bản đồ hình 5.2 trang 102, 103 để hoàn thành các nhiệm vụ sau:</a:t>
              </a:r>
              <a:endParaRPr lang="en-GB" sz="2600" dirty="0">
                <a:effectLst/>
                <a:latin typeface="#9Slide07 IcielBaliho Script" pitchFamily="2" charset="-93"/>
                <a:ea typeface="Times New Roman" panose="02020603050405020304" pitchFamily="18" charset="0"/>
              </a:endParaRPr>
            </a:p>
          </p:txBody>
        </p:sp>
        <p:pic>
          <p:nvPicPr>
            <p:cNvPr id="31"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E648B44B-7F2F-43F5-965D-A417B00E9F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38" t="15781" r="10469" b="14219"/>
            <a:stretch/>
          </p:blipFill>
          <p:spPr bwMode="auto">
            <a:xfrm>
              <a:off x="4886203" y="1034067"/>
              <a:ext cx="1296931" cy="1248341"/>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pic>
        <p:nvPicPr>
          <p:cNvPr id="35" name="Picture 6">
            <a:extLst>
              <a:ext uri="{FF2B5EF4-FFF2-40B4-BE49-F238E27FC236}">
                <a16:creationId xmlns="" xmlns:a16="http://schemas.microsoft.com/office/drawing/2014/main" id="{9B40ADDF-8D15-4910-8F00-65655B36E7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 xmlns:a16="http://schemas.microsoft.com/office/drawing/2014/main" id="{0A907808-E7D9-4D07-9B6E-6B2759965134}"/>
              </a:ext>
            </a:extLst>
          </p:cNvPr>
          <p:cNvSpPr txBox="1"/>
          <p:nvPr/>
        </p:nvSpPr>
        <p:spPr>
          <a:xfrm>
            <a:off x="-114103" y="2185678"/>
            <a:ext cx="1278442" cy="3406253"/>
          </a:xfrm>
          <a:prstGeom prst="rect">
            <a:avLst/>
          </a:prstGeom>
          <a:noFill/>
        </p:spPr>
        <p:txBody>
          <a:bodyPr wrap="square">
            <a:spAutoFit/>
          </a:bodyPr>
          <a:lstStyle/>
          <a:p>
            <a:pPr algn="ctr">
              <a:lnSpc>
                <a:spcPct val="200000"/>
              </a:lnSpc>
              <a:tabLst>
                <a:tab pos="406400" algn="l"/>
              </a:tabLst>
            </a:pPr>
            <a:r>
              <a:rPr lang="vi-VN" sz="2800" spc="-30" dirty="0">
                <a:solidFill>
                  <a:srgbClr val="7030A0"/>
                </a:solidFill>
                <a:effectLst/>
                <a:latin typeface="#9Slide07 IcielBaliho Script" pitchFamily="2" charset="-93"/>
                <a:ea typeface="Times New Roman" panose="02020603050405020304" pitchFamily="18" charset="0"/>
              </a:rPr>
              <a:t>PHIẾU HỌC TẬP </a:t>
            </a:r>
            <a:endParaRPr lang="en-GB" sz="2800" spc="-30" dirty="0">
              <a:solidFill>
                <a:srgbClr val="7030A0"/>
              </a:solidFill>
              <a:effectLst/>
              <a:latin typeface="#9Slide07 IcielBaliho Script" pitchFamily="2" charset="-93"/>
              <a:ea typeface="Times New Roman" panose="02020603050405020304" pitchFamily="18" charset="0"/>
            </a:endParaRPr>
          </a:p>
          <a:p>
            <a:pPr algn="ctr">
              <a:lnSpc>
                <a:spcPct val="200000"/>
              </a:lnSpc>
              <a:tabLst>
                <a:tab pos="406400" algn="l"/>
              </a:tabLst>
            </a:pPr>
            <a:r>
              <a:rPr lang="vi-VN" sz="2800" spc="-30" dirty="0">
                <a:solidFill>
                  <a:srgbClr val="7030A0"/>
                </a:solidFill>
                <a:effectLst/>
                <a:latin typeface="#9Slide07 IcielBaliho Script" pitchFamily="2" charset="-93"/>
                <a:ea typeface="Times New Roman" panose="02020603050405020304" pitchFamily="18" charset="0"/>
              </a:rPr>
              <a:t>SỐ </a:t>
            </a:r>
            <a:r>
              <a:rPr lang="en-GB" sz="2800" spc="-30" dirty="0">
                <a:solidFill>
                  <a:srgbClr val="7030A0"/>
                </a:solidFill>
                <a:latin typeface="#9Slide07 IcielBaliho Script" pitchFamily="2" charset="-93"/>
                <a:ea typeface="Times New Roman" panose="02020603050405020304" pitchFamily="18" charset="0"/>
              </a:rPr>
              <a:t>2</a:t>
            </a:r>
            <a:endParaRPr lang="en-GB" sz="2400" dirty="0">
              <a:solidFill>
                <a:srgbClr val="7030A0"/>
              </a:solidFill>
              <a:effectLst/>
              <a:latin typeface="#9Slide07 IcielBaliho Script" pitchFamily="2" charset="-93"/>
              <a:ea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A15C8C8D-DFCD-4177-8771-D88E290E0E54}"/>
              </a:ext>
            </a:extLst>
          </p:cNvPr>
          <p:cNvCxnSpPr>
            <a:cxnSpLocks/>
          </p:cNvCxnSpPr>
          <p:nvPr/>
        </p:nvCxnSpPr>
        <p:spPr>
          <a:xfrm flipV="1">
            <a:off x="3307922" y="1749288"/>
            <a:ext cx="8884078" cy="6529"/>
          </a:xfrm>
          <a:prstGeom prst="line">
            <a:avLst/>
          </a:prstGeom>
          <a:ln w="3810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1AD54453-9E77-410E-9BCD-7AC2B3B69DF7}"/>
              </a:ext>
            </a:extLst>
          </p:cNvPr>
          <p:cNvSpPr txBox="1"/>
          <p:nvPr/>
        </p:nvSpPr>
        <p:spPr>
          <a:xfrm>
            <a:off x="1334744" y="1810710"/>
            <a:ext cx="4903210" cy="830997"/>
          </a:xfrm>
          <a:prstGeom prst="rect">
            <a:avLst/>
          </a:prstGeom>
          <a:noFill/>
        </p:spPr>
        <p:txBody>
          <a:bodyPr wrap="square">
            <a:spAutoFit/>
          </a:bodyPr>
          <a:lstStyle/>
          <a:p>
            <a:pPr algn="just">
              <a:tabLst>
                <a:tab pos="406400" algn="l"/>
              </a:tabLst>
            </a:pPr>
            <a:r>
              <a:rPr lang="vi-VN" sz="2400" spc="-50" dirty="0">
                <a:solidFill>
                  <a:srgbClr val="C00000"/>
                </a:solidFill>
                <a:effectLst/>
                <a:latin typeface="#9Slide07 IcielBaliho Script" pitchFamily="2" charset="-93"/>
                <a:ea typeface="Times New Roman" panose="02020603050405020304" pitchFamily="18" charset="0"/>
              </a:rPr>
              <a:t>1. Vẽ ranh giới, tô màu và chú thích </a:t>
            </a:r>
            <a:r>
              <a:rPr lang="vi-VN" sz="2400" spc="-50" dirty="0">
                <a:effectLst/>
                <a:latin typeface="#9Slide07 IcielBaliho Script" pitchFamily="2" charset="-93"/>
                <a:ea typeface="Times New Roman" panose="02020603050405020304" pitchFamily="18" charset="0"/>
              </a:rPr>
              <a:t>cho các đới khí hậu của châu Á vào bản đồ dưới đây:</a:t>
            </a:r>
            <a:endParaRPr lang="en-GB" sz="2400" dirty="0">
              <a:effectLst/>
              <a:latin typeface="#9Slide07 IcielBaliho Script" pitchFamily="2" charset="-93"/>
              <a:ea typeface="Times New Roman" panose="02020603050405020304" pitchFamily="18" charset="0"/>
            </a:endParaRPr>
          </a:p>
        </p:txBody>
      </p:sp>
      <p:pic>
        <p:nvPicPr>
          <p:cNvPr id="20" name="Picture 19">
            <a:extLst>
              <a:ext uri="{FF2B5EF4-FFF2-40B4-BE49-F238E27FC236}">
                <a16:creationId xmlns="" xmlns:a16="http://schemas.microsoft.com/office/drawing/2014/main" id="{EC8ED850-14D8-44AA-B169-15A722F15F8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06929" y="2641707"/>
            <a:ext cx="4339588" cy="4169201"/>
          </a:xfrm>
          <a:prstGeom prst="rect">
            <a:avLst/>
          </a:prstGeom>
        </p:spPr>
      </p:pic>
      <p:sp>
        <p:nvSpPr>
          <p:cNvPr id="21" name="TextBox 20">
            <a:extLst>
              <a:ext uri="{FF2B5EF4-FFF2-40B4-BE49-F238E27FC236}">
                <a16:creationId xmlns="" xmlns:a16="http://schemas.microsoft.com/office/drawing/2014/main" id="{AAEE87FF-C590-46D4-BBCC-DFDCB08866A1}"/>
              </a:ext>
            </a:extLst>
          </p:cNvPr>
          <p:cNvSpPr txBox="1"/>
          <p:nvPr/>
        </p:nvSpPr>
        <p:spPr>
          <a:xfrm>
            <a:off x="6491431" y="1781028"/>
            <a:ext cx="5465592" cy="4456285"/>
          </a:xfrm>
          <a:prstGeom prst="rect">
            <a:avLst/>
          </a:prstGeom>
          <a:noFill/>
        </p:spPr>
        <p:txBody>
          <a:bodyPr wrap="square">
            <a:spAutoFit/>
          </a:bodyPr>
          <a:lstStyle/>
          <a:p>
            <a:pPr algn="just">
              <a:lnSpc>
                <a:spcPct val="150000"/>
              </a:lnSpc>
              <a:tabLst>
                <a:tab pos="406400" algn="l"/>
              </a:tabLst>
            </a:pPr>
            <a:r>
              <a:rPr lang="vi-VN" sz="2400" spc="-30" dirty="0">
                <a:solidFill>
                  <a:srgbClr val="C00000"/>
                </a:solidFill>
                <a:effectLst/>
                <a:latin typeface="#9Slide07 IcielBaliho Script" pitchFamily="2" charset="-93"/>
                <a:ea typeface="Times New Roman" panose="02020603050405020304" pitchFamily="18" charset="0"/>
              </a:rPr>
              <a:t>2. Xác định </a:t>
            </a:r>
            <a:r>
              <a:rPr lang="vi-VN" sz="2400" spc="-30" dirty="0">
                <a:effectLst/>
                <a:latin typeface="#9Slide07 IcielBaliho Script" pitchFamily="2" charset="-93"/>
                <a:ea typeface="Times New Roman" panose="02020603050405020304" pitchFamily="18" charset="0"/>
              </a:rPr>
              <a:t>ranh giới và </a:t>
            </a:r>
            <a:r>
              <a:rPr lang="vi-VN" sz="2400" spc="-30" dirty="0">
                <a:solidFill>
                  <a:srgbClr val="C00000"/>
                </a:solidFill>
                <a:effectLst/>
                <a:latin typeface="#9Slide07 IcielBaliho Script" pitchFamily="2" charset="-93"/>
                <a:ea typeface="Times New Roman" panose="02020603050405020304" pitchFamily="18" charset="0"/>
              </a:rPr>
              <a:t>đánh số </a:t>
            </a:r>
            <a:r>
              <a:rPr lang="vi-VN" sz="2400" spc="-30" dirty="0">
                <a:effectLst/>
                <a:latin typeface="#9Slide07 IcielBaliho Script" pitchFamily="2" charset="-93"/>
                <a:ea typeface="Times New Roman" panose="02020603050405020304" pitchFamily="18" charset="0"/>
              </a:rPr>
              <a:t>vào bản đồ:</a:t>
            </a:r>
            <a:endParaRPr lang="en-GB" sz="2400" dirty="0">
              <a:effectLst/>
              <a:latin typeface="#9Slide07 IcielBaliho Script" pitchFamily="2" charset="-93"/>
              <a:ea typeface="Times New Roman" panose="02020603050405020304" pitchFamily="18" charset="0"/>
            </a:endParaRPr>
          </a:p>
          <a:p>
            <a:pPr algn="just">
              <a:lnSpc>
                <a:spcPct val="150000"/>
              </a:lnSpc>
              <a:tabLst>
                <a:tab pos="406400" algn="l"/>
              </a:tabLst>
            </a:pPr>
            <a:r>
              <a:rPr lang="vi-VN" sz="2400" spc="-30" dirty="0">
                <a:effectLst/>
                <a:latin typeface="#9Slide07 IcielBaliho Script" pitchFamily="2" charset="-93"/>
                <a:ea typeface="Times New Roman" panose="02020603050405020304" pitchFamily="18" charset="0"/>
              </a:rPr>
              <a:t>- Số </a:t>
            </a:r>
            <a:r>
              <a:rPr lang="vi-VN" sz="2400" spc="-30" dirty="0">
                <a:solidFill>
                  <a:srgbClr val="7030A0"/>
                </a:solidFill>
                <a:effectLst/>
                <a:latin typeface="#9Slide07 IcielBaliho Script" pitchFamily="2" charset="-93"/>
                <a:ea typeface="Times New Roman" panose="02020603050405020304" pitchFamily="18" charset="0"/>
              </a:rPr>
              <a:t>1</a:t>
            </a:r>
            <a:r>
              <a:rPr lang="vi-VN" sz="2400" spc="-30" dirty="0">
                <a:effectLst/>
                <a:latin typeface="#9Slide07 IcielBaliho Script" pitchFamily="2" charset="-93"/>
                <a:ea typeface="Times New Roman" panose="02020603050405020304" pitchFamily="18" charset="0"/>
              </a:rPr>
              <a:t>: các kiểu khí hậu </a:t>
            </a:r>
            <a:r>
              <a:rPr lang="vi-VN" sz="2400" spc="-30" dirty="0">
                <a:solidFill>
                  <a:srgbClr val="7030A0"/>
                </a:solidFill>
                <a:effectLst/>
                <a:latin typeface="#9Slide07 IcielBaliho Script" pitchFamily="2" charset="-93"/>
                <a:ea typeface="Times New Roman" panose="02020603050405020304" pitchFamily="18" charset="0"/>
              </a:rPr>
              <a:t>lục địa </a:t>
            </a:r>
            <a:r>
              <a:rPr lang="vi-VN" sz="2400" spc="-30" dirty="0">
                <a:effectLst/>
                <a:latin typeface="#9Slide07 IcielBaliho Script" pitchFamily="2" charset="-93"/>
                <a:ea typeface="Times New Roman" panose="02020603050405020304" pitchFamily="18" charset="0"/>
              </a:rPr>
              <a:t>của châu Á</a:t>
            </a:r>
            <a:endParaRPr lang="en-GB" sz="2400" dirty="0">
              <a:effectLst/>
              <a:latin typeface="#9Slide07 IcielBaliho Script" pitchFamily="2" charset="-93"/>
              <a:ea typeface="Times New Roman" panose="02020603050405020304" pitchFamily="18" charset="0"/>
            </a:endParaRPr>
          </a:p>
          <a:p>
            <a:pPr algn="just">
              <a:lnSpc>
                <a:spcPct val="150000"/>
              </a:lnSpc>
              <a:tabLst>
                <a:tab pos="406400" algn="l"/>
              </a:tabLst>
            </a:pPr>
            <a:r>
              <a:rPr lang="vi-VN" sz="2400" spc="-30" dirty="0">
                <a:effectLst/>
                <a:latin typeface="#9Slide07 IcielBaliho Script" pitchFamily="2" charset="-93"/>
                <a:ea typeface="Times New Roman" panose="02020603050405020304" pitchFamily="18" charset="0"/>
              </a:rPr>
              <a:t>- Số </a:t>
            </a:r>
            <a:r>
              <a:rPr lang="vi-VN" sz="2400" spc="-30" dirty="0">
                <a:solidFill>
                  <a:srgbClr val="7030A0"/>
                </a:solidFill>
                <a:effectLst/>
                <a:latin typeface="#9Slide07 IcielBaliho Script" pitchFamily="2" charset="-93"/>
                <a:ea typeface="Times New Roman" panose="02020603050405020304" pitchFamily="18" charset="0"/>
              </a:rPr>
              <a:t>2</a:t>
            </a:r>
            <a:r>
              <a:rPr lang="vi-VN" sz="2400" spc="-30" dirty="0">
                <a:effectLst/>
                <a:latin typeface="#9Slide07 IcielBaliho Script" pitchFamily="2" charset="-93"/>
                <a:ea typeface="Times New Roman" panose="02020603050405020304" pitchFamily="18" charset="0"/>
              </a:rPr>
              <a:t>:  các kiểu khí hậu </a:t>
            </a:r>
            <a:r>
              <a:rPr lang="vi-VN" sz="2400" spc="-30" dirty="0">
                <a:solidFill>
                  <a:srgbClr val="7030A0"/>
                </a:solidFill>
                <a:effectLst/>
                <a:latin typeface="#9Slide07 IcielBaliho Script" pitchFamily="2" charset="-93"/>
                <a:ea typeface="Times New Roman" panose="02020603050405020304" pitchFamily="18" charset="0"/>
              </a:rPr>
              <a:t>gió mùa </a:t>
            </a:r>
            <a:r>
              <a:rPr lang="vi-VN" sz="2400" spc="-30" dirty="0">
                <a:effectLst/>
                <a:latin typeface="#9Slide07 IcielBaliho Script" pitchFamily="2" charset="-93"/>
                <a:ea typeface="Times New Roman" panose="02020603050405020304" pitchFamily="18" charset="0"/>
              </a:rPr>
              <a:t>của châu Á</a:t>
            </a:r>
            <a:endParaRPr lang="en-GB" sz="2400" dirty="0">
              <a:effectLst/>
              <a:latin typeface="#9Slide07 IcielBaliho Script" pitchFamily="2" charset="-93"/>
              <a:ea typeface="Times New Roman" panose="02020603050405020304" pitchFamily="18" charset="0"/>
            </a:endParaRPr>
          </a:p>
          <a:p>
            <a:pPr algn="just">
              <a:lnSpc>
                <a:spcPct val="150000"/>
              </a:lnSpc>
              <a:tabLst>
                <a:tab pos="406400" algn="l"/>
              </a:tabLst>
            </a:pPr>
            <a:r>
              <a:rPr lang="vi-VN" sz="2400" spc="-50" dirty="0">
                <a:solidFill>
                  <a:srgbClr val="C00000"/>
                </a:solidFill>
                <a:effectLst/>
                <a:latin typeface="#9Slide07 IcielBaliho Script" pitchFamily="2" charset="-93"/>
                <a:ea typeface="Times New Roman" panose="02020603050405020304" pitchFamily="18" charset="0"/>
              </a:rPr>
              <a:t>3. Nhận xét </a:t>
            </a:r>
            <a:r>
              <a:rPr lang="vi-VN" sz="2400" spc="-50" dirty="0">
                <a:effectLst/>
                <a:latin typeface="#9Slide07 IcielBaliho Script" pitchFamily="2" charset="-93"/>
                <a:ea typeface="Times New Roman" panose="02020603050405020304" pitchFamily="18" charset="0"/>
              </a:rPr>
              <a:t>sự phân hoá khí hậu của châu Á và nêu </a:t>
            </a:r>
            <a:r>
              <a:rPr lang="vi-VN" sz="2400" spc="-50" dirty="0">
                <a:solidFill>
                  <a:srgbClr val="C00000"/>
                </a:solidFill>
                <a:effectLst/>
                <a:latin typeface="#9Slide07 IcielBaliho Script" pitchFamily="2" charset="-93"/>
                <a:ea typeface="Times New Roman" panose="02020603050405020304" pitchFamily="18" charset="0"/>
              </a:rPr>
              <a:t>ý nghĩa, hướng khai thác </a:t>
            </a:r>
            <a:r>
              <a:rPr lang="vi-VN" sz="2400" spc="-50" dirty="0">
                <a:effectLst/>
                <a:latin typeface="#9Slide07 IcielBaliho Script" pitchFamily="2" charset="-93"/>
                <a:ea typeface="Times New Roman" panose="02020603050405020304" pitchFamily="18" charset="0"/>
              </a:rPr>
              <a:t>bền vững yếu tố khí hậu.</a:t>
            </a:r>
            <a:endParaRPr lang="en-GB" sz="2400" dirty="0">
              <a:effectLst/>
              <a:latin typeface="#9Slide07 IcielBaliho Script" pitchFamily="2" charset="-93"/>
              <a:ea typeface="Times New Roman" panose="02020603050405020304" pitchFamily="18" charset="0"/>
            </a:endParaRPr>
          </a:p>
          <a:p>
            <a:pPr algn="just">
              <a:lnSpc>
                <a:spcPct val="150000"/>
              </a:lnSpc>
              <a:tabLst>
                <a:tab pos="406400" algn="l"/>
              </a:tabLst>
            </a:pPr>
            <a:r>
              <a:rPr lang="vi-VN" sz="2400" spc="-30" dirty="0">
                <a:effectLst/>
                <a:latin typeface="#9Slide07 IcielBaliho Script" pitchFamily="2" charset="-93"/>
                <a:ea typeface="Times New Roman" panose="02020603050405020304" pitchFamily="18" charset="0"/>
              </a:rPr>
              <a:t>…………………………………………………………………………………………….</a:t>
            </a:r>
            <a:endParaRPr lang="en-GB" sz="2400" dirty="0">
              <a:effectLst/>
              <a:latin typeface="#9Slide07 IcielBaliho Script" pitchFamily="2" charset="-93"/>
              <a:ea typeface="Times New Roman" panose="02020603050405020304" pitchFamily="18" charset="0"/>
            </a:endParaRPr>
          </a:p>
          <a:p>
            <a:pPr algn="just">
              <a:lnSpc>
                <a:spcPct val="150000"/>
              </a:lnSpc>
              <a:tabLst>
                <a:tab pos="406400" algn="l"/>
              </a:tabLst>
            </a:pPr>
            <a:r>
              <a:rPr lang="vi-VN" sz="2400" spc="-30" dirty="0">
                <a:effectLst/>
                <a:latin typeface="#9Slide07 IcielBaliho Script" pitchFamily="2" charset="-93"/>
                <a:ea typeface="Times New Roman" panose="02020603050405020304" pitchFamily="18" charset="0"/>
              </a:rPr>
              <a:t>…………………………………………………………………………………………….</a:t>
            </a:r>
            <a:endParaRPr lang="en-GB" sz="2400" dirty="0">
              <a:effectLst/>
              <a:latin typeface="#9Slide07 IcielBaliho Script" pitchFamily="2" charset="-93"/>
              <a:ea typeface="Times New Roman" panose="02020603050405020304" pitchFamily="18" charset="0"/>
            </a:endParaRPr>
          </a:p>
          <a:p>
            <a:pPr algn="just">
              <a:lnSpc>
                <a:spcPct val="150000"/>
              </a:lnSpc>
              <a:tabLst>
                <a:tab pos="406400" algn="l"/>
              </a:tabLst>
            </a:pPr>
            <a:r>
              <a:rPr lang="vi-VN" sz="2400" spc="-30" dirty="0">
                <a:effectLst/>
                <a:latin typeface="#9Slide07 IcielBaliho Script" pitchFamily="2" charset="-93"/>
                <a:ea typeface="Times New Roman" panose="02020603050405020304" pitchFamily="18" charset="0"/>
              </a:rPr>
              <a:t>…………………………………………………………………………………………….</a:t>
            </a:r>
            <a:endParaRPr lang="en-GB" sz="2400" dirty="0">
              <a:effectLst/>
              <a:latin typeface="#9Slide07 IcielBaliho Script" pitchFamily="2" charset="-93"/>
              <a:ea typeface="Times New Roman" panose="02020603050405020304" pitchFamily="18" charset="0"/>
            </a:endParaRPr>
          </a:p>
        </p:txBody>
      </p:sp>
      <p:cxnSp>
        <p:nvCxnSpPr>
          <p:cNvPr id="22" name="Straight Connector 21">
            <a:extLst>
              <a:ext uri="{FF2B5EF4-FFF2-40B4-BE49-F238E27FC236}">
                <a16:creationId xmlns="" xmlns:a16="http://schemas.microsoft.com/office/drawing/2014/main" id="{15C1508C-EEC9-485C-B3DB-1E63E4F883FF}"/>
              </a:ext>
            </a:extLst>
          </p:cNvPr>
          <p:cNvCxnSpPr>
            <a:cxnSpLocks/>
          </p:cNvCxnSpPr>
          <p:nvPr/>
        </p:nvCxnSpPr>
        <p:spPr>
          <a:xfrm>
            <a:off x="6326236" y="1810710"/>
            <a:ext cx="0" cy="5000299"/>
          </a:xfrm>
          <a:prstGeom prst="line">
            <a:avLst/>
          </a:prstGeom>
          <a:ln w="3810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82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9911934-12FF-4319-B05C-06A3FE14F9AD}"/>
              </a:ext>
            </a:extLst>
          </p:cNvPr>
          <p:cNvSpPr txBox="1"/>
          <p:nvPr/>
        </p:nvSpPr>
        <p:spPr>
          <a:xfrm>
            <a:off x="6134100" y="3811343"/>
            <a:ext cx="5867856" cy="2668038"/>
          </a:xfrm>
          <a:prstGeom prst="rect">
            <a:avLst/>
          </a:prstGeom>
          <a:solidFill>
            <a:schemeClr val="bg1">
              <a:lumMod val="50000"/>
            </a:schemeClr>
          </a:solidFill>
          <a:ln w="76200" cmpd="sng">
            <a:solidFill>
              <a:schemeClr val="bg1"/>
            </a:solidFill>
            <a:prstDash val="dash"/>
          </a:ln>
        </p:spPr>
        <p:txBody>
          <a:bodyPr wrap="square">
            <a:spAutoFit/>
          </a:bodyPr>
          <a:lstStyle/>
          <a:p>
            <a:pPr algn="ctr">
              <a:lnSpc>
                <a:spcPct val="150000"/>
              </a:lnSpc>
            </a:pPr>
            <a:r>
              <a:rPr lang="vi-VN" sz="4400" dirty="0">
                <a:solidFill>
                  <a:schemeClr val="bg1"/>
                </a:solidFill>
                <a:effectLst/>
                <a:latin typeface="#9Slide07 IcielBaliho Script" pitchFamily="2" charset="-93"/>
                <a:ea typeface="Times New Roman" panose="02020603050405020304" pitchFamily="18" charset="0"/>
              </a:rPr>
              <a:t>CHƯƠNG 2: CHÂU Á</a:t>
            </a:r>
            <a:endParaRPr lang="en-GB" sz="3200" dirty="0">
              <a:solidFill>
                <a:schemeClr val="bg1"/>
              </a:solidFill>
              <a:effectLst/>
              <a:latin typeface="#9Slide07 IcielBaliho Script" pitchFamily="2" charset="-93"/>
              <a:ea typeface="Times New Roman" panose="02020603050405020304" pitchFamily="18" charset="0"/>
            </a:endParaRPr>
          </a:p>
          <a:p>
            <a:pPr algn="ctr">
              <a:lnSpc>
                <a:spcPct val="150000"/>
              </a:lnSpc>
            </a:pPr>
            <a:r>
              <a:rPr lang="vi-VN" sz="3600" u="sng" dirty="0">
                <a:solidFill>
                  <a:schemeClr val="bg1"/>
                </a:solidFill>
                <a:effectLst/>
                <a:latin typeface="#9Slide07 IcielBaliho Script" pitchFamily="2" charset="-93"/>
                <a:ea typeface="Times New Roman" panose="02020603050405020304" pitchFamily="18" charset="0"/>
              </a:rPr>
              <a:t>BÀI 5:</a:t>
            </a:r>
            <a:r>
              <a:rPr lang="vi-VN" sz="3600" dirty="0">
                <a:solidFill>
                  <a:schemeClr val="bg1"/>
                </a:solidFill>
                <a:effectLst/>
                <a:latin typeface="#9Slide07 IcielBaliho Script" pitchFamily="2" charset="-93"/>
                <a:ea typeface="Times New Roman" panose="02020603050405020304" pitchFamily="18" charset="0"/>
              </a:rPr>
              <a:t> </a:t>
            </a:r>
            <a:r>
              <a:rPr lang="vi-VN" sz="3600" dirty="0">
                <a:solidFill>
                  <a:srgbClr val="FFFF00"/>
                </a:solidFill>
                <a:effectLst/>
                <a:latin typeface="#9Slide07 IcielBaliho Script" pitchFamily="2" charset="-93"/>
                <a:ea typeface="Times New Roman" panose="02020603050405020304" pitchFamily="18" charset="0"/>
              </a:rPr>
              <a:t>VỊ TRÍ ĐỊA LÍ, PHẠM VI </a:t>
            </a:r>
            <a:endParaRPr lang="en-GB" sz="3600" dirty="0">
              <a:solidFill>
                <a:srgbClr val="FFFF00"/>
              </a:solidFill>
              <a:effectLst/>
              <a:latin typeface="#9Slide07 IcielBaliho Script" pitchFamily="2" charset="-93"/>
              <a:ea typeface="Times New Roman" panose="02020603050405020304" pitchFamily="18" charset="0"/>
            </a:endParaRPr>
          </a:p>
          <a:p>
            <a:pPr algn="ctr">
              <a:lnSpc>
                <a:spcPct val="150000"/>
              </a:lnSpc>
            </a:pPr>
            <a:r>
              <a:rPr lang="vi-VN" sz="3600" dirty="0">
                <a:solidFill>
                  <a:srgbClr val="FFFF00"/>
                </a:solidFill>
                <a:effectLst/>
                <a:latin typeface="#9Slide07 IcielBaliho Script" pitchFamily="2" charset="-93"/>
                <a:ea typeface="Times New Roman" panose="02020603050405020304" pitchFamily="18" charset="0"/>
              </a:rPr>
              <a:t>VÀ ĐẶC ĐIỂM TỰ NHIÊN CHÂU Á</a:t>
            </a:r>
            <a:endParaRPr lang="en-GB" sz="3200" dirty="0">
              <a:solidFill>
                <a:srgbClr val="FFFF00"/>
              </a:solidFill>
              <a:effectLst/>
              <a:latin typeface="#9Slide07 IcielBaliho Script" pitchFamily="2" charset="-93"/>
              <a:ea typeface="Times New Roman" panose="02020603050405020304" pitchFamily="18" charset="0"/>
            </a:endParaRPr>
          </a:p>
        </p:txBody>
      </p:sp>
      <p:pic>
        <p:nvPicPr>
          <p:cNvPr id="7" name="Picture 6" descr="Map&#10;&#10;Description automatically generated">
            <a:extLst>
              <a:ext uri="{FF2B5EF4-FFF2-40B4-BE49-F238E27FC236}">
                <a16:creationId xmlns="" xmlns:a16="http://schemas.microsoft.com/office/drawing/2014/main" id="{CE79544E-9AAB-4A41-A653-D2951E5593E0}"/>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0" y="0"/>
            <a:ext cx="6010048" cy="6858000"/>
          </a:xfrm>
          <a:prstGeom prst="rect">
            <a:avLst/>
          </a:prstGeom>
        </p:spPr>
      </p:pic>
      <p:pic>
        <p:nvPicPr>
          <p:cNvPr id="1026" name="Picture 2" descr="Vector bản đồ các nước châu Á - Asia Map">
            <a:extLst>
              <a:ext uri="{FF2B5EF4-FFF2-40B4-BE49-F238E27FC236}">
                <a16:creationId xmlns="" xmlns:a16="http://schemas.microsoft.com/office/drawing/2014/main" id="{469C4DB9-7D8F-47B6-ADDC-02E3F29ADF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84" b="11000"/>
          <a:stretch/>
        </p:blipFill>
        <p:spPr bwMode="auto">
          <a:xfrm>
            <a:off x="6057674" y="155234"/>
            <a:ext cx="5991908" cy="3416367"/>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4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C322393C-D1D1-4733-A2B9-1FF68C32C7F2}"/>
              </a:ext>
            </a:extLst>
          </p:cNvPr>
          <p:cNvSpPr/>
          <p:nvPr/>
        </p:nvSpPr>
        <p:spPr>
          <a:xfrm>
            <a:off x="962039" y="1885950"/>
            <a:ext cx="11068030" cy="4911900"/>
          </a:xfrm>
          <a:prstGeom prst="roundRect">
            <a:avLst>
              <a:gd name="adj" fmla="val 5808"/>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 xmlns:a16="http://schemas.microsoft.com/office/drawing/2014/main" id="{A3246A90-415C-42B5-B678-CF21DFDA64F9}"/>
              </a:ext>
            </a:extLst>
          </p:cNvPr>
          <p:cNvGrpSpPr/>
          <p:nvPr/>
        </p:nvGrpSpPr>
        <p:grpSpPr>
          <a:xfrm>
            <a:off x="73280" y="22406"/>
            <a:ext cx="3196693" cy="1726882"/>
            <a:chOff x="228345" y="2754299"/>
            <a:chExt cx="4405567" cy="3850809"/>
          </a:xfrm>
        </p:grpSpPr>
        <p:pic>
          <p:nvPicPr>
            <p:cNvPr id="15362" name="Picture 2" descr="Cute cartoon kids frame Royalty Free Vector Image">
              <a:extLst>
                <a:ext uri="{FF2B5EF4-FFF2-40B4-BE49-F238E27FC236}">
                  <a16:creationId xmlns="" xmlns:a16="http://schemas.microsoft.com/office/drawing/2014/main" id="{273BDD0A-B1E8-4DF8-B144-13AEE036FB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95" b="7500"/>
            <a:stretch/>
          </p:blipFill>
          <p:spPr bwMode="auto">
            <a:xfrm>
              <a:off x="228345" y="2754299"/>
              <a:ext cx="4405567" cy="3850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 xmlns:a16="http://schemas.microsoft.com/office/drawing/2014/main" id="{D76681BC-75CC-4132-B11B-61D4456841F1}"/>
                </a:ext>
              </a:extLst>
            </p:cNvPr>
            <p:cNvSpPr txBox="1">
              <a:spLocks noChangeArrowheads="1"/>
            </p:cNvSpPr>
            <p:nvPr/>
          </p:nvSpPr>
          <p:spPr bwMode="auto">
            <a:xfrm>
              <a:off x="985862" y="3480292"/>
              <a:ext cx="2789750" cy="291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dirty="0" err="1">
                  <a:solidFill>
                    <a:srgbClr val="C00000"/>
                  </a:solidFill>
                  <a:latin typeface="#9Slide07 IcielBaliho Script" pitchFamily="2" charset="0"/>
                </a:rPr>
                <a:t>NHÓM</a:t>
              </a:r>
              <a:endParaRPr lang="en-US" altLang="en-US" dirty="0">
                <a:solidFill>
                  <a:srgbClr val="C00000"/>
                </a:solidFill>
                <a:latin typeface="#9Slide07 IcielBaliho Script" pitchFamily="2" charset="0"/>
              </a:endParaRPr>
            </a:p>
            <a:p>
              <a:pPr algn="ctr">
                <a:lnSpc>
                  <a:spcPct val="150000"/>
                </a:lnSpc>
                <a:spcBef>
                  <a:spcPct val="0"/>
                </a:spcBef>
                <a:buFontTx/>
                <a:buNone/>
              </a:pPr>
              <a:r>
                <a:rPr lang="vi-VN" dirty="0">
                  <a:solidFill>
                    <a:srgbClr val="C00000"/>
                  </a:solidFill>
                  <a:effectLst/>
                  <a:latin typeface="#9Slide07 IcielBaliho Script" pitchFamily="2" charset="-93"/>
                  <a:ea typeface="Times New Roman" panose="02020603050405020304" pitchFamily="18" charset="0"/>
                </a:rPr>
                <a:t>3, 6, 9, 12</a:t>
              </a:r>
              <a:endParaRPr lang="en-US" altLang="en-US" sz="5400" dirty="0">
                <a:solidFill>
                  <a:srgbClr val="C00000"/>
                </a:solidFill>
                <a:latin typeface="#9Slide07 IcielBaliho Script" pitchFamily="2" charset="-93"/>
              </a:endParaRPr>
            </a:p>
          </p:txBody>
        </p:sp>
      </p:grpSp>
      <p:grpSp>
        <p:nvGrpSpPr>
          <p:cNvPr id="2" name="Group 1">
            <a:extLst>
              <a:ext uri="{FF2B5EF4-FFF2-40B4-BE49-F238E27FC236}">
                <a16:creationId xmlns="" xmlns:a16="http://schemas.microsoft.com/office/drawing/2014/main" id="{AAE4CE71-0047-4E40-A71E-4689E006C024}"/>
              </a:ext>
            </a:extLst>
          </p:cNvPr>
          <p:cNvGrpSpPr/>
          <p:nvPr/>
        </p:nvGrpSpPr>
        <p:grpSpPr>
          <a:xfrm>
            <a:off x="3819630" y="201249"/>
            <a:ext cx="8137392" cy="1248341"/>
            <a:chOff x="4886203" y="1034067"/>
            <a:chExt cx="8137392" cy="1248341"/>
          </a:xfrm>
        </p:grpSpPr>
        <p:sp>
          <p:nvSpPr>
            <p:cNvPr id="15" name="TextBox 11">
              <a:extLst>
                <a:ext uri="{FF2B5EF4-FFF2-40B4-BE49-F238E27FC236}">
                  <a16:creationId xmlns="" xmlns:a16="http://schemas.microsoft.com/office/drawing/2014/main" id="{6801D3A2-CCC3-486A-85CB-30B4CC4DCDF4}"/>
                </a:ext>
              </a:extLst>
            </p:cNvPr>
            <p:cNvSpPr txBox="1">
              <a:spLocks noChangeArrowheads="1"/>
            </p:cNvSpPr>
            <p:nvPr/>
          </p:nvSpPr>
          <p:spPr bwMode="auto">
            <a:xfrm>
              <a:off x="5268830" y="1034067"/>
              <a:ext cx="7754765" cy="1218988"/>
            </a:xfrm>
            <a:prstGeom prst="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50000"/>
                </a:lnSpc>
                <a:spcBef>
                  <a:spcPct val="0"/>
                </a:spcBef>
                <a:spcAft>
                  <a:spcPct val="0"/>
                </a:spcAft>
                <a:buNone/>
                <a:tabLst>
                  <a:tab pos="406400" algn="l"/>
                </a:tabLst>
              </a:pPr>
              <a:r>
                <a:rPr lang="en-GB" sz="2600" dirty="0">
                  <a:effectLst/>
                  <a:latin typeface="#9Slide07 IcielBaliho Script" pitchFamily="2" charset="-93"/>
                  <a:ea typeface="Times New Roman" panose="02020603050405020304" pitchFamily="18" charset="0"/>
                </a:rPr>
                <a:t>         </a:t>
              </a:r>
              <a:r>
                <a:rPr lang="vi-VN" sz="2600" spc="-30" dirty="0">
                  <a:effectLst/>
                  <a:latin typeface="#9Slide07 IcielBaliho Script" pitchFamily="2" charset="-93"/>
                  <a:ea typeface="Times New Roman" panose="02020603050405020304" pitchFamily="18" charset="0"/>
                </a:rPr>
                <a:t>Đọc nội dung phần </a:t>
              </a:r>
              <a:r>
                <a:rPr lang="vi-VN" sz="2600" spc="-30" dirty="0">
                  <a:solidFill>
                    <a:srgbClr val="C00000"/>
                  </a:solidFill>
                  <a:effectLst/>
                  <a:latin typeface="#9Slide07 IcielBaliho Script" pitchFamily="2" charset="-93"/>
                  <a:ea typeface="Times New Roman" panose="02020603050405020304" pitchFamily="18" charset="0"/>
                </a:rPr>
                <a:t>“Sông và hồ” </a:t>
              </a:r>
              <a:r>
                <a:rPr lang="vi-VN" sz="2600" spc="-30" dirty="0">
                  <a:effectLst/>
                  <a:latin typeface="#9Slide07 IcielBaliho Script" pitchFamily="2" charset="-93"/>
                  <a:ea typeface="Times New Roman" panose="02020603050405020304" pitchFamily="18" charset="0"/>
                </a:rPr>
                <a:t>trang 103 SGK và quan sát bản đồ hình 5.1 để hoàn thành các nhiệm vụ sau:</a:t>
              </a:r>
              <a:endParaRPr lang="en-GB" sz="2600" dirty="0">
                <a:effectLst/>
                <a:latin typeface="#9Slide07 IcielBaliho Script" pitchFamily="2" charset="-93"/>
                <a:ea typeface="Times New Roman" panose="02020603050405020304" pitchFamily="18" charset="0"/>
              </a:endParaRPr>
            </a:p>
          </p:txBody>
        </p:sp>
        <p:pic>
          <p:nvPicPr>
            <p:cNvPr id="31"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E648B44B-7F2F-43F5-965D-A417B00E9F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38" t="15781" r="10469" b="14219"/>
            <a:stretch/>
          </p:blipFill>
          <p:spPr bwMode="auto">
            <a:xfrm>
              <a:off x="4886203" y="1034067"/>
              <a:ext cx="1296931" cy="1248341"/>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pic>
        <p:nvPicPr>
          <p:cNvPr id="35" name="Picture 6">
            <a:extLst>
              <a:ext uri="{FF2B5EF4-FFF2-40B4-BE49-F238E27FC236}">
                <a16:creationId xmlns="" xmlns:a16="http://schemas.microsoft.com/office/drawing/2014/main" id="{9B40ADDF-8D15-4910-8F00-65655B36E7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 xmlns:a16="http://schemas.microsoft.com/office/drawing/2014/main" id="{0A907808-E7D9-4D07-9B6E-6B2759965134}"/>
              </a:ext>
            </a:extLst>
          </p:cNvPr>
          <p:cNvSpPr txBox="1"/>
          <p:nvPr/>
        </p:nvSpPr>
        <p:spPr>
          <a:xfrm>
            <a:off x="-114103" y="2185678"/>
            <a:ext cx="1278442" cy="3406253"/>
          </a:xfrm>
          <a:prstGeom prst="rect">
            <a:avLst/>
          </a:prstGeom>
          <a:noFill/>
        </p:spPr>
        <p:txBody>
          <a:bodyPr wrap="square">
            <a:spAutoFit/>
          </a:bodyPr>
          <a:lstStyle/>
          <a:p>
            <a:pPr algn="ctr">
              <a:lnSpc>
                <a:spcPct val="200000"/>
              </a:lnSpc>
              <a:tabLst>
                <a:tab pos="406400" algn="l"/>
              </a:tabLst>
            </a:pPr>
            <a:r>
              <a:rPr lang="vi-VN" sz="2800" spc="-30" dirty="0">
                <a:solidFill>
                  <a:srgbClr val="7030A0"/>
                </a:solidFill>
                <a:effectLst/>
                <a:latin typeface="#9Slide07 IcielBaliho Script" pitchFamily="2" charset="-93"/>
                <a:ea typeface="Times New Roman" panose="02020603050405020304" pitchFamily="18" charset="0"/>
              </a:rPr>
              <a:t>PHIẾU HỌC TẬP </a:t>
            </a:r>
            <a:endParaRPr lang="en-GB" sz="2800" spc="-30" dirty="0">
              <a:solidFill>
                <a:srgbClr val="7030A0"/>
              </a:solidFill>
              <a:effectLst/>
              <a:latin typeface="#9Slide07 IcielBaliho Script" pitchFamily="2" charset="-93"/>
              <a:ea typeface="Times New Roman" panose="02020603050405020304" pitchFamily="18" charset="0"/>
            </a:endParaRPr>
          </a:p>
          <a:p>
            <a:pPr algn="ctr">
              <a:lnSpc>
                <a:spcPct val="200000"/>
              </a:lnSpc>
              <a:tabLst>
                <a:tab pos="406400" algn="l"/>
              </a:tabLst>
            </a:pPr>
            <a:r>
              <a:rPr lang="vi-VN" sz="2800" spc="-30" dirty="0">
                <a:solidFill>
                  <a:srgbClr val="7030A0"/>
                </a:solidFill>
                <a:effectLst/>
                <a:latin typeface="#9Slide07 IcielBaliho Script" pitchFamily="2" charset="-93"/>
                <a:ea typeface="Times New Roman" panose="02020603050405020304" pitchFamily="18" charset="0"/>
              </a:rPr>
              <a:t>SỐ </a:t>
            </a:r>
            <a:r>
              <a:rPr lang="en-GB" sz="2800" spc="-30" dirty="0">
                <a:solidFill>
                  <a:srgbClr val="7030A0"/>
                </a:solidFill>
                <a:effectLst/>
                <a:latin typeface="#9Slide07 IcielBaliho Script" pitchFamily="2" charset="-93"/>
                <a:ea typeface="Times New Roman" panose="02020603050405020304" pitchFamily="18" charset="0"/>
              </a:rPr>
              <a:t>3</a:t>
            </a:r>
            <a:endParaRPr lang="en-GB" sz="2400" dirty="0">
              <a:solidFill>
                <a:srgbClr val="7030A0"/>
              </a:solidFill>
              <a:effectLst/>
              <a:latin typeface="#9Slide07 IcielBaliho Script" pitchFamily="2" charset="-93"/>
              <a:ea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A15C8C8D-DFCD-4177-8771-D88E290E0E54}"/>
              </a:ext>
            </a:extLst>
          </p:cNvPr>
          <p:cNvCxnSpPr>
            <a:cxnSpLocks/>
          </p:cNvCxnSpPr>
          <p:nvPr/>
        </p:nvCxnSpPr>
        <p:spPr>
          <a:xfrm flipV="1">
            <a:off x="3307922" y="1749288"/>
            <a:ext cx="8884078" cy="6529"/>
          </a:xfrm>
          <a:prstGeom prst="line">
            <a:avLst/>
          </a:prstGeom>
          <a:ln w="3810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1AD54453-9E77-410E-9BCD-7AC2B3B69DF7}"/>
              </a:ext>
            </a:extLst>
          </p:cNvPr>
          <p:cNvSpPr txBox="1"/>
          <p:nvPr/>
        </p:nvSpPr>
        <p:spPr>
          <a:xfrm>
            <a:off x="1076325" y="1877385"/>
            <a:ext cx="6025307" cy="1200329"/>
          </a:xfrm>
          <a:prstGeom prst="rect">
            <a:avLst/>
          </a:prstGeom>
          <a:noFill/>
        </p:spPr>
        <p:txBody>
          <a:bodyPr wrap="square">
            <a:spAutoFit/>
          </a:bodyPr>
          <a:lstStyle/>
          <a:p>
            <a:pPr algn="just">
              <a:tabLst>
                <a:tab pos="406400" algn="l"/>
              </a:tabLst>
            </a:pPr>
            <a:r>
              <a:rPr lang="en-GB" sz="2400" spc="-50" dirty="0">
                <a:effectLst/>
                <a:latin typeface="#9Slide07 IcielBaliho Script" pitchFamily="2" charset="-93"/>
                <a:ea typeface="Times New Roman" panose="02020603050405020304" pitchFamily="18" charset="0"/>
              </a:rPr>
              <a:t>	</a:t>
            </a:r>
            <a:r>
              <a:rPr lang="vi-VN" sz="2400" spc="-50" dirty="0">
                <a:solidFill>
                  <a:srgbClr val="C00000"/>
                </a:solidFill>
                <a:effectLst/>
                <a:latin typeface="#9Slide07 IcielBaliho Script" pitchFamily="2" charset="-93"/>
                <a:ea typeface="Times New Roman" panose="02020603050405020304" pitchFamily="18" charset="0"/>
              </a:rPr>
              <a:t>1. Điền</a:t>
            </a:r>
            <a:r>
              <a:rPr lang="vi-VN" sz="2400" spc="-50" dirty="0">
                <a:effectLst/>
                <a:latin typeface="#9Slide07 IcielBaliho Script" pitchFamily="2" charset="-93"/>
                <a:ea typeface="Times New Roman" panose="02020603050405020304" pitchFamily="18" charset="0"/>
              </a:rPr>
              <a:t> vào bản đồ dưới đây:</a:t>
            </a:r>
            <a:endParaRPr lang="en-GB" sz="2400" dirty="0">
              <a:effectLst/>
              <a:latin typeface="#9Slide07 IcielBaliho Script" pitchFamily="2" charset="-93"/>
              <a:ea typeface="Times New Roman" panose="02020603050405020304" pitchFamily="18" charset="0"/>
            </a:endParaRPr>
          </a:p>
          <a:p>
            <a:pPr algn="just">
              <a:tabLst>
                <a:tab pos="406400" algn="l"/>
              </a:tabLst>
            </a:pPr>
            <a:r>
              <a:rPr lang="vi-VN" sz="2400" spc="-50" dirty="0">
                <a:effectLst/>
                <a:latin typeface="#9Slide07 IcielBaliho Script" pitchFamily="2" charset="-93"/>
                <a:ea typeface="Times New Roman" panose="02020603050405020304" pitchFamily="18" charset="0"/>
              </a:rPr>
              <a:t>- </a:t>
            </a:r>
            <a:r>
              <a:rPr lang="en-GB" sz="2400" spc="-50" dirty="0">
                <a:effectLst/>
                <a:latin typeface="#9Slide07 IcielBaliho Script" pitchFamily="2" charset="-93"/>
                <a:ea typeface="Times New Roman" panose="02020603050405020304" pitchFamily="18" charset="0"/>
              </a:rPr>
              <a:t>S</a:t>
            </a:r>
            <a:r>
              <a:rPr lang="vi-VN" sz="2400" spc="-50" dirty="0">
                <a:effectLst/>
                <a:latin typeface="#9Slide07 IcielBaliho Script" pitchFamily="2" charset="-93"/>
                <a:ea typeface="Times New Roman" panose="02020603050405020304" pitchFamily="18" charset="0"/>
              </a:rPr>
              <a:t>ông: </a:t>
            </a:r>
            <a:r>
              <a:rPr lang="vi-VN" sz="2000" spc="-50" dirty="0">
                <a:effectLst/>
                <a:latin typeface="#9Slide07 IcielBaliho Script" pitchFamily="2" charset="-93"/>
                <a:ea typeface="Times New Roman" panose="02020603050405020304" pitchFamily="18" charset="0"/>
              </a:rPr>
              <a:t>Hoàng Hà, Trường Giang, Mê Công, Ô bi, Lê na, I ê nit xây.</a:t>
            </a:r>
            <a:endParaRPr lang="en-GB" sz="2400" dirty="0">
              <a:effectLst/>
              <a:latin typeface="#9Slide07 IcielBaliho Script" pitchFamily="2" charset="-93"/>
              <a:ea typeface="Times New Roman" panose="02020603050405020304" pitchFamily="18" charset="0"/>
            </a:endParaRPr>
          </a:p>
          <a:p>
            <a:pPr algn="just">
              <a:tabLst>
                <a:tab pos="406400" algn="l"/>
              </a:tabLst>
            </a:pPr>
            <a:r>
              <a:rPr lang="vi-VN" sz="2400" spc="-50" dirty="0">
                <a:effectLst/>
                <a:latin typeface="#9Slide07 IcielBaliho Script" pitchFamily="2" charset="-93"/>
                <a:ea typeface="Times New Roman" panose="02020603050405020304" pitchFamily="18" charset="0"/>
              </a:rPr>
              <a:t>- </a:t>
            </a:r>
            <a:r>
              <a:rPr lang="en-GB" sz="2400" spc="-50" dirty="0">
                <a:effectLst/>
                <a:latin typeface="#9Slide07 IcielBaliho Script" pitchFamily="2" charset="-93"/>
                <a:ea typeface="Times New Roman" panose="02020603050405020304" pitchFamily="18" charset="0"/>
              </a:rPr>
              <a:t>H</a:t>
            </a:r>
            <a:r>
              <a:rPr lang="vi-VN" sz="2400" spc="-50" dirty="0">
                <a:effectLst/>
                <a:latin typeface="#9Slide07 IcielBaliho Script" pitchFamily="2" charset="-93"/>
                <a:ea typeface="Times New Roman" panose="02020603050405020304" pitchFamily="18" charset="0"/>
              </a:rPr>
              <a:t>ồ: </a:t>
            </a:r>
            <a:r>
              <a:rPr lang="vi-VN" sz="2000" spc="-50" dirty="0">
                <a:effectLst/>
                <a:latin typeface="#9Slide07 IcielBaliho Script" pitchFamily="2" charset="-93"/>
                <a:ea typeface="Times New Roman" panose="02020603050405020304" pitchFamily="18" charset="0"/>
              </a:rPr>
              <a:t>Bai can, Ban khat, Aran, biển Caxpi, biển Đen</a:t>
            </a:r>
            <a:r>
              <a:rPr lang="vi-VN" sz="2400" spc="-50" dirty="0">
                <a:effectLst/>
                <a:latin typeface="#9Slide07 IcielBaliho Script" pitchFamily="2" charset="-93"/>
                <a:ea typeface="Times New Roman" panose="02020603050405020304" pitchFamily="18" charset="0"/>
              </a:rPr>
              <a:t>.</a:t>
            </a:r>
            <a:endParaRPr lang="en-GB" sz="2400" dirty="0">
              <a:effectLst/>
              <a:latin typeface="#9Slide07 IcielBaliho Script" pitchFamily="2" charset="-93"/>
              <a:ea typeface="Times New Roman" panose="02020603050405020304" pitchFamily="18" charset="0"/>
            </a:endParaRPr>
          </a:p>
        </p:txBody>
      </p:sp>
      <p:sp>
        <p:nvSpPr>
          <p:cNvPr id="21" name="TextBox 20">
            <a:extLst>
              <a:ext uri="{FF2B5EF4-FFF2-40B4-BE49-F238E27FC236}">
                <a16:creationId xmlns="" xmlns:a16="http://schemas.microsoft.com/office/drawing/2014/main" id="{AAEE87FF-C590-46D4-BBCC-DFDCB08866A1}"/>
              </a:ext>
            </a:extLst>
          </p:cNvPr>
          <p:cNvSpPr txBox="1"/>
          <p:nvPr/>
        </p:nvSpPr>
        <p:spPr>
          <a:xfrm>
            <a:off x="7346601" y="2044105"/>
            <a:ext cx="4536229" cy="4363952"/>
          </a:xfrm>
          <a:prstGeom prst="rect">
            <a:avLst/>
          </a:prstGeom>
          <a:noFill/>
        </p:spPr>
        <p:txBody>
          <a:bodyPr wrap="square">
            <a:spAutoFit/>
          </a:bodyPr>
          <a:lstStyle/>
          <a:p>
            <a:pPr algn="just">
              <a:lnSpc>
                <a:spcPct val="130000"/>
              </a:lnSpc>
              <a:tabLst>
                <a:tab pos="406400" algn="l"/>
              </a:tabLst>
            </a:pPr>
            <a:r>
              <a:rPr lang="vi-VN" sz="2400" spc="-50" dirty="0">
                <a:solidFill>
                  <a:srgbClr val="C00000"/>
                </a:solidFill>
                <a:effectLst/>
                <a:latin typeface="#9Slide07 IcielBaliho Script" pitchFamily="2" charset="-93"/>
                <a:ea typeface="Times New Roman" panose="02020603050405020304" pitchFamily="18" charset="0"/>
              </a:rPr>
              <a:t>2. Lấy 3 ví dụ về ý nghĩa </a:t>
            </a:r>
            <a:r>
              <a:rPr lang="vi-VN" sz="2400" spc="-50" dirty="0">
                <a:effectLst/>
                <a:latin typeface="#9Slide07 IcielBaliho Script" pitchFamily="2" charset="-93"/>
                <a:ea typeface="Times New Roman" panose="02020603050405020304" pitchFamily="18" charset="0"/>
              </a:rPr>
              <a:t>của sông, hồ đối với con người và tự nhiên châu Á.</a:t>
            </a:r>
            <a:endParaRPr lang="en-GB" sz="2400" dirty="0">
              <a:effectLst/>
              <a:latin typeface="#9Slide07 IcielBaliho Script" pitchFamily="2" charset="-93"/>
              <a:ea typeface="Times New Roman" panose="02020603050405020304" pitchFamily="18" charset="0"/>
            </a:endParaRPr>
          </a:p>
          <a:p>
            <a:pPr algn="just">
              <a:lnSpc>
                <a:spcPct val="130000"/>
              </a:lnSpc>
              <a:tabLst>
                <a:tab pos="406400" algn="l"/>
              </a:tabLst>
            </a:pPr>
            <a:r>
              <a:rPr lang="vi-VN" sz="2400" spc="-30" dirty="0">
                <a:effectLst/>
                <a:latin typeface="#9Slide07 IcielBaliho Script" pitchFamily="2" charset="-93"/>
                <a:ea typeface="Times New Roman" panose="02020603050405020304" pitchFamily="18" charset="0"/>
              </a:rPr>
              <a:t>………………………………………………………………………………………………</a:t>
            </a:r>
            <a:r>
              <a:rPr lang="en-GB" sz="2400" spc="-30" dirty="0">
                <a:effectLst/>
                <a:latin typeface="#9Slide07 IcielBaliho Script" pitchFamily="2" charset="-93"/>
                <a:ea typeface="Times New Roman" panose="02020603050405020304" pitchFamily="18" charset="0"/>
              </a:rPr>
              <a:t>…………………………………………………………….</a:t>
            </a:r>
            <a:endParaRPr lang="en-GB" sz="2400" dirty="0">
              <a:effectLst/>
              <a:latin typeface="#9Slide07 IcielBaliho Script" pitchFamily="2" charset="-93"/>
              <a:ea typeface="Times New Roman" panose="02020603050405020304" pitchFamily="18" charset="0"/>
            </a:endParaRPr>
          </a:p>
          <a:p>
            <a:pPr algn="just">
              <a:lnSpc>
                <a:spcPct val="130000"/>
              </a:lnSpc>
              <a:tabLst>
                <a:tab pos="406400" algn="l"/>
              </a:tabLst>
            </a:pPr>
            <a:r>
              <a:rPr lang="vi-VN" sz="2400" spc="-30" dirty="0">
                <a:effectLst/>
                <a:latin typeface="#9Slide07 IcielBaliho Script" pitchFamily="2" charset="-93"/>
                <a:ea typeface="Times New Roman" panose="02020603050405020304" pitchFamily="18" charset="0"/>
              </a:rPr>
              <a:t>………………………………………………………</a:t>
            </a:r>
            <a:r>
              <a:rPr lang="en-GB" sz="2400" spc="-30" dirty="0">
                <a:effectLst/>
                <a:latin typeface="#9Slide07 IcielBaliho Script" pitchFamily="2" charset="-93"/>
                <a:ea typeface="Times New Roman" panose="02020603050405020304" pitchFamily="18" charset="0"/>
              </a:rPr>
              <a:t>……………………..</a:t>
            </a:r>
            <a:r>
              <a:rPr lang="vi-VN" sz="2400" spc="-50" dirty="0">
                <a:solidFill>
                  <a:srgbClr val="C00000"/>
                </a:solidFill>
                <a:effectLst/>
                <a:latin typeface="#9Slide07 IcielBaliho Script" pitchFamily="2" charset="-93"/>
                <a:ea typeface="Times New Roman" panose="02020603050405020304" pitchFamily="18" charset="0"/>
              </a:rPr>
              <a:t>3. Nêu </a:t>
            </a:r>
            <a:r>
              <a:rPr lang="vi-VN" sz="2400" spc="-50" dirty="0">
                <a:effectLst/>
                <a:latin typeface="#9Slide07 IcielBaliho Script" pitchFamily="2" charset="-93"/>
                <a:ea typeface="Times New Roman" panose="02020603050405020304" pitchFamily="18" charset="0"/>
              </a:rPr>
              <a:t>ít nhất một </a:t>
            </a:r>
            <a:r>
              <a:rPr lang="vi-VN" sz="2400" spc="-50" dirty="0">
                <a:solidFill>
                  <a:srgbClr val="C00000"/>
                </a:solidFill>
                <a:effectLst/>
                <a:latin typeface="#9Slide07 IcielBaliho Script" pitchFamily="2" charset="-93"/>
                <a:ea typeface="Times New Roman" panose="02020603050405020304" pitchFamily="18" charset="0"/>
              </a:rPr>
              <a:t>biện pháp</a:t>
            </a:r>
            <a:r>
              <a:rPr lang="vi-VN" sz="2400" spc="-50" dirty="0">
                <a:effectLst/>
                <a:latin typeface="#9Slide07 IcielBaliho Script" pitchFamily="2" charset="-93"/>
                <a:ea typeface="Times New Roman" panose="02020603050405020304" pitchFamily="18" charset="0"/>
              </a:rPr>
              <a:t> nhằm </a:t>
            </a:r>
            <a:r>
              <a:rPr lang="vi-VN" sz="2400" spc="-50" dirty="0">
                <a:solidFill>
                  <a:srgbClr val="C00000"/>
                </a:solidFill>
                <a:effectLst/>
                <a:latin typeface="#9Slide07 IcielBaliho Script" pitchFamily="2" charset="-93"/>
                <a:ea typeface="Times New Roman" panose="02020603050405020304" pitchFamily="18" charset="0"/>
              </a:rPr>
              <a:t>khai thác bền vững</a:t>
            </a:r>
            <a:r>
              <a:rPr lang="vi-VN" sz="2400" spc="-50" dirty="0">
                <a:effectLst/>
                <a:latin typeface="#9Slide07 IcielBaliho Script" pitchFamily="2" charset="-93"/>
                <a:ea typeface="Times New Roman" panose="02020603050405020304" pitchFamily="18" charset="0"/>
              </a:rPr>
              <a:t> nguồn nước sông, hồ.</a:t>
            </a:r>
            <a:endParaRPr lang="en-GB" sz="2400" dirty="0">
              <a:effectLst/>
              <a:latin typeface="#9Slide07 IcielBaliho Script" pitchFamily="2" charset="-93"/>
              <a:ea typeface="Times New Roman" panose="02020603050405020304" pitchFamily="18" charset="0"/>
            </a:endParaRPr>
          </a:p>
          <a:p>
            <a:pPr algn="just">
              <a:lnSpc>
                <a:spcPct val="130000"/>
              </a:lnSpc>
              <a:tabLst>
                <a:tab pos="406400" algn="l"/>
              </a:tabLst>
            </a:pPr>
            <a:r>
              <a:rPr lang="vi-VN" sz="2400" spc="-30" dirty="0">
                <a:effectLst/>
                <a:latin typeface="#9Slide07 IcielBaliho Script" pitchFamily="2" charset="-93"/>
                <a:ea typeface="Times New Roman" panose="02020603050405020304" pitchFamily="18" charset="0"/>
              </a:rPr>
              <a:t>………………………………………………………………………………………………</a:t>
            </a:r>
            <a:r>
              <a:rPr lang="en-GB" sz="2400" spc="-30" dirty="0">
                <a:effectLst/>
                <a:latin typeface="#9Slide07 IcielBaliho Script" pitchFamily="2" charset="-93"/>
                <a:ea typeface="Times New Roman" panose="02020603050405020304" pitchFamily="18" charset="0"/>
              </a:rPr>
              <a:t>……………………………………………………………..</a:t>
            </a:r>
            <a:endParaRPr lang="en-GB" sz="2400" dirty="0">
              <a:effectLst/>
              <a:latin typeface="#9Slide07 IcielBaliho Script" pitchFamily="2" charset="-93"/>
              <a:ea typeface="Times New Roman" panose="02020603050405020304" pitchFamily="18" charset="0"/>
            </a:endParaRPr>
          </a:p>
        </p:txBody>
      </p:sp>
      <p:cxnSp>
        <p:nvCxnSpPr>
          <p:cNvPr id="22" name="Straight Connector 21">
            <a:extLst>
              <a:ext uri="{FF2B5EF4-FFF2-40B4-BE49-F238E27FC236}">
                <a16:creationId xmlns="" xmlns:a16="http://schemas.microsoft.com/office/drawing/2014/main" id="{15C1508C-EEC9-485C-B3DB-1E63E4F883FF}"/>
              </a:ext>
            </a:extLst>
          </p:cNvPr>
          <p:cNvCxnSpPr>
            <a:cxnSpLocks/>
          </p:cNvCxnSpPr>
          <p:nvPr/>
        </p:nvCxnSpPr>
        <p:spPr>
          <a:xfrm>
            <a:off x="7193011" y="1797551"/>
            <a:ext cx="0" cy="5000299"/>
          </a:xfrm>
          <a:prstGeom prst="line">
            <a:avLst/>
          </a:prstGeom>
          <a:ln w="3810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 xmlns:a16="http://schemas.microsoft.com/office/drawing/2014/main" id="{BB68A196-01F8-4698-B28A-032687FECE6D}"/>
              </a:ext>
            </a:extLst>
          </p:cNvPr>
          <p:cNvPicPr/>
          <p:nvPr/>
        </p:nvPicPr>
        <p:blipFill>
          <a:blip r:embed="rId5">
            <a:extLst>
              <a:ext uri="{28A0092B-C50C-407E-A947-70E740481C1C}">
                <a14:useLocalDpi xmlns:a14="http://schemas.microsoft.com/office/drawing/2010/main" val="0"/>
              </a:ext>
            </a:extLst>
          </a:blip>
          <a:stretch>
            <a:fillRect/>
          </a:stretch>
        </p:blipFill>
        <p:spPr>
          <a:xfrm>
            <a:off x="1634100" y="3011039"/>
            <a:ext cx="5089149" cy="3738757"/>
          </a:xfrm>
          <a:prstGeom prst="rect">
            <a:avLst/>
          </a:prstGeom>
        </p:spPr>
      </p:pic>
    </p:spTree>
    <p:extLst>
      <p:ext uri="{BB962C8B-B14F-4D97-AF65-F5344CB8AC3E}">
        <p14:creationId xmlns:p14="http://schemas.microsoft.com/office/powerpoint/2010/main" val="1531408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98E11BF4-B513-4D93-B889-C7EDF5701B1F}"/>
              </a:ext>
            </a:extLst>
          </p:cNvPr>
          <p:cNvSpPr txBox="1"/>
          <p:nvPr/>
        </p:nvSpPr>
        <p:spPr>
          <a:xfrm>
            <a:off x="7598034" y="1623339"/>
            <a:ext cx="3654420" cy="522900"/>
          </a:xfrm>
          <a:prstGeom prst="rect">
            <a:avLst/>
          </a:prstGeom>
          <a:noFill/>
        </p:spPr>
        <p:txBody>
          <a:bodyPr wrap="square">
            <a:spAutoFit/>
          </a:bodyPr>
          <a:lstStyle/>
          <a:p>
            <a:pPr algn="just">
              <a:lnSpc>
                <a:spcPct val="130000"/>
              </a:lnSpc>
            </a:pPr>
            <a:r>
              <a:rPr lang="en-GB" sz="2400" dirty="0">
                <a:solidFill>
                  <a:srgbClr val="C00000"/>
                </a:solidFill>
                <a:latin typeface="#9Slide07 IcielBaliho Script" pitchFamily="2" charset="-93"/>
                <a:ea typeface="Times New Roman" panose="02020603050405020304" pitchFamily="18" charset="0"/>
              </a:rPr>
              <a:t>-</a:t>
            </a:r>
            <a:r>
              <a:rPr lang="en-GB" sz="2400" dirty="0">
                <a:solidFill>
                  <a:srgbClr val="C00000"/>
                </a:solidFill>
                <a:effectLst/>
                <a:latin typeface="#9Slide07 IcielBaliho Script" pitchFamily="2" charset="-93"/>
                <a:ea typeface="Times New Roman" panose="02020603050405020304" pitchFamily="18" charset="0"/>
              </a:rPr>
              <a:t> </a:t>
            </a:r>
            <a:r>
              <a:rPr lang="vi-VN" sz="2400" dirty="0">
                <a:solidFill>
                  <a:srgbClr val="C00000"/>
                </a:solidFill>
                <a:effectLst/>
                <a:latin typeface="#9Slide07 IcielBaliho Script" pitchFamily="2" charset="-93"/>
                <a:ea typeface="Times New Roman" panose="02020603050405020304" pitchFamily="18" charset="0"/>
              </a:rPr>
              <a:t>Địa hình phân hoá đa dạng</a:t>
            </a:r>
            <a:r>
              <a:rPr lang="en-GB" sz="2400" dirty="0">
                <a:solidFill>
                  <a:srgbClr val="C00000"/>
                </a:solidFill>
                <a:latin typeface="#9Slide07 IcielBaliho Script" pitchFamily="2" charset="-93"/>
                <a:ea typeface="Times New Roman" panose="02020603050405020304" pitchFamily="18" charset="0"/>
              </a:rPr>
              <a:t>:</a:t>
            </a:r>
            <a:endParaRPr lang="en-GB" sz="2400" dirty="0">
              <a:solidFill>
                <a:srgbClr val="C00000"/>
              </a:solidFill>
              <a:effectLst/>
              <a:latin typeface="#9Slide07 IcielBaliho Script" pitchFamily="2" charset="-93"/>
              <a:ea typeface="Times New Roman" panose="02020603050405020304" pitchFamily="18" charset="0"/>
            </a:endParaRPr>
          </a:p>
        </p:txBody>
      </p:sp>
      <p:sp>
        <p:nvSpPr>
          <p:cNvPr id="9" name="Rectangle: Diagonal Corners Rounded 8">
            <a:extLst>
              <a:ext uri="{FF2B5EF4-FFF2-40B4-BE49-F238E27FC236}">
                <a16:creationId xmlns="" xmlns:a16="http://schemas.microsoft.com/office/drawing/2014/main" id="{67B13236-2244-47B5-BA50-AE655B7C4D1D}"/>
              </a:ext>
            </a:extLst>
          </p:cNvPr>
          <p:cNvSpPr/>
          <p:nvPr/>
        </p:nvSpPr>
        <p:spPr>
          <a:xfrm>
            <a:off x="6096000" y="45068"/>
            <a:ext cx="5773993" cy="704850"/>
          </a:xfrm>
          <a:prstGeom prst="round2DiagRect">
            <a:avLst>
              <a:gd name="adj1" fmla="val 38897"/>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9Slide03 AllRoundGothic" panose="020B0703020202020104" pitchFamily="34" charset="-93"/>
              </a:rPr>
              <a:t>2. </a:t>
            </a:r>
            <a:r>
              <a:rPr lang="en-GB" sz="3200" dirty="0" err="1">
                <a:latin typeface="#9Slide03 AllRoundGothic" panose="020B0703020202020104" pitchFamily="34" charset="-93"/>
              </a:rPr>
              <a:t>ĐẶC</a:t>
            </a:r>
            <a:r>
              <a:rPr lang="en-GB" sz="3200" dirty="0">
                <a:latin typeface="#9Slide03 AllRoundGothic" panose="020B0703020202020104" pitchFamily="34" charset="-93"/>
              </a:rPr>
              <a:t> </a:t>
            </a:r>
            <a:r>
              <a:rPr lang="en-GB" sz="3200" dirty="0" err="1">
                <a:latin typeface="#9Slide03 AllRoundGothic" panose="020B0703020202020104" pitchFamily="34" charset="-93"/>
              </a:rPr>
              <a:t>ĐIỂM</a:t>
            </a:r>
            <a:r>
              <a:rPr lang="en-GB" sz="3200" dirty="0">
                <a:latin typeface="#9Slide03 AllRoundGothic" panose="020B0703020202020104" pitchFamily="34" charset="-93"/>
              </a:rPr>
              <a:t> </a:t>
            </a:r>
            <a:r>
              <a:rPr lang="en-GB" sz="3200" dirty="0" err="1">
                <a:latin typeface="#9Slide03 AllRoundGothic" panose="020B0703020202020104" pitchFamily="34" charset="-93"/>
              </a:rPr>
              <a:t>THIÊN</a:t>
            </a:r>
            <a:r>
              <a:rPr lang="en-GB" sz="3200" dirty="0">
                <a:latin typeface="#9Slide03 AllRoundGothic" panose="020B0703020202020104" pitchFamily="34" charset="-93"/>
              </a:rPr>
              <a:t> </a:t>
            </a:r>
            <a:r>
              <a:rPr lang="en-GB" sz="3200" dirty="0" err="1">
                <a:latin typeface="#9Slide03 AllRoundGothic" panose="020B0703020202020104" pitchFamily="34" charset="-93"/>
              </a:rPr>
              <a:t>NHIÊN</a:t>
            </a:r>
            <a:endParaRPr lang="en-GB" sz="3200" dirty="0">
              <a:latin typeface="#9Slide03 AllRoundGothic" panose="020B0703020202020104" pitchFamily="34" charset="-93"/>
            </a:endParaRPr>
          </a:p>
        </p:txBody>
      </p:sp>
      <p:pic>
        <p:nvPicPr>
          <p:cNvPr id="10" name="Picture 9" descr="Map&#10;&#10;Description automatically generated">
            <a:extLst>
              <a:ext uri="{FF2B5EF4-FFF2-40B4-BE49-F238E27FC236}">
                <a16:creationId xmlns="" xmlns:a16="http://schemas.microsoft.com/office/drawing/2014/main" id="{AB2C19C7-1F7C-4F83-929E-62598759D7AF}"/>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0" y="0"/>
            <a:ext cx="5972175" cy="6814783"/>
          </a:xfrm>
          <a:prstGeom prst="rect">
            <a:avLst/>
          </a:prstGeom>
        </p:spPr>
      </p:pic>
      <p:pic>
        <p:nvPicPr>
          <p:cNvPr id="11" name="Picture 6" descr="Tạo một icon độc đáo với Illustrator - THIẾT KẾ ĐỒ HỌA - ĐAM MÊ VÀ SÁNG TẠO">
            <a:extLst>
              <a:ext uri="{FF2B5EF4-FFF2-40B4-BE49-F238E27FC236}">
                <a16:creationId xmlns="" xmlns:a16="http://schemas.microsoft.com/office/drawing/2014/main" id="{A854F520-CC95-436F-8B2B-6EEFC39193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35" r="16715" b="11475"/>
          <a:stretch/>
        </p:blipFill>
        <p:spPr bwMode="auto">
          <a:xfrm>
            <a:off x="6393623" y="790641"/>
            <a:ext cx="1208816" cy="108192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31A218E5-B1A5-421A-9966-07B5C97818AE}"/>
              </a:ext>
            </a:extLst>
          </p:cNvPr>
          <p:cNvSpPr txBox="1"/>
          <p:nvPr/>
        </p:nvSpPr>
        <p:spPr>
          <a:xfrm>
            <a:off x="7598034" y="971136"/>
            <a:ext cx="3752844" cy="594715"/>
          </a:xfrm>
          <a:prstGeom prst="rect">
            <a:avLst/>
          </a:prstGeom>
          <a:solidFill>
            <a:schemeClr val="accent4">
              <a:lumMod val="20000"/>
              <a:lumOff val="80000"/>
            </a:schemeClr>
          </a:solidFill>
        </p:spPr>
        <p:txBody>
          <a:bodyPr wrap="square">
            <a:spAutoFit/>
          </a:bodyPr>
          <a:lstStyle/>
          <a:p>
            <a:pPr algn="ctr">
              <a:lnSpc>
                <a:spcPct val="130000"/>
              </a:lnSpc>
            </a:pPr>
            <a:r>
              <a:rPr lang="vi-VN" sz="2800" dirty="0">
                <a:solidFill>
                  <a:srgbClr val="000000"/>
                </a:solidFill>
                <a:effectLst/>
                <a:latin typeface="#9Slide07 IcielBaliho Script" pitchFamily="2" charset="-93"/>
                <a:ea typeface="Times New Roman" panose="02020603050405020304" pitchFamily="18" charset="0"/>
              </a:rPr>
              <a:t>2.1. Địa hình và khoáng sản</a:t>
            </a:r>
            <a:endParaRPr lang="en-GB" sz="2400" dirty="0">
              <a:effectLst/>
              <a:latin typeface="#9Slide07 IcielBaliho Script" pitchFamily="2" charset="-93"/>
              <a:ea typeface="Times New Roman" panose="02020603050405020304" pitchFamily="18" charset="0"/>
            </a:endParaRPr>
          </a:p>
        </p:txBody>
      </p:sp>
      <p:graphicFrame>
        <p:nvGraphicFramePr>
          <p:cNvPr id="3" name="Diagram 2">
            <a:extLst>
              <a:ext uri="{FF2B5EF4-FFF2-40B4-BE49-F238E27FC236}">
                <a16:creationId xmlns="" xmlns:a16="http://schemas.microsoft.com/office/drawing/2014/main" id="{F7C3CBC5-9763-40A0-BC13-E3B0B1DCCC7C}"/>
              </a:ext>
            </a:extLst>
          </p:cNvPr>
          <p:cNvGraphicFramePr/>
          <p:nvPr>
            <p:extLst>
              <p:ext uri="{D42A27DB-BD31-4B8C-83A1-F6EECF244321}">
                <p14:modId xmlns:p14="http://schemas.microsoft.com/office/powerpoint/2010/main" val="3058481783"/>
              </p:ext>
            </p:extLst>
          </p:nvPr>
        </p:nvGraphicFramePr>
        <p:xfrm>
          <a:off x="6096000" y="2108479"/>
          <a:ext cx="5426075" cy="3584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 xmlns:a16="http://schemas.microsoft.com/office/drawing/2014/main" id="{0199990D-29FA-418C-8515-C072B923BB69}"/>
              </a:ext>
            </a:extLst>
          </p:cNvPr>
          <p:cNvSpPr txBox="1"/>
          <p:nvPr/>
        </p:nvSpPr>
        <p:spPr>
          <a:xfrm>
            <a:off x="8131767" y="5374837"/>
            <a:ext cx="3629025" cy="1483163"/>
          </a:xfrm>
          <a:prstGeom prst="rect">
            <a:avLst/>
          </a:prstGeom>
          <a:noFill/>
          <a:ln w="28575">
            <a:solidFill>
              <a:srgbClr val="FFC000"/>
            </a:solidFill>
          </a:ln>
        </p:spPr>
        <p:txBody>
          <a:bodyPr wrap="square">
            <a:spAutoFit/>
          </a:bodyPr>
          <a:lstStyle/>
          <a:p>
            <a:pPr algn="just">
              <a:lnSpc>
                <a:spcPct val="130000"/>
              </a:lnSpc>
            </a:pPr>
            <a:r>
              <a:rPr lang="vi-VN" sz="2400" dirty="0">
                <a:solidFill>
                  <a:srgbClr val="000000"/>
                </a:solidFill>
                <a:effectLst/>
                <a:latin typeface="#9Slide07 IcielBaliho Script" pitchFamily="2" charset="-93"/>
                <a:ea typeface="Times New Roman" panose="02020603050405020304" pitchFamily="18" charset="0"/>
              </a:rPr>
              <a:t>+ Núi, cao nguyên và sơn nguyên: chiếm ¾ diện tích châu lục, phân bố ở trung tâm</a:t>
            </a:r>
            <a:endParaRPr lang="en-GB" sz="2400" dirty="0">
              <a:effectLst/>
              <a:latin typeface="#9Slide07 IcielBaliho Script" pitchFamily="2" charset="-93"/>
              <a:ea typeface="Times New Roman" panose="02020603050405020304" pitchFamily="18" charset="0"/>
            </a:endParaRPr>
          </a:p>
        </p:txBody>
      </p:sp>
      <p:sp>
        <p:nvSpPr>
          <p:cNvPr id="16" name="TextBox 15">
            <a:extLst>
              <a:ext uri="{FF2B5EF4-FFF2-40B4-BE49-F238E27FC236}">
                <a16:creationId xmlns="" xmlns:a16="http://schemas.microsoft.com/office/drawing/2014/main" id="{5610D749-AA16-4FB9-BF22-7DE69A2FB579}"/>
              </a:ext>
            </a:extLst>
          </p:cNvPr>
          <p:cNvSpPr txBox="1"/>
          <p:nvPr/>
        </p:nvSpPr>
        <p:spPr>
          <a:xfrm>
            <a:off x="5972175" y="4451084"/>
            <a:ext cx="2051712" cy="1200329"/>
          </a:xfrm>
          <a:prstGeom prst="rect">
            <a:avLst/>
          </a:prstGeom>
          <a:noFill/>
          <a:ln w="28575">
            <a:solidFill>
              <a:srgbClr val="00B050"/>
            </a:solidFill>
          </a:ln>
        </p:spPr>
        <p:txBody>
          <a:bodyPr wrap="square">
            <a:spAutoFit/>
          </a:bodyPr>
          <a:lstStyle/>
          <a:p>
            <a:pPr algn="just"/>
            <a:r>
              <a:rPr lang="vi-VN" sz="2400" dirty="0">
                <a:solidFill>
                  <a:srgbClr val="000000"/>
                </a:solidFill>
                <a:effectLst/>
                <a:latin typeface="#9Slide07 IcielBaliho Script" pitchFamily="2" charset="-93"/>
                <a:ea typeface="Times New Roman" panose="02020603050405020304" pitchFamily="18" charset="0"/>
              </a:rPr>
              <a:t>phân bố ở phía đông và phía nam</a:t>
            </a:r>
            <a:endParaRPr lang="en-GB" sz="2400" dirty="0"/>
          </a:p>
        </p:txBody>
      </p:sp>
      <p:sp>
        <p:nvSpPr>
          <p:cNvPr id="17" name="TextBox 16">
            <a:extLst>
              <a:ext uri="{FF2B5EF4-FFF2-40B4-BE49-F238E27FC236}">
                <a16:creationId xmlns="" xmlns:a16="http://schemas.microsoft.com/office/drawing/2014/main" id="{264C1759-213F-4510-B8D4-CB8142AC33D3}"/>
              </a:ext>
            </a:extLst>
          </p:cNvPr>
          <p:cNvSpPr txBox="1"/>
          <p:nvPr/>
        </p:nvSpPr>
        <p:spPr>
          <a:xfrm>
            <a:off x="9566278" y="2397757"/>
            <a:ext cx="2425697" cy="830997"/>
          </a:xfrm>
          <a:prstGeom prst="rect">
            <a:avLst/>
          </a:prstGeom>
          <a:noFill/>
          <a:ln w="28575">
            <a:solidFill>
              <a:schemeClr val="accent5">
                <a:lumMod val="60000"/>
                <a:lumOff val="40000"/>
              </a:schemeClr>
            </a:solidFill>
          </a:ln>
        </p:spPr>
        <p:txBody>
          <a:bodyPr wrap="square">
            <a:spAutoFit/>
          </a:bodyPr>
          <a:lstStyle/>
          <a:p>
            <a:pPr algn="just"/>
            <a:r>
              <a:rPr lang="vi-VN" sz="2400" dirty="0">
                <a:solidFill>
                  <a:srgbClr val="000000"/>
                </a:solidFill>
                <a:effectLst/>
                <a:latin typeface="#9Slide07 IcielBaliho Script" pitchFamily="2" charset="-93"/>
                <a:ea typeface="Times New Roman" panose="02020603050405020304" pitchFamily="18" charset="0"/>
              </a:rPr>
              <a:t>bị chia cắt mạnh tạo thành các vũng, vịnh</a:t>
            </a:r>
            <a:endParaRPr lang="en-GB" sz="2400" dirty="0"/>
          </a:p>
        </p:txBody>
      </p:sp>
    </p:spTree>
    <p:extLst>
      <p:ext uri="{BB962C8B-B14F-4D97-AF65-F5344CB8AC3E}">
        <p14:creationId xmlns:p14="http://schemas.microsoft.com/office/powerpoint/2010/main" val="150997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P spid="14"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49ACA1-E298-40DF-98D5-E3A395ECA38D}"/>
              </a:ext>
            </a:extLst>
          </p:cNvPr>
          <p:cNvSpPr>
            <a:spLocks noGrp="1"/>
          </p:cNvSpPr>
          <p:nvPr>
            <p:ph type="title"/>
          </p:nvPr>
        </p:nvSpPr>
        <p:spPr>
          <a:xfrm rot="20094985">
            <a:off x="-67722" y="543085"/>
            <a:ext cx="4432087" cy="1066800"/>
          </a:xfrm>
        </p:spPr>
        <p:txBody>
          <a:bodyPr>
            <a:normAutofit/>
          </a:bodyPr>
          <a:lstStyle/>
          <a:p>
            <a:r>
              <a:rPr lang="en-GB" sz="4000" dirty="0" err="1">
                <a:solidFill>
                  <a:srgbClr val="7030A0"/>
                </a:solidFill>
                <a:latin typeface="#9Slide06 Hellvina Hand Script" pitchFamily="2" charset="-93"/>
              </a:rPr>
              <a:t>GÓC</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ĐỊA</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LÍ</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VUI</a:t>
            </a:r>
            <a:endParaRPr lang="en-GB" sz="4000" dirty="0">
              <a:solidFill>
                <a:srgbClr val="7030A0"/>
              </a:solidFill>
              <a:latin typeface="#9Slide06 Hellvina Hand Script" pitchFamily="2" charset="-93"/>
            </a:endParaRPr>
          </a:p>
        </p:txBody>
      </p:sp>
      <p:pic>
        <p:nvPicPr>
          <p:cNvPr id="23554" name="Picture 2" descr="Hình ảnh Thuộc Tính Biểu Tượng Sắc Xảo Trái Đất Địa Lý Trái Đất Thế Giới  PNG , Châu Á, Atlas, Nền PNG và Vector với nền trong suốt để tải xuống">
            <a:extLst>
              <a:ext uri="{FF2B5EF4-FFF2-40B4-BE49-F238E27FC236}">
                <a16:creationId xmlns="" xmlns:a16="http://schemas.microsoft.com/office/drawing/2014/main" id="{C3C79374-1D83-43E9-8C8B-54E4C63B92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70" t="15625" r="13906" b="16094"/>
          <a:stretch/>
        </p:blipFill>
        <p:spPr bwMode="auto">
          <a:xfrm>
            <a:off x="202706" y="80519"/>
            <a:ext cx="1178419" cy="113931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AFABC269-E129-493F-A7FF-68B1307888A6}"/>
              </a:ext>
            </a:extLst>
          </p:cNvPr>
          <p:cNvSpPr txBox="1"/>
          <p:nvPr/>
        </p:nvSpPr>
        <p:spPr>
          <a:xfrm>
            <a:off x="3226053" y="508261"/>
            <a:ext cx="4466359" cy="2123658"/>
          </a:xfrm>
          <a:prstGeom prst="rect">
            <a:avLst/>
          </a:prstGeom>
          <a:noFill/>
        </p:spPr>
        <p:txBody>
          <a:bodyPr wrap="square" rtlCol="0">
            <a:spAutoFit/>
          </a:bodyPr>
          <a:lstStyle/>
          <a:p>
            <a:r>
              <a:rPr lang="en-GB" sz="3600" dirty="0">
                <a:solidFill>
                  <a:srgbClr val="C00000"/>
                </a:solidFill>
                <a:latin typeface="#9Slide05 SVNBulgary" pitchFamily="2" charset="0"/>
              </a:rPr>
              <a:t>- 19</a:t>
            </a:r>
            <a:r>
              <a:rPr lang="en-GB" sz="3600" baseline="30000" dirty="0">
                <a:solidFill>
                  <a:srgbClr val="C00000"/>
                </a:solidFill>
                <a:latin typeface="#9Slide05 SVNBulgary" pitchFamily="2" charset="0"/>
              </a:rPr>
              <a:t>0</a:t>
            </a:r>
            <a:r>
              <a:rPr lang="en-GB" sz="3600" dirty="0">
                <a:solidFill>
                  <a:srgbClr val="C00000"/>
                </a:solidFill>
                <a:latin typeface="#9Slide05 SVNBulgary" pitchFamily="2" charset="0"/>
              </a:rPr>
              <a:t>C </a:t>
            </a:r>
            <a:r>
              <a:rPr lang="en-GB" sz="3200" dirty="0">
                <a:latin typeface="#9Slide05 SVNBulgary" pitchFamily="2" charset="0"/>
              </a:rPr>
              <a:t>– </a:t>
            </a:r>
            <a:r>
              <a:rPr lang="en-GB" sz="2800" dirty="0" err="1">
                <a:latin typeface="#9Slide05 SVNBulgary" pitchFamily="2" charset="0"/>
              </a:rPr>
              <a:t>nhiệt</a:t>
            </a:r>
            <a:r>
              <a:rPr lang="en-GB" sz="2800" dirty="0">
                <a:latin typeface="#9Slide05 SVNBulgary" pitchFamily="2" charset="0"/>
              </a:rPr>
              <a:t> </a:t>
            </a:r>
            <a:r>
              <a:rPr lang="en-GB" sz="2800" dirty="0" err="1">
                <a:latin typeface="#9Slide05 SVNBulgary" pitchFamily="2" charset="0"/>
              </a:rPr>
              <a:t>độ</a:t>
            </a:r>
            <a:r>
              <a:rPr lang="en-GB" sz="2800" dirty="0">
                <a:latin typeface="#9Slide05 SVNBulgary" pitchFamily="2" charset="0"/>
              </a:rPr>
              <a:t> </a:t>
            </a:r>
            <a:r>
              <a:rPr lang="en-GB" sz="2800" dirty="0" err="1">
                <a:latin typeface="#9Slide05 SVNBulgary" pitchFamily="2" charset="0"/>
              </a:rPr>
              <a:t>cao</a:t>
            </a:r>
            <a:r>
              <a:rPr lang="en-GB" sz="2800" dirty="0">
                <a:latin typeface="#9Slide05 SVNBulgary" pitchFamily="2" charset="0"/>
              </a:rPr>
              <a:t> </a:t>
            </a:r>
            <a:r>
              <a:rPr lang="en-GB" sz="2800" dirty="0" err="1">
                <a:latin typeface="#9Slide05 SVNBulgary" pitchFamily="2" charset="0"/>
              </a:rPr>
              <a:t>nhất</a:t>
            </a:r>
            <a:r>
              <a:rPr lang="en-GB" sz="2800" dirty="0">
                <a:latin typeface="#9Slide05 SVNBulgary" pitchFamily="2" charset="0"/>
              </a:rPr>
              <a:t> </a:t>
            </a:r>
            <a:r>
              <a:rPr lang="en-GB" sz="2800" dirty="0" err="1">
                <a:latin typeface="#9Slide05 SVNBulgary" pitchFamily="2" charset="0"/>
              </a:rPr>
              <a:t>trên</a:t>
            </a:r>
            <a:r>
              <a:rPr lang="en-GB" sz="2800" dirty="0">
                <a:latin typeface="#9Slide05 SVNBulgary" pitchFamily="2" charset="0"/>
              </a:rPr>
              <a:t> </a:t>
            </a:r>
            <a:r>
              <a:rPr lang="en-GB" sz="2800" dirty="0" err="1">
                <a:latin typeface="#9Slide05 SVNBulgary" pitchFamily="2" charset="0"/>
              </a:rPr>
              <a:t>đỉnh</a:t>
            </a:r>
            <a:r>
              <a:rPr lang="en-GB" sz="2800" dirty="0">
                <a:latin typeface="#9Slide05 SVNBulgary" pitchFamily="2" charset="0"/>
              </a:rPr>
              <a:t> </a:t>
            </a:r>
            <a:r>
              <a:rPr lang="en-GB" sz="2800" dirty="0" err="1">
                <a:latin typeface="#9Slide05 SVNBulgary" pitchFamily="2" charset="0"/>
              </a:rPr>
              <a:t>núi</a:t>
            </a:r>
            <a:r>
              <a:rPr lang="en-GB" sz="2800" dirty="0">
                <a:latin typeface="#9Slide05 SVNBulgary" pitchFamily="2" charset="0"/>
              </a:rPr>
              <a:t> (</a:t>
            </a:r>
            <a:r>
              <a:rPr lang="en-GB" sz="2800" dirty="0" err="1">
                <a:latin typeface="#9Slide05 SVNBulgary" pitchFamily="2" charset="0"/>
              </a:rPr>
              <a:t>tháng</a:t>
            </a:r>
            <a:r>
              <a:rPr lang="en-GB" sz="2800" dirty="0">
                <a:latin typeface="#9Slide05 SVNBulgary" pitchFamily="2" charset="0"/>
              </a:rPr>
              <a:t> 7)</a:t>
            </a:r>
          </a:p>
          <a:p>
            <a:r>
              <a:rPr lang="en-GB" sz="3600" dirty="0">
                <a:solidFill>
                  <a:srgbClr val="C00000"/>
                </a:solidFill>
                <a:latin typeface="#9Slide05 SVNBulgary" pitchFamily="2" charset="0"/>
              </a:rPr>
              <a:t>-36</a:t>
            </a:r>
            <a:r>
              <a:rPr lang="en-GB" sz="3600" baseline="30000" dirty="0">
                <a:solidFill>
                  <a:srgbClr val="C00000"/>
                </a:solidFill>
                <a:latin typeface="#9Slide05 SVNBulgary" pitchFamily="2" charset="0"/>
              </a:rPr>
              <a:t>0</a:t>
            </a:r>
            <a:r>
              <a:rPr lang="en-GB" sz="3600" dirty="0">
                <a:solidFill>
                  <a:srgbClr val="C00000"/>
                </a:solidFill>
                <a:latin typeface="#9Slide05 SVNBulgary" pitchFamily="2" charset="0"/>
              </a:rPr>
              <a:t>C </a:t>
            </a:r>
            <a:r>
              <a:rPr lang="en-GB" sz="2800" dirty="0">
                <a:latin typeface="#9Slide05 SVNBulgary" pitchFamily="2" charset="0"/>
              </a:rPr>
              <a:t>– </a:t>
            </a:r>
            <a:r>
              <a:rPr lang="en-GB" sz="2800" dirty="0" err="1">
                <a:latin typeface="#9Slide05 SVNBulgary" pitchFamily="2" charset="0"/>
              </a:rPr>
              <a:t>nhiệt</a:t>
            </a:r>
            <a:r>
              <a:rPr lang="en-GB" sz="2800" dirty="0">
                <a:latin typeface="#9Slide05 SVNBulgary" pitchFamily="2" charset="0"/>
              </a:rPr>
              <a:t> </a:t>
            </a:r>
            <a:r>
              <a:rPr lang="en-GB" sz="2800" dirty="0" err="1">
                <a:latin typeface="#9Slide05 SVNBulgary" pitchFamily="2" charset="0"/>
              </a:rPr>
              <a:t>độ</a:t>
            </a:r>
            <a:r>
              <a:rPr lang="en-GB" sz="2800" dirty="0">
                <a:latin typeface="#9Slide05 SVNBulgary" pitchFamily="2" charset="0"/>
              </a:rPr>
              <a:t> </a:t>
            </a:r>
            <a:r>
              <a:rPr lang="en-GB" sz="2800" dirty="0" err="1">
                <a:latin typeface="#9Slide05 SVNBulgary" pitchFamily="2" charset="0"/>
              </a:rPr>
              <a:t>tháng</a:t>
            </a:r>
            <a:r>
              <a:rPr lang="en-GB" sz="2800" dirty="0">
                <a:latin typeface="#9Slide05 SVNBulgary" pitchFamily="2" charset="0"/>
              </a:rPr>
              <a:t> 1</a:t>
            </a:r>
          </a:p>
          <a:p>
            <a:endParaRPr lang="en-GB" sz="3200" dirty="0">
              <a:latin typeface="#9Slide05 SVNBulgary" pitchFamily="2" charset="0"/>
            </a:endParaRPr>
          </a:p>
        </p:txBody>
      </p:sp>
      <p:pic>
        <p:nvPicPr>
          <p:cNvPr id="8" name="Picture 7">
            <a:extLst>
              <a:ext uri="{FF2B5EF4-FFF2-40B4-BE49-F238E27FC236}">
                <a16:creationId xmlns="" xmlns:a16="http://schemas.microsoft.com/office/drawing/2014/main" id="{27331B36-5D33-469C-9CEB-E300A1E144E5}"/>
              </a:ext>
            </a:extLst>
          </p:cNvPr>
          <p:cNvPicPr>
            <a:picLocks noChangeAspect="1"/>
          </p:cNvPicPr>
          <p:nvPr/>
        </p:nvPicPr>
        <p:blipFill>
          <a:blip r:embed="rId4"/>
          <a:stretch>
            <a:fillRect/>
          </a:stretch>
        </p:blipFill>
        <p:spPr>
          <a:xfrm>
            <a:off x="7750629" y="3599237"/>
            <a:ext cx="4286462" cy="3178244"/>
          </a:xfrm>
          <a:prstGeom prst="rect">
            <a:avLst/>
          </a:prstGeom>
        </p:spPr>
      </p:pic>
      <p:sp>
        <p:nvSpPr>
          <p:cNvPr id="16" name="TextBox 15">
            <a:extLst>
              <a:ext uri="{FF2B5EF4-FFF2-40B4-BE49-F238E27FC236}">
                <a16:creationId xmlns="" xmlns:a16="http://schemas.microsoft.com/office/drawing/2014/main" id="{72D3CB7B-1597-45EA-85A8-4932A6757556}"/>
              </a:ext>
            </a:extLst>
          </p:cNvPr>
          <p:cNvSpPr txBox="1"/>
          <p:nvPr/>
        </p:nvSpPr>
        <p:spPr>
          <a:xfrm>
            <a:off x="7783193" y="3579836"/>
            <a:ext cx="4408807" cy="584775"/>
          </a:xfrm>
          <a:prstGeom prst="rect">
            <a:avLst/>
          </a:prstGeom>
          <a:noFill/>
        </p:spPr>
        <p:txBody>
          <a:bodyPr wrap="square" rtlCol="0">
            <a:spAutoFit/>
          </a:bodyPr>
          <a:lstStyle/>
          <a:p>
            <a:r>
              <a:rPr lang="en-GB" sz="3200" dirty="0">
                <a:solidFill>
                  <a:schemeClr val="bg1"/>
                </a:solidFill>
                <a:latin typeface="#9Slide05 SVNBulgary" pitchFamily="2" charset="0"/>
              </a:rPr>
              <a:t>22/05/2008 – </a:t>
            </a:r>
            <a:r>
              <a:rPr lang="en-GB" sz="3200" dirty="0" err="1">
                <a:solidFill>
                  <a:schemeClr val="bg1"/>
                </a:solidFill>
                <a:latin typeface="#9Slide05 SVNBulgary" pitchFamily="2" charset="0"/>
              </a:rPr>
              <a:t>Bùi</a:t>
            </a:r>
            <a:r>
              <a:rPr lang="en-GB" sz="3200" dirty="0">
                <a:solidFill>
                  <a:schemeClr val="bg1"/>
                </a:solidFill>
                <a:latin typeface="#9Slide05 SVNBulgary" pitchFamily="2" charset="0"/>
              </a:rPr>
              <a:t> </a:t>
            </a:r>
            <a:r>
              <a:rPr lang="en-GB" sz="3200" dirty="0" err="1">
                <a:solidFill>
                  <a:schemeClr val="bg1"/>
                </a:solidFill>
                <a:latin typeface="#9Slide05 SVNBulgary" pitchFamily="2" charset="0"/>
              </a:rPr>
              <a:t>Văn</a:t>
            </a:r>
            <a:r>
              <a:rPr lang="en-GB" sz="3200" dirty="0">
                <a:solidFill>
                  <a:schemeClr val="bg1"/>
                </a:solidFill>
                <a:latin typeface="#9Slide05 SVNBulgary" pitchFamily="2" charset="0"/>
              </a:rPr>
              <a:t> </a:t>
            </a:r>
            <a:r>
              <a:rPr lang="en-GB" sz="3200" dirty="0" err="1">
                <a:solidFill>
                  <a:schemeClr val="bg1"/>
                </a:solidFill>
                <a:latin typeface="#9Slide05 SVNBulgary" pitchFamily="2" charset="0"/>
              </a:rPr>
              <a:t>Ngợi</a:t>
            </a:r>
            <a:endParaRPr lang="en-GB" sz="3200" dirty="0">
              <a:solidFill>
                <a:schemeClr val="bg1"/>
              </a:solidFill>
              <a:latin typeface="#9Slide05 SVNBulgary" pitchFamily="2" charset="0"/>
            </a:endParaRPr>
          </a:p>
        </p:txBody>
      </p:sp>
      <p:pic>
        <p:nvPicPr>
          <p:cNvPr id="23562" name="Picture 10" descr="Mount Everest Stock Photo - Alamy">
            <a:extLst>
              <a:ext uri="{FF2B5EF4-FFF2-40B4-BE49-F238E27FC236}">
                <a16:creationId xmlns="" xmlns:a16="http://schemas.microsoft.com/office/drawing/2014/main" id="{9668C1E1-D9ED-4C8C-B352-D87C006F402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42" b="11411"/>
          <a:stretch/>
        </p:blipFill>
        <p:spPr bwMode="auto">
          <a:xfrm>
            <a:off x="7723880" y="80519"/>
            <a:ext cx="4313211" cy="33867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E5B94A81-8A81-41DC-BA7E-73D111AB1491}"/>
              </a:ext>
            </a:extLst>
          </p:cNvPr>
          <p:cNvGrpSpPr/>
          <p:nvPr/>
        </p:nvGrpSpPr>
        <p:grpSpPr>
          <a:xfrm>
            <a:off x="464390" y="3681259"/>
            <a:ext cx="7224234" cy="1872742"/>
            <a:chOff x="464390" y="3681259"/>
            <a:chExt cx="7224234" cy="1872742"/>
          </a:xfrm>
        </p:grpSpPr>
        <p:sp>
          <p:nvSpPr>
            <p:cNvPr id="11" name="TextBox 10">
              <a:extLst>
                <a:ext uri="{FF2B5EF4-FFF2-40B4-BE49-F238E27FC236}">
                  <a16:creationId xmlns="" xmlns:a16="http://schemas.microsoft.com/office/drawing/2014/main" id="{BB585C5D-C00C-47C8-8537-554F58C9CA81}"/>
                </a:ext>
              </a:extLst>
            </p:cNvPr>
            <p:cNvSpPr txBox="1"/>
            <p:nvPr/>
          </p:nvSpPr>
          <p:spPr>
            <a:xfrm>
              <a:off x="464390" y="3894355"/>
              <a:ext cx="6705507" cy="1446550"/>
            </a:xfrm>
            <a:prstGeom prst="rect">
              <a:avLst/>
            </a:prstGeom>
            <a:noFill/>
          </p:spPr>
          <p:txBody>
            <a:bodyPr wrap="square" rtlCol="0">
              <a:spAutoFit/>
            </a:bodyPr>
            <a:lstStyle/>
            <a:p>
              <a:pPr algn="ctr"/>
              <a:r>
                <a:rPr lang="en-GB" sz="4400" dirty="0" err="1">
                  <a:solidFill>
                    <a:srgbClr val="002060"/>
                  </a:solidFill>
                  <a:latin typeface="#9Slide05 SVNBulgary" pitchFamily="2" charset="0"/>
                </a:rPr>
                <a:t>Đỉnh</a:t>
              </a:r>
              <a:r>
                <a:rPr lang="en-GB" sz="4400" dirty="0">
                  <a:solidFill>
                    <a:srgbClr val="002060"/>
                  </a:solidFill>
                  <a:latin typeface="#9Slide05 SVNBulgary" pitchFamily="2" charset="0"/>
                </a:rPr>
                <a:t> </a:t>
              </a:r>
              <a:r>
                <a:rPr lang="en-GB" sz="4400" dirty="0" err="1">
                  <a:solidFill>
                    <a:srgbClr val="002060"/>
                  </a:solidFill>
                  <a:latin typeface="#9Slide05 SVNBulgary" pitchFamily="2" charset="0"/>
                </a:rPr>
                <a:t>núi</a:t>
              </a:r>
              <a:r>
                <a:rPr lang="en-GB" sz="4400" dirty="0">
                  <a:solidFill>
                    <a:srgbClr val="002060"/>
                  </a:solidFill>
                  <a:latin typeface="#9Slide05 SVNBulgary" pitchFamily="2" charset="0"/>
                </a:rPr>
                <a:t> </a:t>
              </a:r>
              <a:r>
                <a:rPr lang="en-GB" sz="4400" dirty="0" err="1">
                  <a:solidFill>
                    <a:srgbClr val="002060"/>
                  </a:solidFill>
                  <a:latin typeface="#9Slide05 SVNBulgary" pitchFamily="2" charset="0"/>
                </a:rPr>
                <a:t>nào</a:t>
              </a:r>
              <a:r>
                <a:rPr lang="en-GB" sz="4400" dirty="0">
                  <a:solidFill>
                    <a:srgbClr val="002060"/>
                  </a:solidFill>
                  <a:latin typeface="#9Slide05 SVNBulgary" pitchFamily="2" charset="0"/>
                </a:rPr>
                <a:t> </a:t>
              </a:r>
            </a:p>
            <a:p>
              <a:pPr algn="ctr"/>
              <a:r>
                <a:rPr lang="en-GB" sz="4400" dirty="0" err="1">
                  <a:solidFill>
                    <a:srgbClr val="002060"/>
                  </a:solidFill>
                  <a:latin typeface="#9Slide05 SVNBulgary" pitchFamily="2" charset="0"/>
                </a:rPr>
                <a:t>cao</a:t>
              </a:r>
              <a:r>
                <a:rPr lang="en-GB" sz="4400" dirty="0">
                  <a:solidFill>
                    <a:srgbClr val="002060"/>
                  </a:solidFill>
                  <a:latin typeface="#9Slide05 SVNBulgary" pitchFamily="2" charset="0"/>
                </a:rPr>
                <a:t> </a:t>
              </a:r>
              <a:r>
                <a:rPr lang="en-GB" sz="4400" dirty="0" err="1">
                  <a:solidFill>
                    <a:srgbClr val="002060"/>
                  </a:solidFill>
                  <a:latin typeface="#9Slide05 SVNBulgary" pitchFamily="2" charset="0"/>
                </a:rPr>
                <a:t>nhất</a:t>
              </a:r>
              <a:r>
                <a:rPr lang="en-GB" sz="4400" dirty="0">
                  <a:solidFill>
                    <a:srgbClr val="002060"/>
                  </a:solidFill>
                  <a:latin typeface="#9Slide05 SVNBulgary" pitchFamily="2" charset="0"/>
                </a:rPr>
                <a:t> </a:t>
              </a:r>
              <a:r>
                <a:rPr lang="en-GB" sz="4400" dirty="0" err="1">
                  <a:solidFill>
                    <a:srgbClr val="002060"/>
                  </a:solidFill>
                  <a:latin typeface="#9Slide05 SVNBulgary" pitchFamily="2" charset="0"/>
                </a:rPr>
                <a:t>thế</a:t>
              </a:r>
              <a:r>
                <a:rPr lang="en-GB" sz="4400" dirty="0">
                  <a:solidFill>
                    <a:srgbClr val="002060"/>
                  </a:solidFill>
                  <a:latin typeface="#9Slide05 SVNBulgary" pitchFamily="2" charset="0"/>
                </a:rPr>
                <a:t> </a:t>
              </a:r>
              <a:r>
                <a:rPr lang="en-GB" sz="4400" dirty="0" err="1">
                  <a:solidFill>
                    <a:srgbClr val="002060"/>
                  </a:solidFill>
                  <a:latin typeface="#9Slide05 SVNBulgary" pitchFamily="2" charset="0"/>
                </a:rPr>
                <a:t>giới</a:t>
              </a:r>
              <a:r>
                <a:rPr lang="en-GB" sz="4400" dirty="0">
                  <a:solidFill>
                    <a:srgbClr val="002060"/>
                  </a:solidFill>
                  <a:latin typeface="#9Slide05 SVNBulgary" pitchFamily="2" charset="0"/>
                </a:rPr>
                <a:t>???</a:t>
              </a:r>
            </a:p>
          </p:txBody>
        </p:sp>
        <p:pic>
          <p:nvPicPr>
            <p:cNvPr id="1026" name="Picture 2" descr="câu hỏi về xkld">
              <a:extLst>
                <a:ext uri="{FF2B5EF4-FFF2-40B4-BE49-F238E27FC236}">
                  <a16:creationId xmlns="" xmlns:a16="http://schemas.microsoft.com/office/drawing/2014/main" id="{8D72B866-B7BA-46CD-AC6A-0E1FCD582D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5882" y="3681259"/>
              <a:ext cx="1872742" cy="1872742"/>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6" name="Picture 4" descr="Nepal. The country is not ideal but why would anyone want to go? »  Top1Trekking">
            <a:extLst>
              <a:ext uri="{FF2B5EF4-FFF2-40B4-BE49-F238E27FC236}">
                <a16:creationId xmlns="" xmlns:a16="http://schemas.microsoft.com/office/drawing/2014/main" id="{E6F468BD-70AB-46C6-B865-6B900E39D6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58" y="2231571"/>
            <a:ext cx="7568973" cy="4613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17133F5-96A1-469F-BE07-92AA22767446}"/>
              </a:ext>
            </a:extLst>
          </p:cNvPr>
          <p:cNvSpPr txBox="1"/>
          <p:nvPr/>
        </p:nvSpPr>
        <p:spPr>
          <a:xfrm>
            <a:off x="519546" y="2544252"/>
            <a:ext cx="3257550" cy="584775"/>
          </a:xfrm>
          <a:prstGeom prst="rect">
            <a:avLst/>
          </a:prstGeom>
          <a:noFill/>
        </p:spPr>
        <p:txBody>
          <a:bodyPr wrap="square" rtlCol="0">
            <a:spAutoFit/>
          </a:bodyPr>
          <a:lstStyle/>
          <a:p>
            <a:r>
              <a:rPr lang="en-GB" sz="3200" dirty="0" err="1">
                <a:solidFill>
                  <a:schemeClr val="bg1"/>
                </a:solidFill>
                <a:latin typeface="#9Slide05 SVNBulgary" pitchFamily="2" charset="0"/>
              </a:rPr>
              <a:t>Nóc</a:t>
            </a:r>
            <a:r>
              <a:rPr lang="en-GB" sz="3200" dirty="0">
                <a:solidFill>
                  <a:schemeClr val="bg1"/>
                </a:solidFill>
                <a:latin typeface="#9Slide05 SVNBulgary" pitchFamily="2" charset="0"/>
              </a:rPr>
              <a:t> </a:t>
            </a:r>
            <a:r>
              <a:rPr lang="en-GB" sz="3200" dirty="0" err="1">
                <a:solidFill>
                  <a:schemeClr val="bg1"/>
                </a:solidFill>
                <a:latin typeface="#9Slide05 SVNBulgary" pitchFamily="2" charset="0"/>
              </a:rPr>
              <a:t>nhà</a:t>
            </a:r>
            <a:r>
              <a:rPr lang="en-GB" sz="3200" dirty="0">
                <a:solidFill>
                  <a:schemeClr val="bg1"/>
                </a:solidFill>
                <a:latin typeface="#9Slide05 SVNBulgary" pitchFamily="2" charset="0"/>
              </a:rPr>
              <a:t> </a:t>
            </a:r>
            <a:r>
              <a:rPr lang="en-GB" sz="3200" dirty="0" err="1">
                <a:solidFill>
                  <a:schemeClr val="bg1"/>
                </a:solidFill>
                <a:latin typeface="#9Slide05 SVNBulgary" pitchFamily="2" charset="0"/>
              </a:rPr>
              <a:t>của</a:t>
            </a:r>
            <a:r>
              <a:rPr lang="en-GB" sz="3200" dirty="0">
                <a:solidFill>
                  <a:schemeClr val="bg1"/>
                </a:solidFill>
                <a:latin typeface="#9Slide05 SVNBulgary" pitchFamily="2" charset="0"/>
              </a:rPr>
              <a:t> </a:t>
            </a:r>
            <a:r>
              <a:rPr lang="en-GB" sz="3200" dirty="0" err="1">
                <a:solidFill>
                  <a:schemeClr val="bg1"/>
                </a:solidFill>
                <a:latin typeface="#9Slide05 SVNBulgary" pitchFamily="2" charset="0"/>
              </a:rPr>
              <a:t>thế</a:t>
            </a:r>
            <a:r>
              <a:rPr lang="en-GB" sz="3200" dirty="0">
                <a:solidFill>
                  <a:schemeClr val="bg1"/>
                </a:solidFill>
                <a:latin typeface="#9Slide05 SVNBulgary" pitchFamily="2" charset="0"/>
              </a:rPr>
              <a:t> </a:t>
            </a:r>
            <a:r>
              <a:rPr lang="en-GB" sz="3200" dirty="0" err="1">
                <a:solidFill>
                  <a:schemeClr val="bg1"/>
                </a:solidFill>
                <a:latin typeface="#9Slide05 SVNBulgary" pitchFamily="2" charset="0"/>
              </a:rPr>
              <a:t>giới</a:t>
            </a:r>
            <a:endParaRPr lang="en-GB" sz="3200" dirty="0">
              <a:solidFill>
                <a:schemeClr val="bg1"/>
              </a:solidFill>
              <a:latin typeface="#9Slide05 SVNBulgary" pitchFamily="2" charset="0"/>
            </a:endParaRPr>
          </a:p>
        </p:txBody>
      </p:sp>
      <p:sp>
        <p:nvSpPr>
          <p:cNvPr id="19" name="TextBox 18">
            <a:extLst>
              <a:ext uri="{FF2B5EF4-FFF2-40B4-BE49-F238E27FC236}">
                <a16:creationId xmlns="" xmlns:a16="http://schemas.microsoft.com/office/drawing/2014/main" id="{D3D65974-D246-460D-A5D8-53676AA1C25D}"/>
              </a:ext>
            </a:extLst>
          </p:cNvPr>
          <p:cNvSpPr txBox="1"/>
          <p:nvPr/>
        </p:nvSpPr>
        <p:spPr>
          <a:xfrm>
            <a:off x="4611787" y="3681259"/>
            <a:ext cx="2053750" cy="381927"/>
          </a:xfrm>
          <a:prstGeom prst="rect">
            <a:avLst/>
          </a:prstGeom>
          <a:noFill/>
        </p:spPr>
        <p:txBody>
          <a:bodyPr wrap="square">
            <a:spAutoFit/>
          </a:bodyPr>
          <a:lstStyle/>
          <a:p>
            <a:r>
              <a:rPr lang="en-GB" b="1" i="0" dirty="0">
                <a:solidFill>
                  <a:schemeClr val="bg1"/>
                </a:solidFill>
                <a:effectLst/>
                <a:latin typeface="Arial" panose="020B0604020202020204" pitchFamily="34" charset="0"/>
              </a:rPr>
              <a:t>(Chomolungma)</a:t>
            </a:r>
            <a:endParaRPr lang="en-GB" dirty="0">
              <a:solidFill>
                <a:schemeClr val="bg1"/>
              </a:solidFill>
            </a:endParaRPr>
          </a:p>
        </p:txBody>
      </p:sp>
      <p:pic>
        <p:nvPicPr>
          <p:cNvPr id="14" name="Picture 6">
            <a:extLst>
              <a:ext uri="{FF2B5EF4-FFF2-40B4-BE49-F238E27FC236}">
                <a16:creationId xmlns="" xmlns:a16="http://schemas.microsoft.com/office/drawing/2014/main" id="{F503AE70-AC09-468A-B4CA-1F6AE6DFBD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66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inVertical)">
                                      <p:cBhvr>
                                        <p:cTn id="10" dur="500"/>
                                        <p:tgtEl>
                                          <p:spTgt spid="2355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562"/>
                                        </p:tgtEl>
                                        <p:attrNameLst>
                                          <p:attrName>style.visibility</p:attrName>
                                        </p:attrNameLst>
                                      </p:cBhvr>
                                      <p:to>
                                        <p:strVal val="visible"/>
                                      </p:to>
                                    </p:set>
                                    <p:animEffect transition="in" filter="barn(inVertical)">
                                      <p:cBhvr>
                                        <p:cTn id="18" dur="500"/>
                                        <p:tgtEl>
                                          <p:spTgt spid="2356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4"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98E11BF4-B513-4D93-B889-C7EDF5701B1F}"/>
              </a:ext>
            </a:extLst>
          </p:cNvPr>
          <p:cNvSpPr txBox="1"/>
          <p:nvPr/>
        </p:nvSpPr>
        <p:spPr>
          <a:xfrm>
            <a:off x="7592371" y="1726284"/>
            <a:ext cx="4271959" cy="1132298"/>
          </a:xfrm>
          <a:prstGeom prst="rect">
            <a:avLst/>
          </a:prstGeom>
          <a:noFill/>
        </p:spPr>
        <p:txBody>
          <a:bodyPr wrap="square">
            <a:spAutoFit/>
          </a:bodyPr>
          <a:lstStyle/>
          <a:p>
            <a:pPr algn="just">
              <a:lnSpc>
                <a:spcPct val="150000"/>
              </a:lnSpc>
            </a:pP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latin typeface="#9Slide07 IcielBaliho Script" pitchFamily="2" charset="-93"/>
                <a:ea typeface="Times New Roman" panose="02020603050405020304" pitchFamily="18" charset="0"/>
              </a:rPr>
              <a:t>Địa</a:t>
            </a: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latin typeface="#9Slide07 IcielBaliho Script" pitchFamily="2" charset="-93"/>
                <a:ea typeface="Times New Roman" panose="02020603050405020304" pitchFamily="18" charset="0"/>
              </a:rPr>
              <a:t>hình</a:t>
            </a: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latin typeface="#9Slide07 IcielBaliho Script" pitchFamily="2" charset="-93"/>
                <a:ea typeface="Times New Roman" panose="02020603050405020304" pitchFamily="18" charset="0"/>
              </a:rPr>
              <a:t>phân</a:t>
            </a: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latin typeface="#9Slide07 IcielBaliho Script" pitchFamily="2" charset="-93"/>
                <a:ea typeface="Times New Roman" panose="02020603050405020304" pitchFamily="18" charset="0"/>
              </a:rPr>
              <a:t>hóa</a:t>
            </a: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latin typeface="#9Slide07 IcielBaliho Script" pitchFamily="2" charset="-93"/>
                <a:ea typeface="Times New Roman" panose="02020603050405020304" pitchFamily="18" charset="0"/>
              </a:rPr>
              <a:t>đa</a:t>
            </a: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latin typeface="#9Slide07 IcielBaliho Script" pitchFamily="2" charset="-93"/>
                <a:ea typeface="Times New Roman" panose="02020603050405020304" pitchFamily="18" charset="0"/>
              </a:rPr>
              <a:t>dạng</a:t>
            </a:r>
            <a:endParaRPr lang="en-GB" sz="2400" dirty="0">
              <a:solidFill>
                <a:srgbClr val="C00000"/>
              </a:solidFill>
              <a:effectLst/>
              <a:latin typeface="#9Slide07 IcielBaliho Script" pitchFamily="2" charset="-93"/>
              <a:ea typeface="Times New Roman" panose="02020603050405020304" pitchFamily="18" charset="0"/>
            </a:endParaRPr>
          </a:p>
          <a:p>
            <a:pPr algn="just">
              <a:lnSpc>
                <a:spcPct val="150000"/>
              </a:lnSpc>
            </a:pPr>
            <a:r>
              <a:rPr lang="en-GB" sz="2400" dirty="0">
                <a:solidFill>
                  <a:srgbClr val="C00000"/>
                </a:solidFill>
                <a:latin typeface="#9Slide07 IcielBaliho Script" pitchFamily="2" charset="-93"/>
                <a:ea typeface="Times New Roman" panose="02020603050405020304" pitchFamily="18" charset="0"/>
              </a:rPr>
              <a:t>- </a:t>
            </a:r>
            <a:r>
              <a:rPr lang="en-GB" sz="2400" dirty="0" err="1">
                <a:solidFill>
                  <a:srgbClr val="C00000"/>
                </a:solidFill>
                <a:effectLst/>
                <a:latin typeface="#9Slide07 IcielBaliho Script" pitchFamily="2" charset="-93"/>
                <a:ea typeface="Times New Roman" panose="02020603050405020304" pitchFamily="18" charset="0"/>
              </a:rPr>
              <a:t>Khoáng</a:t>
            </a:r>
            <a:r>
              <a:rPr lang="en-GB" sz="2400" dirty="0">
                <a:solidFill>
                  <a:srgbClr val="C00000"/>
                </a:solidFill>
                <a:effectLst/>
                <a:latin typeface="#9Slide07 IcielBaliho Script" pitchFamily="2" charset="-93"/>
                <a:ea typeface="Times New Roman" panose="02020603050405020304" pitchFamily="18" charset="0"/>
              </a:rPr>
              <a:t> </a:t>
            </a:r>
            <a:r>
              <a:rPr lang="en-GB" sz="2400" dirty="0" err="1">
                <a:solidFill>
                  <a:srgbClr val="C00000"/>
                </a:solidFill>
                <a:effectLst/>
                <a:latin typeface="#9Slide07 IcielBaliho Script" pitchFamily="2" charset="-93"/>
                <a:ea typeface="Times New Roman" panose="02020603050405020304" pitchFamily="18" charset="0"/>
              </a:rPr>
              <a:t>sản</a:t>
            </a:r>
            <a:r>
              <a:rPr lang="en-GB" sz="2400" dirty="0">
                <a:solidFill>
                  <a:srgbClr val="C00000"/>
                </a:solidFill>
                <a:effectLst/>
                <a:latin typeface="#9Slide07 IcielBaliho Script" pitchFamily="2" charset="-93"/>
                <a:ea typeface="Times New Roman" panose="02020603050405020304" pitchFamily="18" charset="0"/>
              </a:rPr>
              <a:t> </a:t>
            </a:r>
            <a:r>
              <a:rPr lang="en-GB" sz="2400" dirty="0" err="1">
                <a:solidFill>
                  <a:srgbClr val="C00000"/>
                </a:solidFill>
                <a:effectLst/>
                <a:latin typeface="#9Slide07 IcielBaliho Script" pitchFamily="2" charset="-93"/>
                <a:ea typeface="Times New Roman" panose="02020603050405020304" pitchFamily="18" charset="0"/>
              </a:rPr>
              <a:t>phong</a:t>
            </a:r>
            <a:r>
              <a:rPr lang="en-GB" sz="2400" dirty="0">
                <a:solidFill>
                  <a:srgbClr val="C00000"/>
                </a:solidFill>
                <a:effectLst/>
                <a:latin typeface="#9Slide07 IcielBaliho Script" pitchFamily="2" charset="-93"/>
                <a:ea typeface="Times New Roman" panose="02020603050405020304" pitchFamily="18" charset="0"/>
              </a:rPr>
              <a:t> </a:t>
            </a:r>
            <a:r>
              <a:rPr lang="en-GB" sz="2400" dirty="0" err="1">
                <a:solidFill>
                  <a:srgbClr val="C00000"/>
                </a:solidFill>
                <a:effectLst/>
                <a:latin typeface="#9Slide07 IcielBaliho Script" pitchFamily="2" charset="-93"/>
                <a:ea typeface="Times New Roman" panose="02020603050405020304" pitchFamily="18" charset="0"/>
              </a:rPr>
              <a:t>phú</a:t>
            </a:r>
            <a:r>
              <a:rPr lang="en-GB" sz="2400" dirty="0">
                <a:solidFill>
                  <a:srgbClr val="C00000"/>
                </a:solidFill>
                <a:effectLst/>
                <a:latin typeface="#9Slide07 IcielBaliho Script" pitchFamily="2" charset="-93"/>
                <a:ea typeface="Times New Roman" panose="02020603050405020304" pitchFamily="18" charset="0"/>
              </a:rPr>
              <a:t>, </a:t>
            </a:r>
            <a:r>
              <a:rPr lang="en-GB" sz="2400" dirty="0" err="1">
                <a:solidFill>
                  <a:srgbClr val="C00000"/>
                </a:solidFill>
                <a:effectLst/>
                <a:latin typeface="#9Slide07 IcielBaliho Script" pitchFamily="2" charset="-93"/>
                <a:ea typeface="Times New Roman" panose="02020603050405020304" pitchFamily="18" charset="0"/>
              </a:rPr>
              <a:t>đa</a:t>
            </a:r>
            <a:r>
              <a:rPr lang="en-GB" sz="2400" dirty="0">
                <a:solidFill>
                  <a:srgbClr val="C00000"/>
                </a:solidFill>
                <a:effectLst/>
                <a:latin typeface="#9Slide07 IcielBaliho Script" pitchFamily="2" charset="-93"/>
                <a:ea typeface="Times New Roman" panose="02020603050405020304" pitchFamily="18" charset="0"/>
              </a:rPr>
              <a:t> </a:t>
            </a:r>
            <a:r>
              <a:rPr lang="en-GB" sz="2400" dirty="0" err="1">
                <a:solidFill>
                  <a:srgbClr val="C00000"/>
                </a:solidFill>
                <a:effectLst/>
                <a:latin typeface="#9Slide07 IcielBaliho Script" pitchFamily="2" charset="-93"/>
                <a:ea typeface="Times New Roman" panose="02020603050405020304" pitchFamily="18" charset="0"/>
              </a:rPr>
              <a:t>dạng</a:t>
            </a:r>
            <a:endParaRPr lang="en-GB" sz="2400" dirty="0">
              <a:solidFill>
                <a:srgbClr val="C00000"/>
              </a:solidFill>
              <a:effectLst/>
              <a:latin typeface="#9Slide07 IcielBaliho Script" pitchFamily="2" charset="-93"/>
              <a:ea typeface="Times New Roman" panose="02020603050405020304" pitchFamily="18" charset="0"/>
            </a:endParaRPr>
          </a:p>
        </p:txBody>
      </p:sp>
      <p:sp>
        <p:nvSpPr>
          <p:cNvPr id="9" name="Rectangle: Diagonal Corners Rounded 8">
            <a:extLst>
              <a:ext uri="{FF2B5EF4-FFF2-40B4-BE49-F238E27FC236}">
                <a16:creationId xmlns="" xmlns:a16="http://schemas.microsoft.com/office/drawing/2014/main" id="{67B13236-2244-47B5-BA50-AE655B7C4D1D}"/>
              </a:ext>
            </a:extLst>
          </p:cNvPr>
          <p:cNvSpPr/>
          <p:nvPr/>
        </p:nvSpPr>
        <p:spPr>
          <a:xfrm>
            <a:off x="6096000" y="45068"/>
            <a:ext cx="5773993" cy="704850"/>
          </a:xfrm>
          <a:prstGeom prst="round2DiagRect">
            <a:avLst>
              <a:gd name="adj1" fmla="val 38897"/>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9Slide03 AllRoundGothic" panose="020B0703020202020104" pitchFamily="34" charset="-93"/>
              </a:rPr>
              <a:t>2. </a:t>
            </a:r>
            <a:r>
              <a:rPr lang="en-GB" sz="3200" dirty="0" err="1">
                <a:latin typeface="#9Slide03 AllRoundGothic" panose="020B0703020202020104" pitchFamily="34" charset="-93"/>
              </a:rPr>
              <a:t>ĐẶC</a:t>
            </a:r>
            <a:r>
              <a:rPr lang="en-GB" sz="3200" dirty="0">
                <a:latin typeface="#9Slide03 AllRoundGothic" panose="020B0703020202020104" pitchFamily="34" charset="-93"/>
              </a:rPr>
              <a:t> </a:t>
            </a:r>
            <a:r>
              <a:rPr lang="en-GB" sz="3200" dirty="0" err="1">
                <a:latin typeface="#9Slide03 AllRoundGothic" panose="020B0703020202020104" pitchFamily="34" charset="-93"/>
              </a:rPr>
              <a:t>ĐIỂM</a:t>
            </a:r>
            <a:r>
              <a:rPr lang="en-GB" sz="3200" dirty="0">
                <a:latin typeface="#9Slide03 AllRoundGothic" panose="020B0703020202020104" pitchFamily="34" charset="-93"/>
              </a:rPr>
              <a:t> </a:t>
            </a:r>
            <a:r>
              <a:rPr lang="en-GB" sz="3200" dirty="0" err="1">
                <a:latin typeface="#9Slide03 AllRoundGothic" panose="020B0703020202020104" pitchFamily="34" charset="-93"/>
              </a:rPr>
              <a:t>THIÊN</a:t>
            </a:r>
            <a:r>
              <a:rPr lang="en-GB" sz="3200" dirty="0">
                <a:latin typeface="#9Slide03 AllRoundGothic" panose="020B0703020202020104" pitchFamily="34" charset="-93"/>
              </a:rPr>
              <a:t> </a:t>
            </a:r>
            <a:r>
              <a:rPr lang="en-GB" sz="3200" dirty="0" err="1">
                <a:latin typeface="#9Slide03 AllRoundGothic" panose="020B0703020202020104" pitchFamily="34" charset="-93"/>
              </a:rPr>
              <a:t>NHIÊN</a:t>
            </a:r>
            <a:endParaRPr lang="en-GB" sz="3200" dirty="0">
              <a:latin typeface="#9Slide03 AllRoundGothic" panose="020B0703020202020104" pitchFamily="34" charset="-93"/>
            </a:endParaRPr>
          </a:p>
        </p:txBody>
      </p:sp>
      <p:pic>
        <p:nvPicPr>
          <p:cNvPr id="10" name="Picture 9" descr="Map&#10;&#10;Description automatically generated">
            <a:extLst>
              <a:ext uri="{FF2B5EF4-FFF2-40B4-BE49-F238E27FC236}">
                <a16:creationId xmlns="" xmlns:a16="http://schemas.microsoft.com/office/drawing/2014/main" id="{AB2C19C7-1F7C-4F83-929E-62598759D7AF}"/>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0" y="0"/>
            <a:ext cx="5972175" cy="6814783"/>
          </a:xfrm>
          <a:prstGeom prst="rect">
            <a:avLst/>
          </a:prstGeom>
        </p:spPr>
      </p:pic>
      <p:sp>
        <p:nvSpPr>
          <p:cNvPr id="15" name="TextBox 14">
            <a:extLst>
              <a:ext uri="{FF2B5EF4-FFF2-40B4-BE49-F238E27FC236}">
                <a16:creationId xmlns="" xmlns:a16="http://schemas.microsoft.com/office/drawing/2014/main" id="{31A218E5-B1A5-421A-9966-07B5C97818AE}"/>
              </a:ext>
            </a:extLst>
          </p:cNvPr>
          <p:cNvSpPr txBox="1"/>
          <p:nvPr/>
        </p:nvSpPr>
        <p:spPr>
          <a:xfrm>
            <a:off x="7598034" y="971136"/>
            <a:ext cx="3752844" cy="594715"/>
          </a:xfrm>
          <a:prstGeom prst="rect">
            <a:avLst/>
          </a:prstGeom>
          <a:solidFill>
            <a:schemeClr val="accent4">
              <a:lumMod val="20000"/>
              <a:lumOff val="80000"/>
            </a:schemeClr>
          </a:solidFill>
        </p:spPr>
        <p:txBody>
          <a:bodyPr wrap="square">
            <a:spAutoFit/>
          </a:bodyPr>
          <a:lstStyle/>
          <a:p>
            <a:pPr algn="just">
              <a:lnSpc>
                <a:spcPct val="130000"/>
              </a:lnSpc>
            </a:pPr>
            <a:r>
              <a:rPr lang="vi-VN" sz="2800" dirty="0">
                <a:solidFill>
                  <a:srgbClr val="000000"/>
                </a:solidFill>
                <a:effectLst/>
                <a:latin typeface="#9Slide07 IcielBaliho Script" pitchFamily="2" charset="-93"/>
                <a:ea typeface="Times New Roman" panose="02020603050405020304" pitchFamily="18" charset="0"/>
              </a:rPr>
              <a:t>2.1. Địa hình và khoáng sản</a:t>
            </a:r>
            <a:endParaRPr lang="en-GB" sz="2400" dirty="0">
              <a:effectLst/>
              <a:latin typeface="#9Slide07 IcielBaliho Script" pitchFamily="2" charset="-93"/>
              <a:ea typeface="Times New Roman" panose="02020603050405020304" pitchFamily="18" charset="0"/>
            </a:endParaRPr>
          </a:p>
        </p:txBody>
      </p:sp>
      <p:pic>
        <p:nvPicPr>
          <p:cNvPr id="18434" name="Picture 2" descr="Cartoon minerals and stones vector set. stone mineral, cartoon mineral  stone, natural mineral stone, crystal mineral stone | CanStock">
            <a:extLst>
              <a:ext uri="{FF2B5EF4-FFF2-40B4-BE49-F238E27FC236}">
                <a16:creationId xmlns="" xmlns:a16="http://schemas.microsoft.com/office/drawing/2014/main" id="{2DCB0347-DBE5-4482-BA58-E1AFFFC85B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935" y="965320"/>
            <a:ext cx="1222165" cy="1164843"/>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826CCD9B-152C-4CEC-A265-2AD12F42322E}"/>
              </a:ext>
            </a:extLst>
          </p:cNvPr>
          <p:cNvSpPr txBox="1"/>
          <p:nvPr/>
        </p:nvSpPr>
        <p:spPr>
          <a:xfrm>
            <a:off x="7704957" y="3110400"/>
            <a:ext cx="4382268" cy="5947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pPr>
            <a:r>
              <a:rPr lang="en-GB" sz="2400" dirty="0" err="1">
                <a:latin typeface="#9Slide07 IcielBaliho Script" pitchFamily="2" charset="-93"/>
                <a:ea typeface="Times New Roman" panose="02020603050405020304" pitchFamily="18" charset="0"/>
              </a:rPr>
              <a:t>Phát</a:t>
            </a:r>
            <a:r>
              <a:rPr lang="en-GB" sz="2400" dirty="0">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triển</a:t>
            </a:r>
            <a:r>
              <a:rPr lang="en-GB" sz="2400" dirty="0">
                <a:latin typeface="#9Slide07 IcielBaliho Script" pitchFamily="2" charset="-93"/>
                <a:ea typeface="Times New Roman" panose="02020603050405020304" pitchFamily="18" charset="0"/>
              </a:rPr>
              <a:t> </a:t>
            </a:r>
            <a:r>
              <a:rPr lang="en-GB" sz="2800" dirty="0" err="1">
                <a:solidFill>
                  <a:srgbClr val="C00000"/>
                </a:solidFill>
                <a:latin typeface="#9Slide07 IcielBaliho Script" pitchFamily="2" charset="-93"/>
                <a:ea typeface="Times New Roman" panose="02020603050405020304" pitchFamily="18" charset="0"/>
              </a:rPr>
              <a:t>đa</a:t>
            </a:r>
            <a:r>
              <a:rPr lang="en-GB" sz="2800" dirty="0">
                <a:solidFill>
                  <a:srgbClr val="C00000"/>
                </a:solidFill>
                <a:latin typeface="#9Slide07 IcielBaliho Script" pitchFamily="2" charset="-93"/>
                <a:ea typeface="Times New Roman" panose="02020603050405020304" pitchFamily="18" charset="0"/>
              </a:rPr>
              <a:t> </a:t>
            </a:r>
            <a:r>
              <a:rPr lang="en-GB" sz="2800" dirty="0" err="1">
                <a:solidFill>
                  <a:srgbClr val="C00000"/>
                </a:solidFill>
                <a:latin typeface="#9Slide07 IcielBaliho Script" pitchFamily="2" charset="-93"/>
                <a:ea typeface="Times New Roman" panose="02020603050405020304" pitchFamily="18" charset="0"/>
              </a:rPr>
              <a:t>dạng</a:t>
            </a:r>
            <a:r>
              <a:rPr lang="en-GB" sz="2400" dirty="0">
                <a:solidFill>
                  <a:srgbClr val="C00000"/>
                </a:solidFill>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các</a:t>
            </a:r>
            <a:r>
              <a:rPr lang="en-GB" sz="2400" dirty="0">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ngành</a:t>
            </a:r>
            <a:r>
              <a:rPr lang="en-GB" sz="2400" dirty="0">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kinh</a:t>
            </a:r>
            <a:r>
              <a:rPr lang="en-GB" sz="2400" dirty="0">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tế</a:t>
            </a:r>
            <a:endParaRPr lang="en-GB" sz="2400" dirty="0">
              <a:effectLst/>
              <a:latin typeface="#9Slide07 IcielBaliho Script" pitchFamily="2" charset="-93"/>
              <a:ea typeface="Times New Roman" panose="02020603050405020304" pitchFamily="18" charset="0"/>
            </a:endParaRPr>
          </a:p>
        </p:txBody>
      </p:sp>
      <p:sp>
        <p:nvSpPr>
          <p:cNvPr id="4" name="Arrow: Pentagon 3">
            <a:extLst>
              <a:ext uri="{FF2B5EF4-FFF2-40B4-BE49-F238E27FC236}">
                <a16:creationId xmlns="" xmlns:a16="http://schemas.microsoft.com/office/drawing/2014/main" id="{F3F44796-CEDC-4EDF-B1E1-6230E7E3929F}"/>
              </a:ext>
            </a:extLst>
          </p:cNvPr>
          <p:cNvSpPr/>
          <p:nvPr/>
        </p:nvSpPr>
        <p:spPr>
          <a:xfrm>
            <a:off x="6162675" y="3145242"/>
            <a:ext cx="1526919" cy="628650"/>
          </a:xfrm>
          <a:prstGeom prst="homePlate">
            <a:avLst>
              <a:gd name="adj" fmla="val 4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9Slide07 IcielBaliho Script" pitchFamily="2" charset="-93"/>
              </a:rPr>
              <a:t>Ý </a:t>
            </a:r>
            <a:r>
              <a:rPr lang="en-GB" sz="2400" dirty="0" err="1">
                <a:latin typeface="#9Slide07 IcielBaliho Script" pitchFamily="2" charset="-93"/>
              </a:rPr>
              <a:t>nghĩa</a:t>
            </a:r>
            <a:endParaRPr lang="en-GB" sz="2400" dirty="0">
              <a:latin typeface="#9Slide07 IcielBaliho Script" pitchFamily="2" charset="-93"/>
            </a:endParaRPr>
          </a:p>
        </p:txBody>
      </p:sp>
      <p:sp>
        <p:nvSpPr>
          <p:cNvPr id="19" name="Arrow: Pentagon 18">
            <a:extLst>
              <a:ext uri="{FF2B5EF4-FFF2-40B4-BE49-F238E27FC236}">
                <a16:creationId xmlns="" xmlns:a16="http://schemas.microsoft.com/office/drawing/2014/main" id="{5BE4B6A8-FE7E-4C94-B781-AB96FA289E9C}"/>
              </a:ext>
            </a:extLst>
          </p:cNvPr>
          <p:cNvSpPr/>
          <p:nvPr/>
        </p:nvSpPr>
        <p:spPr>
          <a:xfrm>
            <a:off x="6162674" y="4277528"/>
            <a:ext cx="1526919" cy="1609336"/>
          </a:xfrm>
          <a:prstGeom prst="homePlate">
            <a:avLst>
              <a:gd name="adj" fmla="val 3006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dirty="0" err="1">
                <a:latin typeface="#9Slide07 IcielBaliho Script" pitchFamily="2" charset="-93"/>
              </a:rPr>
              <a:t>Hướng</a:t>
            </a:r>
            <a:r>
              <a:rPr lang="en-GB" sz="2400" dirty="0">
                <a:latin typeface="#9Slide07 IcielBaliho Script" pitchFamily="2" charset="-93"/>
              </a:rPr>
              <a:t> </a:t>
            </a:r>
            <a:r>
              <a:rPr lang="en-GB" sz="2400" dirty="0" err="1">
                <a:latin typeface="#9Slide07 IcielBaliho Script" pitchFamily="2" charset="-93"/>
              </a:rPr>
              <a:t>khai</a:t>
            </a:r>
            <a:r>
              <a:rPr lang="en-GB" sz="2400" dirty="0">
                <a:latin typeface="#9Slide07 IcielBaliho Script" pitchFamily="2" charset="-93"/>
              </a:rPr>
              <a:t> </a:t>
            </a:r>
            <a:r>
              <a:rPr lang="en-GB" sz="2400" dirty="0" err="1">
                <a:latin typeface="#9Slide07 IcielBaliho Script" pitchFamily="2" charset="-93"/>
              </a:rPr>
              <a:t>thác</a:t>
            </a:r>
            <a:r>
              <a:rPr lang="en-GB" sz="2400" dirty="0">
                <a:latin typeface="#9Slide07 IcielBaliho Script" pitchFamily="2" charset="-93"/>
              </a:rPr>
              <a:t> </a:t>
            </a:r>
            <a:r>
              <a:rPr lang="en-GB" sz="2400" dirty="0" err="1">
                <a:latin typeface="#9Slide07 IcielBaliho Script" pitchFamily="2" charset="-93"/>
              </a:rPr>
              <a:t>bền</a:t>
            </a:r>
            <a:r>
              <a:rPr lang="en-GB" sz="2400" dirty="0">
                <a:latin typeface="#9Slide07 IcielBaliho Script" pitchFamily="2" charset="-93"/>
              </a:rPr>
              <a:t> </a:t>
            </a:r>
            <a:r>
              <a:rPr lang="en-GB" sz="2400" dirty="0" err="1">
                <a:latin typeface="#9Slide07 IcielBaliho Script" pitchFamily="2" charset="-93"/>
              </a:rPr>
              <a:t>vững</a:t>
            </a:r>
            <a:endParaRPr lang="en-GB" sz="2400" dirty="0">
              <a:latin typeface="#9Slide07 IcielBaliho Script" pitchFamily="2" charset="-93"/>
            </a:endParaRPr>
          </a:p>
        </p:txBody>
      </p:sp>
      <p:sp>
        <p:nvSpPr>
          <p:cNvPr id="20" name="TextBox 19">
            <a:extLst>
              <a:ext uri="{FF2B5EF4-FFF2-40B4-BE49-F238E27FC236}">
                <a16:creationId xmlns="" xmlns:a16="http://schemas.microsoft.com/office/drawing/2014/main" id="{74A22DE1-DE4B-4C69-B97B-6CFC2E3888D9}"/>
              </a:ext>
            </a:extLst>
          </p:cNvPr>
          <p:cNvSpPr txBox="1"/>
          <p:nvPr/>
        </p:nvSpPr>
        <p:spPr>
          <a:xfrm>
            <a:off x="7729959" y="4058907"/>
            <a:ext cx="4332264" cy="212333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30000"/>
              </a:lnSpc>
            </a:pPr>
            <a:r>
              <a:rPr lang="vi-VN" sz="2400" dirty="0">
                <a:solidFill>
                  <a:srgbClr val="000000"/>
                </a:solidFill>
                <a:effectLst/>
                <a:latin typeface="#9Slide07 IcielBaliho Script" pitchFamily="2" charset="-93"/>
                <a:ea typeface="Times New Roman" panose="02020603050405020304" pitchFamily="18" charset="0"/>
              </a:rPr>
              <a:t>+ Sử dụng đi đôi với </a:t>
            </a:r>
            <a:r>
              <a:rPr lang="vi-VN" sz="2800" dirty="0">
                <a:solidFill>
                  <a:srgbClr val="C00000"/>
                </a:solidFill>
                <a:effectLst/>
                <a:latin typeface="#9Slide07 IcielBaliho Script" pitchFamily="2" charset="-93"/>
                <a:ea typeface="Times New Roman" panose="02020603050405020304" pitchFamily="18" charset="0"/>
              </a:rPr>
              <a:t>bảo vệ </a:t>
            </a:r>
            <a:r>
              <a:rPr lang="vi-VN" sz="2400" dirty="0">
                <a:solidFill>
                  <a:srgbClr val="000000"/>
                </a:solidFill>
                <a:effectLst/>
                <a:latin typeface="#9Slide07 IcielBaliho Script" pitchFamily="2" charset="-93"/>
                <a:ea typeface="Times New Roman" panose="02020603050405020304" pitchFamily="18" charset="0"/>
              </a:rPr>
              <a:t>tài nguyên khoáng sản</a:t>
            </a:r>
            <a:endParaRPr lang="en-GB" sz="2400" dirty="0">
              <a:effectLst/>
              <a:latin typeface="#9Slide07 IcielBaliho Script" pitchFamily="2" charset="-93"/>
              <a:ea typeface="Times New Roman" panose="02020603050405020304" pitchFamily="18" charset="0"/>
            </a:endParaRPr>
          </a:p>
          <a:p>
            <a:pPr algn="just">
              <a:lnSpc>
                <a:spcPct val="130000"/>
              </a:lnSpc>
            </a:pPr>
            <a:r>
              <a:rPr lang="vi-VN" sz="2400" dirty="0">
                <a:solidFill>
                  <a:srgbClr val="000000"/>
                </a:solidFill>
                <a:effectLst/>
                <a:latin typeface="#9Slide07 IcielBaliho Script" pitchFamily="2" charset="-93"/>
                <a:ea typeface="Times New Roman" panose="02020603050405020304" pitchFamily="18" charset="0"/>
              </a:rPr>
              <a:t>+ </a:t>
            </a:r>
            <a:r>
              <a:rPr lang="vi-VN" sz="2800" dirty="0">
                <a:solidFill>
                  <a:srgbClr val="C00000"/>
                </a:solidFill>
                <a:effectLst/>
                <a:latin typeface="#9Slide07 IcielBaliho Script" pitchFamily="2" charset="-93"/>
                <a:ea typeface="Times New Roman" panose="02020603050405020304" pitchFamily="18" charset="0"/>
              </a:rPr>
              <a:t>Hạn chế </a:t>
            </a:r>
            <a:r>
              <a:rPr lang="vi-VN" sz="2400" dirty="0">
                <a:solidFill>
                  <a:srgbClr val="000000"/>
                </a:solidFill>
                <a:effectLst/>
                <a:latin typeface="#9Slide07 IcielBaliho Script" pitchFamily="2" charset="-93"/>
                <a:ea typeface="Times New Roman" panose="02020603050405020304" pitchFamily="18" charset="0"/>
              </a:rPr>
              <a:t>tác động tiêu cực làm biến đổi địa hình, ô nhiễm môi trường.</a:t>
            </a:r>
            <a:endParaRPr lang="en-GB" sz="2400" dirty="0">
              <a:effectLst/>
              <a:latin typeface="#9Slide07 IcielBaliho Script" pitchFamily="2" charset="-93"/>
              <a:ea typeface="Times New Roman" panose="02020603050405020304" pitchFamily="18" charset="0"/>
            </a:endParaRPr>
          </a:p>
        </p:txBody>
      </p:sp>
    </p:spTree>
    <p:extLst>
      <p:ext uri="{BB962C8B-B14F-4D97-AF65-F5344CB8AC3E}">
        <p14:creationId xmlns:p14="http://schemas.microsoft.com/office/powerpoint/2010/main" val="9748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4"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a:extLst>
              <a:ext uri="{FF2B5EF4-FFF2-40B4-BE49-F238E27FC236}">
                <a16:creationId xmlns="" xmlns:a16="http://schemas.microsoft.com/office/drawing/2014/main" id="{67B13236-2244-47B5-BA50-AE655B7C4D1D}"/>
              </a:ext>
            </a:extLst>
          </p:cNvPr>
          <p:cNvSpPr/>
          <p:nvPr/>
        </p:nvSpPr>
        <p:spPr>
          <a:xfrm>
            <a:off x="6362700" y="26018"/>
            <a:ext cx="5507293" cy="704850"/>
          </a:xfrm>
          <a:prstGeom prst="round2DiagRect">
            <a:avLst>
              <a:gd name="adj1" fmla="val 38897"/>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9Slide03 AllRoundGothic" panose="020B0703020202020104" pitchFamily="34" charset="-93"/>
              </a:rPr>
              <a:t>2. </a:t>
            </a:r>
            <a:r>
              <a:rPr lang="en-GB" sz="3200" dirty="0" err="1">
                <a:latin typeface="#9Slide03 AllRoundGothic" panose="020B0703020202020104" pitchFamily="34" charset="-93"/>
              </a:rPr>
              <a:t>ĐẶC</a:t>
            </a:r>
            <a:r>
              <a:rPr lang="en-GB" sz="3200" dirty="0">
                <a:latin typeface="#9Slide03 AllRoundGothic" panose="020B0703020202020104" pitchFamily="34" charset="-93"/>
              </a:rPr>
              <a:t> </a:t>
            </a:r>
            <a:r>
              <a:rPr lang="en-GB" sz="3200" dirty="0" err="1">
                <a:latin typeface="#9Slide03 AllRoundGothic" panose="020B0703020202020104" pitchFamily="34" charset="-93"/>
              </a:rPr>
              <a:t>ĐIỂM</a:t>
            </a:r>
            <a:r>
              <a:rPr lang="en-GB" sz="3200" dirty="0">
                <a:latin typeface="#9Slide03 AllRoundGothic" panose="020B0703020202020104" pitchFamily="34" charset="-93"/>
              </a:rPr>
              <a:t> </a:t>
            </a:r>
            <a:r>
              <a:rPr lang="en-GB" sz="3200" dirty="0" err="1">
                <a:latin typeface="#9Slide03 AllRoundGothic" panose="020B0703020202020104" pitchFamily="34" charset="-93"/>
              </a:rPr>
              <a:t>THIÊN</a:t>
            </a:r>
            <a:r>
              <a:rPr lang="en-GB" sz="3200" dirty="0">
                <a:latin typeface="#9Slide03 AllRoundGothic" panose="020B0703020202020104" pitchFamily="34" charset="-93"/>
              </a:rPr>
              <a:t> </a:t>
            </a:r>
            <a:r>
              <a:rPr lang="en-GB" sz="3200" dirty="0" err="1">
                <a:latin typeface="#9Slide03 AllRoundGothic" panose="020B0703020202020104" pitchFamily="34" charset="-93"/>
              </a:rPr>
              <a:t>NHIÊN</a:t>
            </a:r>
            <a:endParaRPr lang="en-GB" sz="3200" dirty="0">
              <a:latin typeface="#9Slide03 AllRoundGothic" panose="020B0703020202020104" pitchFamily="34" charset="-93"/>
            </a:endParaRPr>
          </a:p>
        </p:txBody>
      </p:sp>
      <p:pic>
        <p:nvPicPr>
          <p:cNvPr id="12" name="Picture 8" descr="Meteorology - Free weather icons">
            <a:extLst>
              <a:ext uri="{FF2B5EF4-FFF2-40B4-BE49-F238E27FC236}">
                <a16:creationId xmlns="" xmlns:a16="http://schemas.microsoft.com/office/drawing/2014/main" id="{FA02E86E-A1B4-42D0-8F35-693FB8AA6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82643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31A218E5-B1A5-421A-9966-07B5C97818AE}"/>
              </a:ext>
            </a:extLst>
          </p:cNvPr>
          <p:cNvSpPr txBox="1"/>
          <p:nvPr/>
        </p:nvSpPr>
        <p:spPr>
          <a:xfrm>
            <a:off x="8282913" y="1102798"/>
            <a:ext cx="2442237" cy="666464"/>
          </a:xfrm>
          <a:prstGeom prst="rect">
            <a:avLst/>
          </a:prstGeom>
          <a:solidFill>
            <a:schemeClr val="accent4">
              <a:lumMod val="20000"/>
              <a:lumOff val="80000"/>
            </a:schemeClr>
          </a:solidFill>
        </p:spPr>
        <p:txBody>
          <a:bodyPr wrap="square">
            <a:spAutoFit/>
          </a:bodyPr>
          <a:lstStyle/>
          <a:p>
            <a:pPr algn="ctr">
              <a:lnSpc>
                <a:spcPct val="130000"/>
              </a:lnSpc>
            </a:pPr>
            <a:r>
              <a:rPr lang="en-GB" sz="3200" dirty="0">
                <a:solidFill>
                  <a:srgbClr val="000000"/>
                </a:solidFill>
                <a:effectLst/>
                <a:latin typeface="#9Slide07 IcielBaliho Script" pitchFamily="2" charset="-93"/>
                <a:ea typeface="Times New Roman" panose="02020603050405020304" pitchFamily="18" charset="0"/>
              </a:rPr>
              <a:t>2.2. </a:t>
            </a:r>
            <a:r>
              <a:rPr lang="en-GB" sz="3200" dirty="0" err="1">
                <a:solidFill>
                  <a:srgbClr val="000000"/>
                </a:solidFill>
                <a:effectLst/>
                <a:latin typeface="#9Slide07 IcielBaliho Script" pitchFamily="2" charset="-93"/>
                <a:ea typeface="Times New Roman" panose="02020603050405020304" pitchFamily="18" charset="0"/>
              </a:rPr>
              <a:t>Khí</a:t>
            </a:r>
            <a:r>
              <a:rPr lang="en-GB" sz="3200" dirty="0">
                <a:solidFill>
                  <a:srgbClr val="000000"/>
                </a:solidFill>
                <a:effectLst/>
                <a:latin typeface="#9Slide07 IcielBaliho Script" pitchFamily="2" charset="-93"/>
                <a:ea typeface="Times New Roman" panose="02020603050405020304" pitchFamily="18" charset="0"/>
              </a:rPr>
              <a:t> </a:t>
            </a:r>
            <a:r>
              <a:rPr lang="en-GB" sz="3200" dirty="0" err="1">
                <a:solidFill>
                  <a:srgbClr val="000000"/>
                </a:solidFill>
                <a:effectLst/>
                <a:latin typeface="#9Slide07 IcielBaliho Script" pitchFamily="2" charset="-93"/>
                <a:ea typeface="Times New Roman" panose="02020603050405020304" pitchFamily="18" charset="0"/>
              </a:rPr>
              <a:t>hậu</a:t>
            </a:r>
            <a:endParaRPr lang="en-GB" sz="2800" dirty="0">
              <a:effectLst/>
              <a:latin typeface="#9Slide07 IcielBaliho Script" pitchFamily="2" charset="-93"/>
              <a:ea typeface="Times New Roman" panose="02020603050405020304" pitchFamily="18" charset="0"/>
            </a:endParaRPr>
          </a:p>
        </p:txBody>
      </p:sp>
      <p:sp>
        <p:nvSpPr>
          <p:cNvPr id="17" name="TextBox 16">
            <a:extLst>
              <a:ext uri="{FF2B5EF4-FFF2-40B4-BE49-F238E27FC236}">
                <a16:creationId xmlns="" xmlns:a16="http://schemas.microsoft.com/office/drawing/2014/main" id="{134FA899-472B-41F8-9F76-B1CACB827649}"/>
              </a:ext>
            </a:extLst>
          </p:cNvPr>
          <p:cNvSpPr txBox="1"/>
          <p:nvPr/>
        </p:nvSpPr>
        <p:spPr>
          <a:xfrm>
            <a:off x="6230271" y="2150718"/>
            <a:ext cx="5772150" cy="4199804"/>
          </a:xfrm>
          <a:custGeom>
            <a:avLst/>
            <a:gdLst>
              <a:gd name="connsiteX0" fmla="*/ 0 w 5772150"/>
              <a:gd name="connsiteY0" fmla="*/ 0 h 4199804"/>
              <a:gd name="connsiteX1" fmla="*/ 583629 w 5772150"/>
              <a:gd name="connsiteY1" fmla="*/ 0 h 4199804"/>
              <a:gd name="connsiteX2" fmla="*/ 1282700 w 5772150"/>
              <a:gd name="connsiteY2" fmla="*/ 0 h 4199804"/>
              <a:gd name="connsiteX3" fmla="*/ 1750886 w 5772150"/>
              <a:gd name="connsiteY3" fmla="*/ 0 h 4199804"/>
              <a:gd name="connsiteX4" fmla="*/ 2449957 w 5772150"/>
              <a:gd name="connsiteY4" fmla="*/ 0 h 4199804"/>
              <a:gd name="connsiteX5" fmla="*/ 3206750 w 5772150"/>
              <a:gd name="connsiteY5" fmla="*/ 0 h 4199804"/>
              <a:gd name="connsiteX6" fmla="*/ 3732657 w 5772150"/>
              <a:gd name="connsiteY6" fmla="*/ 0 h 4199804"/>
              <a:gd name="connsiteX7" fmla="*/ 4200843 w 5772150"/>
              <a:gd name="connsiteY7" fmla="*/ 0 h 4199804"/>
              <a:gd name="connsiteX8" fmla="*/ 4726750 w 5772150"/>
              <a:gd name="connsiteY8" fmla="*/ 0 h 4199804"/>
              <a:gd name="connsiteX9" fmla="*/ 5772150 w 5772150"/>
              <a:gd name="connsiteY9" fmla="*/ 0 h 4199804"/>
              <a:gd name="connsiteX10" fmla="*/ 5772150 w 5772150"/>
              <a:gd name="connsiteY10" fmla="*/ 615971 h 4199804"/>
              <a:gd name="connsiteX11" fmla="*/ 5772150 w 5772150"/>
              <a:gd name="connsiteY11" fmla="*/ 1315939 h 4199804"/>
              <a:gd name="connsiteX12" fmla="*/ 5772150 w 5772150"/>
              <a:gd name="connsiteY12" fmla="*/ 1889912 h 4199804"/>
              <a:gd name="connsiteX13" fmla="*/ 5772150 w 5772150"/>
              <a:gd name="connsiteY13" fmla="*/ 2463885 h 4199804"/>
              <a:gd name="connsiteX14" fmla="*/ 5772150 w 5772150"/>
              <a:gd name="connsiteY14" fmla="*/ 3121854 h 4199804"/>
              <a:gd name="connsiteX15" fmla="*/ 5772150 w 5772150"/>
              <a:gd name="connsiteY15" fmla="*/ 4199804 h 4199804"/>
              <a:gd name="connsiteX16" fmla="*/ 5073079 w 5772150"/>
              <a:gd name="connsiteY16" fmla="*/ 4199804 h 4199804"/>
              <a:gd name="connsiteX17" fmla="*/ 4489450 w 5772150"/>
              <a:gd name="connsiteY17" fmla="*/ 4199804 h 4199804"/>
              <a:gd name="connsiteX18" fmla="*/ 3732657 w 5772150"/>
              <a:gd name="connsiteY18" fmla="*/ 4199804 h 4199804"/>
              <a:gd name="connsiteX19" fmla="*/ 3091307 w 5772150"/>
              <a:gd name="connsiteY19" fmla="*/ 4199804 h 4199804"/>
              <a:gd name="connsiteX20" fmla="*/ 2334514 w 5772150"/>
              <a:gd name="connsiteY20" fmla="*/ 4199804 h 4199804"/>
              <a:gd name="connsiteX21" fmla="*/ 1693164 w 5772150"/>
              <a:gd name="connsiteY21" fmla="*/ 4199804 h 4199804"/>
              <a:gd name="connsiteX22" fmla="*/ 1051814 w 5772150"/>
              <a:gd name="connsiteY22" fmla="*/ 4199804 h 4199804"/>
              <a:gd name="connsiteX23" fmla="*/ 0 w 5772150"/>
              <a:gd name="connsiteY23" fmla="*/ 4199804 h 4199804"/>
              <a:gd name="connsiteX24" fmla="*/ 0 w 5772150"/>
              <a:gd name="connsiteY24" fmla="*/ 3583833 h 4199804"/>
              <a:gd name="connsiteX25" fmla="*/ 0 w 5772150"/>
              <a:gd name="connsiteY25" fmla="*/ 2799869 h 4199804"/>
              <a:gd name="connsiteX26" fmla="*/ 0 w 5772150"/>
              <a:gd name="connsiteY26" fmla="*/ 2015906 h 4199804"/>
              <a:gd name="connsiteX27" fmla="*/ 0 w 5772150"/>
              <a:gd name="connsiteY27" fmla="*/ 1399935 h 4199804"/>
              <a:gd name="connsiteX28" fmla="*/ 0 w 5772150"/>
              <a:gd name="connsiteY28" fmla="*/ 657969 h 4199804"/>
              <a:gd name="connsiteX29" fmla="*/ 0 w 5772150"/>
              <a:gd name="connsiteY29" fmla="*/ 0 h 419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72150" h="4199804" extrusionOk="0">
                <a:moveTo>
                  <a:pt x="0" y="0"/>
                </a:moveTo>
                <a:cubicBezTo>
                  <a:pt x="127643" y="27155"/>
                  <a:pt x="315631" y="-4220"/>
                  <a:pt x="583629" y="0"/>
                </a:cubicBezTo>
                <a:cubicBezTo>
                  <a:pt x="851627" y="4220"/>
                  <a:pt x="1053963" y="13253"/>
                  <a:pt x="1282700" y="0"/>
                </a:cubicBezTo>
                <a:cubicBezTo>
                  <a:pt x="1511437" y="-13253"/>
                  <a:pt x="1569779" y="2277"/>
                  <a:pt x="1750886" y="0"/>
                </a:cubicBezTo>
                <a:cubicBezTo>
                  <a:pt x="1931993" y="-2277"/>
                  <a:pt x="2136402" y="19271"/>
                  <a:pt x="2449957" y="0"/>
                </a:cubicBezTo>
                <a:cubicBezTo>
                  <a:pt x="2763512" y="-19271"/>
                  <a:pt x="2859269" y="-13810"/>
                  <a:pt x="3206750" y="0"/>
                </a:cubicBezTo>
                <a:cubicBezTo>
                  <a:pt x="3554231" y="13810"/>
                  <a:pt x="3586003" y="25859"/>
                  <a:pt x="3732657" y="0"/>
                </a:cubicBezTo>
                <a:cubicBezTo>
                  <a:pt x="3879311" y="-25859"/>
                  <a:pt x="3979853" y="17098"/>
                  <a:pt x="4200843" y="0"/>
                </a:cubicBezTo>
                <a:cubicBezTo>
                  <a:pt x="4421833" y="-17098"/>
                  <a:pt x="4529652" y="-15905"/>
                  <a:pt x="4726750" y="0"/>
                </a:cubicBezTo>
                <a:cubicBezTo>
                  <a:pt x="4923848" y="15905"/>
                  <a:pt x="5465349" y="2905"/>
                  <a:pt x="5772150" y="0"/>
                </a:cubicBezTo>
                <a:cubicBezTo>
                  <a:pt x="5745598" y="258052"/>
                  <a:pt x="5771526" y="341846"/>
                  <a:pt x="5772150" y="615971"/>
                </a:cubicBezTo>
                <a:cubicBezTo>
                  <a:pt x="5772774" y="890096"/>
                  <a:pt x="5800880" y="1074849"/>
                  <a:pt x="5772150" y="1315939"/>
                </a:cubicBezTo>
                <a:cubicBezTo>
                  <a:pt x="5743420" y="1557029"/>
                  <a:pt x="5786984" y="1704291"/>
                  <a:pt x="5772150" y="1889912"/>
                </a:cubicBezTo>
                <a:cubicBezTo>
                  <a:pt x="5757316" y="2075533"/>
                  <a:pt x="5752954" y="2179643"/>
                  <a:pt x="5772150" y="2463885"/>
                </a:cubicBezTo>
                <a:cubicBezTo>
                  <a:pt x="5791346" y="2748127"/>
                  <a:pt x="5782552" y="2974190"/>
                  <a:pt x="5772150" y="3121854"/>
                </a:cubicBezTo>
                <a:cubicBezTo>
                  <a:pt x="5761748" y="3269518"/>
                  <a:pt x="5719155" y="3835887"/>
                  <a:pt x="5772150" y="4199804"/>
                </a:cubicBezTo>
                <a:cubicBezTo>
                  <a:pt x="5529184" y="4204198"/>
                  <a:pt x="5252248" y="4208875"/>
                  <a:pt x="5073079" y="4199804"/>
                </a:cubicBezTo>
                <a:cubicBezTo>
                  <a:pt x="4893910" y="4190733"/>
                  <a:pt x="4719325" y="4227237"/>
                  <a:pt x="4489450" y="4199804"/>
                </a:cubicBezTo>
                <a:cubicBezTo>
                  <a:pt x="4259575" y="4172371"/>
                  <a:pt x="3955168" y="4186498"/>
                  <a:pt x="3732657" y="4199804"/>
                </a:cubicBezTo>
                <a:cubicBezTo>
                  <a:pt x="3510146" y="4213110"/>
                  <a:pt x="3387455" y="4190562"/>
                  <a:pt x="3091307" y="4199804"/>
                </a:cubicBezTo>
                <a:cubicBezTo>
                  <a:pt x="2795159" y="4209047"/>
                  <a:pt x="2694342" y="4199410"/>
                  <a:pt x="2334514" y="4199804"/>
                </a:cubicBezTo>
                <a:cubicBezTo>
                  <a:pt x="1974686" y="4200198"/>
                  <a:pt x="1821911" y="4218140"/>
                  <a:pt x="1693164" y="4199804"/>
                </a:cubicBezTo>
                <a:cubicBezTo>
                  <a:pt x="1564417" y="4181469"/>
                  <a:pt x="1334216" y="4170460"/>
                  <a:pt x="1051814" y="4199804"/>
                </a:cubicBezTo>
                <a:cubicBezTo>
                  <a:pt x="769412" y="4229149"/>
                  <a:pt x="223452" y="4251207"/>
                  <a:pt x="0" y="4199804"/>
                </a:cubicBezTo>
                <a:cubicBezTo>
                  <a:pt x="-5981" y="4045944"/>
                  <a:pt x="30409" y="3886420"/>
                  <a:pt x="0" y="3583833"/>
                </a:cubicBezTo>
                <a:cubicBezTo>
                  <a:pt x="-30409" y="3281246"/>
                  <a:pt x="-17570" y="3182136"/>
                  <a:pt x="0" y="2799869"/>
                </a:cubicBezTo>
                <a:cubicBezTo>
                  <a:pt x="17570" y="2417602"/>
                  <a:pt x="-32039" y="2252289"/>
                  <a:pt x="0" y="2015906"/>
                </a:cubicBezTo>
                <a:cubicBezTo>
                  <a:pt x="32039" y="1779523"/>
                  <a:pt x="-28864" y="1654426"/>
                  <a:pt x="0" y="1399935"/>
                </a:cubicBezTo>
                <a:cubicBezTo>
                  <a:pt x="28864" y="1145444"/>
                  <a:pt x="9722" y="861475"/>
                  <a:pt x="0" y="657969"/>
                </a:cubicBezTo>
                <a:cubicBezTo>
                  <a:pt x="-9722" y="454463"/>
                  <a:pt x="-1062" y="274006"/>
                  <a:pt x="0" y="0"/>
                </a:cubicBezTo>
                <a:close/>
              </a:path>
            </a:pathLst>
          </a:custGeom>
          <a:noFill/>
          <a:ln w="38100">
            <a:solidFill>
              <a:schemeClr val="accent4">
                <a:lumMod val="75000"/>
              </a:schemeClr>
            </a:solidFill>
            <a:extLst>
              <a:ext uri="{C807C97D-BFC1-408E-A445-0C87EB9F89A2}">
                <ask:lineSketchStyleProps xmlns="" xmlns:ask="http://schemas.microsoft.com/office/drawing/2018/sketchyshapes" sd="3770680770">
                  <a:prstGeom prst="rect">
                    <a:avLst/>
                  </a:prstGeom>
                  <ask:type>
                    <ask:lineSketchFreehand/>
                  </ask:type>
                </ask:lineSketchStyleProps>
              </a:ext>
            </a:extLst>
          </a:ln>
        </p:spPr>
        <p:txBody>
          <a:bodyPr wrap="square">
            <a:spAutoFit/>
          </a:bodyPr>
          <a:lstStyle/>
          <a:p>
            <a:pPr algn="just">
              <a:lnSpc>
                <a:spcPct val="130000"/>
              </a:lnSpc>
            </a:pPr>
            <a:r>
              <a:rPr lang="vi-VN" sz="2600" dirty="0">
                <a:solidFill>
                  <a:srgbClr val="000000"/>
                </a:solidFill>
                <a:effectLst/>
                <a:latin typeface="#9Slide07 IcielBaliho Script" pitchFamily="2" charset="-93"/>
                <a:ea typeface="Times New Roman" panose="02020603050405020304" pitchFamily="18" charset="0"/>
              </a:rPr>
              <a:t>- Có </a:t>
            </a:r>
            <a:r>
              <a:rPr lang="vi-VN" sz="2600" dirty="0">
                <a:solidFill>
                  <a:srgbClr val="C00000"/>
                </a:solidFill>
                <a:effectLst/>
                <a:latin typeface="#9Slide07 IcielBaliho Script" pitchFamily="2" charset="-93"/>
                <a:ea typeface="Times New Roman" panose="02020603050405020304" pitchFamily="18" charset="0"/>
              </a:rPr>
              <a:t>đầy đủ </a:t>
            </a:r>
            <a:r>
              <a:rPr lang="vi-VN" sz="2600" dirty="0">
                <a:solidFill>
                  <a:srgbClr val="000000"/>
                </a:solidFill>
                <a:effectLst/>
                <a:latin typeface="#9Slide07 IcielBaliho Script" pitchFamily="2" charset="-93"/>
                <a:ea typeface="Times New Roman" panose="02020603050405020304" pitchFamily="18" charset="0"/>
              </a:rPr>
              <a:t>các đới khí hậu (5 đới), mỗi đới chia thành </a:t>
            </a:r>
            <a:r>
              <a:rPr lang="vi-VN" sz="2600" dirty="0">
                <a:solidFill>
                  <a:srgbClr val="C00000"/>
                </a:solidFill>
                <a:effectLst/>
                <a:latin typeface="#9Slide07 IcielBaliho Script" pitchFamily="2" charset="-93"/>
                <a:ea typeface="Times New Roman" panose="02020603050405020304" pitchFamily="18" charset="0"/>
              </a:rPr>
              <a:t>nhiều kiểu khí hậu </a:t>
            </a:r>
            <a:r>
              <a:rPr lang="vi-VN" sz="2600" dirty="0">
                <a:solidFill>
                  <a:srgbClr val="000000"/>
                </a:solidFill>
                <a:effectLst/>
                <a:latin typeface="#9Slide07 IcielBaliho Script" pitchFamily="2" charset="-93"/>
                <a:ea typeface="Times New Roman" panose="02020603050405020304" pitchFamily="18" charset="0"/>
              </a:rPr>
              <a:t>(11 kiểu khí hậu).</a:t>
            </a:r>
            <a:endParaRPr lang="en-GB" sz="2600" dirty="0">
              <a:effectLst/>
              <a:latin typeface="#9Slide07 IcielBaliho Script" pitchFamily="2" charset="-93"/>
              <a:ea typeface="Times New Roman" panose="02020603050405020304" pitchFamily="18" charset="0"/>
            </a:endParaRPr>
          </a:p>
          <a:p>
            <a:pPr algn="just">
              <a:lnSpc>
                <a:spcPct val="130000"/>
              </a:lnSpc>
            </a:pPr>
            <a:r>
              <a:rPr lang="vi-VN" sz="2600" dirty="0">
                <a:solidFill>
                  <a:srgbClr val="000000"/>
                </a:solidFill>
                <a:effectLst/>
                <a:latin typeface="#9Slide07 IcielBaliho Script" pitchFamily="2" charset="-93"/>
                <a:ea typeface="Times New Roman" panose="02020603050405020304" pitchFamily="18" charset="0"/>
              </a:rPr>
              <a:t>- Có </a:t>
            </a:r>
            <a:r>
              <a:rPr lang="vi-VN" sz="2600" dirty="0">
                <a:solidFill>
                  <a:srgbClr val="C00000"/>
                </a:solidFill>
                <a:effectLst/>
                <a:latin typeface="#9Slide07 IcielBaliho Script" pitchFamily="2" charset="-93"/>
                <a:ea typeface="Times New Roman" panose="02020603050405020304" pitchFamily="18" charset="0"/>
              </a:rPr>
              <a:t>2 nhóm </a:t>
            </a:r>
            <a:r>
              <a:rPr lang="vi-VN" sz="2600" dirty="0">
                <a:solidFill>
                  <a:srgbClr val="000000"/>
                </a:solidFill>
                <a:effectLst/>
                <a:latin typeface="#9Slide07 IcielBaliho Script" pitchFamily="2" charset="-93"/>
                <a:ea typeface="Times New Roman" panose="02020603050405020304" pitchFamily="18" charset="0"/>
              </a:rPr>
              <a:t>kiểu khí hậu chính: Khí hậu </a:t>
            </a:r>
            <a:r>
              <a:rPr lang="vi-VN" sz="2600" dirty="0">
                <a:solidFill>
                  <a:srgbClr val="C00000"/>
                </a:solidFill>
                <a:effectLst/>
                <a:latin typeface="#9Slide07 IcielBaliho Script" pitchFamily="2" charset="-93"/>
                <a:ea typeface="Times New Roman" panose="02020603050405020304" pitchFamily="18" charset="0"/>
              </a:rPr>
              <a:t>lục địa </a:t>
            </a:r>
            <a:r>
              <a:rPr lang="vi-VN" sz="2600" dirty="0">
                <a:solidFill>
                  <a:srgbClr val="000000"/>
                </a:solidFill>
                <a:effectLst/>
                <a:latin typeface="#9Slide07 IcielBaliho Script" pitchFamily="2" charset="-93"/>
                <a:ea typeface="Times New Roman" panose="02020603050405020304" pitchFamily="18" charset="0"/>
              </a:rPr>
              <a:t>và khí hậu </a:t>
            </a:r>
            <a:r>
              <a:rPr lang="vi-VN" sz="2600" dirty="0">
                <a:solidFill>
                  <a:srgbClr val="C00000"/>
                </a:solidFill>
                <a:effectLst/>
                <a:latin typeface="#9Slide07 IcielBaliho Script" pitchFamily="2" charset="-93"/>
                <a:ea typeface="Times New Roman" panose="02020603050405020304" pitchFamily="18" charset="0"/>
              </a:rPr>
              <a:t>gió mùa</a:t>
            </a:r>
            <a:endParaRPr lang="en-GB" sz="2600" dirty="0">
              <a:solidFill>
                <a:srgbClr val="C00000"/>
              </a:solidFill>
              <a:effectLst/>
              <a:latin typeface="#9Slide07 IcielBaliho Script" pitchFamily="2" charset="-93"/>
              <a:ea typeface="Times New Roman" panose="02020603050405020304" pitchFamily="18" charset="0"/>
            </a:endParaRPr>
          </a:p>
          <a:p>
            <a:pPr algn="just">
              <a:lnSpc>
                <a:spcPct val="130000"/>
              </a:lnSpc>
            </a:pPr>
            <a:r>
              <a:rPr lang="en-GB" sz="2600" dirty="0">
                <a:solidFill>
                  <a:srgbClr val="000000"/>
                </a:solidFill>
                <a:latin typeface="#9Slide07 IcielBaliho Script" pitchFamily="2" charset="-93"/>
                <a:ea typeface="Times New Roman" panose="02020603050405020304" pitchFamily="18" charset="0"/>
              </a:rPr>
              <a:t>=&gt;</a:t>
            </a:r>
            <a:r>
              <a:rPr lang="vi-VN" sz="2600" dirty="0">
                <a:solidFill>
                  <a:srgbClr val="000000"/>
                </a:solidFill>
                <a:effectLst/>
                <a:latin typeface="#9Slide07 IcielBaliho Script" pitchFamily="2" charset="-93"/>
                <a:ea typeface="Times New Roman" panose="02020603050405020304" pitchFamily="18" charset="0"/>
              </a:rPr>
              <a:t> </a:t>
            </a:r>
            <a:r>
              <a:rPr lang="vi-VN" sz="2600" dirty="0">
                <a:solidFill>
                  <a:srgbClr val="C00000"/>
                </a:solidFill>
                <a:effectLst/>
                <a:latin typeface="#9Slide07 IcielBaliho Script" pitchFamily="2" charset="-93"/>
                <a:ea typeface="Times New Roman" panose="02020603050405020304" pitchFamily="18" charset="0"/>
              </a:rPr>
              <a:t>Ý nghĩa</a:t>
            </a:r>
            <a:r>
              <a:rPr lang="vi-VN" sz="2600" dirty="0">
                <a:solidFill>
                  <a:srgbClr val="000000"/>
                </a:solidFill>
                <a:effectLst/>
                <a:latin typeface="#9Slide07 IcielBaliho Script" pitchFamily="2" charset="-93"/>
                <a:ea typeface="Times New Roman" panose="02020603050405020304" pitchFamily="18" charset="0"/>
              </a:rPr>
              <a:t>: đa dạng cơ cấu cây trồng, vật nuôi</a:t>
            </a:r>
            <a:endParaRPr lang="en-GB" sz="2600" dirty="0">
              <a:effectLst/>
              <a:latin typeface="#9Slide07 IcielBaliho Script" pitchFamily="2" charset="-93"/>
              <a:ea typeface="Times New Roman" panose="02020603050405020304" pitchFamily="18" charset="0"/>
            </a:endParaRPr>
          </a:p>
          <a:p>
            <a:pPr algn="just">
              <a:lnSpc>
                <a:spcPct val="130000"/>
              </a:lnSpc>
            </a:pPr>
            <a:r>
              <a:rPr lang="en-GB" sz="2600" dirty="0">
                <a:solidFill>
                  <a:srgbClr val="000000"/>
                </a:solidFill>
                <a:latin typeface="#9Slide07 IcielBaliho Script" pitchFamily="2" charset="-93"/>
                <a:ea typeface="Times New Roman" panose="02020603050405020304" pitchFamily="18" charset="0"/>
              </a:rPr>
              <a:t>=&gt;</a:t>
            </a:r>
            <a:r>
              <a:rPr lang="vi-VN" sz="2600" dirty="0">
                <a:solidFill>
                  <a:srgbClr val="000000"/>
                </a:solidFill>
                <a:effectLst/>
                <a:latin typeface="#9Slide07 IcielBaliho Script" pitchFamily="2" charset="-93"/>
                <a:ea typeface="Times New Roman" panose="02020603050405020304" pitchFamily="18" charset="0"/>
              </a:rPr>
              <a:t> Hướng khai thác </a:t>
            </a:r>
            <a:r>
              <a:rPr lang="vi-VN" sz="2600" dirty="0">
                <a:solidFill>
                  <a:srgbClr val="C00000"/>
                </a:solidFill>
                <a:effectLst/>
                <a:latin typeface="#9Slide07 IcielBaliho Script" pitchFamily="2" charset="-93"/>
                <a:ea typeface="Times New Roman" panose="02020603050405020304" pitchFamily="18" charset="0"/>
              </a:rPr>
              <a:t>bền vững</a:t>
            </a:r>
            <a:r>
              <a:rPr lang="vi-VN" sz="2600" dirty="0">
                <a:solidFill>
                  <a:srgbClr val="000000"/>
                </a:solidFill>
                <a:effectLst/>
                <a:latin typeface="#9Slide07 IcielBaliho Script" pitchFamily="2" charset="-93"/>
                <a:ea typeface="Times New Roman" panose="02020603050405020304" pitchFamily="18" charset="0"/>
              </a:rPr>
              <a:t>: chú trọng đến tính mùa vụ, ảnh hưởng của biến đổi khí hậu và thiên tai.</a:t>
            </a:r>
            <a:endParaRPr lang="en-GB" sz="2600" dirty="0">
              <a:effectLst/>
              <a:latin typeface="#9Slide07 IcielBaliho Script" pitchFamily="2" charset="-93"/>
              <a:ea typeface="Times New Roman" panose="02020603050405020304" pitchFamily="18" charset="0"/>
            </a:endParaRPr>
          </a:p>
        </p:txBody>
      </p:sp>
      <p:pic>
        <p:nvPicPr>
          <p:cNvPr id="19" name="Picture 18" descr="Map&#10;&#10;Description automatically generated">
            <a:extLst>
              <a:ext uri="{FF2B5EF4-FFF2-40B4-BE49-F238E27FC236}">
                <a16:creationId xmlns="" xmlns:a16="http://schemas.microsoft.com/office/drawing/2014/main" id="{6C9D677D-CF7D-4287-A019-168B56427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82"/>
            <a:ext cx="6117928" cy="6858000"/>
          </a:xfrm>
          <a:prstGeom prst="rect">
            <a:avLst/>
          </a:prstGeom>
        </p:spPr>
      </p:pic>
    </p:spTree>
    <p:extLst>
      <p:ext uri="{BB962C8B-B14F-4D97-AF65-F5344CB8AC3E}">
        <p14:creationId xmlns:p14="http://schemas.microsoft.com/office/powerpoint/2010/main" val="337601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 xmlns:a16="http://schemas.microsoft.com/office/drawing/2014/main" id="{C9086E4C-D639-1E43-E749-B3D380276A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51" r="3948" b="-1"/>
          <a:stretch/>
        </p:blipFill>
        <p:spPr bwMode="auto">
          <a:xfrm>
            <a:off x="6887045" y="10"/>
            <a:ext cx="4661488" cy="3104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 xmlns:a16="http://schemas.microsoft.com/office/drawing/2014/main" id="{1786B125-3BB7-EA7D-207C-6446EF5ED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77" r="-1" b="15063"/>
          <a:stretch/>
        </p:blipFill>
        <p:spPr bwMode="auto">
          <a:xfrm>
            <a:off x="5419264" y="3265080"/>
            <a:ext cx="6129269" cy="3592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Những nơi lạnh nhất thế giới, cuộc sống luôn chìm trong băng giá - Hình 3">
            <a:extLst>
              <a:ext uri="{FF2B5EF4-FFF2-40B4-BE49-F238E27FC236}">
                <a16:creationId xmlns="" xmlns:a16="http://schemas.microsoft.com/office/drawing/2014/main" id="{73D8D027-1805-409E-F9C4-F8E8473DCB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7" r="-2" b="-2"/>
          <a:stretch/>
        </p:blipFill>
        <p:spPr bwMode="auto">
          <a:xfrm>
            <a:off x="643467" y="-5"/>
            <a:ext cx="6082711" cy="3920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 xmlns:a16="http://schemas.microsoft.com/office/drawing/2014/main" id="{7DCE7448-6FD0-6160-6917-B468DCDF1F65}"/>
              </a:ext>
            </a:extLst>
          </p:cNvPr>
          <p:cNvSpPr/>
          <p:nvPr/>
        </p:nvSpPr>
        <p:spPr>
          <a:xfrm>
            <a:off x="124141" y="4019416"/>
            <a:ext cx="5295123" cy="2893100"/>
          </a:xfrm>
          <a:prstGeom prst="rect">
            <a:avLst/>
          </a:prstGeom>
          <a:solidFill>
            <a:schemeClr val="accent2">
              <a:lumMod val="40000"/>
              <a:lumOff val="60000"/>
            </a:schemeClr>
          </a:solidFill>
        </p:spPr>
        <p:txBody>
          <a:bodyPr wrap="square">
            <a:spAutoFit/>
          </a:bodyPr>
          <a:lstStyle/>
          <a:p>
            <a:r>
              <a:rPr lang="en-US" sz="2800" dirty="0">
                <a:solidFill>
                  <a:srgbClr val="C00000"/>
                </a:solidFill>
                <a:latin typeface="#9Slide05 FS Blonde Script" panose="03000503000000000000" pitchFamily="49" charset="77"/>
              </a:rPr>
              <a:t>Verkhoyansk, Nga</a:t>
            </a:r>
          </a:p>
          <a:p>
            <a:pPr algn="just"/>
            <a:r>
              <a:rPr lang="vi-VN" sz="2200" dirty="0">
                <a:latin typeface="Times New Roman" pitchFamily="18" charset="0"/>
                <a:cs typeface="Times New Roman" pitchFamily="18" charset="0"/>
              </a:rPr>
              <a:t>Nơi có khí hậu cực và cận cực</a:t>
            </a:r>
          </a:p>
          <a:p>
            <a:pPr algn="just"/>
            <a:r>
              <a:rPr lang="vi-VN" sz="2200" dirty="0">
                <a:latin typeface="Times New Roman" pitchFamily="18" charset="0"/>
                <a:cs typeface="Times New Roman" pitchFamily="18" charset="0"/>
              </a:rPr>
              <a:t>Nhiệt độ trung bình của Verkhoyansk trong tháng 1 là -45,8 độ C. Nhiệt độ trung bình từ tháng 10 đến tháng 4 luôn ở dưới mức đóng băng. Cư dân sống trong vùng luôn phải mặc những chiếc áo khoác lớn và đội mũ lông thú. </a:t>
            </a:r>
            <a:endParaRPr lang="x-none" sz="2200" dirty="0">
              <a:latin typeface="Times New Roman" pitchFamily="18" charset="0"/>
              <a:cs typeface="Times New Roman" pitchFamily="18" charset="0"/>
            </a:endParaRPr>
          </a:p>
        </p:txBody>
      </p:sp>
    </p:spTree>
    <p:extLst>
      <p:ext uri="{BB962C8B-B14F-4D97-AF65-F5344CB8AC3E}">
        <p14:creationId xmlns:p14="http://schemas.microsoft.com/office/powerpoint/2010/main" val="1353651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 xmlns:a16="http://schemas.microsoft.com/office/drawing/2014/main" id="{C02A3763-F403-2F0B-7D65-797BAC6D6E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6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 xmlns:a16="http://schemas.microsoft.com/office/drawing/2014/main" id="{15D3E867-CBCB-3F31-7C27-24BB07BD2B61}"/>
              </a:ext>
            </a:extLst>
          </p:cNvPr>
          <p:cNvSpPr/>
          <p:nvPr/>
        </p:nvSpPr>
        <p:spPr>
          <a:xfrm>
            <a:off x="211630" y="320393"/>
            <a:ext cx="4785756" cy="4417862"/>
          </a:xfrm>
          <a:prstGeom prst="rect">
            <a:avLst/>
          </a:prstGeom>
        </p:spPr>
        <p:txBody>
          <a:bodyPr vert="horz" lIns="91440" tIns="45720" rIns="91440" bIns="45720" rtlCol="0">
            <a:noAutofit/>
          </a:bodyPr>
          <a:lstStyle/>
          <a:p>
            <a:pPr algn="just">
              <a:lnSpc>
                <a:spcPct val="160000"/>
              </a:lnSpc>
              <a:spcAft>
                <a:spcPts val="600"/>
              </a:spcAft>
            </a:pP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a:t>
            </a:r>
            <a:r>
              <a:rPr lang="en-US" sz="2400" dirty="0">
                <a:latin typeface="Times New Roman" pitchFamily="18" charset="0"/>
                <a:cs typeface="Times New Roman" pitchFamily="18" charset="0"/>
              </a:rPr>
              <a:t>.</a:t>
            </a:r>
          </a:p>
          <a:p>
            <a:pPr algn="just">
              <a:lnSpc>
                <a:spcPct val="160000"/>
              </a:lnSpc>
              <a:spcAft>
                <a:spcPts val="600"/>
              </a:spcAft>
            </a:pP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đỏ</a:t>
            </a:r>
            <a:r>
              <a:rPr lang="en-US" sz="2400" dirty="0">
                <a:latin typeface="Times New Roman" pitchFamily="18" charset="0"/>
                <a:cs typeface="Times New Roman" pitchFamily="18" charset="0"/>
              </a:rPr>
              <a:t> Momiji </a:t>
            </a:r>
            <a:r>
              <a:rPr lang="en-US" sz="2400" dirty="0" err="1">
                <a:latin typeface="Times New Roman" pitchFamily="18" charset="0"/>
                <a:cs typeface="Times New Roman" pitchFamily="18" charset="0"/>
              </a:rPr>
              <a:t>bởi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nhuộm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quạt</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090030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Sa mạc Gobi được xem là trái tim của Mông Cổ">
            <a:extLst>
              <a:ext uri="{FF2B5EF4-FFF2-40B4-BE49-F238E27FC236}">
                <a16:creationId xmlns="" xmlns:a16="http://schemas.microsoft.com/office/drawing/2014/main" id="{DB50E20B-428C-D2D1-5CDA-0C167D2975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79" r="2786" b="-1"/>
          <a:stretch/>
        </p:blipFill>
        <p:spPr bwMode="auto">
          <a:xfrm>
            <a:off x="7414551" y="42864"/>
            <a:ext cx="4777449" cy="3273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Dịch vụ chuyển phát nhanh đi Mongolia (Mông Cổ) trọn gói, uy tín -  Indochina Lines Vận Tải Đa Phương Thức">
            <a:extLst>
              <a:ext uri="{FF2B5EF4-FFF2-40B4-BE49-F238E27FC236}">
                <a16:creationId xmlns="" xmlns:a16="http://schemas.microsoft.com/office/drawing/2014/main" id="{1E2F32F2-2BA0-BDDF-DF74-5CB23DF0E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 r="1435" b="-4"/>
          <a:stretch/>
        </p:blipFill>
        <p:spPr bwMode="auto">
          <a:xfrm>
            <a:off x="649215" y="63927"/>
            <a:ext cx="6251768" cy="4492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6" descr="Núi Altai">
            <a:extLst>
              <a:ext uri="{FF2B5EF4-FFF2-40B4-BE49-F238E27FC236}">
                <a16:creationId xmlns="" xmlns:a16="http://schemas.microsoft.com/office/drawing/2014/main" id="{842D0128-72B8-9EF2-ECB2-E31548B7B8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06" b="-4"/>
          <a:stretch/>
        </p:blipFill>
        <p:spPr bwMode="auto">
          <a:xfrm>
            <a:off x="7468994" y="3797047"/>
            <a:ext cx="4667829" cy="3060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a:extLst>
              <a:ext uri="{FF2B5EF4-FFF2-40B4-BE49-F238E27FC236}">
                <a16:creationId xmlns="" xmlns:a16="http://schemas.microsoft.com/office/drawing/2014/main" id="{8107153F-FCDB-EA90-ED83-50B7317572E7}"/>
              </a:ext>
            </a:extLst>
          </p:cNvPr>
          <p:cNvSpPr/>
          <p:nvPr/>
        </p:nvSpPr>
        <p:spPr>
          <a:xfrm>
            <a:off x="798575" y="4094697"/>
            <a:ext cx="5720211" cy="461665"/>
          </a:xfrm>
          <a:prstGeom prst="rect">
            <a:avLst/>
          </a:prstGeom>
        </p:spPr>
        <p:txBody>
          <a:bodyPr wrap="square">
            <a:spAutoFit/>
          </a:bodyPr>
          <a:lstStyle/>
          <a:p>
            <a:r>
              <a:rPr lang="en-US" sz="2400" b="1" dirty="0" err="1">
                <a:solidFill>
                  <a:schemeClr val="bg1"/>
                </a:solidFill>
                <a:latin typeface="Times New Roman" pitchFamily="18" charset="0"/>
                <a:cs typeface="Times New Roman" pitchFamily="18" charset="0"/>
              </a:rPr>
              <a:t>Thảo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nguyên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Kharkhorin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Cổ</a:t>
            </a:r>
            <a:endParaRPr lang="x-none" sz="2400" b="1" dirty="0">
              <a:solidFill>
                <a:schemeClr val="bg1"/>
              </a:solidFill>
              <a:latin typeface="Times New Roman" pitchFamily="18" charset="0"/>
              <a:cs typeface="Times New Roman" pitchFamily="18" charset="0"/>
            </a:endParaRPr>
          </a:p>
        </p:txBody>
      </p:sp>
      <p:sp>
        <p:nvSpPr>
          <p:cNvPr id="18" name="Rectangle 17">
            <a:extLst>
              <a:ext uri="{FF2B5EF4-FFF2-40B4-BE49-F238E27FC236}">
                <a16:creationId xmlns="" xmlns:a16="http://schemas.microsoft.com/office/drawing/2014/main" id="{C8E8D97B-E118-67CD-7198-5DD2E1C0E113}"/>
              </a:ext>
            </a:extLst>
          </p:cNvPr>
          <p:cNvSpPr/>
          <p:nvPr/>
        </p:nvSpPr>
        <p:spPr>
          <a:xfrm>
            <a:off x="7467470" y="6353471"/>
            <a:ext cx="2221506" cy="523220"/>
          </a:xfrm>
          <a:prstGeom prst="rect">
            <a:avLst/>
          </a:prstGeom>
        </p:spPr>
        <p:txBody>
          <a:bodyPr wrap="none">
            <a:spAutoFit/>
          </a:bodyPr>
          <a:lstStyle/>
          <a:p>
            <a:r>
              <a:rPr lang="en-US" sz="2800" b="1" dirty="0" err="1">
                <a:solidFill>
                  <a:schemeClr val="bg1"/>
                </a:solidFill>
                <a:latin typeface="Times New Roman" pitchFamily="18" charset="0"/>
                <a:cs typeface="Times New Roman" pitchFamily="18" charset="0"/>
              </a:rPr>
              <a:t>Dãy</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núi</a:t>
            </a:r>
            <a:r>
              <a:rPr lang="en-US" sz="2800" b="1" dirty="0">
                <a:solidFill>
                  <a:schemeClr val="bg1"/>
                </a:solidFill>
                <a:latin typeface="Times New Roman" pitchFamily="18" charset="0"/>
                <a:cs typeface="Times New Roman" pitchFamily="18" charset="0"/>
              </a:rPr>
              <a:t> Altai</a:t>
            </a:r>
            <a:endParaRPr lang="x-none" sz="2800" b="1" dirty="0">
              <a:solidFill>
                <a:schemeClr val="bg1"/>
              </a:solidFill>
              <a:latin typeface="Times New Roman" pitchFamily="18" charset="0"/>
              <a:cs typeface="Times New Roman" pitchFamily="18" charset="0"/>
            </a:endParaRPr>
          </a:p>
        </p:txBody>
      </p:sp>
      <p:sp>
        <p:nvSpPr>
          <p:cNvPr id="20" name="Rectangle 19">
            <a:extLst>
              <a:ext uri="{FF2B5EF4-FFF2-40B4-BE49-F238E27FC236}">
                <a16:creationId xmlns="" xmlns:a16="http://schemas.microsoft.com/office/drawing/2014/main" id="{26096C2D-0C62-2B72-43AC-26FFFE6A46C4}"/>
              </a:ext>
            </a:extLst>
          </p:cNvPr>
          <p:cNvSpPr/>
          <p:nvPr/>
        </p:nvSpPr>
        <p:spPr>
          <a:xfrm>
            <a:off x="7464424" y="2806774"/>
            <a:ext cx="4414991" cy="461665"/>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Sa </a:t>
            </a:r>
            <a:r>
              <a:rPr lang="en-US" sz="2400" b="1" dirty="0" err="1">
                <a:solidFill>
                  <a:schemeClr val="bg1"/>
                </a:solidFill>
                <a:latin typeface="Times New Roman" pitchFamily="18" charset="0"/>
                <a:cs typeface="Times New Roman" pitchFamily="18" charset="0"/>
              </a:rPr>
              <a:t>mạc</a:t>
            </a:r>
            <a:r>
              <a:rPr lang="en-US" sz="2400" b="1" dirty="0">
                <a:solidFill>
                  <a:schemeClr val="bg1"/>
                </a:solidFill>
                <a:latin typeface="Times New Roman" pitchFamily="18" charset="0"/>
                <a:cs typeface="Times New Roman" pitchFamily="18" charset="0"/>
              </a:rPr>
              <a:t> Gobi - </a:t>
            </a:r>
            <a:r>
              <a:rPr lang="en-US" sz="2400" b="1" dirty="0" err="1">
                <a:solidFill>
                  <a:schemeClr val="bg1"/>
                </a:solidFill>
                <a:latin typeface="Times New Roman" pitchFamily="18" charset="0"/>
                <a:cs typeface="Times New Roman" pitchFamily="18" charset="0"/>
              </a:rPr>
              <a:t>trái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tim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Cổ</a:t>
            </a:r>
            <a:endParaRPr lang="x-none" sz="2400" b="1" dirty="0">
              <a:solidFill>
                <a:schemeClr val="bg1"/>
              </a:solidFill>
              <a:latin typeface="Times New Roman" pitchFamily="18" charset="0"/>
              <a:cs typeface="Times New Roman" pitchFamily="18" charset="0"/>
            </a:endParaRPr>
          </a:p>
        </p:txBody>
      </p:sp>
      <p:sp>
        <p:nvSpPr>
          <p:cNvPr id="2" name="TextBox 1">
            <a:extLst>
              <a:ext uri="{FF2B5EF4-FFF2-40B4-BE49-F238E27FC236}">
                <a16:creationId xmlns="" xmlns:a16="http://schemas.microsoft.com/office/drawing/2014/main" id="{CB6BE03D-855A-5A8E-7939-4C87FBABD376}"/>
              </a:ext>
            </a:extLst>
          </p:cNvPr>
          <p:cNvSpPr txBox="1"/>
          <p:nvPr/>
        </p:nvSpPr>
        <p:spPr>
          <a:xfrm>
            <a:off x="294960" y="4986906"/>
            <a:ext cx="6900984" cy="1569660"/>
          </a:xfrm>
          <a:prstGeom prst="rect">
            <a:avLst/>
          </a:prstGeom>
          <a:noFill/>
        </p:spPr>
        <p:txBody>
          <a:bodyPr wrap="square" rtlCol="0">
            <a:spAutoFit/>
          </a:bodyPr>
          <a:lstStyle/>
          <a:p>
            <a:pPr algn="just"/>
            <a:r>
              <a:rPr lang="x-none" sz="2400" dirty="0">
                <a:latin typeface="Times New Roman" pitchFamily="18" charset="0"/>
                <a:cs typeface="Times New Roman" pitchFamily="18" charset="0"/>
              </a:rPr>
              <a:t>Mông Cổ nằm trong kiểu khí hậu lục địa, khí hậu khá khắc nghiệt với mùa đông lạnh giá, lượng mưa trong năm tương đối ít hình thành nên những thảo nguyên rộng mênh mông và hoang mạc Gobi </a:t>
            </a:r>
            <a:r>
              <a:rPr lang="x-none" sz="2400">
                <a:latin typeface="Times New Roman" pitchFamily="18" charset="0"/>
                <a:cs typeface="Times New Roman" pitchFamily="18" charset="0"/>
              </a:rPr>
              <a:t>khô cằn.</a:t>
            </a:r>
            <a:endParaRPr lang="x-none" sz="2400" dirty="0">
              <a:latin typeface="Times New Roman" pitchFamily="18" charset="0"/>
              <a:cs typeface="Times New Roman" pitchFamily="18" charset="0"/>
            </a:endParaRPr>
          </a:p>
        </p:txBody>
      </p:sp>
    </p:spTree>
    <p:extLst>
      <p:ext uri="{BB962C8B-B14F-4D97-AF65-F5344CB8AC3E}">
        <p14:creationId xmlns:p14="http://schemas.microsoft.com/office/powerpoint/2010/main" val="298852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a:extLst>
              <a:ext uri="{FF2B5EF4-FFF2-40B4-BE49-F238E27FC236}">
                <a16:creationId xmlns="" xmlns:a16="http://schemas.microsoft.com/office/drawing/2014/main" id="{67B13236-2244-47B5-BA50-AE655B7C4D1D}"/>
              </a:ext>
            </a:extLst>
          </p:cNvPr>
          <p:cNvSpPr/>
          <p:nvPr/>
        </p:nvSpPr>
        <p:spPr>
          <a:xfrm>
            <a:off x="6096000" y="45068"/>
            <a:ext cx="5773993" cy="704850"/>
          </a:xfrm>
          <a:prstGeom prst="round2DiagRect">
            <a:avLst>
              <a:gd name="adj1" fmla="val 38897"/>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9Slide03 AllRoundGothic" panose="020B0703020202020104" pitchFamily="34" charset="-93"/>
              </a:rPr>
              <a:t>2. </a:t>
            </a:r>
            <a:r>
              <a:rPr lang="en-GB" sz="3200" dirty="0" err="1">
                <a:latin typeface="#9Slide03 AllRoundGothic" panose="020B0703020202020104" pitchFamily="34" charset="-93"/>
              </a:rPr>
              <a:t>ĐẶC</a:t>
            </a:r>
            <a:r>
              <a:rPr lang="en-GB" sz="3200" dirty="0">
                <a:latin typeface="#9Slide03 AllRoundGothic" panose="020B0703020202020104" pitchFamily="34" charset="-93"/>
              </a:rPr>
              <a:t> </a:t>
            </a:r>
            <a:r>
              <a:rPr lang="en-GB" sz="3200" dirty="0" err="1">
                <a:latin typeface="#9Slide03 AllRoundGothic" panose="020B0703020202020104" pitchFamily="34" charset="-93"/>
              </a:rPr>
              <a:t>ĐIỂM</a:t>
            </a:r>
            <a:r>
              <a:rPr lang="en-GB" sz="3200" dirty="0">
                <a:latin typeface="#9Slide03 AllRoundGothic" panose="020B0703020202020104" pitchFamily="34" charset="-93"/>
              </a:rPr>
              <a:t> </a:t>
            </a:r>
            <a:r>
              <a:rPr lang="en-GB" sz="3200" dirty="0" err="1">
                <a:latin typeface="#9Slide03 AllRoundGothic" panose="020B0703020202020104" pitchFamily="34" charset="-93"/>
              </a:rPr>
              <a:t>THIÊN</a:t>
            </a:r>
            <a:r>
              <a:rPr lang="en-GB" sz="3200" dirty="0">
                <a:latin typeface="#9Slide03 AllRoundGothic" panose="020B0703020202020104" pitchFamily="34" charset="-93"/>
              </a:rPr>
              <a:t> </a:t>
            </a:r>
            <a:r>
              <a:rPr lang="en-GB" sz="3200" dirty="0" err="1">
                <a:latin typeface="#9Slide03 AllRoundGothic" panose="020B0703020202020104" pitchFamily="34" charset="-93"/>
              </a:rPr>
              <a:t>NHIÊN</a:t>
            </a:r>
            <a:endParaRPr lang="en-GB" sz="3200" dirty="0">
              <a:latin typeface="#9Slide03 AllRoundGothic" panose="020B0703020202020104" pitchFamily="34" charset="-93"/>
            </a:endParaRPr>
          </a:p>
        </p:txBody>
      </p:sp>
      <p:pic>
        <p:nvPicPr>
          <p:cNvPr id="10" name="Picture 9" descr="Map&#10;&#10;Description automatically generated">
            <a:extLst>
              <a:ext uri="{FF2B5EF4-FFF2-40B4-BE49-F238E27FC236}">
                <a16:creationId xmlns="" xmlns:a16="http://schemas.microsoft.com/office/drawing/2014/main" id="{AB2C19C7-1F7C-4F83-929E-62598759D7AF}"/>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0" y="0"/>
            <a:ext cx="5972175" cy="6814783"/>
          </a:xfrm>
          <a:prstGeom prst="rect">
            <a:avLst/>
          </a:prstGeom>
        </p:spPr>
      </p:pic>
      <p:pic>
        <p:nvPicPr>
          <p:cNvPr id="13" name="Picture 10" descr="Free Icon | River">
            <a:extLst>
              <a:ext uri="{FF2B5EF4-FFF2-40B4-BE49-F238E27FC236}">
                <a16:creationId xmlns="" xmlns:a16="http://schemas.microsoft.com/office/drawing/2014/main" id="{2B0605E2-6C37-48B5-AD9C-CF5855B56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368" y="907257"/>
            <a:ext cx="1214438" cy="12144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31A218E5-B1A5-421A-9966-07B5C97818AE}"/>
              </a:ext>
            </a:extLst>
          </p:cNvPr>
          <p:cNvSpPr txBox="1"/>
          <p:nvPr/>
        </p:nvSpPr>
        <p:spPr>
          <a:xfrm>
            <a:off x="8466727" y="1162471"/>
            <a:ext cx="2061237" cy="594715"/>
          </a:xfrm>
          <a:prstGeom prst="rect">
            <a:avLst/>
          </a:prstGeom>
          <a:solidFill>
            <a:schemeClr val="accent4">
              <a:lumMod val="20000"/>
              <a:lumOff val="80000"/>
            </a:schemeClr>
          </a:solidFill>
        </p:spPr>
        <p:txBody>
          <a:bodyPr wrap="square">
            <a:spAutoFit/>
          </a:bodyPr>
          <a:lstStyle/>
          <a:p>
            <a:pPr algn="just">
              <a:lnSpc>
                <a:spcPct val="130000"/>
              </a:lnSpc>
            </a:pPr>
            <a:r>
              <a:rPr lang="vi-VN" sz="2800" dirty="0">
                <a:solidFill>
                  <a:srgbClr val="000000"/>
                </a:solidFill>
                <a:effectLst/>
                <a:latin typeface="#9Slide07 IcielBaliho Script" pitchFamily="2" charset="-93"/>
                <a:ea typeface="Times New Roman" panose="02020603050405020304" pitchFamily="18" charset="0"/>
              </a:rPr>
              <a:t>2.</a:t>
            </a:r>
            <a:r>
              <a:rPr lang="en-GB" sz="2800" dirty="0">
                <a:solidFill>
                  <a:srgbClr val="000000"/>
                </a:solidFill>
                <a:effectLst/>
                <a:latin typeface="#9Slide07 IcielBaliho Script" pitchFamily="2" charset="-93"/>
                <a:ea typeface="Times New Roman" panose="02020603050405020304" pitchFamily="18" charset="0"/>
              </a:rPr>
              <a:t>3</a:t>
            </a:r>
            <a:r>
              <a:rPr lang="vi-VN" sz="2800" dirty="0">
                <a:solidFill>
                  <a:srgbClr val="000000"/>
                </a:solidFill>
                <a:effectLst/>
                <a:latin typeface="#9Slide07 IcielBaliho Script" pitchFamily="2" charset="-93"/>
                <a:ea typeface="Times New Roman" panose="02020603050405020304" pitchFamily="18" charset="0"/>
              </a:rPr>
              <a:t>. </a:t>
            </a:r>
            <a:r>
              <a:rPr lang="en-GB" sz="2800" dirty="0" err="1">
                <a:solidFill>
                  <a:srgbClr val="000000"/>
                </a:solidFill>
                <a:latin typeface="#9Slide07 IcielBaliho Script" pitchFamily="2" charset="-93"/>
                <a:ea typeface="Times New Roman" panose="02020603050405020304" pitchFamily="18" charset="0"/>
              </a:rPr>
              <a:t>Sông</a:t>
            </a:r>
            <a:r>
              <a:rPr lang="en-GB" sz="2800" dirty="0">
                <a:solidFill>
                  <a:srgbClr val="000000"/>
                </a:solidFill>
                <a:latin typeface="#9Slide07 IcielBaliho Script" pitchFamily="2" charset="-93"/>
                <a:ea typeface="Times New Roman" panose="02020603050405020304" pitchFamily="18" charset="0"/>
              </a:rPr>
              <a:t>, </a:t>
            </a:r>
            <a:r>
              <a:rPr lang="en-GB" sz="2800" dirty="0" err="1">
                <a:solidFill>
                  <a:srgbClr val="000000"/>
                </a:solidFill>
                <a:latin typeface="#9Slide07 IcielBaliho Script" pitchFamily="2" charset="-93"/>
                <a:ea typeface="Times New Roman" panose="02020603050405020304" pitchFamily="18" charset="0"/>
              </a:rPr>
              <a:t>hồ</a:t>
            </a:r>
            <a:endParaRPr lang="en-GB" sz="2400" dirty="0">
              <a:effectLst/>
              <a:latin typeface="#9Slide07 IcielBaliho Script" pitchFamily="2" charset="-93"/>
              <a:ea typeface="Times New Roman" panose="02020603050405020304" pitchFamily="18" charset="0"/>
            </a:endParaRPr>
          </a:p>
        </p:txBody>
      </p:sp>
      <p:graphicFrame>
        <p:nvGraphicFramePr>
          <p:cNvPr id="2" name="Diagram 1">
            <a:extLst>
              <a:ext uri="{FF2B5EF4-FFF2-40B4-BE49-F238E27FC236}">
                <a16:creationId xmlns="" xmlns:a16="http://schemas.microsoft.com/office/drawing/2014/main" id="{14953125-4321-4E01-964A-903599088EE7}"/>
              </a:ext>
            </a:extLst>
          </p:cNvPr>
          <p:cNvGraphicFramePr/>
          <p:nvPr>
            <p:extLst>
              <p:ext uri="{D42A27DB-BD31-4B8C-83A1-F6EECF244321}">
                <p14:modId xmlns:p14="http://schemas.microsoft.com/office/powerpoint/2010/main" val="1493226597"/>
              </p:ext>
            </p:extLst>
          </p:nvPr>
        </p:nvGraphicFramePr>
        <p:xfrm>
          <a:off x="5829890" y="1914525"/>
          <a:ext cx="6123985" cy="48222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875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49ACA1-E298-40DF-98D5-E3A395ECA38D}"/>
              </a:ext>
            </a:extLst>
          </p:cNvPr>
          <p:cNvSpPr>
            <a:spLocks noGrp="1"/>
          </p:cNvSpPr>
          <p:nvPr>
            <p:ph type="title"/>
          </p:nvPr>
        </p:nvSpPr>
        <p:spPr>
          <a:xfrm rot="20696744">
            <a:off x="265193" y="557275"/>
            <a:ext cx="4432087" cy="1066800"/>
          </a:xfrm>
        </p:spPr>
        <p:txBody>
          <a:bodyPr>
            <a:normAutofit/>
          </a:bodyPr>
          <a:lstStyle/>
          <a:p>
            <a:r>
              <a:rPr lang="en-GB" sz="4000" dirty="0" err="1">
                <a:solidFill>
                  <a:srgbClr val="7030A0"/>
                </a:solidFill>
                <a:latin typeface="#9Slide06 Hellvina Hand Script" pitchFamily="2" charset="-93"/>
              </a:rPr>
              <a:t>GÓC</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ĐỊA</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LÍ</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VUI</a:t>
            </a:r>
            <a:endParaRPr lang="en-GB" sz="4000" dirty="0">
              <a:solidFill>
                <a:srgbClr val="7030A0"/>
              </a:solidFill>
              <a:latin typeface="#9Slide06 Hellvina Hand Script" pitchFamily="2" charset="-93"/>
            </a:endParaRPr>
          </a:p>
        </p:txBody>
      </p:sp>
      <p:pic>
        <p:nvPicPr>
          <p:cNvPr id="23554" name="Picture 2" descr="Hình ảnh Thuộc Tính Biểu Tượng Sắc Xảo Trái Đất Địa Lý Trái Đất Thế Giới  PNG , Châu Á, Atlas, Nền PNG và Vector với nền trong suốt để tải xuống">
            <a:extLst>
              <a:ext uri="{FF2B5EF4-FFF2-40B4-BE49-F238E27FC236}">
                <a16:creationId xmlns="" xmlns:a16="http://schemas.microsoft.com/office/drawing/2014/main" id="{C3C79374-1D83-43E9-8C8B-54E4C63B92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70" t="15625" r="13906" b="16094"/>
          <a:stretch/>
        </p:blipFill>
        <p:spPr bwMode="auto">
          <a:xfrm>
            <a:off x="202706" y="-15517"/>
            <a:ext cx="1277751" cy="123534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72D3CB7B-1597-45EA-85A8-4932A6757556}"/>
              </a:ext>
            </a:extLst>
          </p:cNvPr>
          <p:cNvSpPr txBox="1"/>
          <p:nvPr/>
        </p:nvSpPr>
        <p:spPr>
          <a:xfrm>
            <a:off x="5562600" y="213360"/>
            <a:ext cx="5431971" cy="769441"/>
          </a:xfrm>
          <a:prstGeom prst="rect">
            <a:avLst/>
          </a:prstGeom>
          <a:noFill/>
        </p:spPr>
        <p:txBody>
          <a:bodyPr wrap="square" rtlCol="0">
            <a:spAutoFit/>
          </a:bodyPr>
          <a:lstStyle/>
          <a:p>
            <a:r>
              <a:rPr lang="en-GB" sz="4400" dirty="0" err="1">
                <a:solidFill>
                  <a:srgbClr val="002060"/>
                </a:solidFill>
                <a:latin typeface="#9Slide05 SVNBulgary" pitchFamily="2" charset="0"/>
              </a:rPr>
              <a:t>Hồ</a:t>
            </a:r>
            <a:r>
              <a:rPr lang="en-GB" sz="4400" dirty="0">
                <a:solidFill>
                  <a:srgbClr val="002060"/>
                </a:solidFill>
                <a:latin typeface="#9Slide05 SVNBulgary" pitchFamily="2" charset="0"/>
              </a:rPr>
              <a:t> Bai-can – 31.722km</a:t>
            </a:r>
            <a:r>
              <a:rPr lang="en-GB" sz="4400" baseline="30000" dirty="0">
                <a:solidFill>
                  <a:srgbClr val="002060"/>
                </a:solidFill>
                <a:latin typeface="#9Slide05 SVNBulgary" pitchFamily="2" charset="0"/>
              </a:rPr>
              <a:t>2</a:t>
            </a:r>
            <a:endParaRPr lang="en-GB" sz="4400" dirty="0">
              <a:solidFill>
                <a:srgbClr val="002060"/>
              </a:solidFill>
              <a:latin typeface="#9Slide05 SVNBulgary" pitchFamily="2" charset="0"/>
            </a:endParaRPr>
          </a:p>
        </p:txBody>
      </p:sp>
      <p:pic>
        <p:nvPicPr>
          <p:cNvPr id="2050" name="Picture 2">
            <a:extLst>
              <a:ext uri="{FF2B5EF4-FFF2-40B4-BE49-F238E27FC236}">
                <a16:creationId xmlns="" xmlns:a16="http://schemas.microsoft.com/office/drawing/2014/main" id="{09F824FC-CEAE-4741-8E6E-92D4DB496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342" y="1076485"/>
            <a:ext cx="7785291" cy="506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a:extLst>
              <a:ext uri="{FF2B5EF4-FFF2-40B4-BE49-F238E27FC236}">
                <a16:creationId xmlns="" xmlns:a16="http://schemas.microsoft.com/office/drawing/2014/main" id="{9BED453D-29DA-487F-B9EC-138F825A5741}"/>
              </a:ext>
            </a:extLst>
          </p:cNvPr>
          <p:cNvSpPr txBox="1"/>
          <p:nvPr/>
        </p:nvSpPr>
        <p:spPr>
          <a:xfrm>
            <a:off x="202704" y="2010001"/>
            <a:ext cx="3781466" cy="4208844"/>
          </a:xfrm>
          <a:prstGeom prst="rect">
            <a:avLst/>
          </a:prstGeom>
          <a:solidFill>
            <a:schemeClr val="accent4">
              <a:lumMod val="20000"/>
              <a:lumOff val="80000"/>
            </a:schemeClr>
          </a:solidFill>
        </p:spPr>
        <p:txBody>
          <a:bodyPr wrap="square" rtlCol="0">
            <a:spAutoFit/>
          </a:bodyPr>
          <a:lstStyle/>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Lịch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sử</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hình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thành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lâu</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đời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nhất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3200" dirty="0" err="1">
                <a:solidFill>
                  <a:srgbClr val="0070C0"/>
                </a:solidFill>
                <a:latin typeface="#9Slide05 SVNBulgary" pitchFamily="2" charset="0"/>
              </a:rPr>
              <a:t>Sâu</a:t>
            </a:r>
            <a:r>
              <a:rPr lang="en-GB" sz="3200" dirty="0">
                <a:solidFill>
                  <a:srgbClr val="0070C0"/>
                </a:solidFill>
                <a:latin typeface="#9Slide05 SVNBulgary" pitchFamily="2" charset="0"/>
              </a:rPr>
              <a:t> </a:t>
            </a:r>
            <a:r>
              <a:rPr lang="en-GB" sz="3200" dirty="0" err="1">
                <a:solidFill>
                  <a:srgbClr val="0070C0"/>
                </a:solidFill>
                <a:latin typeface="#9Slide05 SVNBulgary" pitchFamily="2" charset="0"/>
              </a:rPr>
              <a:t>nhất</a:t>
            </a:r>
            <a:r>
              <a:rPr lang="en-GB" sz="3200" dirty="0">
                <a:solidFill>
                  <a:srgbClr val="0070C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r>
              <a:rPr lang="en-GB" sz="2600" dirty="0">
                <a:solidFill>
                  <a:srgbClr val="002060"/>
                </a:solidFill>
                <a:latin typeface="#9Slide05 SVNBulgary" pitchFamily="2" charset="0"/>
              </a:rPr>
              <a:t> (1642m)</a:t>
            </a:r>
          </a:p>
          <a:p>
            <a:pPr algn="just">
              <a:lnSpc>
                <a:spcPct val="120000"/>
              </a:lnSpc>
            </a:pPr>
            <a:r>
              <a:rPr lang="en-GB" sz="2600" dirty="0">
                <a:solidFill>
                  <a:srgbClr val="002060"/>
                </a:solidFill>
                <a:latin typeface="#9Slide05 SVNBulgary" pitchFamily="2" charset="0"/>
              </a:rPr>
              <a:t>- </a:t>
            </a:r>
            <a:r>
              <a:rPr lang="en-GB" sz="3600" dirty="0">
                <a:solidFill>
                  <a:srgbClr val="0070C0"/>
                </a:solidFill>
                <a:latin typeface="#9Slide05 SVNBulgary" pitchFamily="2" charset="0"/>
              </a:rPr>
              <a:t>20% </a:t>
            </a:r>
            <a:r>
              <a:rPr lang="en-GB" sz="2600" dirty="0" err="1">
                <a:solidFill>
                  <a:srgbClr val="002060"/>
                </a:solidFill>
                <a:latin typeface="#9Slide05 SVNBulgary" pitchFamily="2" charset="0"/>
              </a:rPr>
              <a:t>nước</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ngọt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không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đóng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băng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của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r>
              <a:rPr lang="en-GB" sz="2600" dirty="0">
                <a:solidFill>
                  <a:srgbClr val="002060"/>
                </a:solidFill>
                <a:latin typeface="#9Slide05 SVNBulgary" pitchFamily="2" charset="0"/>
              </a:rPr>
              <a:t> =&gt; </a:t>
            </a:r>
            <a:r>
              <a:rPr lang="en-GB" sz="2600" dirty="0" err="1">
                <a:solidFill>
                  <a:srgbClr val="002060"/>
                </a:solidFill>
                <a:latin typeface="#9Slide05 SVNBulgary" pitchFamily="2" charset="0"/>
              </a:rPr>
              <a:t>đủ</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cho</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dân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số</a:t>
            </a:r>
            <a:r>
              <a:rPr lang="en-GB" sz="2600" dirty="0">
                <a:solidFill>
                  <a:srgbClr val="002060"/>
                </a:solidFill>
                <a:latin typeface="#9Slide05 SVNBulgary" pitchFamily="2" charset="0"/>
              </a:rPr>
              <a:t> TG </a:t>
            </a:r>
            <a:r>
              <a:rPr lang="en-GB" sz="2600" dirty="0" err="1">
                <a:solidFill>
                  <a:srgbClr val="002060"/>
                </a:solidFill>
                <a:latin typeface="#9Slide05 SVNBulgary" pitchFamily="2" charset="0"/>
              </a:rPr>
              <a:t>sử</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dụng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trong</a:t>
            </a:r>
            <a:r>
              <a:rPr lang="en-GB" sz="2600" dirty="0">
                <a:solidFill>
                  <a:srgbClr val="002060"/>
                </a:solidFill>
                <a:latin typeface="#9Slide05 SVNBulgary" pitchFamily="2" charset="0"/>
              </a:rPr>
              <a:t> 5 </a:t>
            </a:r>
            <a:r>
              <a:rPr lang="en-GB" sz="2600" dirty="0" err="1">
                <a:solidFill>
                  <a:srgbClr val="002060"/>
                </a:solidFill>
                <a:latin typeface="#9Slide05 SVNBulgary" pitchFamily="2" charset="0"/>
              </a:rPr>
              <a:t>năm</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dạng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sinh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học</a:t>
            </a:r>
            <a:r>
              <a:rPr lang="en-GB" sz="2600" dirty="0">
                <a:solidFill>
                  <a:srgbClr val="002060"/>
                </a:solidFill>
                <a:latin typeface="#9Slide05 SVNBulgary" pitchFamily="2" charset="0"/>
              </a:rPr>
              <a:t> – 2500 </a:t>
            </a:r>
            <a:r>
              <a:rPr lang="en-GB" sz="2600" dirty="0" err="1">
                <a:solidFill>
                  <a:srgbClr val="002060"/>
                </a:solidFill>
                <a:latin typeface="#9Slide05 SVNBulgary" pitchFamily="2" charset="0"/>
              </a:rPr>
              <a:t>loài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sinh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vật</a:t>
            </a:r>
            <a:endParaRPr lang="en-GB" sz="2600" dirty="0">
              <a:solidFill>
                <a:srgbClr val="002060"/>
              </a:solidFill>
              <a:latin typeface="#9Slide05 SVNBulgary" pitchFamily="2" charset="0"/>
            </a:endParaRPr>
          </a:p>
        </p:txBody>
      </p:sp>
      <p:sp>
        <p:nvSpPr>
          <p:cNvPr id="17" name="TextBox 16">
            <a:extLst>
              <a:ext uri="{FF2B5EF4-FFF2-40B4-BE49-F238E27FC236}">
                <a16:creationId xmlns="" xmlns:a16="http://schemas.microsoft.com/office/drawing/2014/main" id="{AAA55290-94FA-4AE2-B8DF-3128A6451EA0}"/>
              </a:ext>
            </a:extLst>
          </p:cNvPr>
          <p:cNvSpPr txBox="1"/>
          <p:nvPr/>
        </p:nvSpPr>
        <p:spPr>
          <a:xfrm>
            <a:off x="5708599" y="6160564"/>
            <a:ext cx="5688745" cy="707886"/>
          </a:xfrm>
          <a:prstGeom prst="rect">
            <a:avLst/>
          </a:prstGeom>
          <a:noFill/>
        </p:spPr>
        <p:txBody>
          <a:bodyPr wrap="square">
            <a:spAutoFit/>
          </a:bodyPr>
          <a:lstStyle/>
          <a:p>
            <a:pPr algn="just"/>
            <a:r>
              <a:rPr lang="en-GB" sz="4000" dirty="0" err="1">
                <a:solidFill>
                  <a:schemeClr val="accent2">
                    <a:lumMod val="50000"/>
                  </a:schemeClr>
                </a:solidFill>
                <a:latin typeface="#9Slide05 SVNBulgary" pitchFamily="2" charset="0"/>
              </a:rPr>
              <a:t>Hòn</a:t>
            </a:r>
            <a:r>
              <a:rPr lang="en-GB" sz="4000" dirty="0">
                <a:solidFill>
                  <a:schemeClr val="accent2">
                    <a:lumMod val="50000"/>
                  </a:schemeClr>
                </a:solidFill>
                <a:latin typeface="#9Slide05 SVNBulgary" pitchFamily="2" charset="0"/>
              </a:rPr>
              <a:t> </a:t>
            </a:r>
            <a:r>
              <a:rPr lang="en-GB" sz="4000" dirty="0" err="1">
                <a:solidFill>
                  <a:schemeClr val="accent2">
                    <a:lumMod val="50000"/>
                  </a:schemeClr>
                </a:solidFill>
                <a:latin typeface="#9Slide05 SVNBulgary" pitchFamily="2" charset="0"/>
              </a:rPr>
              <a:t>ngọc</a:t>
            </a:r>
            <a:r>
              <a:rPr lang="en-GB" sz="4000" dirty="0">
                <a:solidFill>
                  <a:schemeClr val="accent2">
                    <a:lumMod val="50000"/>
                  </a:schemeClr>
                </a:solidFill>
                <a:latin typeface="#9Slide05 SVNBulgary" pitchFamily="2" charset="0"/>
              </a:rPr>
              <a:t> </a:t>
            </a:r>
            <a:r>
              <a:rPr lang="en-GB" sz="4000" dirty="0" err="1">
                <a:solidFill>
                  <a:schemeClr val="accent2">
                    <a:lumMod val="50000"/>
                  </a:schemeClr>
                </a:solidFill>
                <a:latin typeface="#9Slide05 SVNBulgary" pitchFamily="2" charset="0"/>
              </a:rPr>
              <a:t>của</a:t>
            </a:r>
            <a:r>
              <a:rPr lang="en-GB" sz="4000" dirty="0">
                <a:solidFill>
                  <a:schemeClr val="accent2">
                    <a:lumMod val="50000"/>
                  </a:schemeClr>
                </a:solidFill>
                <a:latin typeface="#9Slide05 SVNBulgary" pitchFamily="2" charset="0"/>
              </a:rPr>
              <a:t> </a:t>
            </a:r>
            <a:r>
              <a:rPr lang="en-GB" sz="4000" dirty="0" err="1">
                <a:solidFill>
                  <a:schemeClr val="accent2">
                    <a:lumMod val="50000"/>
                  </a:schemeClr>
                </a:solidFill>
                <a:latin typeface="#9Slide05 SVNBulgary" pitchFamily="2" charset="0"/>
              </a:rPr>
              <a:t>nước</a:t>
            </a:r>
            <a:r>
              <a:rPr lang="en-GB" sz="4000" dirty="0">
                <a:solidFill>
                  <a:schemeClr val="accent2">
                    <a:lumMod val="50000"/>
                  </a:schemeClr>
                </a:solidFill>
                <a:latin typeface="#9Slide05 SVNBulgary" pitchFamily="2" charset="0"/>
              </a:rPr>
              <a:t> Nga</a:t>
            </a:r>
          </a:p>
        </p:txBody>
      </p:sp>
      <p:pic>
        <p:nvPicPr>
          <p:cNvPr id="2052" name="Picture 4" descr="Lake Baikal World Map">
            <a:extLst>
              <a:ext uri="{FF2B5EF4-FFF2-40B4-BE49-F238E27FC236}">
                <a16:creationId xmlns="" xmlns:a16="http://schemas.microsoft.com/office/drawing/2014/main" id="{3FC54FB3-2C66-412D-8DF7-7BD5D7EEA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437" y="4365171"/>
            <a:ext cx="2941205" cy="168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A4ED0EA-A4FF-4607-934C-60330128631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 xmlns:a16="http://schemas.microsoft.com/office/drawing/2014/main" id="{8039DCB9-B28A-427D-A42A-29FD0FF70176}"/>
              </a:ext>
            </a:extLst>
          </p:cNvPr>
          <p:cNvSpPr/>
          <p:nvPr/>
        </p:nvSpPr>
        <p:spPr>
          <a:xfrm>
            <a:off x="304801" y="327026"/>
            <a:ext cx="11620500" cy="626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 xmlns:a16="http://schemas.microsoft.com/office/drawing/2014/main" id="{547783FA-6B31-4AD7-A1B0-2DD8AE5EACB7}"/>
              </a:ext>
            </a:extLst>
          </p:cNvPr>
          <p:cNvSpPr>
            <a:spLocks noGrp="1"/>
          </p:cNvSpPr>
          <p:nvPr>
            <p:ph type="title"/>
          </p:nvPr>
        </p:nvSpPr>
        <p:spPr>
          <a:xfrm>
            <a:off x="1133474" y="432593"/>
            <a:ext cx="10620375" cy="1325563"/>
          </a:xfrm>
        </p:spPr>
        <p:txBody>
          <a:bodyPr>
            <a:normAutofit/>
          </a:bodyPr>
          <a:lstStyle/>
          <a:p>
            <a:pPr algn="ctr"/>
            <a:r>
              <a:rPr lang="en-GB" sz="5400" u="sng" dirty="0" err="1">
                <a:latin typeface="#9Slide07 IcielBaliho Script" pitchFamily="2" charset="-93"/>
              </a:rPr>
              <a:t>NỘI</a:t>
            </a:r>
            <a:r>
              <a:rPr lang="en-GB" sz="5400" u="sng" dirty="0">
                <a:latin typeface="#9Slide07 IcielBaliho Script" pitchFamily="2" charset="-93"/>
              </a:rPr>
              <a:t> DUNG </a:t>
            </a:r>
            <a:r>
              <a:rPr lang="en-GB" sz="5400" u="sng" dirty="0" err="1">
                <a:latin typeface="#9Slide07 IcielBaliho Script" pitchFamily="2" charset="-93"/>
              </a:rPr>
              <a:t>BÀI</a:t>
            </a:r>
            <a:r>
              <a:rPr lang="en-GB" sz="5400" u="sng" dirty="0">
                <a:latin typeface="#9Slide07 IcielBaliho Script" pitchFamily="2" charset="-93"/>
              </a:rPr>
              <a:t> </a:t>
            </a:r>
            <a:r>
              <a:rPr lang="en-GB" sz="5400" u="sng" dirty="0" err="1">
                <a:latin typeface="#9Slide07 IcielBaliho Script" pitchFamily="2" charset="-93"/>
              </a:rPr>
              <a:t>HỌC</a:t>
            </a:r>
            <a:endParaRPr lang="en-GB" sz="5400" u="sng" dirty="0">
              <a:latin typeface="#9Slide07 IcielBaliho Script" pitchFamily="2" charset="-93"/>
            </a:endParaRPr>
          </a:p>
        </p:txBody>
      </p:sp>
      <p:graphicFrame>
        <p:nvGraphicFramePr>
          <p:cNvPr id="5" name="Content Placeholder 4">
            <a:extLst>
              <a:ext uri="{FF2B5EF4-FFF2-40B4-BE49-F238E27FC236}">
                <a16:creationId xmlns="" xmlns:a16="http://schemas.microsoft.com/office/drawing/2014/main" id="{23C83AC8-A855-4721-8F58-C9B7D9D823A2}"/>
              </a:ext>
            </a:extLst>
          </p:cNvPr>
          <p:cNvGraphicFramePr>
            <a:graphicFrameLocks noGrp="1"/>
          </p:cNvGraphicFramePr>
          <p:nvPr>
            <p:ph idx="1"/>
            <p:extLst>
              <p:ext uri="{D42A27DB-BD31-4B8C-83A1-F6EECF244321}">
                <p14:modId xmlns:p14="http://schemas.microsoft.com/office/powerpoint/2010/main" val="2403808748"/>
              </p:ext>
            </p:extLst>
          </p:nvPr>
        </p:nvGraphicFramePr>
        <p:xfrm>
          <a:off x="1123596" y="2126456"/>
          <a:ext cx="9944807" cy="3175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Download Book, Icon - Biểu Tượng Quyển Sách PNG Image with No Background -  PNGkey.com">
            <a:extLst>
              <a:ext uri="{FF2B5EF4-FFF2-40B4-BE49-F238E27FC236}">
                <a16:creationId xmlns="" xmlns:a16="http://schemas.microsoft.com/office/drawing/2014/main" id="{A6D9A527-AB5A-4A3C-BA17-458D4CE6F8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7068" y="445294"/>
            <a:ext cx="2077156" cy="1460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ap&#10;&#10;Description automatically generated">
            <a:extLst>
              <a:ext uri="{FF2B5EF4-FFF2-40B4-BE49-F238E27FC236}">
                <a16:creationId xmlns="" xmlns:a16="http://schemas.microsoft.com/office/drawing/2014/main" id="{F70FF81A-2FB2-449E-9381-451B723B33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920"/>
          <a:stretch/>
        </p:blipFill>
        <p:spPr>
          <a:xfrm>
            <a:off x="1447093" y="3416112"/>
            <a:ext cx="2724857" cy="3109304"/>
          </a:xfrm>
          <a:prstGeom prst="rect">
            <a:avLst/>
          </a:prstGeom>
        </p:spPr>
      </p:pic>
      <p:pic>
        <p:nvPicPr>
          <p:cNvPr id="2054" name="Picture 6" descr="Tạo một icon độc đáo với Illustrator - THIẾT KẾ ĐỒ HỌA - ĐAM MÊ VÀ SÁNG TẠO">
            <a:extLst>
              <a:ext uri="{FF2B5EF4-FFF2-40B4-BE49-F238E27FC236}">
                <a16:creationId xmlns="" xmlns:a16="http://schemas.microsoft.com/office/drawing/2014/main" id="{61256A40-9A22-4D35-95B4-A8879D5AF3E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35" r="16715" b="11475"/>
          <a:stretch/>
        </p:blipFill>
        <p:spPr bwMode="auto">
          <a:xfrm>
            <a:off x="5638800" y="5321990"/>
            <a:ext cx="1390650" cy="124466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6" name="Picture 8" descr="Meteorology - Free weather icons">
            <a:extLst>
              <a:ext uri="{FF2B5EF4-FFF2-40B4-BE49-F238E27FC236}">
                <a16:creationId xmlns="" xmlns:a16="http://schemas.microsoft.com/office/drawing/2014/main" id="{C4B25B12-D33D-4574-94B9-24B728E04B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91450" y="531639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Icon | River">
            <a:extLst>
              <a:ext uri="{FF2B5EF4-FFF2-40B4-BE49-F238E27FC236}">
                <a16:creationId xmlns="" xmlns:a16="http://schemas.microsoft.com/office/drawing/2014/main" id="{27B30276-8E6F-460A-A6AD-60D83F2155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2650" y="5352221"/>
            <a:ext cx="12144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 xmlns:a16="http://schemas.microsoft.com/office/drawing/2014/main" id="{3682AF3D-CAF6-45AA-A005-98BEB65D2F3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69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ruong giang 5">
            <a:extLst>
              <a:ext uri="{FF2B5EF4-FFF2-40B4-BE49-F238E27FC236}">
                <a16:creationId xmlns="" xmlns:a16="http://schemas.microsoft.com/office/drawing/2014/main" id="{46C1A207-C5AF-4725-8805-273D53B64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9" y="1090009"/>
            <a:ext cx="7057749" cy="3350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D249ACA1-E298-40DF-98D5-E3A395ECA38D}"/>
              </a:ext>
            </a:extLst>
          </p:cNvPr>
          <p:cNvSpPr>
            <a:spLocks noGrp="1"/>
          </p:cNvSpPr>
          <p:nvPr>
            <p:ph type="title"/>
          </p:nvPr>
        </p:nvSpPr>
        <p:spPr>
          <a:xfrm rot="20696744">
            <a:off x="265193" y="557275"/>
            <a:ext cx="4432087" cy="1066800"/>
          </a:xfrm>
        </p:spPr>
        <p:txBody>
          <a:bodyPr>
            <a:normAutofit/>
          </a:bodyPr>
          <a:lstStyle/>
          <a:p>
            <a:r>
              <a:rPr lang="en-GB" sz="4000" dirty="0" err="1">
                <a:solidFill>
                  <a:srgbClr val="7030A0"/>
                </a:solidFill>
                <a:latin typeface="#9Slide06 Hellvina Hand Script" pitchFamily="2" charset="-93"/>
              </a:rPr>
              <a:t>GÓC</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ĐỊA</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LÍ</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VUI</a:t>
            </a:r>
            <a:endParaRPr lang="en-GB" sz="4000" dirty="0">
              <a:solidFill>
                <a:srgbClr val="7030A0"/>
              </a:solidFill>
              <a:latin typeface="#9Slide06 Hellvina Hand Script" pitchFamily="2" charset="-93"/>
            </a:endParaRPr>
          </a:p>
        </p:txBody>
      </p:sp>
      <p:pic>
        <p:nvPicPr>
          <p:cNvPr id="23554" name="Picture 2" descr="Hình ảnh Thuộc Tính Biểu Tượng Sắc Xảo Trái Đất Địa Lý Trái Đất Thế Giới  PNG , Châu Á, Atlas, Nền PNG và Vector với nền trong suốt để tải xuống">
            <a:extLst>
              <a:ext uri="{FF2B5EF4-FFF2-40B4-BE49-F238E27FC236}">
                <a16:creationId xmlns="" xmlns:a16="http://schemas.microsoft.com/office/drawing/2014/main" id="{C3C79374-1D83-43E9-8C8B-54E4C63B92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70" t="15625" r="13906" b="16094"/>
          <a:stretch/>
        </p:blipFill>
        <p:spPr bwMode="auto">
          <a:xfrm>
            <a:off x="202706" y="-15517"/>
            <a:ext cx="1277751" cy="123534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72D3CB7B-1597-45EA-85A8-4932A6757556}"/>
              </a:ext>
            </a:extLst>
          </p:cNvPr>
          <p:cNvSpPr txBox="1"/>
          <p:nvPr/>
        </p:nvSpPr>
        <p:spPr>
          <a:xfrm>
            <a:off x="4408714" y="305458"/>
            <a:ext cx="8447314" cy="707886"/>
          </a:xfrm>
          <a:prstGeom prst="rect">
            <a:avLst/>
          </a:prstGeom>
          <a:noFill/>
        </p:spPr>
        <p:txBody>
          <a:bodyPr wrap="square" rtlCol="0">
            <a:spAutoFit/>
          </a:bodyPr>
          <a:lstStyle/>
          <a:p>
            <a:r>
              <a:rPr lang="en-GB" sz="4000" dirty="0" err="1">
                <a:solidFill>
                  <a:srgbClr val="002060"/>
                </a:solidFill>
                <a:latin typeface="#9Slide05 SVNBulgary" pitchFamily="2" charset="0"/>
              </a:rPr>
              <a:t>Sông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Trường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Giang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Dương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Tử</a:t>
            </a:r>
            <a:r>
              <a:rPr lang="en-GB" sz="4000" dirty="0">
                <a:solidFill>
                  <a:srgbClr val="002060"/>
                </a:solidFill>
                <a:latin typeface="#9Slide05 SVNBulgary" pitchFamily="2" charset="0"/>
              </a:rPr>
              <a:t>)– 6385km</a:t>
            </a:r>
          </a:p>
        </p:txBody>
      </p:sp>
      <p:sp>
        <p:nvSpPr>
          <p:cNvPr id="15" name="TextBox 14">
            <a:extLst>
              <a:ext uri="{FF2B5EF4-FFF2-40B4-BE49-F238E27FC236}">
                <a16:creationId xmlns="" xmlns:a16="http://schemas.microsoft.com/office/drawing/2014/main" id="{9BED453D-29DA-487F-B9EC-138F825A5741}"/>
              </a:ext>
            </a:extLst>
          </p:cNvPr>
          <p:cNvSpPr txBox="1"/>
          <p:nvPr/>
        </p:nvSpPr>
        <p:spPr>
          <a:xfrm>
            <a:off x="202704" y="4343287"/>
            <a:ext cx="6848939" cy="2472985"/>
          </a:xfrm>
          <a:prstGeom prst="rect">
            <a:avLst/>
          </a:prstGeom>
          <a:noFill/>
        </p:spPr>
        <p:txBody>
          <a:bodyPr wrap="square" rtlCol="0">
            <a:spAutoFit/>
          </a:bodyPr>
          <a:lstStyle/>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Sông</a:t>
            </a:r>
            <a:r>
              <a:rPr lang="en-GB" sz="2600" dirty="0">
                <a:solidFill>
                  <a:srgbClr val="002060"/>
                </a:solidFill>
                <a:latin typeface="#9Slide05 SVNBulgary" pitchFamily="2" charset="0"/>
              </a:rPr>
              <a:t> </a:t>
            </a:r>
            <a:r>
              <a:rPr lang="en-GB" sz="2600" dirty="0" err="1">
                <a:solidFill>
                  <a:srgbClr val="C00000"/>
                </a:solidFill>
                <a:latin typeface="#9Slide05 SVNBulgary" pitchFamily="2" charset="0"/>
              </a:rPr>
              <a:t>dài</a:t>
            </a:r>
            <a:r>
              <a:rPr lang="en-GB" sz="2600" dirty="0">
                <a:solidFill>
                  <a:srgbClr val="C00000"/>
                </a:solidFill>
                <a:latin typeface="#9Slide05 SVNBulgary" pitchFamily="2" charset="0"/>
              </a:rPr>
              <a:t> </a:t>
            </a:r>
            <a:r>
              <a:rPr lang="en-GB" sz="2600" dirty="0" err="1">
                <a:solidFill>
                  <a:srgbClr val="C00000"/>
                </a:solidFill>
                <a:latin typeface="#9Slide05 SVNBulgary" pitchFamily="2" charset="0"/>
              </a:rPr>
              <a:t>nhất</a:t>
            </a:r>
            <a:r>
              <a:rPr lang="en-GB" sz="2600" dirty="0">
                <a:solidFill>
                  <a:srgbClr val="C00000"/>
                </a:solidFill>
                <a:latin typeface="#9Slide05 SVNBulgary" pitchFamily="2" charset="0"/>
              </a:rPr>
              <a:t> </a:t>
            </a:r>
            <a:r>
              <a:rPr lang="en-GB" sz="2600" dirty="0" err="1">
                <a:solidFill>
                  <a:srgbClr val="002060"/>
                </a:solidFill>
                <a:latin typeface="#9Slide05 SVNBulgary" pitchFamily="2" charset="0"/>
              </a:rPr>
              <a:t>châu</a:t>
            </a:r>
            <a:r>
              <a:rPr lang="en-GB" sz="2600" dirty="0">
                <a:solidFill>
                  <a:srgbClr val="002060"/>
                </a:solidFill>
                <a:latin typeface="#9Slide05 SVNBulgary" pitchFamily="2" charset="0"/>
              </a:rPr>
              <a:t> Á, </a:t>
            </a:r>
            <a:r>
              <a:rPr lang="en-GB" sz="2600" dirty="0" err="1">
                <a:solidFill>
                  <a:srgbClr val="002060"/>
                </a:solidFill>
                <a:latin typeface="#9Slide05 SVNBulgary" pitchFamily="2" charset="0"/>
              </a:rPr>
              <a:t>dài</a:t>
            </a:r>
            <a:r>
              <a:rPr lang="en-GB" sz="2600" dirty="0">
                <a:solidFill>
                  <a:srgbClr val="002060"/>
                </a:solidFill>
                <a:latin typeface="#9Slide05 SVNBulgary" pitchFamily="2" charset="0"/>
              </a:rPr>
              <a:t> </a:t>
            </a:r>
            <a:r>
              <a:rPr lang="en-GB" sz="2600" dirty="0" err="1">
                <a:solidFill>
                  <a:srgbClr val="C00000"/>
                </a:solidFill>
                <a:latin typeface="#9Slide05 SVNBulgary" pitchFamily="2" charset="0"/>
              </a:rPr>
              <a:t>thứ</a:t>
            </a:r>
            <a:r>
              <a:rPr lang="en-GB" sz="2600" dirty="0">
                <a:solidFill>
                  <a:srgbClr val="C00000"/>
                </a:solidFill>
                <a:latin typeface="#9Slide05 SVNBulgary" pitchFamily="2" charset="0"/>
              </a:rPr>
              <a:t> 3</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Bắt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nguồn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từ</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cao</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nguyên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Tây</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Tạng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đổ</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ra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biển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Hoa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Đông</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a:solidFill>
                  <a:srgbClr val="C00000"/>
                </a:solidFill>
                <a:latin typeface="#9Slide05 SVNBulgary" pitchFamily="2" charset="0"/>
              </a:rPr>
              <a:t>700</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phụ</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lưu</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Là</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khởi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nguồn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của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nhiều</a:t>
            </a:r>
            <a:r>
              <a:rPr lang="en-GB" sz="2600" dirty="0">
                <a:solidFill>
                  <a:srgbClr val="002060"/>
                </a:solidFill>
                <a:latin typeface="#9Slide05 SVNBulgary" pitchFamily="2" charset="0"/>
              </a:rPr>
              <a:t> TP </a:t>
            </a:r>
            <a:r>
              <a:rPr lang="en-GB" sz="2600" dirty="0" err="1">
                <a:solidFill>
                  <a:srgbClr val="002060"/>
                </a:solidFill>
                <a:latin typeface="#9Slide05 SVNBulgary" pitchFamily="2" charset="0"/>
              </a:rPr>
              <a:t>nhất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dòng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chảy</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của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lịch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sử</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và</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văn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hóa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Trung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Quốc</a:t>
            </a:r>
            <a:endParaRPr lang="en-GB" sz="2600" dirty="0">
              <a:solidFill>
                <a:srgbClr val="002060"/>
              </a:solidFill>
              <a:latin typeface="#9Slide05 SVNBulgary" pitchFamily="2" charset="0"/>
            </a:endParaRPr>
          </a:p>
        </p:txBody>
      </p:sp>
      <p:sp>
        <p:nvSpPr>
          <p:cNvPr id="17" name="TextBox 16">
            <a:extLst>
              <a:ext uri="{FF2B5EF4-FFF2-40B4-BE49-F238E27FC236}">
                <a16:creationId xmlns="" xmlns:a16="http://schemas.microsoft.com/office/drawing/2014/main" id="{AAA55290-94FA-4AE2-B8DF-3128A6451EA0}"/>
              </a:ext>
            </a:extLst>
          </p:cNvPr>
          <p:cNvSpPr txBox="1"/>
          <p:nvPr/>
        </p:nvSpPr>
        <p:spPr>
          <a:xfrm>
            <a:off x="7293429" y="4310627"/>
            <a:ext cx="4695865" cy="2277547"/>
          </a:xfrm>
          <a:prstGeom prst="rect">
            <a:avLst/>
          </a:prstGeom>
          <a:noFill/>
        </p:spPr>
        <p:txBody>
          <a:bodyPr wrap="square">
            <a:spAutoFit/>
          </a:bodyPr>
          <a:lstStyle/>
          <a:p>
            <a:pPr algn="just">
              <a:lnSpc>
                <a:spcPct val="150000"/>
              </a:lnSpc>
            </a:pPr>
            <a:r>
              <a:rPr lang="en-GB" sz="2600" b="1" i="0" dirty="0" err="1">
                <a:solidFill>
                  <a:srgbClr val="333333"/>
                </a:solidFill>
                <a:effectLst/>
                <a:latin typeface="#9Slide05 SVNBulgary" pitchFamily="2" charset="0"/>
              </a:rPr>
              <a:t>Đập</a:t>
            </a:r>
            <a:r>
              <a:rPr lang="en-GB" sz="2600" b="1" i="0" dirty="0">
                <a:solidFill>
                  <a:srgbClr val="333333"/>
                </a:solidFill>
                <a:effectLst/>
                <a:latin typeface="#9Slide05 SVNBulgary" pitchFamily="2" charset="0"/>
              </a:rPr>
              <a:t> Tam </a:t>
            </a:r>
            <a:r>
              <a:rPr lang="en-GB" sz="2600" b="1" i="0" dirty="0" err="1">
                <a:solidFill>
                  <a:srgbClr val="333333"/>
                </a:solidFill>
                <a:effectLst/>
                <a:latin typeface="#9Slide05 SVNBulgary" pitchFamily="2" charset="0"/>
              </a:rPr>
              <a:t>Hiệp</a:t>
            </a:r>
            <a:r>
              <a:rPr lang="en-GB" sz="2600" b="0" i="0" dirty="0" err="1">
                <a:solidFill>
                  <a:srgbClr val="333333"/>
                </a:solidFill>
                <a:effectLst/>
                <a:latin typeface="#9Slide05 SVNBulgary" pitchFamily="2" charset="0"/>
              </a:rPr>
              <a:t>-công</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trình</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thủy</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điện</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lớn</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nhất</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thế</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giới</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với</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chiều</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cao</a:t>
            </a:r>
            <a:r>
              <a:rPr lang="en-GB" sz="2600" b="0" i="0" dirty="0">
                <a:solidFill>
                  <a:srgbClr val="333333"/>
                </a:solidFill>
                <a:effectLst/>
                <a:latin typeface="#9Slide05 SVNBulgary" pitchFamily="2" charset="0"/>
              </a:rPr>
              <a:t> </a:t>
            </a:r>
            <a:r>
              <a:rPr lang="en-GB" sz="3200" b="0" i="0" dirty="0">
                <a:solidFill>
                  <a:srgbClr val="0070C0"/>
                </a:solidFill>
                <a:effectLst/>
                <a:latin typeface="#9Slide05 SVNBulgary" pitchFamily="2" charset="0"/>
              </a:rPr>
              <a:t>182m</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và</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công</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suất</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vào</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khoảng</a:t>
            </a:r>
            <a:r>
              <a:rPr lang="en-GB" sz="2600" b="0" i="0" dirty="0">
                <a:solidFill>
                  <a:srgbClr val="333333"/>
                </a:solidFill>
                <a:effectLst/>
                <a:latin typeface="#9Slide05 SVNBulgary" pitchFamily="2" charset="0"/>
              </a:rPr>
              <a:t> </a:t>
            </a:r>
            <a:r>
              <a:rPr lang="en-GB" sz="4000" b="0" i="0" dirty="0">
                <a:solidFill>
                  <a:srgbClr val="0070C0"/>
                </a:solidFill>
                <a:effectLst/>
                <a:latin typeface="#9Slide05 SVNBulgary" pitchFamily="2" charset="0"/>
              </a:rPr>
              <a:t>110</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tỷ</a:t>
            </a:r>
            <a:r>
              <a:rPr lang="en-GB" sz="2600" b="0" i="0" dirty="0">
                <a:solidFill>
                  <a:srgbClr val="333333"/>
                </a:solidFill>
                <a:effectLst/>
                <a:latin typeface="#9Slide05 SVNBulgary" pitchFamily="2" charset="0"/>
              </a:rPr>
              <a:t> kWh</a:t>
            </a:r>
            <a:endParaRPr lang="en-GB" sz="2600" dirty="0">
              <a:solidFill>
                <a:schemeClr val="accent2">
                  <a:lumMod val="50000"/>
                </a:schemeClr>
              </a:solidFill>
              <a:latin typeface="#9Slide05 SVNBulgary" pitchFamily="2" charset="0"/>
            </a:endParaRPr>
          </a:p>
        </p:txBody>
      </p:sp>
      <p:pic>
        <p:nvPicPr>
          <p:cNvPr id="3074" name="Picture 2">
            <a:extLst>
              <a:ext uri="{FF2B5EF4-FFF2-40B4-BE49-F238E27FC236}">
                <a16:creationId xmlns="" xmlns:a16="http://schemas.microsoft.com/office/drawing/2014/main" id="{888DE35D-8504-4764-92CF-7BF4EADCE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135" y="1219831"/>
            <a:ext cx="2575509" cy="15873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ập đoàn đập Tam Hiệp Trung Quốc ghi dấu kỷ lục mới nhất">
            <a:extLst>
              <a:ext uri="{FF2B5EF4-FFF2-40B4-BE49-F238E27FC236}">
                <a16:creationId xmlns="" xmlns:a16="http://schemas.microsoft.com/office/drawing/2014/main" id="{DE8856DA-6AC1-41BD-AE2A-BC4F89903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7294" y="1219830"/>
            <a:ext cx="4572000" cy="3221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68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Effect transition="in" filter="barn(inVertical)">
                                      <p:cBhvr>
                                        <p:cTn id="17" dur="500"/>
                                        <p:tgtEl>
                                          <p:spTgt spid="308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386DE084-5F6F-4AAD-8909-5627CCAE9955}"/>
              </a:ext>
            </a:extLst>
          </p:cNvPr>
          <p:cNvGrpSpPr/>
          <p:nvPr/>
        </p:nvGrpSpPr>
        <p:grpSpPr>
          <a:xfrm>
            <a:off x="0" y="145655"/>
            <a:ext cx="11691257" cy="5448844"/>
            <a:chOff x="0" y="0"/>
            <a:chExt cx="12192000" cy="6451647"/>
          </a:xfrm>
        </p:grpSpPr>
        <p:pic>
          <p:nvPicPr>
            <p:cNvPr id="4098" name="Picture 2" descr="TÔI&quot; là ai??? - YouTube">
              <a:extLst>
                <a:ext uri="{FF2B5EF4-FFF2-40B4-BE49-F238E27FC236}">
                  <a16:creationId xmlns="" xmlns:a16="http://schemas.microsoft.com/office/drawing/2014/main" id="{1910E1DC-2DE4-4183-A400-9572BF85A2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b="5925"/>
            <a:stretch/>
          </p:blipFill>
          <p:spPr bwMode="auto">
            <a:xfrm>
              <a:off x="0" y="0"/>
              <a:ext cx="12192000" cy="64516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788415F-9E3B-452D-9359-C36B06075D86}"/>
                </a:ext>
              </a:extLst>
            </p:cNvPr>
            <p:cNvPicPr>
              <a:picLocks noChangeAspect="1"/>
            </p:cNvPicPr>
            <p:nvPr/>
          </p:nvPicPr>
          <p:blipFill rotWithShape="1">
            <a:blip r:embed="rId3"/>
            <a:srcRect l="8285" r="15858"/>
            <a:stretch/>
          </p:blipFill>
          <p:spPr>
            <a:xfrm>
              <a:off x="1368172" y="182954"/>
              <a:ext cx="2714982" cy="2485367"/>
            </a:xfrm>
            <a:prstGeom prst="flowChartConnector">
              <a:avLst/>
            </a:prstGeom>
          </p:spPr>
        </p:pic>
      </p:grpSp>
      <p:pic>
        <p:nvPicPr>
          <p:cNvPr id="7" name="Picture 6">
            <a:extLst>
              <a:ext uri="{FF2B5EF4-FFF2-40B4-BE49-F238E27FC236}">
                <a16:creationId xmlns="" xmlns:a16="http://schemas.microsoft.com/office/drawing/2014/main" id="{D02A05DA-8820-4148-A479-39E3B0B255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 xmlns:a16="http://schemas.microsoft.com/office/drawing/2014/main" id="{F5E859BD-9D0B-475D-810F-733AF8191F85}"/>
              </a:ext>
            </a:extLst>
          </p:cNvPr>
          <p:cNvSpPr>
            <a:spLocks noGrp="1"/>
          </p:cNvSpPr>
          <p:nvPr>
            <p:ph type="title"/>
          </p:nvPr>
        </p:nvSpPr>
        <p:spPr>
          <a:xfrm>
            <a:off x="6410785" y="589932"/>
            <a:ext cx="4432087" cy="1066800"/>
          </a:xfrm>
        </p:spPr>
        <p:txBody>
          <a:bodyPr>
            <a:normAutofit/>
          </a:bodyPr>
          <a:lstStyle/>
          <a:p>
            <a:r>
              <a:rPr lang="en-GB" sz="6600" u="sng" dirty="0" err="1">
                <a:solidFill>
                  <a:srgbClr val="7030A0"/>
                </a:solidFill>
                <a:latin typeface="#9Slide06 Hellvina Hand Script" pitchFamily="2" charset="-93"/>
              </a:rPr>
              <a:t>Luyện</a:t>
            </a:r>
            <a:r>
              <a:rPr lang="en-GB" sz="6600" u="sng" dirty="0">
                <a:solidFill>
                  <a:srgbClr val="7030A0"/>
                </a:solidFill>
                <a:latin typeface="#9Slide06 Hellvina Hand Script" pitchFamily="2" charset="-93"/>
              </a:rPr>
              <a:t> </a:t>
            </a:r>
            <a:r>
              <a:rPr lang="en-GB" sz="6600" u="sng" dirty="0" err="1">
                <a:solidFill>
                  <a:srgbClr val="7030A0"/>
                </a:solidFill>
                <a:latin typeface="#9Slide06 Hellvina Hand Script" pitchFamily="2" charset="-93"/>
              </a:rPr>
              <a:t>tập</a:t>
            </a:r>
            <a:endParaRPr lang="en-GB" sz="6600" u="sng" dirty="0">
              <a:solidFill>
                <a:srgbClr val="7030A0"/>
              </a:solidFill>
              <a:latin typeface="#9Slide06 Hellvina Hand Script" pitchFamily="2" charset="-93"/>
            </a:endParaRPr>
          </a:p>
        </p:txBody>
      </p:sp>
      <p:grpSp>
        <p:nvGrpSpPr>
          <p:cNvPr id="11" name="Group 10">
            <a:extLst>
              <a:ext uri="{FF2B5EF4-FFF2-40B4-BE49-F238E27FC236}">
                <a16:creationId xmlns="" xmlns:a16="http://schemas.microsoft.com/office/drawing/2014/main" id="{39AF7273-DD3C-491F-B6E7-614809DF3BB9}"/>
              </a:ext>
            </a:extLst>
          </p:cNvPr>
          <p:cNvGrpSpPr/>
          <p:nvPr/>
        </p:nvGrpSpPr>
        <p:grpSpPr>
          <a:xfrm>
            <a:off x="4038600" y="3757792"/>
            <a:ext cx="7543800" cy="2926037"/>
            <a:chOff x="4038600" y="3757792"/>
            <a:chExt cx="7543800" cy="2926037"/>
          </a:xfrm>
        </p:grpSpPr>
        <p:sp>
          <p:nvSpPr>
            <p:cNvPr id="10" name="TextBox 9">
              <a:extLst>
                <a:ext uri="{FF2B5EF4-FFF2-40B4-BE49-F238E27FC236}">
                  <a16:creationId xmlns="" xmlns:a16="http://schemas.microsoft.com/office/drawing/2014/main" id="{04464C38-E557-42F1-AC35-794B9B081F7A}"/>
                </a:ext>
              </a:extLst>
            </p:cNvPr>
            <p:cNvSpPr txBox="1"/>
            <p:nvPr/>
          </p:nvSpPr>
          <p:spPr>
            <a:xfrm>
              <a:off x="5257799" y="4044452"/>
              <a:ext cx="6324601" cy="2639377"/>
            </a:xfrm>
            <a:custGeom>
              <a:avLst/>
              <a:gdLst>
                <a:gd name="connsiteX0" fmla="*/ 0 w 6324601"/>
                <a:gd name="connsiteY0" fmla="*/ 0 h 2639377"/>
                <a:gd name="connsiteX1" fmla="*/ 569214 w 6324601"/>
                <a:gd name="connsiteY1" fmla="*/ 0 h 2639377"/>
                <a:gd name="connsiteX2" fmla="*/ 1328166 w 6324601"/>
                <a:gd name="connsiteY2" fmla="*/ 0 h 2639377"/>
                <a:gd name="connsiteX3" fmla="*/ 1834134 w 6324601"/>
                <a:gd name="connsiteY3" fmla="*/ 0 h 2639377"/>
                <a:gd name="connsiteX4" fmla="*/ 2529840 w 6324601"/>
                <a:gd name="connsiteY4" fmla="*/ 0 h 2639377"/>
                <a:gd name="connsiteX5" fmla="*/ 3099054 w 6324601"/>
                <a:gd name="connsiteY5" fmla="*/ 0 h 2639377"/>
                <a:gd name="connsiteX6" fmla="*/ 3541777 w 6324601"/>
                <a:gd name="connsiteY6" fmla="*/ 0 h 2639377"/>
                <a:gd name="connsiteX7" fmla="*/ 4174237 w 6324601"/>
                <a:gd name="connsiteY7" fmla="*/ 0 h 2639377"/>
                <a:gd name="connsiteX8" fmla="*/ 4869943 w 6324601"/>
                <a:gd name="connsiteY8" fmla="*/ 0 h 2639377"/>
                <a:gd name="connsiteX9" fmla="*/ 5628895 w 6324601"/>
                <a:gd name="connsiteY9" fmla="*/ 0 h 2639377"/>
                <a:gd name="connsiteX10" fmla="*/ 6324601 w 6324601"/>
                <a:gd name="connsiteY10" fmla="*/ 0 h 2639377"/>
                <a:gd name="connsiteX11" fmla="*/ 6324601 w 6324601"/>
                <a:gd name="connsiteY11" fmla="*/ 712632 h 2639377"/>
                <a:gd name="connsiteX12" fmla="*/ 6324601 w 6324601"/>
                <a:gd name="connsiteY12" fmla="*/ 1293295 h 2639377"/>
                <a:gd name="connsiteX13" fmla="*/ 6324601 w 6324601"/>
                <a:gd name="connsiteY13" fmla="*/ 1953139 h 2639377"/>
                <a:gd name="connsiteX14" fmla="*/ 6324601 w 6324601"/>
                <a:gd name="connsiteY14" fmla="*/ 2639377 h 2639377"/>
                <a:gd name="connsiteX15" fmla="*/ 5755387 w 6324601"/>
                <a:gd name="connsiteY15" fmla="*/ 2639377 h 2639377"/>
                <a:gd name="connsiteX16" fmla="*/ 5059681 w 6324601"/>
                <a:gd name="connsiteY16" fmla="*/ 2639377 h 2639377"/>
                <a:gd name="connsiteX17" fmla="*/ 4427221 w 6324601"/>
                <a:gd name="connsiteY17" fmla="*/ 2639377 h 2639377"/>
                <a:gd name="connsiteX18" fmla="*/ 3731515 w 6324601"/>
                <a:gd name="connsiteY18" fmla="*/ 2639377 h 2639377"/>
                <a:gd name="connsiteX19" fmla="*/ 3225547 w 6324601"/>
                <a:gd name="connsiteY19" fmla="*/ 2639377 h 2639377"/>
                <a:gd name="connsiteX20" fmla="*/ 2782824 w 6324601"/>
                <a:gd name="connsiteY20" fmla="*/ 2639377 h 2639377"/>
                <a:gd name="connsiteX21" fmla="*/ 2087118 w 6324601"/>
                <a:gd name="connsiteY21" fmla="*/ 2639377 h 2639377"/>
                <a:gd name="connsiteX22" fmla="*/ 1454658 w 6324601"/>
                <a:gd name="connsiteY22" fmla="*/ 2639377 h 2639377"/>
                <a:gd name="connsiteX23" fmla="*/ 695706 w 6324601"/>
                <a:gd name="connsiteY23" fmla="*/ 2639377 h 2639377"/>
                <a:gd name="connsiteX24" fmla="*/ 0 w 6324601"/>
                <a:gd name="connsiteY24" fmla="*/ 2639377 h 2639377"/>
                <a:gd name="connsiteX25" fmla="*/ 0 w 6324601"/>
                <a:gd name="connsiteY25" fmla="*/ 1979533 h 2639377"/>
                <a:gd name="connsiteX26" fmla="*/ 0 w 6324601"/>
                <a:gd name="connsiteY26" fmla="*/ 1398870 h 2639377"/>
                <a:gd name="connsiteX27" fmla="*/ 0 w 6324601"/>
                <a:gd name="connsiteY27" fmla="*/ 765419 h 2639377"/>
                <a:gd name="connsiteX28" fmla="*/ 0 w 6324601"/>
                <a:gd name="connsiteY28" fmla="*/ 0 h 263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4601" h="2639377" fill="none" extrusionOk="0">
                  <a:moveTo>
                    <a:pt x="0" y="0"/>
                  </a:moveTo>
                  <a:cubicBezTo>
                    <a:pt x="222069" y="14324"/>
                    <a:pt x="388143" y="5567"/>
                    <a:pt x="569214" y="0"/>
                  </a:cubicBezTo>
                  <a:cubicBezTo>
                    <a:pt x="750285" y="-5567"/>
                    <a:pt x="998617" y="36639"/>
                    <a:pt x="1328166" y="0"/>
                  </a:cubicBezTo>
                  <a:cubicBezTo>
                    <a:pt x="1657715" y="-36639"/>
                    <a:pt x="1665688" y="22693"/>
                    <a:pt x="1834134" y="0"/>
                  </a:cubicBezTo>
                  <a:cubicBezTo>
                    <a:pt x="2002580" y="-22693"/>
                    <a:pt x="2289441" y="10492"/>
                    <a:pt x="2529840" y="0"/>
                  </a:cubicBezTo>
                  <a:cubicBezTo>
                    <a:pt x="2770239" y="-10492"/>
                    <a:pt x="2836619" y="-24182"/>
                    <a:pt x="3099054" y="0"/>
                  </a:cubicBezTo>
                  <a:cubicBezTo>
                    <a:pt x="3361489" y="24182"/>
                    <a:pt x="3427172" y="-9423"/>
                    <a:pt x="3541777" y="0"/>
                  </a:cubicBezTo>
                  <a:cubicBezTo>
                    <a:pt x="3656382" y="9423"/>
                    <a:pt x="3881462" y="840"/>
                    <a:pt x="4174237" y="0"/>
                  </a:cubicBezTo>
                  <a:cubicBezTo>
                    <a:pt x="4467012" y="-840"/>
                    <a:pt x="4701134" y="-14962"/>
                    <a:pt x="4869943" y="0"/>
                  </a:cubicBezTo>
                  <a:cubicBezTo>
                    <a:pt x="5038752" y="14962"/>
                    <a:pt x="5335206" y="12725"/>
                    <a:pt x="5628895" y="0"/>
                  </a:cubicBezTo>
                  <a:cubicBezTo>
                    <a:pt x="5922584" y="-12725"/>
                    <a:pt x="6094449" y="-31271"/>
                    <a:pt x="6324601" y="0"/>
                  </a:cubicBezTo>
                  <a:cubicBezTo>
                    <a:pt x="6352112" y="350748"/>
                    <a:pt x="6323617" y="511256"/>
                    <a:pt x="6324601" y="712632"/>
                  </a:cubicBezTo>
                  <a:cubicBezTo>
                    <a:pt x="6325585" y="914008"/>
                    <a:pt x="6329911" y="1086855"/>
                    <a:pt x="6324601" y="1293295"/>
                  </a:cubicBezTo>
                  <a:cubicBezTo>
                    <a:pt x="6319291" y="1499735"/>
                    <a:pt x="6314807" y="1757805"/>
                    <a:pt x="6324601" y="1953139"/>
                  </a:cubicBezTo>
                  <a:cubicBezTo>
                    <a:pt x="6334395" y="2148473"/>
                    <a:pt x="6294711" y="2427973"/>
                    <a:pt x="6324601" y="2639377"/>
                  </a:cubicBezTo>
                  <a:cubicBezTo>
                    <a:pt x="6109258" y="2617620"/>
                    <a:pt x="6037983" y="2640886"/>
                    <a:pt x="5755387" y="2639377"/>
                  </a:cubicBezTo>
                  <a:cubicBezTo>
                    <a:pt x="5472791" y="2637868"/>
                    <a:pt x="5351289" y="2645106"/>
                    <a:pt x="5059681" y="2639377"/>
                  </a:cubicBezTo>
                  <a:cubicBezTo>
                    <a:pt x="4768073" y="2633648"/>
                    <a:pt x="4713377" y="2628700"/>
                    <a:pt x="4427221" y="2639377"/>
                  </a:cubicBezTo>
                  <a:cubicBezTo>
                    <a:pt x="4141065" y="2650054"/>
                    <a:pt x="3927342" y="2660134"/>
                    <a:pt x="3731515" y="2639377"/>
                  </a:cubicBezTo>
                  <a:cubicBezTo>
                    <a:pt x="3535688" y="2618620"/>
                    <a:pt x="3422026" y="2635060"/>
                    <a:pt x="3225547" y="2639377"/>
                  </a:cubicBezTo>
                  <a:cubicBezTo>
                    <a:pt x="3029068" y="2643694"/>
                    <a:pt x="2991604" y="2642414"/>
                    <a:pt x="2782824" y="2639377"/>
                  </a:cubicBezTo>
                  <a:cubicBezTo>
                    <a:pt x="2574044" y="2636340"/>
                    <a:pt x="2312247" y="2638039"/>
                    <a:pt x="2087118" y="2639377"/>
                  </a:cubicBezTo>
                  <a:cubicBezTo>
                    <a:pt x="1861989" y="2640715"/>
                    <a:pt x="1676284" y="2627582"/>
                    <a:pt x="1454658" y="2639377"/>
                  </a:cubicBezTo>
                  <a:cubicBezTo>
                    <a:pt x="1233032" y="2651172"/>
                    <a:pt x="908381" y="2619409"/>
                    <a:pt x="695706" y="2639377"/>
                  </a:cubicBezTo>
                  <a:cubicBezTo>
                    <a:pt x="483031" y="2659345"/>
                    <a:pt x="170885" y="2613014"/>
                    <a:pt x="0" y="2639377"/>
                  </a:cubicBezTo>
                  <a:cubicBezTo>
                    <a:pt x="18797" y="2340671"/>
                    <a:pt x="22303" y="2179439"/>
                    <a:pt x="0" y="1979533"/>
                  </a:cubicBezTo>
                  <a:cubicBezTo>
                    <a:pt x="-22303" y="1779627"/>
                    <a:pt x="7398" y="1658213"/>
                    <a:pt x="0" y="1398870"/>
                  </a:cubicBezTo>
                  <a:cubicBezTo>
                    <a:pt x="-7398" y="1139527"/>
                    <a:pt x="-10319" y="933675"/>
                    <a:pt x="0" y="765419"/>
                  </a:cubicBezTo>
                  <a:cubicBezTo>
                    <a:pt x="10319" y="597163"/>
                    <a:pt x="-37274" y="194044"/>
                    <a:pt x="0" y="0"/>
                  </a:cubicBezTo>
                  <a:close/>
                </a:path>
                <a:path w="6324601" h="2639377" stroke="0" extrusionOk="0">
                  <a:moveTo>
                    <a:pt x="0" y="0"/>
                  </a:moveTo>
                  <a:cubicBezTo>
                    <a:pt x="177436" y="17610"/>
                    <a:pt x="438766" y="11253"/>
                    <a:pt x="569214" y="0"/>
                  </a:cubicBezTo>
                  <a:cubicBezTo>
                    <a:pt x="699662" y="-11253"/>
                    <a:pt x="910984" y="-23467"/>
                    <a:pt x="1075182" y="0"/>
                  </a:cubicBezTo>
                  <a:cubicBezTo>
                    <a:pt x="1239380" y="23467"/>
                    <a:pt x="1405994" y="8483"/>
                    <a:pt x="1517904" y="0"/>
                  </a:cubicBezTo>
                  <a:cubicBezTo>
                    <a:pt x="1629814" y="-8483"/>
                    <a:pt x="1785729" y="-13191"/>
                    <a:pt x="2023872" y="0"/>
                  </a:cubicBezTo>
                  <a:cubicBezTo>
                    <a:pt x="2262015" y="13191"/>
                    <a:pt x="2384628" y="11535"/>
                    <a:pt x="2719578" y="0"/>
                  </a:cubicBezTo>
                  <a:cubicBezTo>
                    <a:pt x="3054528" y="-11535"/>
                    <a:pt x="3155125" y="18862"/>
                    <a:pt x="3352039" y="0"/>
                  </a:cubicBezTo>
                  <a:cubicBezTo>
                    <a:pt x="3548953" y="-18862"/>
                    <a:pt x="3670962" y="-9127"/>
                    <a:pt x="3794761" y="0"/>
                  </a:cubicBezTo>
                  <a:cubicBezTo>
                    <a:pt x="3918560" y="9127"/>
                    <a:pt x="4046055" y="17565"/>
                    <a:pt x="4237483" y="0"/>
                  </a:cubicBezTo>
                  <a:cubicBezTo>
                    <a:pt x="4428911" y="-17565"/>
                    <a:pt x="4515148" y="-22035"/>
                    <a:pt x="4743451" y="0"/>
                  </a:cubicBezTo>
                  <a:cubicBezTo>
                    <a:pt x="4971754" y="22035"/>
                    <a:pt x="5342659" y="-1227"/>
                    <a:pt x="5502403" y="0"/>
                  </a:cubicBezTo>
                  <a:cubicBezTo>
                    <a:pt x="5662147" y="1227"/>
                    <a:pt x="6056641" y="-24562"/>
                    <a:pt x="6324601" y="0"/>
                  </a:cubicBezTo>
                  <a:cubicBezTo>
                    <a:pt x="6341394" y="289509"/>
                    <a:pt x="6340240" y="485185"/>
                    <a:pt x="6324601" y="686238"/>
                  </a:cubicBezTo>
                  <a:cubicBezTo>
                    <a:pt x="6308962" y="887291"/>
                    <a:pt x="6295369" y="1217372"/>
                    <a:pt x="6324601" y="1372476"/>
                  </a:cubicBezTo>
                  <a:cubicBezTo>
                    <a:pt x="6353833" y="1527580"/>
                    <a:pt x="6346667" y="1712311"/>
                    <a:pt x="6324601" y="1953139"/>
                  </a:cubicBezTo>
                  <a:cubicBezTo>
                    <a:pt x="6302535" y="2193967"/>
                    <a:pt x="6330861" y="2483965"/>
                    <a:pt x="6324601" y="2639377"/>
                  </a:cubicBezTo>
                  <a:cubicBezTo>
                    <a:pt x="6135332" y="2645173"/>
                    <a:pt x="5944954" y="2658081"/>
                    <a:pt x="5818633" y="2639377"/>
                  </a:cubicBezTo>
                  <a:cubicBezTo>
                    <a:pt x="5692312" y="2620673"/>
                    <a:pt x="5509210" y="2652237"/>
                    <a:pt x="5312665" y="2639377"/>
                  </a:cubicBezTo>
                  <a:cubicBezTo>
                    <a:pt x="5116120" y="2626517"/>
                    <a:pt x="4727688" y="2634567"/>
                    <a:pt x="4553713" y="2639377"/>
                  </a:cubicBezTo>
                  <a:cubicBezTo>
                    <a:pt x="4379738" y="2644187"/>
                    <a:pt x="4219291" y="2622277"/>
                    <a:pt x="4047745" y="2639377"/>
                  </a:cubicBezTo>
                  <a:cubicBezTo>
                    <a:pt x="3876199" y="2656477"/>
                    <a:pt x="3754110" y="2662447"/>
                    <a:pt x="3478531" y="2639377"/>
                  </a:cubicBezTo>
                  <a:cubicBezTo>
                    <a:pt x="3202952" y="2616307"/>
                    <a:pt x="3090455" y="2652024"/>
                    <a:pt x="2972562" y="2639377"/>
                  </a:cubicBezTo>
                  <a:cubicBezTo>
                    <a:pt x="2854669" y="2626730"/>
                    <a:pt x="2366626" y="2645896"/>
                    <a:pt x="2213610" y="2639377"/>
                  </a:cubicBezTo>
                  <a:cubicBezTo>
                    <a:pt x="2060594" y="2632858"/>
                    <a:pt x="1901060" y="2629678"/>
                    <a:pt x="1644396" y="2639377"/>
                  </a:cubicBezTo>
                  <a:cubicBezTo>
                    <a:pt x="1387732" y="2649076"/>
                    <a:pt x="1274239" y="2630617"/>
                    <a:pt x="1075182" y="2639377"/>
                  </a:cubicBezTo>
                  <a:cubicBezTo>
                    <a:pt x="876125" y="2648137"/>
                    <a:pt x="721836" y="2630110"/>
                    <a:pt x="569214" y="2639377"/>
                  </a:cubicBezTo>
                  <a:cubicBezTo>
                    <a:pt x="416592" y="2648644"/>
                    <a:pt x="278670" y="2618051"/>
                    <a:pt x="0" y="2639377"/>
                  </a:cubicBezTo>
                  <a:cubicBezTo>
                    <a:pt x="7067" y="2467442"/>
                    <a:pt x="-19407" y="2239889"/>
                    <a:pt x="0" y="2032320"/>
                  </a:cubicBezTo>
                  <a:cubicBezTo>
                    <a:pt x="19407" y="1824751"/>
                    <a:pt x="19781" y="1686916"/>
                    <a:pt x="0" y="1346082"/>
                  </a:cubicBezTo>
                  <a:cubicBezTo>
                    <a:pt x="-19781" y="1005248"/>
                    <a:pt x="10906" y="963787"/>
                    <a:pt x="0" y="712632"/>
                  </a:cubicBezTo>
                  <a:cubicBezTo>
                    <a:pt x="-10906" y="461477"/>
                    <a:pt x="22584" y="316998"/>
                    <a:pt x="0" y="0"/>
                  </a:cubicBezTo>
                  <a:close/>
                </a:path>
              </a:pathLst>
            </a:custGeom>
            <a:solidFill>
              <a:schemeClr val="bg1"/>
            </a:solidFill>
            <a:ln w="38100">
              <a:solidFill>
                <a:srgbClr val="7030A0"/>
              </a:solidFill>
              <a:extLst>
                <a:ext uri="{C807C97D-BFC1-408E-A445-0C87EB9F89A2}">
                  <ask:lineSketchStyleProps xmlns="" xmlns:ask="http://schemas.microsoft.com/office/drawing/2018/sketchyshapes" sd="2259666023">
                    <a:prstGeom prst="rect">
                      <a:avLst/>
                    </a:prstGeom>
                    <ask:type>
                      <ask:lineSketchFreehand/>
                    </ask:type>
                  </ask:lineSketchStyleProps>
                </a:ext>
              </a:extLst>
            </a:ln>
          </p:spPr>
          <p:txBody>
            <a:bodyPr wrap="square">
              <a:spAutoFit/>
            </a:bodyPr>
            <a:lstStyle/>
            <a:p>
              <a:pPr marL="457200" indent="-457200" algn="just">
                <a:lnSpc>
                  <a:spcPct val="130000"/>
                </a:lnSpc>
                <a:buFontTx/>
                <a:buChar char="-"/>
              </a:pPr>
              <a:r>
                <a:rPr lang="en-GB" sz="2600" dirty="0">
                  <a:effectLst/>
                  <a:latin typeface="#9Slide07 IcielBaliho Script" pitchFamily="2" charset="-93"/>
                  <a:ea typeface="Times New Roman" panose="02020603050405020304" pitchFamily="18" charset="0"/>
                </a:rPr>
                <a:t>5 </a:t>
              </a:r>
              <a:r>
                <a:rPr lang="en-GB" sz="2600" dirty="0" err="1">
                  <a:effectLst/>
                  <a:latin typeface="#9Slide07 IcielBaliho Script" pitchFamily="2" charset="-93"/>
                  <a:ea typeface="Times New Roman" panose="02020603050405020304" pitchFamily="18" charset="0"/>
                </a:rPr>
                <a:t>đối</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tượng</a:t>
              </a:r>
              <a:r>
                <a:rPr lang="en-GB" sz="2600" dirty="0">
                  <a:effectLst/>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địa</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lí</a:t>
              </a:r>
              <a:endParaRPr lang="en-GB" sz="2600" dirty="0">
                <a:latin typeface="#9Slide07 IcielBaliho Script" pitchFamily="2" charset="-93"/>
                <a:ea typeface="Times New Roman" panose="02020603050405020304" pitchFamily="18" charset="0"/>
              </a:endParaRPr>
            </a:p>
            <a:p>
              <a:pPr marL="457200" indent="-457200" algn="just">
                <a:lnSpc>
                  <a:spcPct val="130000"/>
                </a:lnSpc>
                <a:buFontTx/>
                <a:buChar char="-"/>
              </a:pPr>
              <a:r>
                <a:rPr lang="en-GB" sz="2600" dirty="0" err="1">
                  <a:latin typeface="#9Slide07 IcielBaliho Script" pitchFamily="2" charset="-93"/>
                  <a:ea typeface="Times New Roman" panose="02020603050405020304" pitchFamily="18" charset="0"/>
                </a:rPr>
                <a:t>Mỗi</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đối</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tượng</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có</a:t>
              </a:r>
              <a:r>
                <a:rPr lang="en-GB" sz="2600" dirty="0">
                  <a:latin typeface="#9Slide07 IcielBaliho Script" pitchFamily="2" charset="-93"/>
                  <a:ea typeface="Times New Roman" panose="02020603050405020304" pitchFamily="18" charset="0"/>
                </a:rPr>
                <a:t> 3 </a:t>
              </a:r>
              <a:r>
                <a:rPr lang="en-GB" sz="2600" dirty="0" err="1">
                  <a:latin typeface="#9Slide07 IcielBaliho Script" pitchFamily="2" charset="-93"/>
                  <a:ea typeface="Times New Roman" panose="02020603050405020304" pitchFamily="18" charset="0"/>
                </a:rPr>
                <a:t>gợi</a:t>
              </a:r>
              <a:r>
                <a:rPr lang="en-GB" sz="2600" dirty="0">
                  <a:latin typeface="#9Slide07 IcielBaliho Script" pitchFamily="2" charset="-93"/>
                  <a:ea typeface="Times New Roman" panose="02020603050405020304" pitchFamily="18" charset="0"/>
                </a:rPr>
                <a:t> ý</a:t>
              </a:r>
            </a:p>
            <a:p>
              <a:pPr marL="457200" indent="-457200" algn="just">
                <a:lnSpc>
                  <a:spcPct val="130000"/>
                </a:lnSpc>
                <a:buFontTx/>
                <a:buChar char="-"/>
              </a:pPr>
              <a:r>
                <a:rPr lang="en-GB" sz="2600" dirty="0">
                  <a:effectLst/>
                  <a:latin typeface="#9Slide07 IcielBaliho Script" pitchFamily="2" charset="-93"/>
                  <a:ea typeface="Times New Roman" panose="02020603050405020304" pitchFamily="18" charset="0"/>
                </a:rPr>
                <a:t>HS </a:t>
              </a:r>
              <a:r>
                <a:rPr lang="en-GB" sz="2600" dirty="0" err="1">
                  <a:effectLst/>
                  <a:latin typeface="#9Slide07 IcielBaliho Script" pitchFamily="2" charset="-93"/>
                  <a:ea typeface="Times New Roman" panose="02020603050405020304" pitchFamily="18" charset="0"/>
                </a:rPr>
                <a:t>lắng</a:t>
              </a:r>
              <a:r>
                <a:rPr lang="vi-VN" sz="2600" dirty="0">
                  <a:effectLst/>
                  <a:latin typeface="#9Slide07 IcielBaliho Script" pitchFamily="2" charset="-93"/>
                  <a:ea typeface="Times New Roman" panose="02020603050405020304" pitchFamily="18" charset="0"/>
                </a:rPr>
                <a:t> nghe gợi ý, quan sát trên bản đồ </a:t>
              </a:r>
              <a:r>
                <a:rPr lang="en-GB" sz="2600" dirty="0">
                  <a:effectLst/>
                  <a:latin typeface="#9Slide07 IcielBaliho Script" pitchFamily="2" charset="-93"/>
                  <a:ea typeface="Times New Roman" panose="02020603050405020304" pitchFamily="18" charset="0"/>
                </a:rPr>
                <a:t>=&gt;</a:t>
              </a:r>
              <a:r>
                <a:rPr lang="vi-VN" sz="2600" dirty="0">
                  <a:effectLst/>
                  <a:latin typeface="#9Slide07 IcielBaliho Script" pitchFamily="2" charset="-93"/>
                  <a:ea typeface="Times New Roman" panose="02020603050405020304" pitchFamily="18" charset="0"/>
                </a:rPr>
                <a:t> xác định</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đoán</a:t>
              </a:r>
              <a:r>
                <a:rPr lang="en-GB" sz="2600" dirty="0">
                  <a:effectLst/>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được các đối tượng được nhắc đến</a:t>
              </a:r>
              <a:endParaRPr lang="en-GB" sz="2600" dirty="0">
                <a:effectLst/>
                <a:latin typeface="#9Slide07 IcielBaliho Script" pitchFamily="2" charset="-93"/>
                <a:ea typeface="Times New Roman" panose="02020603050405020304" pitchFamily="18" charset="0"/>
              </a:endParaRPr>
            </a:p>
            <a:p>
              <a:pPr marL="457200" indent="-457200" algn="just">
                <a:lnSpc>
                  <a:spcPct val="130000"/>
                </a:lnSpc>
                <a:buFontTx/>
                <a:buChar char="-"/>
              </a:pP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giành</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quyền</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trả</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lời</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và</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xác</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định</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trên</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bản</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đồ</a:t>
              </a:r>
              <a:endParaRPr lang="en-GB" sz="2600" dirty="0">
                <a:effectLst/>
                <a:latin typeface="#9Slide07 IcielBaliho Script" pitchFamily="2" charset="-93"/>
                <a:ea typeface="Times New Roman" panose="02020603050405020304" pitchFamily="18" charset="0"/>
              </a:endParaRPr>
            </a:p>
          </p:txBody>
        </p:sp>
        <p:sp>
          <p:nvSpPr>
            <p:cNvPr id="12" name="TextBox 11">
              <a:extLst>
                <a:ext uri="{FF2B5EF4-FFF2-40B4-BE49-F238E27FC236}">
                  <a16:creationId xmlns="" xmlns:a16="http://schemas.microsoft.com/office/drawing/2014/main" id="{CFD7767E-822D-4D76-B8E5-35FD0DF89C4B}"/>
                </a:ext>
              </a:extLst>
            </p:cNvPr>
            <p:cNvSpPr txBox="1"/>
            <p:nvPr/>
          </p:nvSpPr>
          <p:spPr>
            <a:xfrm>
              <a:off x="4038600" y="3757792"/>
              <a:ext cx="1219199" cy="2634504"/>
            </a:xfrm>
            <a:prstGeom prst="rect">
              <a:avLst/>
            </a:prstGeom>
            <a:noFill/>
          </p:spPr>
          <p:txBody>
            <a:bodyPr wrap="square">
              <a:spAutoFit/>
            </a:bodyPr>
            <a:lstStyle/>
            <a:p>
              <a:pPr>
                <a:lnSpc>
                  <a:spcPct val="250000"/>
                </a:lnSpc>
              </a:pPr>
              <a:r>
                <a:rPr lang="en-GB" sz="3600" dirty="0" err="1">
                  <a:effectLst/>
                  <a:latin typeface="#9Slide07 IcielBaliho Script" pitchFamily="2" charset="-93"/>
                  <a:ea typeface="Times New Roman" panose="02020603050405020304" pitchFamily="18" charset="0"/>
                </a:rPr>
                <a:t>LUẬT</a:t>
              </a:r>
              <a:r>
                <a:rPr lang="en-GB" sz="3600" dirty="0">
                  <a:effectLst/>
                  <a:latin typeface="#9Slide07 IcielBaliho Script" pitchFamily="2" charset="-93"/>
                  <a:ea typeface="Times New Roman" panose="02020603050405020304" pitchFamily="18" charset="0"/>
                </a:rPr>
                <a:t> </a:t>
              </a:r>
              <a:r>
                <a:rPr lang="en-GB" sz="3600" dirty="0" err="1">
                  <a:effectLst/>
                  <a:latin typeface="#9Slide07 IcielBaliho Script" pitchFamily="2" charset="-93"/>
                  <a:ea typeface="Times New Roman" panose="02020603050405020304" pitchFamily="18" charset="0"/>
                </a:rPr>
                <a:t>CHƠI</a:t>
              </a:r>
              <a:endParaRPr lang="en-GB" sz="3600" dirty="0"/>
            </a:p>
          </p:txBody>
        </p:sp>
        <p:pic>
          <p:nvPicPr>
            <p:cNvPr id="4100" name="Picture 4" descr="✋” nghĩa là gì: bàn tay giơ lên Emoji | EmojiAll">
              <a:extLst>
                <a:ext uri="{FF2B5EF4-FFF2-40B4-BE49-F238E27FC236}">
                  <a16:creationId xmlns="" xmlns:a16="http://schemas.microsoft.com/office/drawing/2014/main" id="{1F9F6E08-821D-419C-9999-9DD5992ED8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5410" y="6068105"/>
              <a:ext cx="583066" cy="5830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43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 xmlns:a16="http://schemas.microsoft.com/office/drawing/2014/main"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 xmlns:a16="http://schemas.microsoft.com/office/drawing/2014/main"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 xmlns:a16="http://schemas.microsoft.com/office/drawing/2014/main"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 xmlns:a16="http://schemas.microsoft.com/office/drawing/2014/main" id="{55E339A3-0B91-47CA-AA2E-7DBDE2ADAFE9}"/>
              </a:ext>
            </a:extLst>
          </p:cNvPr>
          <p:cNvSpPr txBox="1"/>
          <p:nvPr/>
        </p:nvSpPr>
        <p:spPr>
          <a:xfrm>
            <a:off x="5972723" y="3737441"/>
            <a:ext cx="6096000" cy="558807"/>
          </a:xfrm>
          <a:prstGeom prst="rect">
            <a:avLst/>
          </a:prstGeom>
          <a:noFill/>
        </p:spPr>
        <p:txBody>
          <a:bodyPr wrap="square">
            <a:spAutoFit/>
          </a:bodyPr>
          <a:lstStyle/>
          <a:p>
            <a:pPr indent="180340" algn="just">
              <a:lnSpc>
                <a:spcPct val="130000"/>
              </a:lnSpc>
            </a:pPr>
            <a:r>
              <a:rPr lang="vi-VN" sz="2600" dirty="0">
                <a:effectLst/>
                <a:latin typeface="#9Slide07 IcielBaliho Script" pitchFamily="2" charset="-93"/>
                <a:ea typeface="Times New Roman" panose="02020603050405020304" pitchFamily="18" charset="0"/>
              </a:rPr>
              <a:t> Tôi nằm ở khu vực có địa hình cao nhất châu Á</a:t>
            </a:r>
            <a:endParaRPr lang="en-GB" sz="2600" dirty="0">
              <a:effectLst/>
              <a:latin typeface="#9Slide07 IcielBaliho Script" pitchFamily="2" charset="-93"/>
              <a:ea typeface="Times New Roman" panose="02020603050405020304" pitchFamily="18" charset="0"/>
            </a:endParaRPr>
          </a:p>
        </p:txBody>
      </p:sp>
      <p:sp>
        <p:nvSpPr>
          <p:cNvPr id="12" name="TextBox 11">
            <a:extLst>
              <a:ext uri="{FF2B5EF4-FFF2-40B4-BE49-F238E27FC236}">
                <a16:creationId xmlns="" xmlns:a16="http://schemas.microsoft.com/office/drawing/2014/main" id="{51164370-8439-4FA2-BFB7-7B305408CA50}"/>
              </a:ext>
            </a:extLst>
          </p:cNvPr>
          <p:cNvSpPr txBox="1"/>
          <p:nvPr/>
        </p:nvSpPr>
        <p:spPr>
          <a:xfrm>
            <a:off x="5864544" y="4789221"/>
            <a:ext cx="6276978" cy="558807"/>
          </a:xfrm>
          <a:prstGeom prst="rect">
            <a:avLst/>
          </a:prstGeom>
          <a:noFill/>
        </p:spPr>
        <p:txBody>
          <a:bodyPr wrap="square">
            <a:spAutoFit/>
          </a:bodyPr>
          <a:lstStyle/>
          <a:p>
            <a:pPr indent="180340" algn="just">
              <a:lnSpc>
                <a:spcPct val="130000"/>
              </a:lnSpc>
            </a:pPr>
            <a:r>
              <a:rPr lang="vi-VN" sz="2600" dirty="0">
                <a:effectLst/>
                <a:latin typeface="#9Slide07 IcielBaliho Script" pitchFamily="2" charset="-93"/>
                <a:ea typeface="Times New Roman" panose="02020603050405020304" pitchFamily="18" charset="0"/>
              </a:rPr>
              <a:t>Tôi là kết quả của sự xô húc giữa 2 mảng kiến tạo</a:t>
            </a:r>
            <a:endParaRPr lang="en-GB" sz="2600" dirty="0">
              <a:effectLst/>
              <a:latin typeface="#9Slide07 IcielBaliho Script" pitchFamily="2" charset="-93"/>
              <a:ea typeface="Times New Roman" panose="02020603050405020304" pitchFamily="18" charset="0"/>
            </a:endParaRPr>
          </a:p>
        </p:txBody>
      </p:sp>
      <p:sp>
        <p:nvSpPr>
          <p:cNvPr id="14" name="TextBox 13">
            <a:extLst>
              <a:ext uri="{FF2B5EF4-FFF2-40B4-BE49-F238E27FC236}">
                <a16:creationId xmlns="" xmlns:a16="http://schemas.microsoft.com/office/drawing/2014/main" id="{3EF4DFD6-1454-4AF7-8109-0CDDDC141AFB}"/>
              </a:ext>
            </a:extLst>
          </p:cNvPr>
          <p:cNvSpPr txBox="1"/>
          <p:nvPr/>
        </p:nvSpPr>
        <p:spPr>
          <a:xfrm>
            <a:off x="6154249" y="5961238"/>
            <a:ext cx="6096000" cy="492443"/>
          </a:xfrm>
          <a:prstGeom prst="rect">
            <a:avLst/>
          </a:prstGeom>
          <a:noFill/>
        </p:spPr>
        <p:txBody>
          <a:bodyPr wrap="square">
            <a:spAutoFit/>
          </a:bodyPr>
          <a:lstStyle/>
          <a:p>
            <a:r>
              <a:rPr lang="vi-VN" sz="2600" dirty="0">
                <a:effectLst/>
                <a:latin typeface="#9Slide07 IcielBaliho Script" pitchFamily="2" charset="-93"/>
                <a:ea typeface="Times New Roman" panose="02020603050405020304" pitchFamily="18" charset="0"/>
              </a:rPr>
              <a:t>Đỉnh núi cao nhất thế giới nằm ở vị trí của tôi</a:t>
            </a:r>
            <a:endParaRPr lang="en-GB" sz="2600" dirty="0"/>
          </a:p>
        </p:txBody>
      </p:sp>
      <p:sp>
        <p:nvSpPr>
          <p:cNvPr id="19" name="TextBox 18">
            <a:extLst>
              <a:ext uri="{FF2B5EF4-FFF2-40B4-BE49-F238E27FC236}">
                <a16:creationId xmlns="" xmlns:a16="http://schemas.microsoft.com/office/drawing/2014/main" id="{6E0067EF-245F-4296-A8EF-247C90E0BADC}"/>
              </a:ext>
            </a:extLst>
          </p:cNvPr>
          <p:cNvSpPr txBox="1"/>
          <p:nvPr/>
        </p:nvSpPr>
        <p:spPr>
          <a:xfrm>
            <a:off x="7928332" y="2316780"/>
            <a:ext cx="3958866" cy="742704"/>
          </a:xfrm>
          <a:prstGeom prst="rect">
            <a:avLst/>
          </a:prstGeom>
          <a:noFill/>
        </p:spPr>
        <p:txBody>
          <a:bodyPr wrap="square">
            <a:spAutoFit/>
          </a:bodyPr>
          <a:lstStyle/>
          <a:p>
            <a:pPr indent="180340" algn="just">
              <a:lnSpc>
                <a:spcPct val="130000"/>
              </a:lnSpc>
            </a:pPr>
            <a:r>
              <a:rPr lang="en-GB" sz="3600" dirty="0" err="1">
                <a:solidFill>
                  <a:srgbClr val="0E73B7"/>
                </a:solidFill>
                <a:effectLst/>
                <a:latin typeface="#9Slide03 AllRoundGothic" panose="020B0703020202020104" pitchFamily="34" charset="-93"/>
                <a:ea typeface="Times New Roman" panose="02020603050405020304" pitchFamily="18" charset="0"/>
              </a:rPr>
              <a:t>DÃY</a:t>
            </a:r>
            <a:r>
              <a:rPr lang="en-GB" sz="3600" dirty="0">
                <a:solidFill>
                  <a:srgbClr val="0E73B7"/>
                </a:solidFill>
                <a:effectLst/>
                <a:latin typeface="#9Slide03 AllRoundGothic" panose="020B0703020202020104" pitchFamily="34" charset="-93"/>
                <a:ea typeface="Times New Roman" panose="02020603050405020304" pitchFamily="18" charset="0"/>
              </a:rPr>
              <a:t> HIMALAYA</a:t>
            </a:r>
          </a:p>
        </p:txBody>
      </p:sp>
      <p:sp>
        <p:nvSpPr>
          <p:cNvPr id="20" name="Rectangle: Rounded Corners 19">
            <a:extLst>
              <a:ext uri="{FF2B5EF4-FFF2-40B4-BE49-F238E27FC236}">
                <a16:creationId xmlns="" xmlns:a16="http://schemas.microsoft.com/office/drawing/2014/main" id="{8C41E117-0232-43FC-9F95-7B232AEF3E7B}"/>
              </a:ext>
            </a:extLst>
          </p:cNvPr>
          <p:cNvSpPr/>
          <p:nvPr/>
        </p:nvSpPr>
        <p:spPr>
          <a:xfrm rot="966693">
            <a:off x="1977986" y="3338182"/>
            <a:ext cx="1141415" cy="35303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Giải mã bí ẩn về dãy núi Himalaya">
            <a:extLst>
              <a:ext uri="{FF2B5EF4-FFF2-40B4-BE49-F238E27FC236}">
                <a16:creationId xmlns="" xmlns:a16="http://schemas.microsoft.com/office/drawing/2014/main" id="{F53B0023-1EED-4887-A42F-6C9C1BDB7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99" y="307724"/>
            <a:ext cx="3755571" cy="25458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 xmlns:a16="http://schemas.microsoft.com/office/drawing/2014/main" id="{C1FB254B-CAF1-4C11-98F0-DB4DE01C2DA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82400" y="624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inVertical)">
                                      <p:cBhvr>
                                        <p:cTn id="3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 xmlns:a16="http://schemas.microsoft.com/office/drawing/2014/main"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 xmlns:a16="http://schemas.microsoft.com/office/drawing/2014/main"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 xmlns:a16="http://schemas.microsoft.com/office/drawing/2014/main"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 xmlns:a16="http://schemas.microsoft.com/office/drawing/2014/main" id="{55E339A3-0B91-47CA-AA2E-7DBDE2ADAFE9}"/>
              </a:ext>
            </a:extLst>
          </p:cNvPr>
          <p:cNvSpPr txBox="1"/>
          <p:nvPr/>
        </p:nvSpPr>
        <p:spPr>
          <a:xfrm>
            <a:off x="6459052" y="3774098"/>
            <a:ext cx="6096000" cy="523220"/>
          </a:xfrm>
          <a:prstGeom prst="rect">
            <a:avLst/>
          </a:prstGeom>
          <a:noFill/>
        </p:spPr>
        <p:txBody>
          <a:bodyPr wrap="square">
            <a:spAutoFit/>
          </a:bodyPr>
          <a:lstStyle/>
          <a:p>
            <a:r>
              <a:rPr lang="vi-VN" sz="2800" dirty="0">
                <a:latin typeface="#9Slide07 IcielBaliho Script" pitchFamily="2" charset="-93"/>
              </a:rPr>
              <a:t>Tôi nằm ở phía Đông của châu Á</a:t>
            </a:r>
            <a:endParaRPr lang="en-GB" sz="2800" dirty="0">
              <a:latin typeface="#9Slide07 IcielBaliho Script" pitchFamily="2" charset="-93"/>
            </a:endParaRPr>
          </a:p>
        </p:txBody>
      </p:sp>
      <p:sp>
        <p:nvSpPr>
          <p:cNvPr id="12" name="TextBox 11">
            <a:extLst>
              <a:ext uri="{FF2B5EF4-FFF2-40B4-BE49-F238E27FC236}">
                <a16:creationId xmlns="" xmlns:a16="http://schemas.microsoft.com/office/drawing/2014/main" id="{51164370-8439-4FA2-BFB7-7B305408CA50}"/>
              </a:ext>
            </a:extLst>
          </p:cNvPr>
          <p:cNvSpPr txBox="1"/>
          <p:nvPr/>
        </p:nvSpPr>
        <p:spPr>
          <a:xfrm>
            <a:off x="6443954" y="4781239"/>
            <a:ext cx="6276978" cy="523220"/>
          </a:xfrm>
          <a:prstGeom prst="rect">
            <a:avLst/>
          </a:prstGeom>
          <a:noFill/>
        </p:spPr>
        <p:txBody>
          <a:bodyPr wrap="square">
            <a:spAutoFit/>
          </a:bodyPr>
          <a:lstStyle/>
          <a:p>
            <a:r>
              <a:rPr lang="vi-VN" sz="2800" dirty="0">
                <a:latin typeface="#9Slide07 IcielBaliho Script" pitchFamily="2" charset="-93"/>
              </a:rPr>
              <a:t>Tôi bồi đắp nên đồng bằng Hoa Bắc</a:t>
            </a:r>
            <a:endParaRPr lang="en-GB" sz="2800" dirty="0">
              <a:latin typeface="#9Slide07 IcielBaliho Script" pitchFamily="2" charset="-93"/>
            </a:endParaRPr>
          </a:p>
        </p:txBody>
      </p:sp>
      <p:sp>
        <p:nvSpPr>
          <p:cNvPr id="14" name="TextBox 13">
            <a:extLst>
              <a:ext uri="{FF2B5EF4-FFF2-40B4-BE49-F238E27FC236}">
                <a16:creationId xmlns="" xmlns:a16="http://schemas.microsoft.com/office/drawing/2014/main" id="{3EF4DFD6-1454-4AF7-8109-0CDDDC141AFB}"/>
              </a:ext>
            </a:extLst>
          </p:cNvPr>
          <p:cNvSpPr txBox="1"/>
          <p:nvPr/>
        </p:nvSpPr>
        <p:spPr>
          <a:xfrm>
            <a:off x="6443954" y="5968212"/>
            <a:ext cx="6096000" cy="523220"/>
          </a:xfrm>
          <a:prstGeom prst="rect">
            <a:avLst/>
          </a:prstGeom>
          <a:noFill/>
        </p:spPr>
        <p:txBody>
          <a:bodyPr wrap="square">
            <a:spAutoFit/>
          </a:bodyPr>
          <a:lstStyle/>
          <a:p>
            <a:r>
              <a:rPr lang="vi-VN" sz="2800" dirty="0">
                <a:latin typeface="#9Slide07 IcielBaliho Script" pitchFamily="2" charset="-93"/>
              </a:rPr>
              <a:t>Tôi là con sông dài nhất Trung Quốc</a:t>
            </a:r>
            <a:endParaRPr lang="en-GB" sz="2800" dirty="0">
              <a:latin typeface="#9Slide07 IcielBaliho Script" pitchFamily="2" charset="-93"/>
            </a:endParaRPr>
          </a:p>
        </p:txBody>
      </p:sp>
      <p:sp>
        <p:nvSpPr>
          <p:cNvPr id="19" name="TextBox 18">
            <a:extLst>
              <a:ext uri="{FF2B5EF4-FFF2-40B4-BE49-F238E27FC236}">
                <a16:creationId xmlns="" xmlns:a16="http://schemas.microsoft.com/office/drawing/2014/main" id="{6E0067EF-245F-4296-A8EF-247C90E0BADC}"/>
              </a:ext>
            </a:extLst>
          </p:cNvPr>
          <p:cNvSpPr txBox="1"/>
          <p:nvPr/>
        </p:nvSpPr>
        <p:spPr>
          <a:xfrm>
            <a:off x="7358356" y="2406879"/>
            <a:ext cx="4833644" cy="670440"/>
          </a:xfrm>
          <a:prstGeom prst="rect">
            <a:avLst/>
          </a:prstGeom>
          <a:noFill/>
        </p:spPr>
        <p:txBody>
          <a:bodyPr wrap="square">
            <a:spAutoFit/>
          </a:bodyPr>
          <a:lstStyle/>
          <a:p>
            <a:pPr indent="180340" algn="just">
              <a:lnSpc>
                <a:spcPct val="130000"/>
              </a:lnSpc>
            </a:pPr>
            <a:r>
              <a:rPr lang="en-GB" sz="3200" dirty="0" err="1">
                <a:solidFill>
                  <a:srgbClr val="0E73B7"/>
                </a:solidFill>
                <a:effectLst/>
                <a:latin typeface="#9Slide03 AllRoundGothic" panose="020B0703020202020104" pitchFamily="34" charset="-93"/>
                <a:ea typeface="Times New Roman" panose="02020603050405020304" pitchFamily="18" charset="0"/>
              </a:rPr>
              <a:t>SÔNG</a:t>
            </a:r>
            <a:r>
              <a:rPr lang="en-GB" sz="3200" dirty="0">
                <a:solidFill>
                  <a:srgbClr val="0E73B7"/>
                </a:solidFill>
                <a:effectLst/>
                <a:latin typeface="#9Slide03 AllRoundGothic" panose="020B0703020202020104" pitchFamily="34" charset="-93"/>
                <a:ea typeface="Times New Roman" panose="02020603050405020304" pitchFamily="18" charset="0"/>
              </a:rPr>
              <a:t> </a:t>
            </a:r>
            <a:r>
              <a:rPr lang="en-GB" sz="3200" dirty="0" err="1">
                <a:solidFill>
                  <a:srgbClr val="0E73B7"/>
                </a:solidFill>
                <a:effectLst/>
                <a:latin typeface="#9Slide03 AllRoundGothic" panose="020B0703020202020104" pitchFamily="34" charset="-93"/>
                <a:ea typeface="Times New Roman" panose="02020603050405020304" pitchFamily="18" charset="0"/>
              </a:rPr>
              <a:t>TRƯỜNG</a:t>
            </a:r>
            <a:r>
              <a:rPr lang="en-GB" sz="3200" dirty="0">
                <a:solidFill>
                  <a:srgbClr val="0E73B7"/>
                </a:solidFill>
                <a:effectLst/>
                <a:latin typeface="#9Slide03 AllRoundGothic" panose="020B0703020202020104" pitchFamily="34" charset="-93"/>
                <a:ea typeface="Times New Roman" panose="02020603050405020304" pitchFamily="18" charset="0"/>
              </a:rPr>
              <a:t> </a:t>
            </a:r>
            <a:r>
              <a:rPr lang="en-GB" sz="3200" dirty="0" err="1">
                <a:solidFill>
                  <a:srgbClr val="0E73B7"/>
                </a:solidFill>
                <a:effectLst/>
                <a:latin typeface="#9Slide03 AllRoundGothic" panose="020B0703020202020104" pitchFamily="34" charset="-93"/>
                <a:ea typeface="Times New Roman" panose="02020603050405020304" pitchFamily="18" charset="0"/>
              </a:rPr>
              <a:t>GIANG</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8C41E117-0232-43FC-9F95-7B232AEF3E7B}"/>
              </a:ext>
            </a:extLst>
          </p:cNvPr>
          <p:cNvSpPr/>
          <p:nvPr/>
        </p:nvSpPr>
        <p:spPr>
          <a:xfrm rot="19670617">
            <a:off x="3197056" y="3384812"/>
            <a:ext cx="714259" cy="2157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Trung Quốc xả đập Tam Hiệp - VnExpress">
            <a:extLst>
              <a:ext uri="{FF2B5EF4-FFF2-40B4-BE49-F238E27FC236}">
                <a16:creationId xmlns="" xmlns:a16="http://schemas.microsoft.com/office/drawing/2014/main" id="{AD1223F6-B2D8-4967-8DCB-2990851F31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571" r="18609" b="3343"/>
          <a:stretch/>
        </p:blipFill>
        <p:spPr bwMode="auto">
          <a:xfrm>
            <a:off x="1225175" y="285480"/>
            <a:ext cx="4424509" cy="2204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CB8B99E8-A1D2-4723-826D-DD1CE5A6C0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48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barn(inVertical)">
                                      <p:cBhvr>
                                        <p:cTn id="3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 xmlns:a16="http://schemas.microsoft.com/office/drawing/2014/main"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 xmlns:a16="http://schemas.microsoft.com/office/drawing/2014/main"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 xmlns:a16="http://schemas.microsoft.com/office/drawing/2014/main"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 xmlns:a16="http://schemas.microsoft.com/office/drawing/2014/main" id="{55E339A3-0B91-47CA-AA2E-7DBDE2ADAFE9}"/>
              </a:ext>
            </a:extLst>
          </p:cNvPr>
          <p:cNvSpPr txBox="1"/>
          <p:nvPr/>
        </p:nvSpPr>
        <p:spPr>
          <a:xfrm>
            <a:off x="6459052" y="3774098"/>
            <a:ext cx="6096000" cy="523220"/>
          </a:xfrm>
          <a:prstGeom prst="rect">
            <a:avLst/>
          </a:prstGeom>
          <a:noFill/>
        </p:spPr>
        <p:txBody>
          <a:bodyPr wrap="square">
            <a:spAutoFit/>
          </a:bodyPr>
          <a:lstStyle/>
          <a:p>
            <a:r>
              <a:rPr lang="vi-VN" sz="2800" dirty="0">
                <a:latin typeface="#9Slide07 IcielBaliho Script" pitchFamily="2" charset="-93"/>
              </a:rPr>
              <a:t>Tôi nằm ở phía Nam của châu Á</a:t>
            </a:r>
            <a:endParaRPr lang="en-GB" sz="2800" dirty="0">
              <a:latin typeface="#9Slide07 IcielBaliho Script" pitchFamily="2" charset="-93"/>
            </a:endParaRPr>
          </a:p>
        </p:txBody>
      </p:sp>
      <p:sp>
        <p:nvSpPr>
          <p:cNvPr id="12" name="TextBox 11">
            <a:extLst>
              <a:ext uri="{FF2B5EF4-FFF2-40B4-BE49-F238E27FC236}">
                <a16:creationId xmlns="" xmlns:a16="http://schemas.microsoft.com/office/drawing/2014/main" id="{51164370-8439-4FA2-BFB7-7B305408CA50}"/>
              </a:ext>
            </a:extLst>
          </p:cNvPr>
          <p:cNvSpPr txBox="1"/>
          <p:nvPr/>
        </p:nvSpPr>
        <p:spPr>
          <a:xfrm>
            <a:off x="6443954" y="4662425"/>
            <a:ext cx="5443244" cy="954107"/>
          </a:xfrm>
          <a:prstGeom prst="rect">
            <a:avLst/>
          </a:prstGeom>
          <a:noFill/>
        </p:spPr>
        <p:txBody>
          <a:bodyPr wrap="square">
            <a:spAutoFit/>
          </a:bodyPr>
          <a:lstStyle/>
          <a:p>
            <a:r>
              <a:rPr lang="vi-VN" sz="2800" dirty="0">
                <a:latin typeface="#9Slide07 IcielBaliho Script" pitchFamily="2" charset="-93"/>
              </a:rPr>
              <a:t>Tôi là nơi bắt nguồn của một trong những nền văn minh lớn của châu Á</a:t>
            </a:r>
            <a:endParaRPr lang="en-GB" sz="4000" dirty="0">
              <a:latin typeface="#9Slide07 IcielBaliho Script" pitchFamily="2" charset="-93"/>
            </a:endParaRPr>
          </a:p>
        </p:txBody>
      </p:sp>
      <p:sp>
        <p:nvSpPr>
          <p:cNvPr id="14" name="TextBox 13">
            <a:extLst>
              <a:ext uri="{FF2B5EF4-FFF2-40B4-BE49-F238E27FC236}">
                <a16:creationId xmlns="" xmlns:a16="http://schemas.microsoft.com/office/drawing/2014/main" id="{3EF4DFD6-1454-4AF7-8109-0CDDDC141AFB}"/>
              </a:ext>
            </a:extLst>
          </p:cNvPr>
          <p:cNvSpPr txBox="1"/>
          <p:nvPr/>
        </p:nvSpPr>
        <p:spPr>
          <a:xfrm>
            <a:off x="6459052" y="5968212"/>
            <a:ext cx="6096000" cy="523220"/>
          </a:xfrm>
          <a:prstGeom prst="rect">
            <a:avLst/>
          </a:prstGeom>
          <a:noFill/>
        </p:spPr>
        <p:txBody>
          <a:bodyPr wrap="square">
            <a:spAutoFit/>
          </a:bodyPr>
          <a:lstStyle/>
          <a:p>
            <a:r>
              <a:rPr lang="vi-VN" sz="2800" dirty="0">
                <a:latin typeface="#9Slide07 IcielBaliho Script" pitchFamily="2" charset="-93"/>
              </a:rPr>
              <a:t>Tôi được bồi đắp bởi sông Hằng</a:t>
            </a:r>
            <a:endParaRPr lang="en-GB" sz="4000" dirty="0">
              <a:latin typeface="#9Slide07 IcielBaliho Script" pitchFamily="2" charset="-93"/>
            </a:endParaRPr>
          </a:p>
        </p:txBody>
      </p:sp>
      <p:sp>
        <p:nvSpPr>
          <p:cNvPr id="19" name="TextBox 18">
            <a:extLst>
              <a:ext uri="{FF2B5EF4-FFF2-40B4-BE49-F238E27FC236}">
                <a16:creationId xmlns="" xmlns:a16="http://schemas.microsoft.com/office/drawing/2014/main" id="{6E0067EF-245F-4296-A8EF-247C90E0BADC}"/>
              </a:ext>
            </a:extLst>
          </p:cNvPr>
          <p:cNvSpPr txBox="1"/>
          <p:nvPr/>
        </p:nvSpPr>
        <p:spPr>
          <a:xfrm>
            <a:off x="7358356" y="2406879"/>
            <a:ext cx="4833644" cy="670440"/>
          </a:xfrm>
          <a:prstGeom prst="rect">
            <a:avLst/>
          </a:prstGeom>
          <a:noFill/>
        </p:spPr>
        <p:txBody>
          <a:bodyPr wrap="square">
            <a:spAutoFit/>
          </a:bodyPr>
          <a:lstStyle/>
          <a:p>
            <a:pPr indent="180340" algn="just">
              <a:lnSpc>
                <a:spcPct val="130000"/>
              </a:lnSpc>
            </a:pPr>
            <a:r>
              <a:rPr lang="en-GB" sz="3200" dirty="0" err="1">
                <a:solidFill>
                  <a:srgbClr val="0E73B7"/>
                </a:solidFill>
                <a:latin typeface="#9Slide03 AllRoundGothic" panose="020B0703020202020104" pitchFamily="34" charset="-93"/>
                <a:ea typeface="Times New Roman" panose="02020603050405020304" pitchFamily="18" charset="0"/>
              </a:rPr>
              <a:t>ĐỒNG</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BẰNG</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ẤN</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HẰNG</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8C41E117-0232-43FC-9F95-7B232AEF3E7B}"/>
              </a:ext>
            </a:extLst>
          </p:cNvPr>
          <p:cNvSpPr/>
          <p:nvPr/>
        </p:nvSpPr>
        <p:spPr>
          <a:xfrm rot="1725667">
            <a:off x="1830532" y="3412328"/>
            <a:ext cx="916246" cy="25184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Sông Hằng là khởi nguyên của Hindu giáo">
            <a:extLst>
              <a:ext uri="{FF2B5EF4-FFF2-40B4-BE49-F238E27FC236}">
                <a16:creationId xmlns="" xmlns:a16="http://schemas.microsoft.com/office/drawing/2014/main" id="{C004C8E8-23DB-4BBA-B02D-AD211D74E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313" y="292501"/>
            <a:ext cx="3325586" cy="2200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FED66A0C-932F-4E7A-B0CD-E82E569FA5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2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barn(inVertical)">
                                      <p:cBhvr>
                                        <p:cTn id="3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 xmlns:a16="http://schemas.microsoft.com/office/drawing/2014/main"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 xmlns:a16="http://schemas.microsoft.com/office/drawing/2014/main"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 xmlns:a16="http://schemas.microsoft.com/office/drawing/2014/main"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 xmlns:a16="http://schemas.microsoft.com/office/drawing/2014/main" id="{55E339A3-0B91-47CA-AA2E-7DBDE2ADAFE9}"/>
              </a:ext>
            </a:extLst>
          </p:cNvPr>
          <p:cNvSpPr txBox="1"/>
          <p:nvPr/>
        </p:nvSpPr>
        <p:spPr>
          <a:xfrm>
            <a:off x="6154249" y="3799491"/>
            <a:ext cx="6096000" cy="492443"/>
          </a:xfrm>
          <a:prstGeom prst="rect">
            <a:avLst/>
          </a:prstGeom>
          <a:noFill/>
        </p:spPr>
        <p:txBody>
          <a:bodyPr wrap="square">
            <a:spAutoFit/>
          </a:bodyPr>
          <a:lstStyle/>
          <a:p>
            <a:r>
              <a:rPr lang="vi-VN" sz="2600" dirty="0">
                <a:latin typeface="#9Slide07 IcielBaliho Script" pitchFamily="2" charset="-93"/>
              </a:rPr>
              <a:t>Tôi có mặt ở khắp nơi, nhiều nhất là ở Tây Nam Á</a:t>
            </a:r>
            <a:endParaRPr lang="en-GB" sz="2600" dirty="0">
              <a:latin typeface="#9Slide07 IcielBaliho Script" pitchFamily="2" charset="-93"/>
            </a:endParaRPr>
          </a:p>
        </p:txBody>
      </p:sp>
      <p:sp>
        <p:nvSpPr>
          <p:cNvPr id="12" name="TextBox 11">
            <a:extLst>
              <a:ext uri="{FF2B5EF4-FFF2-40B4-BE49-F238E27FC236}">
                <a16:creationId xmlns="" xmlns:a16="http://schemas.microsoft.com/office/drawing/2014/main" id="{51164370-8439-4FA2-BFB7-7B305408CA50}"/>
              </a:ext>
            </a:extLst>
          </p:cNvPr>
          <p:cNvSpPr txBox="1"/>
          <p:nvPr/>
        </p:nvSpPr>
        <p:spPr>
          <a:xfrm>
            <a:off x="6248400" y="4662425"/>
            <a:ext cx="5900056" cy="892552"/>
          </a:xfrm>
          <a:prstGeom prst="rect">
            <a:avLst/>
          </a:prstGeom>
          <a:noFill/>
        </p:spPr>
        <p:txBody>
          <a:bodyPr wrap="square">
            <a:spAutoFit/>
          </a:bodyPr>
          <a:lstStyle/>
          <a:p>
            <a:r>
              <a:rPr lang="vi-VN" sz="2600" dirty="0">
                <a:latin typeface="#9Slide07 IcielBaliho Script" pitchFamily="2" charset="-93"/>
              </a:rPr>
              <a:t>Tôi là nguồn năng lượng không thể thiếu đối với sự phát triển kinh tế - xã hội của con người</a:t>
            </a:r>
            <a:endParaRPr lang="en-GB" sz="2600" dirty="0">
              <a:latin typeface="#9Slide07 IcielBaliho Script" pitchFamily="2" charset="-93"/>
            </a:endParaRPr>
          </a:p>
        </p:txBody>
      </p:sp>
      <p:sp>
        <p:nvSpPr>
          <p:cNvPr id="14" name="TextBox 13">
            <a:extLst>
              <a:ext uri="{FF2B5EF4-FFF2-40B4-BE49-F238E27FC236}">
                <a16:creationId xmlns="" xmlns:a16="http://schemas.microsoft.com/office/drawing/2014/main" id="{3EF4DFD6-1454-4AF7-8109-0CDDDC141AFB}"/>
              </a:ext>
            </a:extLst>
          </p:cNvPr>
          <p:cNvSpPr txBox="1"/>
          <p:nvPr/>
        </p:nvSpPr>
        <p:spPr>
          <a:xfrm>
            <a:off x="6335486" y="5913782"/>
            <a:ext cx="6219566" cy="523220"/>
          </a:xfrm>
          <a:prstGeom prst="rect">
            <a:avLst/>
          </a:prstGeom>
          <a:noFill/>
        </p:spPr>
        <p:txBody>
          <a:bodyPr wrap="square">
            <a:spAutoFit/>
          </a:bodyPr>
          <a:lstStyle/>
          <a:p>
            <a:r>
              <a:rPr lang="vi-VN" sz="2800" dirty="0">
                <a:latin typeface="#9Slide07 IcielBaliho Script" pitchFamily="2" charset="-93"/>
              </a:rPr>
              <a:t>Tôi</a:t>
            </a:r>
            <a:r>
              <a:rPr lang="en-GB" sz="2800" dirty="0">
                <a:latin typeface="#9Slide07 IcielBaliho Script" pitchFamily="2" charset="-93"/>
              </a:rPr>
              <a:t> </a:t>
            </a:r>
            <a:r>
              <a:rPr lang="en-GB" sz="2800" dirty="0" err="1">
                <a:latin typeface="#9Slide07 IcielBaliho Script" pitchFamily="2" charset="-93"/>
              </a:rPr>
              <a:t>còn</a:t>
            </a:r>
            <a:r>
              <a:rPr lang="vi-VN" sz="2800" dirty="0">
                <a:latin typeface="#9Slide07 IcielBaliho Script" pitchFamily="2" charset="-93"/>
              </a:rPr>
              <a:t> được </a:t>
            </a:r>
            <a:r>
              <a:rPr lang="en-GB" sz="2800" dirty="0" err="1">
                <a:latin typeface="#9Slide07 IcielBaliho Script" pitchFamily="2" charset="-93"/>
              </a:rPr>
              <a:t>gọi</a:t>
            </a:r>
            <a:r>
              <a:rPr lang="en-GB" sz="2800" dirty="0">
                <a:latin typeface="#9Slide07 IcielBaliho Script" pitchFamily="2" charset="-93"/>
              </a:rPr>
              <a:t> </a:t>
            </a:r>
            <a:r>
              <a:rPr lang="en-GB" sz="2800" dirty="0" err="1">
                <a:latin typeface="#9Slide07 IcielBaliho Script" pitchFamily="2" charset="-93"/>
              </a:rPr>
              <a:t>là</a:t>
            </a:r>
            <a:r>
              <a:rPr lang="en-GB" sz="2800" dirty="0">
                <a:latin typeface="#9Slide07 IcielBaliho Script" pitchFamily="2" charset="-93"/>
              </a:rPr>
              <a:t> “</a:t>
            </a:r>
            <a:r>
              <a:rPr lang="en-GB" sz="2800" dirty="0" err="1">
                <a:latin typeface="#9Slide07 IcielBaliho Script" pitchFamily="2" charset="-93"/>
              </a:rPr>
              <a:t>vàng</a:t>
            </a:r>
            <a:r>
              <a:rPr lang="en-GB" sz="2800" dirty="0">
                <a:latin typeface="#9Slide07 IcielBaliho Script" pitchFamily="2" charset="-93"/>
              </a:rPr>
              <a:t> </a:t>
            </a:r>
            <a:r>
              <a:rPr lang="en-GB" sz="2800" dirty="0" err="1">
                <a:latin typeface="#9Slide07 IcielBaliho Script" pitchFamily="2" charset="-93"/>
              </a:rPr>
              <a:t>đen</a:t>
            </a:r>
            <a:r>
              <a:rPr lang="en-GB" sz="2800" dirty="0">
                <a:latin typeface="#9Slide07 IcielBaliho Script" pitchFamily="2" charset="-93"/>
              </a:rPr>
              <a:t>”</a:t>
            </a:r>
            <a:endParaRPr lang="en-GB" sz="4000" dirty="0">
              <a:latin typeface="#9Slide07 IcielBaliho Script" pitchFamily="2" charset="-93"/>
            </a:endParaRPr>
          </a:p>
        </p:txBody>
      </p:sp>
      <p:sp>
        <p:nvSpPr>
          <p:cNvPr id="19" name="TextBox 18">
            <a:extLst>
              <a:ext uri="{FF2B5EF4-FFF2-40B4-BE49-F238E27FC236}">
                <a16:creationId xmlns="" xmlns:a16="http://schemas.microsoft.com/office/drawing/2014/main" id="{6E0067EF-245F-4296-A8EF-247C90E0BADC}"/>
              </a:ext>
            </a:extLst>
          </p:cNvPr>
          <p:cNvSpPr txBox="1"/>
          <p:nvPr/>
        </p:nvSpPr>
        <p:spPr>
          <a:xfrm>
            <a:off x="8937170" y="2406879"/>
            <a:ext cx="3254829" cy="670440"/>
          </a:xfrm>
          <a:prstGeom prst="rect">
            <a:avLst/>
          </a:prstGeom>
          <a:noFill/>
        </p:spPr>
        <p:txBody>
          <a:bodyPr wrap="square">
            <a:spAutoFit/>
          </a:bodyPr>
          <a:lstStyle/>
          <a:p>
            <a:pPr indent="180340" algn="just">
              <a:lnSpc>
                <a:spcPct val="130000"/>
              </a:lnSpc>
            </a:pPr>
            <a:r>
              <a:rPr lang="en-GB" sz="3200" dirty="0" err="1">
                <a:solidFill>
                  <a:srgbClr val="0E73B7"/>
                </a:solidFill>
                <a:latin typeface="#9Slide03 AllRoundGothic" panose="020B0703020202020104" pitchFamily="34" charset="-93"/>
                <a:ea typeface="Times New Roman" panose="02020603050405020304" pitchFamily="18" charset="0"/>
              </a:rPr>
              <a:t>DẦU</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MỎ</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8C41E117-0232-43FC-9F95-7B232AEF3E7B}"/>
              </a:ext>
            </a:extLst>
          </p:cNvPr>
          <p:cNvSpPr/>
          <p:nvPr/>
        </p:nvSpPr>
        <p:spPr>
          <a:xfrm>
            <a:off x="3110081" y="5554977"/>
            <a:ext cx="589882" cy="25799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Dumped Transportation Crude Oil Tank, Dump, Transport, Oil PNG Transparent  Clipart Image and PSD File for Free Download">
            <a:extLst>
              <a:ext uri="{FF2B5EF4-FFF2-40B4-BE49-F238E27FC236}">
                <a16:creationId xmlns="" xmlns:a16="http://schemas.microsoft.com/office/drawing/2014/main" id="{9BD03FCF-464A-48B8-BF80-255627C33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75815"/>
            <a:ext cx="2895600" cy="28956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78F4B1A-847A-4F9F-AA51-CE7BFE0394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5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8194"/>
                                        </p:tgtEl>
                                        <p:attrNameLst>
                                          <p:attrName>style.visibility</p:attrName>
                                        </p:attrNameLst>
                                      </p:cBhvr>
                                      <p:to>
                                        <p:strVal val="visible"/>
                                      </p:to>
                                    </p:set>
                                    <p:animEffect transition="in" filter="barn(inVertical)">
                                      <p:cBhvr>
                                        <p:cTn id="3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 xmlns:a16="http://schemas.microsoft.com/office/drawing/2014/main"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 xmlns:a16="http://schemas.microsoft.com/office/drawing/2014/main"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 xmlns:a16="http://schemas.microsoft.com/office/drawing/2014/main"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 xmlns:a16="http://schemas.microsoft.com/office/drawing/2014/main" id="{55E339A3-0B91-47CA-AA2E-7DBDE2ADAFE9}"/>
              </a:ext>
            </a:extLst>
          </p:cNvPr>
          <p:cNvSpPr txBox="1"/>
          <p:nvPr/>
        </p:nvSpPr>
        <p:spPr>
          <a:xfrm>
            <a:off x="6154249" y="3799491"/>
            <a:ext cx="6096000" cy="492443"/>
          </a:xfrm>
          <a:prstGeom prst="rect">
            <a:avLst/>
          </a:prstGeom>
          <a:noFill/>
        </p:spPr>
        <p:txBody>
          <a:bodyPr wrap="square">
            <a:spAutoFit/>
          </a:bodyPr>
          <a:lstStyle/>
          <a:p>
            <a:r>
              <a:rPr lang="vi-VN" sz="2600" dirty="0">
                <a:latin typeface="#9Slide07 IcielBaliho Script" pitchFamily="2" charset="-93"/>
              </a:rPr>
              <a:t>Tôi nằm ở vị trí ranh giới giữa châu Phi và châu Á</a:t>
            </a:r>
            <a:endParaRPr lang="en-GB" sz="2600" dirty="0">
              <a:latin typeface="#9Slide07 IcielBaliho Script" pitchFamily="2" charset="-93"/>
            </a:endParaRPr>
          </a:p>
        </p:txBody>
      </p:sp>
      <p:sp>
        <p:nvSpPr>
          <p:cNvPr id="12" name="TextBox 11">
            <a:extLst>
              <a:ext uri="{FF2B5EF4-FFF2-40B4-BE49-F238E27FC236}">
                <a16:creationId xmlns="" xmlns:a16="http://schemas.microsoft.com/office/drawing/2014/main" id="{51164370-8439-4FA2-BFB7-7B305408CA50}"/>
              </a:ext>
            </a:extLst>
          </p:cNvPr>
          <p:cNvSpPr txBox="1"/>
          <p:nvPr/>
        </p:nvSpPr>
        <p:spPr>
          <a:xfrm>
            <a:off x="6291944" y="4818228"/>
            <a:ext cx="5900056" cy="492443"/>
          </a:xfrm>
          <a:prstGeom prst="rect">
            <a:avLst/>
          </a:prstGeom>
          <a:noFill/>
        </p:spPr>
        <p:txBody>
          <a:bodyPr wrap="square">
            <a:spAutoFit/>
          </a:bodyPr>
          <a:lstStyle/>
          <a:p>
            <a:r>
              <a:rPr lang="vi-VN" sz="2600" dirty="0">
                <a:latin typeface="#9Slide07 IcielBaliho Script" pitchFamily="2" charset="-93"/>
              </a:rPr>
              <a:t>Bề mặt của tôi tương đối khô hạn</a:t>
            </a:r>
            <a:endParaRPr lang="en-GB" sz="2600" dirty="0">
              <a:latin typeface="#9Slide07 IcielBaliho Script" pitchFamily="2" charset="-93"/>
            </a:endParaRPr>
          </a:p>
        </p:txBody>
      </p:sp>
      <p:sp>
        <p:nvSpPr>
          <p:cNvPr id="14" name="TextBox 13">
            <a:extLst>
              <a:ext uri="{FF2B5EF4-FFF2-40B4-BE49-F238E27FC236}">
                <a16:creationId xmlns="" xmlns:a16="http://schemas.microsoft.com/office/drawing/2014/main" id="{3EF4DFD6-1454-4AF7-8109-0CDDDC141AFB}"/>
              </a:ext>
            </a:extLst>
          </p:cNvPr>
          <p:cNvSpPr txBox="1"/>
          <p:nvPr/>
        </p:nvSpPr>
        <p:spPr>
          <a:xfrm>
            <a:off x="6344902" y="5716632"/>
            <a:ext cx="5291927" cy="892552"/>
          </a:xfrm>
          <a:prstGeom prst="rect">
            <a:avLst/>
          </a:prstGeom>
          <a:noFill/>
        </p:spPr>
        <p:txBody>
          <a:bodyPr wrap="square">
            <a:spAutoFit/>
          </a:bodyPr>
          <a:lstStyle/>
          <a:p>
            <a:pPr algn="just"/>
            <a:r>
              <a:rPr lang="vi-VN" sz="2600" dirty="0">
                <a:latin typeface="#9Slide07 IcielBaliho Script" pitchFamily="2" charset="-93"/>
              </a:rPr>
              <a:t>Tôi được bao bọc bởi biển Địa Trung Hải, biển Đỏ, biển Arap và vịnh Pecxich</a:t>
            </a:r>
            <a:endParaRPr lang="en-GB" sz="2600" dirty="0">
              <a:latin typeface="#9Slide07 IcielBaliho Script" pitchFamily="2" charset="-93"/>
            </a:endParaRPr>
          </a:p>
        </p:txBody>
      </p:sp>
      <p:sp>
        <p:nvSpPr>
          <p:cNvPr id="19" name="TextBox 18">
            <a:extLst>
              <a:ext uri="{FF2B5EF4-FFF2-40B4-BE49-F238E27FC236}">
                <a16:creationId xmlns="" xmlns:a16="http://schemas.microsoft.com/office/drawing/2014/main" id="{6E0067EF-245F-4296-A8EF-247C90E0BADC}"/>
              </a:ext>
            </a:extLst>
          </p:cNvPr>
          <p:cNvSpPr txBox="1"/>
          <p:nvPr/>
        </p:nvSpPr>
        <p:spPr>
          <a:xfrm>
            <a:off x="8382000" y="2374221"/>
            <a:ext cx="3810000" cy="670440"/>
          </a:xfrm>
          <a:prstGeom prst="rect">
            <a:avLst/>
          </a:prstGeom>
          <a:noFill/>
        </p:spPr>
        <p:txBody>
          <a:bodyPr wrap="square">
            <a:spAutoFit/>
          </a:bodyPr>
          <a:lstStyle/>
          <a:p>
            <a:pPr indent="180340" algn="just">
              <a:lnSpc>
                <a:spcPct val="130000"/>
              </a:lnSpc>
            </a:pPr>
            <a:r>
              <a:rPr lang="en-GB" sz="3200" dirty="0" err="1">
                <a:solidFill>
                  <a:srgbClr val="0E73B7"/>
                </a:solidFill>
                <a:latin typeface="#9Slide03 AllRoundGothic" panose="020B0703020202020104" pitchFamily="34" charset="-93"/>
                <a:ea typeface="Times New Roman" panose="02020603050405020304" pitchFamily="18" charset="0"/>
              </a:rPr>
              <a:t>BÁN</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ĐẢO</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ARAP</a:t>
            </a:r>
            <a:r>
              <a:rPr lang="en-GB" sz="3200" dirty="0">
                <a:solidFill>
                  <a:srgbClr val="0E73B7"/>
                </a:solidFill>
                <a:latin typeface="#9Slide03 AllRoundGothic" panose="020B0703020202020104" pitchFamily="34" charset="-93"/>
                <a:ea typeface="Times New Roman" panose="02020603050405020304" pitchFamily="18" charset="0"/>
              </a:rPr>
              <a:t> </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8C41E117-0232-43FC-9F95-7B232AEF3E7B}"/>
              </a:ext>
            </a:extLst>
          </p:cNvPr>
          <p:cNvSpPr/>
          <p:nvPr/>
        </p:nvSpPr>
        <p:spPr>
          <a:xfrm>
            <a:off x="304802" y="2451447"/>
            <a:ext cx="925284" cy="134804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 xmlns:a16="http://schemas.microsoft.com/office/drawing/2014/main" id="{C2143CB0-6419-4F05-B421-64FCE05010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7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439A8F-9C78-4DCD-83BA-2ADEB661E362}"/>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7B80F5A0-4DF5-4FF6-BDB1-394B986EE391}"/>
              </a:ext>
            </a:extLst>
          </p:cNvPr>
          <p:cNvSpPr>
            <a:spLocks noGrp="1"/>
          </p:cNvSpPr>
          <p:nvPr>
            <p:ph idx="1"/>
          </p:nvPr>
        </p:nvSpPr>
        <p:spPr/>
        <p:txBody>
          <a:bodyPr/>
          <a:lstStyle/>
          <a:p>
            <a:endParaRPr lang="en-GB"/>
          </a:p>
        </p:txBody>
      </p:sp>
      <p:sp>
        <p:nvSpPr>
          <p:cNvPr id="4" name="Rectangle 3">
            <a:extLst>
              <a:ext uri="{FF2B5EF4-FFF2-40B4-BE49-F238E27FC236}">
                <a16:creationId xmlns="" xmlns:a16="http://schemas.microsoft.com/office/drawing/2014/main" id="{47E807F9-281B-445E-9627-411F168C8A9E}"/>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 xmlns:a16="http://schemas.microsoft.com/office/drawing/2014/main" id="{8C85BF1F-7472-44D0-8BA7-8897440B027F}"/>
              </a:ext>
            </a:extLst>
          </p:cNvPr>
          <p:cNvSpPr/>
          <p:nvPr/>
        </p:nvSpPr>
        <p:spPr>
          <a:xfrm>
            <a:off x="304801" y="327026"/>
            <a:ext cx="11620500" cy="626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 xmlns:a16="http://schemas.microsoft.com/office/drawing/2014/main" id="{642C04A9-05EF-45B3-A8C1-265D6CCD009C}"/>
              </a:ext>
            </a:extLst>
          </p:cNvPr>
          <p:cNvSpPr/>
          <p:nvPr/>
        </p:nvSpPr>
        <p:spPr>
          <a:xfrm>
            <a:off x="3429000" y="446314"/>
            <a:ext cx="6172200" cy="939197"/>
          </a:xfrm>
          <a:prstGeom prst="roundRect">
            <a:avLst>
              <a:gd name="adj" fmla="val 4869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9Slide03 AllRoundGothic" panose="020B0703020202020104" pitchFamily="34" charset="-93"/>
              </a:rPr>
              <a:t>    </a:t>
            </a:r>
            <a:r>
              <a:rPr lang="en-GB" sz="5400" b="1" dirty="0" err="1">
                <a:latin typeface="#9Slide03 AllRoundGothic" panose="020B0703020202020104" pitchFamily="34" charset="-93"/>
              </a:rPr>
              <a:t>VẬN</a:t>
            </a:r>
            <a:r>
              <a:rPr lang="en-GB" sz="5400" b="1" dirty="0">
                <a:latin typeface="#9Slide03 AllRoundGothic" panose="020B0703020202020104" pitchFamily="34" charset="-93"/>
              </a:rPr>
              <a:t> </a:t>
            </a:r>
            <a:r>
              <a:rPr lang="en-GB" sz="5400" b="1" dirty="0" err="1">
                <a:latin typeface="#9Slide03 AllRoundGothic" panose="020B0703020202020104" pitchFamily="34" charset="-93"/>
              </a:rPr>
              <a:t>DỤNG</a:t>
            </a:r>
            <a:endParaRPr lang="en-GB" sz="5400" b="1" dirty="0">
              <a:latin typeface="#9Slide03 AllRoundGothic" panose="020B0703020202020104" pitchFamily="34" charset="-93"/>
            </a:endParaRPr>
          </a:p>
        </p:txBody>
      </p:sp>
      <p:pic>
        <p:nvPicPr>
          <p:cNvPr id="9" name="Picture 2" descr="Idea icon, light bulb linear pictogram, symbol of solution and creativity  inside yellow circle Stock Vector | Adobe Stock">
            <a:extLst>
              <a:ext uri="{FF2B5EF4-FFF2-40B4-BE49-F238E27FC236}">
                <a16:creationId xmlns="" xmlns:a16="http://schemas.microsoft.com/office/drawing/2014/main" id="{1F147425-AF87-4DB7-BA60-30221D4472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16" t="12540" r="13174" b="13016"/>
          <a:stretch/>
        </p:blipFill>
        <p:spPr bwMode="auto">
          <a:xfrm>
            <a:off x="3352798" y="340295"/>
            <a:ext cx="1141414" cy="1151233"/>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 xmlns:a16="http://schemas.microsoft.com/office/drawing/2014/main" id="{CB020996-884E-4F8B-84FC-E41F3A0CAB35}"/>
              </a:ext>
            </a:extLst>
          </p:cNvPr>
          <p:cNvGrpSpPr/>
          <p:nvPr/>
        </p:nvGrpSpPr>
        <p:grpSpPr>
          <a:xfrm>
            <a:off x="590549" y="2177143"/>
            <a:ext cx="4667251" cy="3942103"/>
            <a:chOff x="590549" y="2177143"/>
            <a:chExt cx="4667251" cy="3942103"/>
          </a:xfrm>
        </p:grpSpPr>
        <p:sp>
          <p:nvSpPr>
            <p:cNvPr id="10" name="Arrow: Pentagon 9">
              <a:extLst>
                <a:ext uri="{FF2B5EF4-FFF2-40B4-BE49-F238E27FC236}">
                  <a16:creationId xmlns="" xmlns:a16="http://schemas.microsoft.com/office/drawing/2014/main" id="{A9DC003D-CAB6-4BAE-8C61-440920150930}"/>
                </a:ext>
              </a:extLst>
            </p:cNvPr>
            <p:cNvSpPr/>
            <p:nvPr/>
          </p:nvSpPr>
          <p:spPr>
            <a:xfrm>
              <a:off x="590549" y="2202203"/>
              <a:ext cx="4667251" cy="3917043"/>
            </a:xfrm>
            <a:prstGeom prst="homePlate">
              <a:avLst>
                <a:gd name="adj" fmla="val 2637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 xmlns:a16="http://schemas.microsoft.com/office/drawing/2014/main" id="{651F7B2B-098C-4672-9E5B-908D46E8C252}"/>
                </a:ext>
              </a:extLst>
            </p:cNvPr>
            <p:cNvSpPr txBox="1"/>
            <p:nvPr/>
          </p:nvSpPr>
          <p:spPr>
            <a:xfrm>
              <a:off x="688426" y="2177143"/>
              <a:ext cx="3736975" cy="3891002"/>
            </a:xfrm>
            <a:prstGeom prst="rect">
              <a:avLst/>
            </a:prstGeom>
            <a:noFill/>
          </p:spPr>
          <p:txBody>
            <a:bodyPr wrap="square">
              <a:spAutoFit/>
            </a:bodyPr>
            <a:lstStyle/>
            <a:p>
              <a:pPr algn="just">
                <a:lnSpc>
                  <a:spcPct val="150000"/>
                </a:lnSpc>
              </a:pPr>
              <a:r>
                <a:rPr lang="en-GB" sz="2800" dirty="0" err="1">
                  <a:effectLst/>
                  <a:latin typeface="#9Slide07 IcielBaliho Script" pitchFamily="2" charset="-93"/>
                  <a:ea typeface="Times New Roman" panose="02020603050405020304" pitchFamily="18" charset="0"/>
                </a:rPr>
                <a:t>Nhiệm</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vụ</a:t>
              </a:r>
              <a:r>
                <a:rPr lang="en-GB" sz="2800" dirty="0">
                  <a:effectLst/>
                  <a:latin typeface="#9Slide07 IcielBaliho Script" pitchFamily="2" charset="-93"/>
                  <a:ea typeface="Times New Roman" panose="02020603050405020304" pitchFamily="18" charset="0"/>
                </a:rPr>
                <a:t>: </a:t>
              </a:r>
              <a:r>
                <a:rPr lang="vi-VN" sz="2800" dirty="0">
                  <a:effectLst/>
                  <a:latin typeface="#9Slide07 IcielBaliho Script" pitchFamily="2" charset="-93"/>
                  <a:ea typeface="Times New Roman" panose="02020603050405020304" pitchFamily="18" charset="0"/>
                </a:rPr>
                <a:t>Hãy lấy ví dụ cụ thể về việc sử dụng và bảo vệ một trong các thành phần thiên nhiên (địa hình, khoáng sản, sông, hồ…) ở địa phương em.</a:t>
              </a:r>
              <a:endParaRPr lang="en-GB" sz="2800" dirty="0">
                <a:latin typeface="#9Slide07 IcielBaliho Script" pitchFamily="2" charset="-93"/>
              </a:endParaRPr>
            </a:p>
          </p:txBody>
        </p:sp>
      </p:grpSp>
      <p:sp>
        <p:nvSpPr>
          <p:cNvPr id="15" name="TextBox 14">
            <a:extLst>
              <a:ext uri="{FF2B5EF4-FFF2-40B4-BE49-F238E27FC236}">
                <a16:creationId xmlns="" xmlns:a16="http://schemas.microsoft.com/office/drawing/2014/main" id="{EFD1843A-5515-40F9-8805-B51429461F66}"/>
              </a:ext>
            </a:extLst>
          </p:cNvPr>
          <p:cNvSpPr txBox="1"/>
          <p:nvPr/>
        </p:nvSpPr>
        <p:spPr>
          <a:xfrm>
            <a:off x="5355677" y="1982452"/>
            <a:ext cx="6388649" cy="1078950"/>
          </a:xfrm>
          <a:prstGeom prst="rect">
            <a:avLst/>
          </a:prstGeom>
          <a:solidFill>
            <a:schemeClr val="accent4">
              <a:lumMod val="20000"/>
              <a:lumOff val="80000"/>
            </a:schemeClr>
          </a:solidFill>
        </p:spPr>
        <p:txBody>
          <a:bodyPr wrap="square">
            <a:spAutoFit/>
          </a:bodyPr>
          <a:lstStyle/>
          <a:p>
            <a:pPr algn="just">
              <a:lnSpc>
                <a:spcPct val="130000"/>
              </a:lnSpc>
              <a:tabLst>
                <a:tab pos="406400" algn="l"/>
              </a:tabLst>
            </a:pPr>
            <a:r>
              <a:rPr lang="en-GB" sz="2600" b="1" dirty="0" err="1">
                <a:solidFill>
                  <a:srgbClr val="C00000"/>
                </a:solidFill>
                <a:effectLst/>
                <a:latin typeface="#9Slide05 SVNBulgary" pitchFamily="2" charset="0"/>
                <a:ea typeface="Times New Roman" panose="02020603050405020304" pitchFamily="18" charset="0"/>
              </a:rPr>
              <a:t>GỢI</a:t>
            </a:r>
            <a:r>
              <a:rPr lang="en-GB" sz="2600" b="1" dirty="0">
                <a:solidFill>
                  <a:srgbClr val="C00000"/>
                </a:solidFill>
                <a:effectLst/>
                <a:latin typeface="#9Slide05 SVNBulgary" pitchFamily="2" charset="0"/>
                <a:ea typeface="Times New Roman" panose="02020603050405020304" pitchFamily="18" charset="0"/>
              </a:rPr>
              <a:t> Ý: </a:t>
            </a:r>
            <a:r>
              <a:rPr lang="vi-VN" sz="2600" dirty="0">
                <a:effectLst/>
                <a:latin typeface="#9Slide07 IcielBaliho Script" pitchFamily="2" charset="-93"/>
                <a:ea typeface="Times New Roman" panose="02020603050405020304" pitchFamily="18" charset="0"/>
              </a:rPr>
              <a:t>sử dụng</a:t>
            </a:r>
            <a:r>
              <a:rPr lang="en-GB" sz="2600" dirty="0">
                <a:effectLst/>
                <a:latin typeface="#9Slide07 IcielBaliho Script" pitchFamily="2" charset="-93"/>
                <a:ea typeface="Times New Roman" panose="02020603050405020304" pitchFamily="18" charset="0"/>
              </a:rPr>
              <a:t>                       </a:t>
            </a:r>
            <a:r>
              <a:rPr lang="en-GB" sz="2600" dirty="0">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liên hệ thực tế cuộc sống để tìm hiểu về một số vấn đề:</a:t>
            </a:r>
            <a:endParaRPr lang="en-GB" sz="2600" dirty="0">
              <a:effectLst/>
              <a:latin typeface="#9Slide07 IcielBaliho Script" pitchFamily="2" charset="-93"/>
              <a:ea typeface="Times New Roman" panose="02020603050405020304" pitchFamily="18" charset="0"/>
            </a:endParaRPr>
          </a:p>
        </p:txBody>
      </p:sp>
      <p:pic>
        <p:nvPicPr>
          <p:cNvPr id="9222" name="Picture 6" descr="Network internet business template vector design 01 free download">
            <a:extLst>
              <a:ext uri="{FF2B5EF4-FFF2-40B4-BE49-F238E27FC236}">
                <a16:creationId xmlns="" xmlns:a16="http://schemas.microsoft.com/office/drawing/2014/main" id="{ADCB0642-3820-4310-B78B-EF1B1D508A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2209" y="1396776"/>
            <a:ext cx="1670146" cy="131354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24" name="Picture 8" descr="News media Newspaper Advertising Information, news icon, text, orange, logo  png | PNGWing">
            <a:extLst>
              <a:ext uri="{FF2B5EF4-FFF2-40B4-BE49-F238E27FC236}">
                <a16:creationId xmlns="" xmlns:a16="http://schemas.microsoft.com/office/drawing/2014/main" id="{19225771-13EB-4BE4-8084-02823EC303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8710" y="1458298"/>
            <a:ext cx="1379586" cy="114186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28" name="Picture 12" descr="Thực trạng sử dụng tài nguyên khoáng sản dành cho sản xuất VLXD và tính cấp  thiết cần phải có một quan điểm bảo vệ môi trường trước thực trạng nguồn n |">
            <a:extLst>
              <a:ext uri="{FF2B5EF4-FFF2-40B4-BE49-F238E27FC236}">
                <a16:creationId xmlns="" xmlns:a16="http://schemas.microsoft.com/office/drawing/2014/main" id="{38AE6429-0DEF-4841-9E86-691073CA0C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865" y="3152795"/>
            <a:ext cx="2044470" cy="120111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30" name="Picture 14" descr="Cấm khai thác cát, sỏi tại khu vực bờ sông có nguy cơ sạt, lở">
            <a:extLst>
              <a:ext uri="{FF2B5EF4-FFF2-40B4-BE49-F238E27FC236}">
                <a16:creationId xmlns="" xmlns:a16="http://schemas.microsoft.com/office/drawing/2014/main" id="{3EF6AE4A-3946-408A-9784-AB8AD38176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658" y="4364796"/>
            <a:ext cx="2051173" cy="108690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32" name="Picture 16" descr="Hà Nội có 91% số ngày ô nhiễm không khí vượt tiêu chuẩn của WHO | VOV.VN">
            <a:extLst>
              <a:ext uri="{FF2B5EF4-FFF2-40B4-BE49-F238E27FC236}">
                <a16:creationId xmlns="" xmlns:a16="http://schemas.microsoft.com/office/drawing/2014/main" id="{9E34003F-5C34-424E-B275-8712DC24AD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670" y="5498766"/>
            <a:ext cx="2058954" cy="108690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02236799-9AD6-47DE-B523-AB6B1960351B}"/>
              </a:ext>
            </a:extLst>
          </p:cNvPr>
          <p:cNvSpPr txBox="1"/>
          <p:nvPr/>
        </p:nvSpPr>
        <p:spPr>
          <a:xfrm>
            <a:off x="7565573" y="4357097"/>
            <a:ext cx="4178753" cy="1078950"/>
          </a:xfrm>
          <a:prstGeom prst="rect">
            <a:avLst/>
          </a:prstGeom>
          <a:noFill/>
        </p:spPr>
        <p:txBody>
          <a:bodyPr wrap="square">
            <a:spAutoFit/>
          </a:bodyPr>
          <a:lstStyle/>
          <a:p>
            <a:pPr algn="just">
              <a:lnSpc>
                <a:spcPct val="130000"/>
              </a:lnSpc>
              <a:tabLst>
                <a:tab pos="406400" algn="l"/>
              </a:tabLst>
            </a:pPr>
            <a:r>
              <a:rPr lang="vi-VN" sz="2600" dirty="0">
                <a:solidFill>
                  <a:srgbClr val="0070C0"/>
                </a:solidFill>
                <a:effectLst/>
                <a:latin typeface="#9Slide07 IcielBaliho Script" pitchFamily="2" charset="-93"/>
                <a:ea typeface="Times New Roman" panose="02020603050405020304" pitchFamily="18" charset="0"/>
              </a:rPr>
              <a:t>Khai thác và bảo vệ sự trong sạch của nước sông/hồ nơi em sống</a:t>
            </a:r>
            <a:endParaRPr lang="en-GB" sz="2600" dirty="0">
              <a:solidFill>
                <a:srgbClr val="0070C0"/>
              </a:solidFill>
              <a:effectLst/>
              <a:latin typeface="#9Slide07 IcielBaliho Script" pitchFamily="2" charset="-93"/>
              <a:ea typeface="Times New Roman" panose="02020603050405020304" pitchFamily="18" charset="0"/>
            </a:endParaRPr>
          </a:p>
        </p:txBody>
      </p:sp>
      <p:sp>
        <p:nvSpPr>
          <p:cNvPr id="26" name="TextBox 25">
            <a:extLst>
              <a:ext uri="{FF2B5EF4-FFF2-40B4-BE49-F238E27FC236}">
                <a16:creationId xmlns="" xmlns:a16="http://schemas.microsoft.com/office/drawing/2014/main" id="{59481364-1963-4945-92AD-51C45677ED0B}"/>
              </a:ext>
            </a:extLst>
          </p:cNvPr>
          <p:cNvSpPr txBox="1"/>
          <p:nvPr/>
        </p:nvSpPr>
        <p:spPr>
          <a:xfrm>
            <a:off x="7537335" y="3258802"/>
            <a:ext cx="4206991" cy="892552"/>
          </a:xfrm>
          <a:prstGeom prst="rect">
            <a:avLst/>
          </a:prstGeom>
          <a:noFill/>
        </p:spPr>
        <p:txBody>
          <a:bodyPr wrap="square">
            <a:spAutoFit/>
          </a:bodyPr>
          <a:lstStyle/>
          <a:p>
            <a:pPr algn="just"/>
            <a:r>
              <a:rPr lang="vi-VN" sz="2600" dirty="0">
                <a:effectLst/>
                <a:latin typeface="#9Slide07 IcielBaliho Script" pitchFamily="2" charset="-93"/>
                <a:ea typeface="Times New Roman" panose="02020603050405020304" pitchFamily="18" charset="0"/>
              </a:rPr>
              <a:t>Khai thác và bảo vệ nguồn tài nguyên khoáng sản: dầu, than…</a:t>
            </a:r>
            <a:endParaRPr lang="en-GB" sz="2600" dirty="0">
              <a:latin typeface="#9Slide07 IcielBaliho Script" pitchFamily="2" charset="-93"/>
            </a:endParaRPr>
          </a:p>
        </p:txBody>
      </p:sp>
      <p:sp>
        <p:nvSpPr>
          <p:cNvPr id="28" name="TextBox 27">
            <a:extLst>
              <a:ext uri="{FF2B5EF4-FFF2-40B4-BE49-F238E27FC236}">
                <a16:creationId xmlns="" xmlns:a16="http://schemas.microsoft.com/office/drawing/2014/main" id="{3E8A5440-554E-4F7E-B4A3-E92149477D3A}"/>
              </a:ext>
            </a:extLst>
          </p:cNvPr>
          <p:cNvSpPr txBox="1"/>
          <p:nvPr/>
        </p:nvSpPr>
        <p:spPr>
          <a:xfrm>
            <a:off x="7565573" y="5787391"/>
            <a:ext cx="3869190" cy="492443"/>
          </a:xfrm>
          <a:prstGeom prst="rect">
            <a:avLst/>
          </a:prstGeom>
          <a:noFill/>
        </p:spPr>
        <p:txBody>
          <a:bodyPr wrap="square">
            <a:spAutoFit/>
          </a:bodyPr>
          <a:lstStyle/>
          <a:p>
            <a:pPr algn="just"/>
            <a:r>
              <a:rPr lang="vi-VN" sz="2600" dirty="0">
                <a:solidFill>
                  <a:schemeClr val="accent2">
                    <a:lumMod val="50000"/>
                  </a:schemeClr>
                </a:solidFill>
                <a:effectLst/>
                <a:latin typeface="#9Slide07 IcielBaliho Script" pitchFamily="2" charset="-93"/>
                <a:ea typeface="Times New Roman" panose="02020603050405020304" pitchFamily="18" charset="0"/>
              </a:rPr>
              <a:t>Ô nhiễm môi trường không khí</a:t>
            </a:r>
            <a:endParaRPr lang="en-GB" sz="2600" dirty="0">
              <a:solidFill>
                <a:schemeClr val="accent2">
                  <a:lumMod val="50000"/>
                </a:schemeClr>
              </a:solidFill>
              <a:latin typeface="#9Slide07 IcielBaliho Script" pitchFamily="2" charset="-93"/>
            </a:endParaRPr>
          </a:p>
        </p:txBody>
      </p:sp>
      <p:sp>
        <p:nvSpPr>
          <p:cNvPr id="19" name="Rectangle 18">
            <a:extLst>
              <a:ext uri="{FF2B5EF4-FFF2-40B4-BE49-F238E27FC236}">
                <a16:creationId xmlns="" xmlns:a16="http://schemas.microsoft.com/office/drawing/2014/main" id="{95C0072F-85E3-4FFB-B178-419CD17CFA2A}"/>
              </a:ext>
            </a:extLst>
          </p:cNvPr>
          <p:cNvSpPr/>
          <p:nvPr/>
        </p:nvSpPr>
        <p:spPr>
          <a:xfrm>
            <a:off x="5355677" y="3061402"/>
            <a:ext cx="6388649" cy="352426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 xmlns:a16="http://schemas.microsoft.com/office/drawing/2014/main" id="{35E21A99-822F-42A0-B29D-3A80BD1965F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9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barn(inVertical)">
                                      <p:cBhvr>
                                        <p:cTn id="15" dur="500"/>
                                        <p:tgtEl>
                                          <p:spTgt spid="9222"/>
                                        </p:tgtEl>
                                      </p:cBhvr>
                                    </p:animEffect>
                                  </p:childTnLst>
                                </p:cTn>
                              </p:par>
                              <p:par>
                                <p:cTn id="16" presetID="16" presetClass="entr" presetSubtype="21" fill="hold" nodeType="withEffect">
                                  <p:stCondLst>
                                    <p:cond delay="0"/>
                                  </p:stCondLst>
                                  <p:childTnLst>
                                    <p:set>
                                      <p:cBhvr>
                                        <p:cTn id="17" dur="1" fill="hold">
                                          <p:stCondLst>
                                            <p:cond delay="0"/>
                                          </p:stCondLst>
                                        </p:cTn>
                                        <p:tgtEl>
                                          <p:spTgt spid="9224"/>
                                        </p:tgtEl>
                                        <p:attrNameLst>
                                          <p:attrName>style.visibility</p:attrName>
                                        </p:attrNameLst>
                                      </p:cBhvr>
                                      <p:to>
                                        <p:strVal val="visible"/>
                                      </p:to>
                                    </p:set>
                                    <p:animEffect transition="in" filter="barn(inVertical)">
                                      <p:cBhvr>
                                        <p:cTn id="18" dur="500"/>
                                        <p:tgtEl>
                                          <p:spTgt spid="92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228"/>
                                        </p:tgtEl>
                                        <p:attrNameLst>
                                          <p:attrName>style.visibility</p:attrName>
                                        </p:attrNameLst>
                                      </p:cBhvr>
                                      <p:to>
                                        <p:strVal val="visible"/>
                                      </p:to>
                                    </p:set>
                                    <p:animEffect transition="in" filter="barn(inVertical)">
                                      <p:cBhvr>
                                        <p:cTn id="23" dur="500"/>
                                        <p:tgtEl>
                                          <p:spTgt spid="9228"/>
                                        </p:tgtEl>
                                      </p:cBhvr>
                                    </p:animEffect>
                                  </p:childTnLst>
                                </p:cTn>
                              </p:par>
                              <p:par>
                                <p:cTn id="24" presetID="16" presetClass="entr" presetSubtype="21" fill="hold" nodeType="withEffect">
                                  <p:stCondLst>
                                    <p:cond delay="0"/>
                                  </p:stCondLst>
                                  <p:childTnLst>
                                    <p:set>
                                      <p:cBhvr>
                                        <p:cTn id="25" dur="1" fill="hold">
                                          <p:stCondLst>
                                            <p:cond delay="0"/>
                                          </p:stCondLst>
                                        </p:cTn>
                                        <p:tgtEl>
                                          <p:spTgt spid="9230"/>
                                        </p:tgtEl>
                                        <p:attrNameLst>
                                          <p:attrName>style.visibility</p:attrName>
                                        </p:attrNameLst>
                                      </p:cBhvr>
                                      <p:to>
                                        <p:strVal val="visible"/>
                                      </p:to>
                                    </p:set>
                                    <p:animEffect transition="in" filter="barn(inVertical)">
                                      <p:cBhvr>
                                        <p:cTn id="26" dur="500"/>
                                        <p:tgtEl>
                                          <p:spTgt spid="9230"/>
                                        </p:tgtEl>
                                      </p:cBhvr>
                                    </p:animEffect>
                                  </p:childTnLst>
                                </p:cTn>
                              </p:par>
                              <p:par>
                                <p:cTn id="27" presetID="16" presetClass="entr" presetSubtype="21" fill="hold" nodeType="withEffect">
                                  <p:stCondLst>
                                    <p:cond delay="0"/>
                                  </p:stCondLst>
                                  <p:childTnLst>
                                    <p:set>
                                      <p:cBhvr>
                                        <p:cTn id="28" dur="1" fill="hold">
                                          <p:stCondLst>
                                            <p:cond delay="0"/>
                                          </p:stCondLst>
                                        </p:cTn>
                                        <p:tgtEl>
                                          <p:spTgt spid="9232"/>
                                        </p:tgtEl>
                                        <p:attrNameLst>
                                          <p:attrName>style.visibility</p:attrName>
                                        </p:attrNameLst>
                                      </p:cBhvr>
                                      <p:to>
                                        <p:strVal val="visible"/>
                                      </p:to>
                                    </p:set>
                                    <p:animEffect transition="in" filter="barn(inVertical)">
                                      <p:cBhvr>
                                        <p:cTn id="29" dur="500"/>
                                        <p:tgtEl>
                                          <p:spTgt spid="92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26" grpId="0"/>
      <p:bldP spid="28" grpId="0"/>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Freeform: Shape 11270">
            <a:extLst>
              <a:ext uri="{FF2B5EF4-FFF2-40B4-BE49-F238E27FC236}">
                <a16:creationId xmlns=""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266" name="Picture 2" descr="Thank-You-Card - Her World Việt Nam">
            <a:extLst>
              <a:ext uri="{FF2B5EF4-FFF2-40B4-BE49-F238E27FC236}">
                <a16:creationId xmlns="" xmlns:a16="http://schemas.microsoft.com/office/drawing/2014/main" id="{0EDDDEC3-D644-4888-A392-ADD1C3F995FA}"/>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8944" r="486" b="2"/>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2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A4ED0EA-A4FF-4607-934C-60330128631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 xmlns:a16="http://schemas.microsoft.com/office/drawing/2014/main" id="{8039DCB9-B28A-427D-A42A-29FD0FF70176}"/>
              </a:ext>
            </a:extLst>
          </p:cNvPr>
          <p:cNvSpPr/>
          <p:nvPr/>
        </p:nvSpPr>
        <p:spPr>
          <a:xfrm>
            <a:off x="304801" y="327026"/>
            <a:ext cx="11620500" cy="626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 xmlns:a16="http://schemas.microsoft.com/office/drawing/2014/main" id="{547783FA-6B31-4AD7-A1B0-2DD8AE5EACB7}"/>
              </a:ext>
            </a:extLst>
          </p:cNvPr>
          <p:cNvSpPr>
            <a:spLocks noGrp="1"/>
          </p:cNvSpPr>
          <p:nvPr>
            <p:ph type="title"/>
          </p:nvPr>
        </p:nvSpPr>
        <p:spPr>
          <a:xfrm>
            <a:off x="816769" y="493883"/>
            <a:ext cx="10620375" cy="1325563"/>
          </a:xfrm>
        </p:spPr>
        <p:txBody>
          <a:bodyPr>
            <a:normAutofit/>
          </a:bodyPr>
          <a:lstStyle/>
          <a:p>
            <a:pPr algn="ctr"/>
            <a:r>
              <a:rPr lang="en-GB" sz="5400" u="sng" dirty="0" err="1">
                <a:latin typeface="#9Slide07 IcielBaliho Script" pitchFamily="2" charset="-93"/>
              </a:rPr>
              <a:t>MỤC</a:t>
            </a:r>
            <a:r>
              <a:rPr lang="en-GB" sz="5400" u="sng" dirty="0">
                <a:latin typeface="#9Slide07 IcielBaliho Script" pitchFamily="2" charset="-93"/>
              </a:rPr>
              <a:t> </a:t>
            </a:r>
            <a:r>
              <a:rPr lang="en-GB" sz="5400" u="sng" dirty="0" err="1">
                <a:latin typeface="#9Slide07 IcielBaliho Script" pitchFamily="2" charset="-93"/>
              </a:rPr>
              <a:t>TIÊU</a:t>
            </a:r>
            <a:r>
              <a:rPr lang="en-GB" sz="5400" u="sng" dirty="0">
                <a:latin typeface="#9Slide07 IcielBaliho Script" pitchFamily="2" charset="-93"/>
              </a:rPr>
              <a:t> </a:t>
            </a:r>
            <a:r>
              <a:rPr lang="en-GB" sz="5400" u="sng" dirty="0" err="1">
                <a:latin typeface="#9Slide07 IcielBaliho Script" pitchFamily="2" charset="-93"/>
              </a:rPr>
              <a:t>BÀI</a:t>
            </a:r>
            <a:r>
              <a:rPr lang="en-GB" sz="5400" u="sng" dirty="0">
                <a:latin typeface="#9Slide07 IcielBaliho Script" pitchFamily="2" charset="-93"/>
              </a:rPr>
              <a:t> </a:t>
            </a:r>
            <a:r>
              <a:rPr lang="en-GB" sz="5400" u="sng" dirty="0" err="1">
                <a:latin typeface="#9Slide07 IcielBaliho Script" pitchFamily="2" charset="-93"/>
              </a:rPr>
              <a:t>HỌC</a:t>
            </a:r>
            <a:endParaRPr lang="en-GB" sz="5400" u="sng" dirty="0">
              <a:latin typeface="#9Slide07 IcielBaliho Script" pitchFamily="2" charset="-93"/>
            </a:endParaRPr>
          </a:p>
        </p:txBody>
      </p:sp>
      <p:pic>
        <p:nvPicPr>
          <p:cNvPr id="9" name="Picture 8" descr="Map&#10;&#10;Description automatically generated">
            <a:extLst>
              <a:ext uri="{FF2B5EF4-FFF2-40B4-BE49-F238E27FC236}">
                <a16:creationId xmlns="" xmlns:a16="http://schemas.microsoft.com/office/drawing/2014/main" id="{F70FF81A-2FB2-449E-9381-451B723B33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20"/>
          <a:stretch/>
        </p:blipFill>
        <p:spPr>
          <a:xfrm>
            <a:off x="10347987" y="458763"/>
            <a:ext cx="1379410" cy="1574030"/>
          </a:xfrm>
          <a:prstGeom prst="rect">
            <a:avLst/>
          </a:prstGeom>
        </p:spPr>
      </p:pic>
      <p:pic>
        <p:nvPicPr>
          <p:cNvPr id="3074" name="Picture 2" descr="Kế hoạch thực hiện mục tiêu chất lượng năm 2020">
            <a:extLst>
              <a:ext uri="{FF2B5EF4-FFF2-40B4-BE49-F238E27FC236}">
                <a16:creationId xmlns="" xmlns:a16="http://schemas.microsoft.com/office/drawing/2014/main" id="{C281A593-CAC7-4092-A39C-8C65C41F9D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57" t="2621" r="15400" b="2809"/>
          <a:stretch/>
        </p:blipFill>
        <p:spPr bwMode="auto">
          <a:xfrm>
            <a:off x="754856" y="483169"/>
            <a:ext cx="1640836" cy="1612106"/>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 xmlns:a16="http://schemas.microsoft.com/office/drawing/2014/main" id="{F3CF12A7-35F8-4739-BECC-ED62BDA79FA2}"/>
              </a:ext>
            </a:extLst>
          </p:cNvPr>
          <p:cNvGraphicFramePr>
            <a:graphicFrameLocks noGrp="1"/>
          </p:cNvGraphicFramePr>
          <p:nvPr>
            <p:ph idx="1"/>
            <p:extLst>
              <p:ext uri="{D42A27DB-BD31-4B8C-83A1-F6EECF244321}">
                <p14:modId xmlns:p14="http://schemas.microsoft.com/office/powerpoint/2010/main" val="3048800562"/>
              </p:ext>
            </p:extLst>
          </p:nvPr>
        </p:nvGraphicFramePr>
        <p:xfrm>
          <a:off x="945358" y="2069702"/>
          <a:ext cx="9998868" cy="4483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6">
            <a:extLst>
              <a:ext uri="{FF2B5EF4-FFF2-40B4-BE49-F238E27FC236}">
                <a16:creationId xmlns="" xmlns:a16="http://schemas.microsoft.com/office/drawing/2014/main" id="{1B96C7BC-530A-4ADD-ADE6-4C464696329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731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Snipped 8">
            <a:extLst>
              <a:ext uri="{FF2B5EF4-FFF2-40B4-BE49-F238E27FC236}">
                <a16:creationId xmlns="" xmlns:a16="http://schemas.microsoft.com/office/drawing/2014/main" id="{F18B08AB-9602-42AE-92C1-C91F03F26815}"/>
              </a:ext>
            </a:extLst>
          </p:cNvPr>
          <p:cNvSpPr/>
          <p:nvPr/>
        </p:nvSpPr>
        <p:spPr>
          <a:xfrm>
            <a:off x="5897589" y="1151429"/>
            <a:ext cx="6110286" cy="3506296"/>
          </a:xfrm>
          <a:prstGeom prst="snip2SameRect">
            <a:avLst>
              <a:gd name="adj1" fmla="val 19693"/>
              <a:gd name="adj2" fmla="val 0"/>
            </a:avLst>
          </a:prstGeom>
          <a:solidFill>
            <a:schemeClr val="bg1">
              <a:lumMod val="95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descr="Child, reading, book Icon in 48 Books &amp; Reading Icons">
            <a:extLst>
              <a:ext uri="{FF2B5EF4-FFF2-40B4-BE49-F238E27FC236}">
                <a16:creationId xmlns="" xmlns:a16="http://schemas.microsoft.com/office/drawing/2014/main" id="{E9007BC3-8366-4A4E-87DC-0563DCF81F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86" t="10644" r="11133" b="13086"/>
          <a:stretch/>
        </p:blipFill>
        <p:spPr bwMode="auto">
          <a:xfrm>
            <a:off x="5952364" y="1787394"/>
            <a:ext cx="852091" cy="857582"/>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4F9714D1-FCC2-412D-81AA-6239852FE9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38" t="15781" r="10469" b="14219"/>
          <a:stretch/>
        </p:blipFill>
        <p:spPr bwMode="auto">
          <a:xfrm>
            <a:off x="5921656" y="3280941"/>
            <a:ext cx="971077" cy="893310"/>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 name="Picture 6" descr="Map&#10;&#10;Description automatically generated">
            <a:extLst>
              <a:ext uri="{FF2B5EF4-FFF2-40B4-BE49-F238E27FC236}">
                <a16:creationId xmlns="" xmlns:a16="http://schemas.microsoft.com/office/drawing/2014/main" id="{E4AB29CD-61F1-443A-BC95-21D3858A6EBB}"/>
              </a:ext>
            </a:extLst>
          </p:cNvPr>
          <p:cNvPicPr>
            <a:picLocks noChangeAspect="1"/>
          </p:cNvPicPr>
          <p:nvPr/>
        </p:nvPicPr>
        <p:blipFill rotWithShape="1">
          <a:blip r:embed="rId6">
            <a:extLst>
              <a:ext uri="{28A0092B-C50C-407E-A947-70E740481C1C}">
                <a14:useLocalDpi xmlns:a14="http://schemas.microsoft.com/office/drawing/2010/main" val="0"/>
              </a:ext>
            </a:extLst>
          </a:blip>
          <a:srcRect r="2920"/>
          <a:stretch/>
        </p:blipFill>
        <p:spPr>
          <a:xfrm>
            <a:off x="0" y="123825"/>
            <a:ext cx="5793019" cy="6610350"/>
          </a:xfrm>
          <a:prstGeom prst="rect">
            <a:avLst/>
          </a:prstGeom>
        </p:spPr>
      </p:pic>
      <p:sp>
        <p:nvSpPr>
          <p:cNvPr id="8" name="Rectangle: Diagonal Corners Rounded 7">
            <a:extLst>
              <a:ext uri="{FF2B5EF4-FFF2-40B4-BE49-F238E27FC236}">
                <a16:creationId xmlns="" xmlns:a16="http://schemas.microsoft.com/office/drawing/2014/main" id="{73A2FB12-7950-4423-B161-C10FF84ED049}"/>
              </a:ext>
            </a:extLst>
          </p:cNvPr>
          <p:cNvSpPr/>
          <p:nvPr/>
        </p:nvSpPr>
        <p:spPr>
          <a:xfrm>
            <a:off x="5793019" y="87659"/>
            <a:ext cx="6286500" cy="704850"/>
          </a:xfrm>
          <a:prstGeom prst="round2DiagRect">
            <a:avLst>
              <a:gd name="adj1" fmla="val 38897"/>
              <a:gd name="adj2"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9Slide03 AllRoundGothic" panose="020B0703020202020104" pitchFamily="34" charset="-93"/>
              </a:rPr>
              <a:t>1. </a:t>
            </a:r>
            <a:r>
              <a:rPr lang="en-GB" sz="2800" dirty="0" err="1">
                <a:latin typeface="#9Slide03 AllRoundGothic" panose="020B0703020202020104" pitchFamily="34" charset="-93"/>
              </a:rPr>
              <a:t>VỊ</a:t>
            </a:r>
            <a:r>
              <a:rPr lang="en-GB" sz="2800" dirty="0">
                <a:latin typeface="#9Slide03 AllRoundGothic" panose="020B0703020202020104" pitchFamily="34" charset="-93"/>
              </a:rPr>
              <a:t> </a:t>
            </a:r>
            <a:r>
              <a:rPr lang="en-GB" sz="2800" dirty="0" err="1">
                <a:latin typeface="#9Slide03 AllRoundGothic" panose="020B0703020202020104" pitchFamily="34" charset="-93"/>
              </a:rPr>
              <a:t>TRÍ</a:t>
            </a:r>
            <a:r>
              <a:rPr lang="en-GB" sz="2800" dirty="0">
                <a:latin typeface="#9Slide03 AllRoundGothic" panose="020B0703020202020104" pitchFamily="34" charset="-93"/>
              </a:rPr>
              <a:t> </a:t>
            </a:r>
            <a:r>
              <a:rPr lang="en-GB" sz="2800" dirty="0" err="1">
                <a:latin typeface="#9Slide03 AllRoundGothic" panose="020B0703020202020104" pitchFamily="34" charset="-93"/>
              </a:rPr>
              <a:t>ĐỊA</a:t>
            </a:r>
            <a:r>
              <a:rPr lang="en-GB" sz="2800" dirty="0">
                <a:latin typeface="#9Slide03 AllRoundGothic" panose="020B0703020202020104" pitchFamily="34" charset="-93"/>
              </a:rPr>
              <a:t> </a:t>
            </a:r>
            <a:r>
              <a:rPr lang="en-GB" sz="2800" dirty="0" err="1">
                <a:latin typeface="#9Slide03 AllRoundGothic" panose="020B0703020202020104" pitchFamily="34" charset="-93"/>
              </a:rPr>
              <a:t>LÍ</a:t>
            </a:r>
            <a:r>
              <a:rPr lang="en-GB" sz="2800" dirty="0">
                <a:latin typeface="#9Slide03 AllRoundGothic" panose="020B0703020202020104" pitchFamily="34" charset="-93"/>
              </a:rPr>
              <a:t> </a:t>
            </a:r>
            <a:r>
              <a:rPr lang="en-GB" sz="2800" dirty="0" err="1">
                <a:latin typeface="#9Slide03 AllRoundGothic" panose="020B0703020202020104" pitchFamily="34" charset="-93"/>
              </a:rPr>
              <a:t>VÀ</a:t>
            </a:r>
            <a:r>
              <a:rPr lang="en-GB" sz="2800" dirty="0">
                <a:latin typeface="#9Slide03 AllRoundGothic" panose="020B0703020202020104" pitchFamily="34" charset="-93"/>
              </a:rPr>
              <a:t> </a:t>
            </a:r>
            <a:r>
              <a:rPr lang="en-GB" sz="2800" dirty="0" err="1">
                <a:latin typeface="#9Slide03 AllRoundGothic" panose="020B0703020202020104" pitchFamily="34" charset="-93"/>
              </a:rPr>
              <a:t>PHẠM</a:t>
            </a:r>
            <a:r>
              <a:rPr lang="en-GB" sz="2800" dirty="0">
                <a:latin typeface="#9Slide03 AllRoundGothic" panose="020B0703020202020104" pitchFamily="34" charset="-93"/>
              </a:rPr>
              <a:t> VI </a:t>
            </a:r>
            <a:r>
              <a:rPr lang="en-GB" sz="2800" dirty="0" err="1">
                <a:latin typeface="#9Slide03 AllRoundGothic" panose="020B0703020202020104" pitchFamily="34" charset="-93"/>
              </a:rPr>
              <a:t>CHÂU</a:t>
            </a:r>
            <a:r>
              <a:rPr lang="en-GB" sz="2800" dirty="0">
                <a:latin typeface="#9Slide03 AllRoundGothic" panose="020B0703020202020104" pitchFamily="34" charset="-93"/>
              </a:rPr>
              <a:t> Á</a:t>
            </a:r>
          </a:p>
        </p:txBody>
      </p:sp>
      <p:sp>
        <p:nvSpPr>
          <p:cNvPr id="10" name="TextBox 9">
            <a:extLst>
              <a:ext uri="{FF2B5EF4-FFF2-40B4-BE49-F238E27FC236}">
                <a16:creationId xmlns="" xmlns:a16="http://schemas.microsoft.com/office/drawing/2014/main" id="{07800E96-20BD-4B4C-B1B2-31DBDC3E5530}"/>
              </a:ext>
            </a:extLst>
          </p:cNvPr>
          <p:cNvSpPr txBox="1"/>
          <p:nvPr/>
        </p:nvSpPr>
        <p:spPr>
          <a:xfrm>
            <a:off x="6873696" y="1717679"/>
            <a:ext cx="5001394" cy="2923557"/>
          </a:xfrm>
          <a:prstGeom prst="rect">
            <a:avLst/>
          </a:prstGeom>
          <a:noFill/>
        </p:spPr>
        <p:txBody>
          <a:bodyPr wrap="square">
            <a:spAutoFit/>
          </a:bodyPr>
          <a:lstStyle/>
          <a:p>
            <a:pPr algn="just">
              <a:lnSpc>
                <a:spcPct val="130000"/>
              </a:lnSpc>
            </a:pPr>
            <a:r>
              <a:rPr lang="en-GB" sz="2400" dirty="0" err="1">
                <a:solidFill>
                  <a:srgbClr val="C00000"/>
                </a:solidFill>
                <a:latin typeface="#9Slide07 IcielBaliho Script" pitchFamily="2" charset="-93"/>
                <a:ea typeface="Times New Roman" panose="02020603050405020304" pitchFamily="18" charset="0"/>
              </a:rPr>
              <a:t>Đọc</a:t>
            </a:r>
            <a:r>
              <a:rPr lang="en-GB" sz="2400" dirty="0">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nội</a:t>
            </a:r>
            <a:r>
              <a:rPr lang="en-GB" sz="2400" dirty="0">
                <a:latin typeface="#9Slide07 IcielBaliho Script" pitchFamily="2" charset="-93"/>
                <a:ea typeface="Times New Roman" panose="02020603050405020304" pitchFamily="18" charset="0"/>
              </a:rPr>
              <a:t> dung </a:t>
            </a:r>
            <a:r>
              <a:rPr lang="en-GB" sz="2400" dirty="0" err="1">
                <a:latin typeface="#9Slide07 IcielBaliho Script" pitchFamily="2" charset="-93"/>
                <a:ea typeface="Times New Roman" panose="02020603050405020304" pitchFamily="18" charset="0"/>
              </a:rPr>
              <a:t>SGK</a:t>
            </a:r>
            <a:r>
              <a:rPr lang="en-GB" sz="2400" dirty="0">
                <a:latin typeface="#9Slide07 IcielBaliho Script" pitchFamily="2" charset="-93"/>
                <a:ea typeface="Times New Roman" panose="02020603050405020304" pitchFamily="18" charset="0"/>
              </a:rPr>
              <a:t> </a:t>
            </a:r>
            <a:r>
              <a:rPr lang="en-GB" sz="2400" dirty="0" err="1">
                <a:latin typeface="#9Slide07 IcielBaliho Script" pitchFamily="2" charset="-93"/>
                <a:ea typeface="Times New Roman" panose="02020603050405020304" pitchFamily="18" charset="0"/>
              </a:rPr>
              <a:t>mục</a:t>
            </a:r>
            <a:r>
              <a:rPr lang="en-GB" sz="2400" dirty="0">
                <a:latin typeface="#9Slide07 IcielBaliho Script" pitchFamily="2" charset="-93"/>
                <a:ea typeface="Times New Roman" panose="02020603050405020304" pitchFamily="18" charset="0"/>
              </a:rPr>
              <a:t> </a:t>
            </a:r>
            <a:r>
              <a:rPr lang="vi-VN" sz="2400" dirty="0">
                <a:effectLst/>
                <a:latin typeface="#9Slide07 IcielBaliho Script" pitchFamily="2" charset="-93"/>
                <a:ea typeface="Times New Roman" panose="02020603050405020304" pitchFamily="18" charset="0"/>
              </a:rPr>
              <a:t>“Vị trí địa lí và phạm vi châu</a:t>
            </a:r>
            <a:r>
              <a:rPr lang="en-GB" sz="2400" dirty="0">
                <a:effectLst/>
                <a:latin typeface="#9Slide07 IcielBaliho Script" pitchFamily="2" charset="-93"/>
                <a:ea typeface="Times New Roman" panose="02020603050405020304" pitchFamily="18" charset="0"/>
              </a:rPr>
              <a:t> Á”, </a:t>
            </a:r>
            <a:r>
              <a:rPr lang="vi-VN" sz="2400" dirty="0">
                <a:effectLst/>
                <a:latin typeface="#9Slide07 IcielBaliho Script" pitchFamily="2" charset="-93"/>
                <a:ea typeface="Times New Roman" panose="02020603050405020304" pitchFamily="18" charset="0"/>
              </a:rPr>
              <a:t>kết hợp </a:t>
            </a:r>
            <a:r>
              <a:rPr lang="vi-VN" sz="2400" dirty="0">
                <a:solidFill>
                  <a:srgbClr val="C00000"/>
                </a:solidFill>
                <a:effectLst/>
                <a:latin typeface="#9Slide07 IcielBaliho Script" pitchFamily="2" charset="-93"/>
                <a:ea typeface="Times New Roman" panose="02020603050405020304" pitchFamily="18" charset="0"/>
              </a:rPr>
              <a:t>quan sát </a:t>
            </a:r>
            <a:r>
              <a:rPr lang="vi-VN" sz="2400" dirty="0">
                <a:effectLst/>
                <a:latin typeface="#9Slide07 IcielBaliho Script" pitchFamily="2" charset="-93"/>
                <a:ea typeface="Times New Roman" panose="02020603050405020304" pitchFamily="18" charset="0"/>
              </a:rPr>
              <a:t>hình 5.1 trong </a:t>
            </a:r>
            <a:r>
              <a:rPr lang="vi-VN" sz="2400" dirty="0">
                <a:solidFill>
                  <a:srgbClr val="C00000"/>
                </a:solidFill>
                <a:effectLst/>
                <a:latin typeface="#9Slide07 IcielBaliho Script" pitchFamily="2" charset="-93"/>
                <a:ea typeface="Times New Roman" panose="02020603050405020304" pitchFamily="18" charset="0"/>
              </a:rPr>
              <a:t>2 phút</a:t>
            </a:r>
            <a:endParaRPr lang="en-GB" sz="2400" dirty="0">
              <a:solidFill>
                <a:srgbClr val="C00000"/>
              </a:solidFill>
              <a:effectLst/>
              <a:latin typeface="#9Slide07 IcielBaliho Script" pitchFamily="2" charset="-93"/>
              <a:ea typeface="Times New Roman" panose="02020603050405020304" pitchFamily="18" charset="0"/>
            </a:endParaRPr>
          </a:p>
          <a:p>
            <a:pPr algn="just">
              <a:lnSpc>
                <a:spcPct val="130000"/>
              </a:lnSpc>
            </a:pPr>
            <a:r>
              <a:rPr lang="en-GB" sz="2400" dirty="0">
                <a:effectLst/>
                <a:latin typeface="#9Slide07 IcielBaliho Script" pitchFamily="2" charset="-93"/>
                <a:ea typeface="Times New Roman" panose="02020603050405020304" pitchFamily="18" charset="0"/>
              </a:rPr>
              <a:t>=&gt; </a:t>
            </a:r>
            <a:r>
              <a:rPr lang="vi-VN" sz="2400" dirty="0">
                <a:solidFill>
                  <a:srgbClr val="C00000"/>
                </a:solidFill>
                <a:effectLst/>
                <a:latin typeface="#9Slide07 IcielBaliho Script" pitchFamily="2" charset="-93"/>
                <a:ea typeface="Times New Roman" panose="02020603050405020304" pitchFamily="18" charset="0"/>
              </a:rPr>
              <a:t>gạch chân, ghi nhớ </a:t>
            </a:r>
            <a:r>
              <a:rPr lang="vi-VN" sz="2400" dirty="0">
                <a:effectLst/>
                <a:latin typeface="#9Slide07 IcielBaliho Script" pitchFamily="2" charset="-93"/>
                <a:ea typeface="Times New Roman" panose="02020603050405020304" pitchFamily="18" charset="0"/>
              </a:rPr>
              <a:t>các nội dung kiến thức về: </a:t>
            </a:r>
            <a:r>
              <a:rPr lang="vi-VN" sz="2400" dirty="0">
                <a:solidFill>
                  <a:srgbClr val="C00000"/>
                </a:solidFill>
                <a:effectLst/>
                <a:latin typeface="#9Slide07 IcielBaliho Script" pitchFamily="2" charset="-93"/>
                <a:ea typeface="Times New Roman" panose="02020603050405020304" pitchFamily="18" charset="0"/>
              </a:rPr>
              <a:t>vị trí, tiếp giáp, hình dạng và kích thước </a:t>
            </a:r>
            <a:r>
              <a:rPr lang="vi-VN" sz="2400" dirty="0">
                <a:effectLst/>
                <a:latin typeface="#9Slide07 IcielBaliho Script" pitchFamily="2" charset="-93"/>
                <a:ea typeface="Times New Roman" panose="02020603050405020304" pitchFamily="18" charset="0"/>
              </a:rPr>
              <a:t>của châu Á.</a:t>
            </a:r>
            <a:endParaRPr lang="en-GB" sz="2400" dirty="0">
              <a:effectLst/>
              <a:latin typeface="#9Slide07 IcielBaliho Script" pitchFamily="2" charset="-93"/>
              <a:ea typeface="Times New Roman" panose="02020603050405020304" pitchFamily="18" charset="0"/>
            </a:endParaRPr>
          </a:p>
        </p:txBody>
      </p:sp>
      <p:sp>
        <p:nvSpPr>
          <p:cNvPr id="12" name="TextBox 11">
            <a:extLst>
              <a:ext uri="{FF2B5EF4-FFF2-40B4-BE49-F238E27FC236}">
                <a16:creationId xmlns="" xmlns:a16="http://schemas.microsoft.com/office/drawing/2014/main" id="{5E8010EA-3C2C-4F3D-BF07-43BE8B5EEC13}"/>
              </a:ext>
            </a:extLst>
          </p:cNvPr>
          <p:cNvSpPr txBox="1"/>
          <p:nvPr/>
        </p:nvSpPr>
        <p:spPr>
          <a:xfrm>
            <a:off x="7610474" y="1313651"/>
            <a:ext cx="2316955" cy="523220"/>
          </a:xfrm>
          <a:prstGeom prst="rect">
            <a:avLst/>
          </a:prstGeom>
          <a:noFill/>
        </p:spPr>
        <p:txBody>
          <a:bodyPr wrap="square">
            <a:spAutoFit/>
          </a:bodyPr>
          <a:lstStyle/>
          <a:p>
            <a:pPr algn="ctr"/>
            <a:r>
              <a:rPr lang="en-GB" sz="2800" dirty="0" err="1">
                <a:solidFill>
                  <a:srgbClr val="7030A0"/>
                </a:solidFill>
                <a:latin typeface="#9Slide05 SVNAngellife" panose="02000500000000020003" pitchFamily="2" charset="0"/>
              </a:rPr>
              <a:t>NHIỆM</a:t>
            </a:r>
            <a:r>
              <a:rPr lang="en-GB" sz="2800" dirty="0">
                <a:solidFill>
                  <a:srgbClr val="7030A0"/>
                </a:solidFill>
                <a:latin typeface="#9Slide05 SVNAngellife" panose="02000500000000020003" pitchFamily="2" charset="0"/>
              </a:rPr>
              <a:t> </a:t>
            </a:r>
            <a:r>
              <a:rPr lang="en-GB" sz="2800" dirty="0" err="1">
                <a:solidFill>
                  <a:srgbClr val="7030A0"/>
                </a:solidFill>
                <a:latin typeface="#9Slide05 SVNAngellife" panose="02000500000000020003" pitchFamily="2" charset="0"/>
              </a:rPr>
              <a:t>VỤ</a:t>
            </a:r>
            <a:endParaRPr lang="en-GB" sz="2800" dirty="0">
              <a:solidFill>
                <a:srgbClr val="7030A0"/>
              </a:solidFill>
              <a:latin typeface="#9Slide05 SVNAngellife" panose="02000500000000020003" pitchFamily="2" charset="0"/>
            </a:endParaRPr>
          </a:p>
        </p:txBody>
      </p:sp>
      <p:pic>
        <p:nvPicPr>
          <p:cNvPr id="11" name="Đồng hồ đếm ngược 2 phút - 2 Minutes countdown">
            <a:hlinkClick r:id="" action="ppaction://media"/>
            <a:extLst>
              <a:ext uri="{FF2B5EF4-FFF2-40B4-BE49-F238E27FC236}">
                <a16:creationId xmlns="" xmlns:a16="http://schemas.microsoft.com/office/drawing/2014/main" id="{6972416A-B01A-43E7-9FAA-7A10BC957B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829924" y="4103669"/>
            <a:ext cx="955675" cy="537567"/>
          </a:xfrm>
          <a:prstGeom prst="rect">
            <a:avLst/>
          </a:prstGeom>
        </p:spPr>
      </p:pic>
      <p:grpSp>
        <p:nvGrpSpPr>
          <p:cNvPr id="16" name="Group 15">
            <a:extLst>
              <a:ext uri="{FF2B5EF4-FFF2-40B4-BE49-F238E27FC236}">
                <a16:creationId xmlns="" xmlns:a16="http://schemas.microsoft.com/office/drawing/2014/main" id="{6F95DC4D-F08A-4AF8-9BFA-D96D68E6E4C2}"/>
              </a:ext>
            </a:extLst>
          </p:cNvPr>
          <p:cNvGrpSpPr/>
          <p:nvPr/>
        </p:nvGrpSpPr>
        <p:grpSpPr>
          <a:xfrm>
            <a:off x="5921656" y="5131292"/>
            <a:ext cx="2280783" cy="826114"/>
            <a:chOff x="5952364" y="5079386"/>
            <a:chExt cx="2280783" cy="826114"/>
          </a:xfrm>
        </p:grpSpPr>
        <p:sp>
          <p:nvSpPr>
            <p:cNvPr id="13" name="Arrow: Pentagon 12">
              <a:extLst>
                <a:ext uri="{FF2B5EF4-FFF2-40B4-BE49-F238E27FC236}">
                  <a16:creationId xmlns="" xmlns:a16="http://schemas.microsoft.com/office/drawing/2014/main" id="{7DDECBA2-25EA-4ACA-B96C-4AEA1EF38B9C}"/>
                </a:ext>
              </a:extLst>
            </p:cNvPr>
            <p:cNvSpPr/>
            <p:nvPr/>
          </p:nvSpPr>
          <p:spPr>
            <a:xfrm>
              <a:off x="5952364" y="5095875"/>
              <a:ext cx="1029461" cy="809625"/>
            </a:xfrm>
            <a:prstGeom prst="homePlate">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Arrow: Chevron 13">
              <a:extLst>
                <a:ext uri="{FF2B5EF4-FFF2-40B4-BE49-F238E27FC236}">
                  <a16:creationId xmlns="" xmlns:a16="http://schemas.microsoft.com/office/drawing/2014/main" id="{43CB333D-BE8C-4D63-B639-AF445508A00A}"/>
                </a:ext>
              </a:extLst>
            </p:cNvPr>
            <p:cNvSpPr/>
            <p:nvPr/>
          </p:nvSpPr>
          <p:spPr>
            <a:xfrm>
              <a:off x="6785404" y="5079386"/>
              <a:ext cx="647672" cy="809625"/>
            </a:xfrm>
            <a:prstGeom prst="chevron">
              <a:avLst>
                <a:gd name="adj" fmla="val 61765"/>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sp>
          <p:nvSpPr>
            <p:cNvPr id="17" name="Arrow: Chevron 16">
              <a:extLst>
                <a:ext uri="{FF2B5EF4-FFF2-40B4-BE49-F238E27FC236}">
                  <a16:creationId xmlns="" xmlns:a16="http://schemas.microsoft.com/office/drawing/2014/main" id="{2BCB5B37-FEAC-40FE-AFE4-914C44F8E262}"/>
                </a:ext>
              </a:extLst>
            </p:cNvPr>
            <p:cNvSpPr/>
            <p:nvPr/>
          </p:nvSpPr>
          <p:spPr>
            <a:xfrm>
              <a:off x="7180294" y="5079386"/>
              <a:ext cx="647672" cy="809625"/>
            </a:xfrm>
            <a:prstGeom prst="chevron">
              <a:avLst>
                <a:gd name="adj" fmla="val 61765"/>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sp>
          <p:nvSpPr>
            <p:cNvPr id="18" name="Arrow: Chevron 17">
              <a:extLst>
                <a:ext uri="{FF2B5EF4-FFF2-40B4-BE49-F238E27FC236}">
                  <a16:creationId xmlns="" xmlns:a16="http://schemas.microsoft.com/office/drawing/2014/main" id="{0E82FB4B-F8FD-40D9-A5DF-63968F4BB966}"/>
                </a:ext>
              </a:extLst>
            </p:cNvPr>
            <p:cNvSpPr/>
            <p:nvPr/>
          </p:nvSpPr>
          <p:spPr>
            <a:xfrm>
              <a:off x="7585475" y="5079386"/>
              <a:ext cx="647672" cy="809625"/>
            </a:xfrm>
            <a:prstGeom prst="chevron">
              <a:avLst>
                <a:gd name="adj" fmla="val 61765"/>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grpSp>
      <p:sp>
        <p:nvSpPr>
          <p:cNvPr id="20" name="TextBox 19">
            <a:extLst>
              <a:ext uri="{FF2B5EF4-FFF2-40B4-BE49-F238E27FC236}">
                <a16:creationId xmlns="" xmlns:a16="http://schemas.microsoft.com/office/drawing/2014/main" id="{1C6FC132-0DB0-40D7-A605-9046F19A8633}"/>
              </a:ext>
            </a:extLst>
          </p:cNvPr>
          <p:cNvSpPr txBox="1"/>
          <p:nvPr/>
        </p:nvSpPr>
        <p:spPr>
          <a:xfrm>
            <a:off x="8235408" y="4849773"/>
            <a:ext cx="3956592" cy="1305678"/>
          </a:xfrm>
          <a:prstGeom prst="rect">
            <a:avLst/>
          </a:prstGeom>
          <a:solidFill>
            <a:schemeClr val="accent4">
              <a:lumMod val="20000"/>
              <a:lumOff val="80000"/>
            </a:schemeClr>
          </a:solidFill>
        </p:spPr>
        <p:txBody>
          <a:bodyPr wrap="square">
            <a:spAutoFit/>
          </a:bodyPr>
          <a:lstStyle/>
          <a:p>
            <a:pPr algn="ctr">
              <a:lnSpc>
                <a:spcPct val="150000"/>
              </a:lnSpc>
            </a:pPr>
            <a:r>
              <a:rPr lang="en-GB" sz="2800" dirty="0" err="1">
                <a:effectLst/>
                <a:latin typeface="#9Slide07 IcielBaliho Script" pitchFamily="2" charset="-93"/>
                <a:ea typeface="Times New Roman" panose="02020603050405020304" pitchFamily="18" charset="0"/>
              </a:rPr>
              <a:t>GẤP</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SÁCH</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tham</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gia</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trò</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chơi</a:t>
            </a:r>
            <a:r>
              <a:rPr lang="en-GB" sz="2800" dirty="0">
                <a:effectLst/>
                <a:latin typeface="#9Slide07 IcielBaliho Script" pitchFamily="2" charset="-93"/>
                <a:ea typeface="Times New Roman" panose="02020603050405020304" pitchFamily="18" charset="0"/>
              </a:rPr>
              <a:t>:</a:t>
            </a:r>
          </a:p>
          <a:p>
            <a:pPr algn="ctr">
              <a:lnSpc>
                <a:spcPct val="150000"/>
              </a:lnSpc>
            </a:pPr>
            <a:r>
              <a:rPr lang="vi-VN" sz="2800" dirty="0">
                <a:solidFill>
                  <a:srgbClr val="7030A0"/>
                </a:solidFill>
                <a:effectLst/>
                <a:latin typeface="#9Slide07 IcielBaliho Script" pitchFamily="2" charset="-93"/>
                <a:ea typeface="Times New Roman" panose="02020603050405020304" pitchFamily="18" charset="0"/>
              </a:rPr>
              <a:t>VÒNG QUAY MAY MẮN</a:t>
            </a:r>
            <a:endParaRPr lang="en-GB" sz="2400" dirty="0">
              <a:solidFill>
                <a:srgbClr val="7030A0"/>
              </a:solidFill>
              <a:effectLst/>
              <a:latin typeface="#9Slide07 IcielBaliho Script" pitchFamily="2" charset="-93"/>
              <a:ea typeface="Times New Roman" panose="02020603050405020304" pitchFamily="18" charset="0"/>
            </a:endParaRPr>
          </a:p>
        </p:txBody>
      </p:sp>
    </p:spTree>
    <p:extLst>
      <p:ext uri="{BB962C8B-B14F-4D97-AF65-F5344CB8AC3E}">
        <p14:creationId xmlns:p14="http://schemas.microsoft.com/office/powerpoint/2010/main" val="41923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6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4898">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
            <a:extLst>
              <a:ext uri="{FF2B5EF4-FFF2-40B4-BE49-F238E27FC236}">
                <a16:creationId xmlns="" xmlns:a16="http://schemas.microsoft.com/office/drawing/2014/main" id="{99435A1E-D33A-48C6-BA04-589A248B381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91165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C00000"/>
                </a:solidFill>
                <a:latin typeface="#9Slide07 IcielBaliho Script" pitchFamily="2" charset="-93"/>
              </a:rPr>
              <a:t>Câu</a:t>
            </a:r>
            <a:r>
              <a:rPr lang="en-US" sz="3600" dirty="0">
                <a:solidFill>
                  <a:srgbClr val="C00000"/>
                </a:solidFill>
                <a:latin typeface="#9Slide07 IcielBaliho Script" pitchFamily="2" charset="-93"/>
              </a:rPr>
              <a:t> 1. </a:t>
            </a:r>
            <a:r>
              <a:rPr lang="en-US" sz="3600" dirty="0" err="1">
                <a:solidFill>
                  <a:prstClr val="black"/>
                </a:solidFill>
                <a:latin typeface="#9Slide07 IcielBaliho Script" pitchFamily="2" charset="-93"/>
              </a:rPr>
              <a:t>Diện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tích</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của</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châu</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Á</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tính</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cả</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phần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đảo</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và</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quần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đảo</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là</a:t>
            </a:r>
            <a:endParaRPr kumimoji="0" lang="vi-VN" sz="3600" b="0" i="0" u="none" strike="noStrike" kern="1200" cap="none" spc="0" normalizeH="0" baseline="0" noProof="0" dirty="0">
              <a:ln>
                <a:noFill/>
              </a:ln>
              <a:solidFill>
                <a:prstClr val="black"/>
              </a:solidFill>
              <a:effectLst/>
              <a:uLnTx/>
              <a:uFillTx/>
              <a:latin typeface="#9Slide07 IcielBaliho Script" pitchFamily="2" charset="-93"/>
            </a:endParaRPr>
          </a:p>
        </p:txBody>
      </p:sp>
      <p:sp>
        <p:nvSpPr>
          <p:cNvPr id="26" name="Rectangle 25"/>
          <p:cNvSpPr/>
          <p:nvPr/>
        </p:nvSpPr>
        <p:spPr>
          <a:xfrm>
            <a:off x="832636" y="22815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44.4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triệu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km</a:t>
            </a:r>
            <a:r>
              <a:rPr kumimoji="0" lang="en-US"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42" name="Rectangle 41"/>
          <p:cNvSpPr/>
          <p:nvPr/>
        </p:nvSpPr>
        <p:spPr>
          <a:xfrm>
            <a:off x="6096001" y="228152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51.4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triệu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km</a:t>
            </a:r>
            <a:r>
              <a:rPr kumimoji="0" lang="en-US"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3" name="Rectangle 42"/>
          <p:cNvSpPr/>
          <p:nvPr/>
        </p:nvSpPr>
        <p:spPr>
          <a:xfrm>
            <a:off x="832636" y="33132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41.5</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triệu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km</a:t>
            </a:r>
            <a:r>
              <a:rPr kumimoji="0" lang="en-US"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endParaRPr>
          </a:p>
        </p:txBody>
      </p:sp>
      <p:sp>
        <p:nvSpPr>
          <p:cNvPr id="44" name="Rectangle 43"/>
          <p:cNvSpPr/>
          <p:nvPr/>
        </p:nvSpPr>
        <p:spPr>
          <a:xfrm>
            <a:off x="6096000" y="331322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45.1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triệu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km</a:t>
            </a:r>
            <a:r>
              <a:rPr kumimoji="0" lang="en-US"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307000"/>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46589"/>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2414" y="335083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8057" y="2322781"/>
            <a:ext cx="918339"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BACK</a:t>
            </a:r>
            <a:endParaRPr kumimoji="0" lang="vi-VN" sz="2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 name="Rectangle: Rounded Corners 1">
            <a:extLst>
              <a:ext uri="{FF2B5EF4-FFF2-40B4-BE49-F238E27FC236}">
                <a16:creationId xmlns="" xmlns:a16="http://schemas.microsoft.com/office/drawing/2014/main" id="{37A725B4-5902-46BE-85F2-AE3F10CF3DC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itchFamily="18" charset="0"/>
              <a:cs typeface="Times New Roman" pitchFamily="18" charset="0"/>
            </a:endParaRPr>
          </a:p>
        </p:txBody>
      </p:sp>
      <p:pic>
        <p:nvPicPr>
          <p:cNvPr id="18" name="Picture 6">
            <a:extLst>
              <a:ext uri="{FF2B5EF4-FFF2-40B4-BE49-F238E27FC236}">
                <a16:creationId xmlns="" xmlns:a16="http://schemas.microsoft.com/office/drawing/2014/main" id="{22FB30CD-E8E2-4536-9A1F-55BCF1F752B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C00000"/>
                </a:solidFill>
                <a:effectLst/>
                <a:uLnTx/>
                <a:uFillTx/>
                <a:latin typeface="#9Slide07 IcielBaliho Script" pitchFamily="2" charset="-93"/>
              </a:rPr>
              <a:t>Câu 2. </a:t>
            </a:r>
            <a:r>
              <a:rPr kumimoji="0" lang="vi-VN" sz="3600" i="0" u="none" strike="noStrike" kern="1200" cap="none" spc="0" normalizeH="0" baseline="0" noProof="0" dirty="0">
                <a:ln>
                  <a:noFill/>
                </a:ln>
                <a:solidFill>
                  <a:prstClr val="black"/>
                </a:solidFill>
                <a:effectLst/>
                <a:uLnTx/>
                <a:uFillTx/>
                <a:latin typeface="#9Slide07 IcielBaliho Script" pitchFamily="2" charset="-93"/>
              </a:rPr>
              <a:t>Phần đất liền của châu Á tiếp giáp với 2 châu lục nào sau đây?</a:t>
            </a:r>
          </a:p>
        </p:txBody>
      </p:sp>
      <p:sp>
        <p:nvSpPr>
          <p:cNvPr id="26" name="Rectangle 25"/>
          <p:cNvSpPr/>
          <p:nvPr/>
        </p:nvSpPr>
        <p:spPr>
          <a:xfrm>
            <a:off x="617220" y="2158065"/>
            <a:ext cx="578357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vi-VN" sz="3200" dirty="0">
                <a:solidFill>
                  <a:prstClr val="black"/>
                </a:solidFill>
                <a:latin typeface="Times New Roman" pitchFamily="18" charset="0"/>
                <a:cs typeface="Times New Roman" pitchFamily="18" charset="0"/>
              </a:rPr>
              <a:t>Châu Phi, châu Nam Cực.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872214" y="21217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Châu Phi, châu Âu.</a:t>
            </a:r>
          </a:p>
        </p:txBody>
      </p:sp>
      <p:sp>
        <p:nvSpPr>
          <p:cNvPr id="43" name="Rectangle 42"/>
          <p:cNvSpPr/>
          <p:nvPr/>
        </p:nvSpPr>
        <p:spPr>
          <a:xfrm>
            <a:off x="617220" y="3216200"/>
            <a:ext cx="578357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vi-VN" sz="3200" dirty="0">
                <a:solidFill>
                  <a:prstClr val="black"/>
                </a:solidFill>
                <a:latin typeface="Times New Roman" pitchFamily="18" charset="0"/>
                <a:cs typeface="Times New Roman" pitchFamily="18" charset="0"/>
              </a:rPr>
              <a:t>Châu Phi, châu Đại Dương.</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4" name="Rectangle 43"/>
          <p:cNvSpPr/>
          <p:nvPr/>
        </p:nvSpPr>
        <p:spPr>
          <a:xfrm>
            <a:off x="6872214" y="31740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vi-VN" sz="3200" dirty="0">
                <a:solidFill>
                  <a:prstClr val="black"/>
                </a:solidFill>
                <a:latin typeface="Times New Roman" pitchFamily="18" charset="0"/>
                <a:cs typeface="Times New Roman" pitchFamily="18" charset="0"/>
              </a:rPr>
              <a:t>Châu Phi, châu Mĩ. </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8595" y="2193140"/>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14750" y="3262715"/>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942" y="32345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74270" y="2212414"/>
            <a:ext cx="804742" cy="643793"/>
          </a:xfrm>
          <a:prstGeom prst="rect">
            <a:avLst/>
          </a:prstGeom>
        </p:spPr>
      </p:pic>
      <p:sp>
        <p:nvSpPr>
          <p:cNvPr id="18" name="Cloud 17">
            <a:hlinkClick r:id="rId14" action="ppaction://hlinksldjump"/>
          </p:cNvPr>
          <p:cNvSpPr/>
          <p:nvPr/>
        </p:nvSpPr>
        <p:spPr>
          <a:xfrm>
            <a:off x="422568" y="48403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 xmlns:a16="http://schemas.microsoft.com/office/drawing/2014/main" id="{64EE9BD9-3E2B-4BF0-8ACE-8365E810C8DA}"/>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6">
            <a:extLst>
              <a:ext uri="{FF2B5EF4-FFF2-40B4-BE49-F238E27FC236}">
                <a16:creationId xmlns="" xmlns:a16="http://schemas.microsoft.com/office/drawing/2014/main" id="{5A1CB800-EA37-44C5-B9E4-312026C9603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Map&#10;&#10;Description automatically generated">
            <a:extLst>
              <a:ext uri="{FF2B5EF4-FFF2-40B4-BE49-F238E27FC236}">
                <a16:creationId xmlns="" xmlns:a16="http://schemas.microsoft.com/office/drawing/2014/main" id="{39B4BC18-CAA2-42B6-A7FF-EAD36C1DB8FB}"/>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209306" y="123825"/>
            <a:ext cx="5793019" cy="6610350"/>
          </a:xfrm>
          <a:prstGeom prst="rect">
            <a:avLst/>
          </a:prstGeom>
        </p:spPr>
      </p:pic>
      <p:sp>
        <p:nvSpPr>
          <p:cNvPr id="2" name="Rectangle 1">
            <a:extLst>
              <a:ext uri="{FF2B5EF4-FFF2-40B4-BE49-F238E27FC236}">
                <a16:creationId xmlns="" xmlns:a16="http://schemas.microsoft.com/office/drawing/2014/main" id="{F87B165E-3837-4B11-A28E-19CEA0870E27}"/>
              </a:ext>
            </a:extLst>
          </p:cNvPr>
          <p:cNvSpPr/>
          <p:nvPr/>
        </p:nvSpPr>
        <p:spPr>
          <a:xfrm>
            <a:off x="3749241" y="1404257"/>
            <a:ext cx="918253" cy="4664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 xmlns:a16="http://schemas.microsoft.com/office/drawing/2014/main" id="{B43D5991-9048-4E90-BA24-4C324DB808EB}"/>
              </a:ext>
            </a:extLst>
          </p:cNvPr>
          <p:cNvSpPr/>
          <p:nvPr/>
        </p:nvSpPr>
        <p:spPr>
          <a:xfrm>
            <a:off x="3400898" y="3986978"/>
            <a:ext cx="659473" cy="4664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6"/>
                                        </p:tgtEl>
                                        <p:attrNameLst>
                                          <p:attrName>fillcolor</p:attrName>
                                        </p:attrNameLst>
                                      </p:cBhvr>
                                      <p:to>
                                        <a:srgbClr val="FFF2CC"/>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strVal val="4*#ppt_w"/>
                                          </p:val>
                                        </p:tav>
                                        <p:tav tm="100000">
                                          <p:val>
                                            <p:strVal val="#ppt_w"/>
                                          </p:val>
                                        </p:tav>
                                      </p:tavLst>
                                    </p:anim>
                                    <p:anim calcmode="lin" valueType="num">
                                      <p:cBhvr>
                                        <p:cTn id="6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2"/>
                                        </p:tgtEl>
                                        <p:attrNameLst>
                                          <p:attrName>fillcolor</p:attrName>
                                        </p:attrNameLst>
                                      </p:cBhvr>
                                      <p:to>
                                        <a:srgbClr val="FFF2CC"/>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3"/>
                                        </p:tgtEl>
                                        <p:attrNameLst>
                                          <p:attrName>style.visibility</p:attrName>
                                        </p:attrNameLst>
                                      </p:cBhvr>
                                      <p:to>
                                        <p:strVal val="visible"/>
                                      </p:to>
                                    </p:set>
                                    <p:anim calcmode="lin" valueType="num">
                                      <p:cBhvr>
                                        <p:cTn id="79" dur="250" fill="hold"/>
                                        <p:tgtEl>
                                          <p:spTgt spid="53"/>
                                        </p:tgtEl>
                                        <p:attrNameLst>
                                          <p:attrName>ppt_w</p:attrName>
                                        </p:attrNameLst>
                                      </p:cBhvr>
                                      <p:tavLst>
                                        <p:tav tm="0">
                                          <p:val>
                                            <p:strVal val="4*#ppt_w"/>
                                          </p:val>
                                        </p:tav>
                                        <p:tav tm="100000">
                                          <p:val>
                                            <p:strVal val="#ppt_w"/>
                                          </p:val>
                                        </p:tav>
                                      </p:tavLst>
                                    </p:anim>
                                    <p:anim calcmode="lin" valueType="num">
                                      <p:cBhvr>
                                        <p:cTn id="8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42"/>
                                        </p:tgtEl>
                                        <p:attrNameLst>
                                          <p:attrName>fillcolor</p:attrName>
                                        </p:attrNameLst>
                                      </p:cBhvr>
                                      <p:to>
                                        <a:srgbClr val="00B050"/>
                                      </p:to>
                                    </p:animClr>
                                    <p:set>
                                      <p:cBhvr>
                                        <p:cTn id="83" dur="250" fill="hold"/>
                                        <p:tgtEl>
                                          <p:spTgt spid="42"/>
                                        </p:tgtEl>
                                        <p:attrNameLst>
                                          <p:attrName>fill.type</p:attrName>
                                        </p:attrNameLst>
                                      </p:cBhvr>
                                      <p:to>
                                        <p:strVal val="solid"/>
                                      </p:to>
                                    </p:set>
                                    <p:set>
                                      <p:cBhvr>
                                        <p:cTn id="8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3"/>
                                        </p:tgtEl>
                                        <p:attrNameLst>
                                          <p:attrName>fillcolor</p:attrName>
                                        </p:attrNameLst>
                                      </p:cBhvr>
                                      <p:to>
                                        <a:srgbClr val="FFF2CC"/>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51"/>
                                        </p:tgtEl>
                                        <p:attrNameLst>
                                          <p:attrName>style.visibility</p:attrName>
                                        </p:attrNameLst>
                                      </p:cBhvr>
                                      <p:to>
                                        <p:strVal val="visible"/>
                                      </p:to>
                                    </p:set>
                                    <p:anim calcmode="lin" valueType="num">
                                      <p:cBhvr>
                                        <p:cTn id="94" dur="250" fill="hold"/>
                                        <p:tgtEl>
                                          <p:spTgt spid="51"/>
                                        </p:tgtEl>
                                        <p:attrNameLst>
                                          <p:attrName>ppt_w</p:attrName>
                                        </p:attrNameLst>
                                      </p:cBhvr>
                                      <p:tavLst>
                                        <p:tav tm="0">
                                          <p:val>
                                            <p:strVal val="4*#ppt_w"/>
                                          </p:val>
                                        </p:tav>
                                        <p:tav tm="100000">
                                          <p:val>
                                            <p:strVal val="#ppt_w"/>
                                          </p:val>
                                        </p:tav>
                                      </p:tavLst>
                                    </p:anim>
                                    <p:anim calcmode="lin" valueType="num">
                                      <p:cBhvr>
                                        <p:cTn id="9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3"/>
                                        </p:tgtEl>
                                        <p:attrNameLst>
                                          <p:attrName>fillcolor</p:attrName>
                                        </p:attrNameLst>
                                      </p:cBhvr>
                                      <p:to>
                                        <a:srgbClr val="FFFF00"/>
                                      </p:to>
                                    </p:animClr>
                                    <p:set>
                                      <p:cBhvr>
                                        <p:cTn id="98" dur="250" fill="hold"/>
                                        <p:tgtEl>
                                          <p:spTgt spid="43"/>
                                        </p:tgtEl>
                                        <p:attrNameLst>
                                          <p:attrName>fill.type</p:attrName>
                                        </p:attrNameLst>
                                      </p:cBhvr>
                                      <p:to>
                                        <p:strVal val="solid"/>
                                      </p:to>
                                    </p:set>
                                    <p:set>
                                      <p:cBhvr>
                                        <p:cTn id="9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0" restart="whenNotActive" fill="hold" evtFilter="cancelBubble" nodeType="interactiveSeq">
                <p:stCondLst>
                  <p:cond evt="onClick" delay="0">
                    <p:tgtEl>
                      <p:spTgt spid="4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44"/>
                                        </p:tgtEl>
                                        <p:attrNameLst>
                                          <p:attrName>fillcolor</p:attrName>
                                        </p:attrNameLst>
                                      </p:cBhvr>
                                      <p:to>
                                        <a:srgbClr val="FFF2CC"/>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49"/>
                                        </p:tgtEl>
                                        <p:attrNameLst>
                                          <p:attrName>style.visibility</p:attrName>
                                        </p:attrNameLst>
                                      </p:cBhvr>
                                      <p:to>
                                        <p:strVal val="visible"/>
                                      </p:to>
                                    </p:set>
                                    <p:anim calcmode="lin" valueType="num">
                                      <p:cBhvr>
                                        <p:cTn id="109" dur="250" fill="hold"/>
                                        <p:tgtEl>
                                          <p:spTgt spid="49"/>
                                        </p:tgtEl>
                                        <p:attrNameLst>
                                          <p:attrName>ppt_w</p:attrName>
                                        </p:attrNameLst>
                                      </p:cBhvr>
                                      <p:tavLst>
                                        <p:tav tm="0">
                                          <p:val>
                                            <p:strVal val="4*#ppt_w"/>
                                          </p:val>
                                        </p:tav>
                                        <p:tav tm="100000">
                                          <p:val>
                                            <p:strVal val="#ppt_w"/>
                                          </p:val>
                                        </p:tav>
                                      </p:tavLst>
                                    </p:anim>
                                    <p:anim calcmode="lin" valueType="num">
                                      <p:cBhvr>
                                        <p:cTn id="11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par>
                                <p:cTn id="111" presetID="1" presetClass="emph" presetSubtype="2" fill="hold" nodeType="withEffect">
                                  <p:stCondLst>
                                    <p:cond delay="1000"/>
                                  </p:stCondLst>
                                  <p:childTnLst>
                                    <p:animClr clrSpc="rgb" dir="cw">
                                      <p:cBhvr>
                                        <p:cTn id="112" dur="250" fill="hold"/>
                                        <p:tgtEl>
                                          <p:spTgt spid="44"/>
                                        </p:tgtEl>
                                        <p:attrNameLst>
                                          <p:attrName>fillcolor</p:attrName>
                                        </p:attrNameLst>
                                      </p:cBhvr>
                                      <p:to>
                                        <a:srgbClr val="FFFF00"/>
                                      </p:to>
                                    </p:animClr>
                                    <p:set>
                                      <p:cBhvr>
                                        <p:cTn id="113" dur="250" fill="hold"/>
                                        <p:tgtEl>
                                          <p:spTgt spid="44"/>
                                        </p:tgtEl>
                                        <p:attrNameLst>
                                          <p:attrName>fill.type</p:attrName>
                                        </p:attrNameLst>
                                      </p:cBhvr>
                                      <p:to>
                                        <p:strVal val="solid"/>
                                      </p:to>
                                    </p:set>
                                    <p:set>
                                      <p:cBhvr>
                                        <p:cTn id="11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9Slide07 IcielBaliho Script" pitchFamily="2" charset="-93"/>
              </a:rPr>
              <a:t>Câu 3.</a:t>
            </a:r>
            <a:r>
              <a:rPr kumimoji="0" lang="vi-VN" sz="3600" b="0" i="0" u="none" strike="noStrike" kern="1200" cap="none" spc="0" normalizeH="0" noProof="0" dirty="0">
                <a:ln>
                  <a:noFill/>
                </a:ln>
                <a:solidFill>
                  <a:srgbClr val="C00000"/>
                </a:solidFill>
                <a:effectLst/>
                <a:uLnTx/>
                <a:uFillTx/>
                <a:latin typeface="#9Slide07 IcielBaliho Script" pitchFamily="2" charset="-93"/>
              </a:rPr>
              <a:t> </a:t>
            </a:r>
            <a:r>
              <a:rPr kumimoji="0" lang="vi-VN" sz="3600" b="0" i="0" u="none" strike="noStrike" kern="1200" cap="none" spc="0" normalizeH="0" noProof="0" dirty="0">
                <a:ln>
                  <a:noFill/>
                </a:ln>
                <a:solidFill>
                  <a:prstClr val="black"/>
                </a:solidFill>
                <a:effectLst/>
                <a:uLnTx/>
                <a:uFillTx/>
                <a:latin typeface="#9Slide07 IcielBaliho Script" pitchFamily="2" charset="-93"/>
              </a:rPr>
              <a:t>Phía đông của châu Á tiếp giáp với</a:t>
            </a:r>
            <a:endParaRPr kumimoji="0" lang="vi-VN" sz="3600" b="0" i="0" u="none" strike="noStrike" kern="1200" cap="none" spc="0" normalizeH="0" baseline="0" noProof="0" dirty="0">
              <a:ln>
                <a:noFill/>
              </a:ln>
              <a:solidFill>
                <a:prstClr val="black"/>
              </a:solidFill>
              <a:effectLst/>
              <a:uLnTx/>
              <a:uFillTx/>
              <a:latin typeface="#9Slide07 IcielBaliho Script" pitchFamily="2" charset="-93"/>
            </a:endParaRPr>
          </a:p>
        </p:txBody>
      </p:sp>
      <p:sp>
        <p:nvSpPr>
          <p:cNvPr id="26" name="Rectangle 25"/>
          <p:cNvSpPr/>
          <p:nvPr/>
        </p:nvSpPr>
        <p:spPr>
          <a:xfrm>
            <a:off x="832636" y="22189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Thái Bình Dương.</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31891" y="22189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Bắc Băng Dương</a:t>
            </a:r>
          </a:p>
        </p:txBody>
      </p:sp>
      <p:sp>
        <p:nvSpPr>
          <p:cNvPr id="43" name="Rectangle 42"/>
          <p:cNvSpPr/>
          <p:nvPr/>
        </p:nvSpPr>
        <p:spPr>
          <a:xfrm>
            <a:off x="832636" y="32679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Ấn Độ Dương.</a:t>
            </a:r>
          </a:p>
        </p:txBody>
      </p:sp>
      <p:sp>
        <p:nvSpPr>
          <p:cNvPr id="44" name="Rectangle 43"/>
          <p:cNvSpPr/>
          <p:nvPr/>
        </p:nvSpPr>
        <p:spPr>
          <a:xfrm>
            <a:off x="6431891" y="32679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Đại Tây</a:t>
            </a:r>
            <a:r>
              <a:rPr kumimoji="0" lang="vi-VN"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Dương.</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244382"/>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0136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947" y="330877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947" y="2260163"/>
            <a:ext cx="804742" cy="707197"/>
          </a:xfrm>
          <a:prstGeom prst="rect">
            <a:avLst/>
          </a:prstGeom>
        </p:spPr>
      </p:pic>
      <p:sp>
        <p:nvSpPr>
          <p:cNvPr id="17" name="Cloud 16">
            <a:hlinkClick r:id="rId14" action="ppaction://hlinksldjump"/>
          </p:cNvPr>
          <p:cNvSpPr/>
          <p:nvPr/>
        </p:nvSpPr>
        <p:spPr>
          <a:xfrm>
            <a:off x="611337"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8" name="Rectangle: Rounded Corners 17">
            <a:extLst>
              <a:ext uri="{FF2B5EF4-FFF2-40B4-BE49-F238E27FC236}">
                <a16:creationId xmlns="" xmlns:a16="http://schemas.microsoft.com/office/drawing/2014/main" id="{A3C6E736-722B-4B27-8960-08DE2E499C6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FACCE157-9A46-41CD-B360-9F9C84F38EC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 xmlns:a16="http://schemas.microsoft.com/office/drawing/2014/main" id="{03161D9B-D89C-4F37-9FD1-799A747C686C}"/>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427965" y="-37176"/>
            <a:ext cx="5793019" cy="6610350"/>
          </a:xfrm>
          <a:prstGeom prst="rect">
            <a:avLst/>
          </a:prstGeom>
        </p:spPr>
      </p:pic>
      <p:sp>
        <p:nvSpPr>
          <p:cNvPr id="2" name="Rectangle 1">
            <a:extLst>
              <a:ext uri="{FF2B5EF4-FFF2-40B4-BE49-F238E27FC236}">
                <a16:creationId xmlns="" xmlns:a16="http://schemas.microsoft.com/office/drawing/2014/main" id="{287811C4-54AF-49DD-ACEC-1CB5673E9E2E}"/>
              </a:ext>
            </a:extLst>
          </p:cNvPr>
          <p:cNvSpPr/>
          <p:nvPr/>
        </p:nvSpPr>
        <p:spPr>
          <a:xfrm>
            <a:off x="8447313" y="881743"/>
            <a:ext cx="730127" cy="2743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6"/>
                                        </p:tgtEl>
                                        <p:attrNameLst>
                                          <p:attrName>fillcolor</p:attrName>
                                        </p:attrNameLst>
                                      </p:cBhvr>
                                      <p:to>
                                        <a:srgbClr val="FFF2CC"/>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47"/>
                                        </p:tgtEl>
                                        <p:attrNameLst>
                                          <p:attrName>style.visibility</p:attrName>
                                        </p:attrNameLst>
                                      </p:cBhvr>
                                      <p:to>
                                        <p:strVal val="visible"/>
                                      </p:to>
                                    </p:set>
                                    <p:anim calcmode="lin" valueType="num">
                                      <p:cBhvr>
                                        <p:cTn id="61" dur="250" fill="hold"/>
                                        <p:tgtEl>
                                          <p:spTgt spid="47"/>
                                        </p:tgtEl>
                                        <p:attrNameLst>
                                          <p:attrName>ppt_w</p:attrName>
                                        </p:attrNameLst>
                                      </p:cBhvr>
                                      <p:tavLst>
                                        <p:tav tm="0">
                                          <p:val>
                                            <p:strVal val="4*#ppt_w"/>
                                          </p:val>
                                        </p:tav>
                                        <p:tav tm="100000">
                                          <p:val>
                                            <p:strVal val="#ppt_w"/>
                                          </p:val>
                                        </p:tav>
                                      </p:tavLst>
                                    </p:anim>
                                    <p:anim calcmode="lin" valueType="num">
                                      <p:cBhvr>
                                        <p:cTn id="6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par>
                                <p:cTn id="63" presetID="1" presetClass="emph" presetSubtype="2" fill="hold" nodeType="withEffect">
                                  <p:stCondLst>
                                    <p:cond delay="1000"/>
                                  </p:stCondLst>
                                  <p:childTnLst>
                                    <p:animClr clrSpc="rgb" dir="cw">
                                      <p:cBhvr>
                                        <p:cTn id="64" dur="250" fill="hold"/>
                                        <p:tgtEl>
                                          <p:spTgt spid="26"/>
                                        </p:tgtEl>
                                        <p:attrNameLst>
                                          <p:attrName>fillcolor</p:attrName>
                                        </p:attrNameLst>
                                      </p:cBhvr>
                                      <p:to>
                                        <a:srgbClr val="00B050"/>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2"/>
                                        </p:tgtEl>
                                        <p:attrNameLst>
                                          <p:attrName>fillcolor</p:attrName>
                                        </p:attrNameLst>
                                      </p:cBhvr>
                                      <p:to>
                                        <a:srgbClr val="FFF2CC"/>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53"/>
                                        </p:tgtEl>
                                        <p:attrNameLst>
                                          <p:attrName>style.visibility</p:attrName>
                                        </p:attrNameLst>
                                      </p:cBhvr>
                                      <p:to>
                                        <p:strVal val="visible"/>
                                      </p:to>
                                    </p:set>
                                    <p:anim calcmode="lin" valueType="num">
                                      <p:cBhvr>
                                        <p:cTn id="76" dur="250" fill="hold"/>
                                        <p:tgtEl>
                                          <p:spTgt spid="53"/>
                                        </p:tgtEl>
                                        <p:attrNameLst>
                                          <p:attrName>ppt_w</p:attrName>
                                        </p:attrNameLst>
                                      </p:cBhvr>
                                      <p:tavLst>
                                        <p:tav tm="0">
                                          <p:val>
                                            <p:strVal val="4*#ppt_w"/>
                                          </p:val>
                                        </p:tav>
                                        <p:tav tm="100000">
                                          <p:val>
                                            <p:strVal val="#ppt_w"/>
                                          </p:val>
                                        </p:tav>
                                      </p:tavLst>
                                    </p:anim>
                                    <p:anim calcmode="lin" valueType="num">
                                      <p:cBhvr>
                                        <p:cTn id="7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42"/>
                                        </p:tgtEl>
                                        <p:attrNameLst>
                                          <p:attrName>fillcolor</p:attrName>
                                        </p:attrNameLst>
                                      </p:cBhvr>
                                      <p:to>
                                        <a:srgbClr val="FFFF00"/>
                                      </p:to>
                                    </p:animClr>
                                    <p:set>
                                      <p:cBhvr>
                                        <p:cTn id="80" dur="250" fill="hold"/>
                                        <p:tgtEl>
                                          <p:spTgt spid="42"/>
                                        </p:tgtEl>
                                        <p:attrNameLst>
                                          <p:attrName>fill.type</p:attrName>
                                        </p:attrNameLst>
                                      </p:cBhvr>
                                      <p:to>
                                        <p:strVal val="solid"/>
                                      </p:to>
                                    </p:set>
                                    <p:set>
                                      <p:cBhvr>
                                        <p:cTn id="8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3"/>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3"/>
                                        </p:tgtEl>
                                        <p:attrNameLst>
                                          <p:attrName>fillcolor</p:attrName>
                                        </p:attrNameLst>
                                      </p:cBhvr>
                                      <p:to>
                                        <a:srgbClr val="FFF2CC"/>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1"/>
                                        </p:tgtEl>
                                        <p:attrNameLst>
                                          <p:attrName>style.visibility</p:attrName>
                                        </p:attrNameLst>
                                      </p:cBhvr>
                                      <p:to>
                                        <p:strVal val="visible"/>
                                      </p:to>
                                    </p:set>
                                    <p:anim calcmode="lin" valueType="num">
                                      <p:cBhvr>
                                        <p:cTn id="91" dur="250" fill="hold"/>
                                        <p:tgtEl>
                                          <p:spTgt spid="51"/>
                                        </p:tgtEl>
                                        <p:attrNameLst>
                                          <p:attrName>ppt_w</p:attrName>
                                        </p:attrNameLst>
                                      </p:cBhvr>
                                      <p:tavLst>
                                        <p:tav tm="0">
                                          <p:val>
                                            <p:strVal val="4*#ppt_w"/>
                                          </p:val>
                                        </p:tav>
                                        <p:tav tm="100000">
                                          <p:val>
                                            <p:strVal val="#ppt_w"/>
                                          </p:val>
                                        </p:tav>
                                      </p:tavLst>
                                    </p:anim>
                                    <p:anim calcmode="lin" valueType="num">
                                      <p:cBhvr>
                                        <p:cTn id="9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Wrong Buzzer.wav"/>
                                        </p:tgtEl>
                                      </p:cMediaNode>
                                    </p:audio>
                                  </p:subTnLst>
                                </p:cTn>
                              </p:par>
                              <p:par>
                                <p:cTn id="93" presetID="1" presetClass="emph" presetSubtype="2" fill="hold" nodeType="withEffect">
                                  <p:stCondLst>
                                    <p:cond delay="1000"/>
                                  </p:stCondLst>
                                  <p:childTnLst>
                                    <p:animClr clrSpc="rgb" dir="cw">
                                      <p:cBhvr>
                                        <p:cTn id="94" dur="250" fill="hold"/>
                                        <p:tgtEl>
                                          <p:spTgt spid="43"/>
                                        </p:tgtEl>
                                        <p:attrNameLst>
                                          <p:attrName>fillcolor</p:attrName>
                                        </p:attrNameLst>
                                      </p:cBhvr>
                                      <p:to>
                                        <a:srgbClr val="FFFF00"/>
                                      </p:to>
                                    </p:animClr>
                                    <p:set>
                                      <p:cBhvr>
                                        <p:cTn id="95" dur="250" fill="hold"/>
                                        <p:tgtEl>
                                          <p:spTgt spid="43"/>
                                        </p:tgtEl>
                                        <p:attrNameLst>
                                          <p:attrName>fill.type</p:attrName>
                                        </p:attrNameLst>
                                      </p:cBhvr>
                                      <p:to>
                                        <p:strVal val="solid"/>
                                      </p:to>
                                    </p:set>
                                    <p:set>
                                      <p:cBhvr>
                                        <p:cTn id="9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7" restart="whenNotActive" fill="hold" evtFilter="cancelBubble" nodeType="interactiveSeq">
                <p:stCondLst>
                  <p:cond evt="onClick" delay="0">
                    <p:tgtEl>
                      <p:spTgt spid="44"/>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44"/>
                                        </p:tgtEl>
                                        <p:attrNameLst>
                                          <p:attrName>fillcolor</p:attrName>
                                        </p:attrNameLst>
                                      </p:cBhvr>
                                      <p:to>
                                        <a:srgbClr val="FFF2CC"/>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250" fill="hold"/>
                                        <p:tgtEl>
                                          <p:spTgt spid="49"/>
                                        </p:tgtEl>
                                        <p:attrNameLst>
                                          <p:attrName>ppt_w</p:attrName>
                                        </p:attrNameLst>
                                      </p:cBhvr>
                                      <p:tavLst>
                                        <p:tav tm="0">
                                          <p:val>
                                            <p:strVal val="4*#ppt_w"/>
                                          </p:val>
                                        </p:tav>
                                        <p:tav tm="100000">
                                          <p:val>
                                            <p:strVal val="#ppt_w"/>
                                          </p:val>
                                        </p:tav>
                                      </p:tavLst>
                                    </p:anim>
                                    <p:anim calcmode="lin" valueType="num">
                                      <p:cBhvr>
                                        <p:cTn id="10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4" name="Wrong Buzzer.wav"/>
                                        </p:tgtEl>
                                      </p:cMediaNode>
                                    </p:audio>
                                  </p:subTnLst>
                                </p:cTn>
                              </p:par>
                              <p:par>
                                <p:cTn id="108" presetID="1" presetClass="emph" presetSubtype="2" fill="hold" nodeType="withEffect">
                                  <p:stCondLst>
                                    <p:cond delay="1000"/>
                                  </p:stCondLst>
                                  <p:childTnLst>
                                    <p:animClr clrSpc="rgb" dir="cw">
                                      <p:cBhvr>
                                        <p:cTn id="109" dur="250" fill="hold"/>
                                        <p:tgtEl>
                                          <p:spTgt spid="44"/>
                                        </p:tgtEl>
                                        <p:attrNameLst>
                                          <p:attrName>fillcolor</p:attrName>
                                        </p:attrNameLst>
                                      </p:cBhvr>
                                      <p:to>
                                        <a:srgbClr val="FFFF00"/>
                                      </p:to>
                                    </p:animClr>
                                    <p:set>
                                      <p:cBhvr>
                                        <p:cTn id="110" dur="250" fill="hold"/>
                                        <p:tgtEl>
                                          <p:spTgt spid="44"/>
                                        </p:tgtEl>
                                        <p:attrNameLst>
                                          <p:attrName>fill.type</p:attrName>
                                        </p:attrNameLst>
                                      </p:cBhvr>
                                      <p:to>
                                        <p:strVal val="solid"/>
                                      </p:to>
                                    </p:set>
                                    <p:set>
                                      <p:cBhvr>
                                        <p:cTn id="11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2287</Words>
  <Application>Microsoft Office PowerPoint</Application>
  <PresentationFormat>Custom</PresentationFormat>
  <Paragraphs>288</Paragraphs>
  <Slides>38</Slides>
  <Notes>5</Notes>
  <HiddenSlides>0</HiddenSlides>
  <MMClips>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38</vt:i4>
      </vt:variant>
    </vt:vector>
  </HeadingPairs>
  <TitlesOfParts>
    <vt:vector size="55" baseType="lpstr">
      <vt:lpstr>Arial</vt:lpstr>
      <vt:lpstr>Calibri</vt:lpstr>
      <vt:lpstr>#9Slide05 FS Blonde Script</vt:lpstr>
      <vt:lpstr>Calibri Light</vt:lpstr>
      <vt:lpstr>Play</vt:lpstr>
      <vt:lpstr>#9Slide05 SVNAngellife</vt:lpstr>
      <vt:lpstr>#9Slide05 SVNBulgary</vt:lpstr>
      <vt:lpstr>#9Slide06 Hellvina Hand Script</vt:lpstr>
      <vt:lpstr>#9Slide03 AllRoundGothic</vt:lpstr>
      <vt:lpstr>Tahoma</vt:lpstr>
      <vt:lpstr>#9Slide03 Ralewayv4020 ExtraBol</vt:lpstr>
      <vt:lpstr>Times New Roman</vt:lpstr>
      <vt:lpstr>#9Slide03 IcielSmoothy Sans</vt:lpstr>
      <vt:lpstr>#9Slide07 IcielBaliho Script</vt:lpstr>
      <vt:lpstr>Office Theme</vt:lpstr>
      <vt:lpstr>1_Office Theme</vt:lpstr>
      <vt:lpstr>2_Office Theme</vt:lpstr>
      <vt:lpstr>PowerPoint Presentation</vt:lpstr>
      <vt:lpstr>PowerPoint Presentation</vt:lpstr>
      <vt:lpstr>NỘI DUNG BÀI HỌC</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CHÂU LỤC TRÊN THẾ GIỚI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GÓC ĐỊA LÍ VUI</vt:lpstr>
      <vt:lpstr>PowerPoint Presentation</vt:lpstr>
      <vt:lpstr>PowerPoint Presentation</vt:lpstr>
      <vt:lpstr>PowerPoint Presentation</vt:lpstr>
      <vt:lpstr>PowerPoint Presentation</vt:lpstr>
      <vt:lpstr>PowerPoint Presentation</vt:lpstr>
      <vt:lpstr>PowerPoint Presentation</vt:lpstr>
      <vt:lpstr>GÓC ĐỊA LÍ VUI</vt:lpstr>
      <vt:lpstr>GÓC ĐỊA LÍ VUI</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Doan Thuy</dc:creator>
  <cp:lastModifiedBy>21AK22</cp:lastModifiedBy>
  <cp:revision>13</cp:revision>
  <dcterms:created xsi:type="dcterms:W3CDTF">2022-06-25T16:00:28Z</dcterms:created>
  <dcterms:modified xsi:type="dcterms:W3CDTF">2023-10-15T15:57:44Z</dcterms:modified>
</cp:coreProperties>
</file>