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98" r:id="rId1"/>
  </p:sldMasterIdLst>
  <p:notesMasterIdLst>
    <p:notesMasterId r:id="rId27"/>
  </p:notesMasterIdLst>
  <p:sldIdLst>
    <p:sldId id="692" r:id="rId2"/>
    <p:sldId id="693" r:id="rId3"/>
    <p:sldId id="695" r:id="rId4"/>
    <p:sldId id="698" r:id="rId5"/>
    <p:sldId id="641" r:id="rId6"/>
    <p:sldId id="599" r:id="rId7"/>
    <p:sldId id="699" r:id="rId8"/>
    <p:sldId id="700" r:id="rId9"/>
    <p:sldId id="701" r:id="rId10"/>
    <p:sldId id="702" r:id="rId11"/>
    <p:sldId id="703" r:id="rId12"/>
    <p:sldId id="704" r:id="rId13"/>
    <p:sldId id="714" r:id="rId14"/>
    <p:sldId id="711" r:id="rId15"/>
    <p:sldId id="709" r:id="rId16"/>
    <p:sldId id="710" r:id="rId17"/>
    <p:sldId id="715" r:id="rId18"/>
    <p:sldId id="712" r:id="rId19"/>
    <p:sldId id="716" r:id="rId20"/>
    <p:sldId id="713" r:id="rId21"/>
    <p:sldId id="689" r:id="rId22"/>
    <p:sldId id="256" r:id="rId23"/>
    <p:sldId id="637" r:id="rId24"/>
    <p:sldId id="708" r:id="rId25"/>
    <p:sldId id="568" r:id="rId26"/>
  </p:sldIdLst>
  <p:sldSz cx="12192000" cy="6858000"/>
  <p:notesSz cx="6858000" cy="9144000"/>
  <p:custDataLst>
    <p:tags r:id="rId28"/>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78D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7064" autoAdjust="0"/>
  </p:normalViewPr>
  <p:slideViewPr>
    <p:cSldViewPr snapToGrid="0">
      <p:cViewPr varScale="1">
        <p:scale>
          <a:sx n="49" d="100"/>
          <a:sy n="49" d="100"/>
        </p:scale>
        <p:origin x="-108"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8E2B73-569D-4C96-B5DD-D88FDC2BDF6D}" type="doc">
      <dgm:prSet loTypeId="urn:microsoft.com/office/officeart/2005/8/layout/list1" loCatId="list" qsTypeId="urn:microsoft.com/office/officeart/2005/8/quickstyle/simple5" qsCatId="simple" csTypeId="urn:microsoft.com/office/officeart/2005/8/colors/colorful4" csCatId="colorful" phldr="1"/>
      <dgm:spPr/>
      <dgm:t>
        <a:bodyPr/>
        <a:lstStyle/>
        <a:p>
          <a:endParaRPr lang="en-US"/>
        </a:p>
      </dgm:t>
    </dgm:pt>
    <dgm:pt modelId="{41CA96F3-411A-42C5-BC60-101305BE595C}">
      <dgm:prSet phldrT="[Text]" custT="1"/>
      <dgm:spPr/>
      <dgm:t>
        <a:bodyPr/>
        <a:lstStyle/>
        <a:p>
          <a:r>
            <a:rPr lang="en-US" sz="3200" dirty="0" err="1">
              <a:solidFill>
                <a:schemeClr val="tx1"/>
              </a:solidFill>
              <a:latin typeface="Times New Roman" pitchFamily="18" charset="0"/>
              <a:cs typeface="Times New Roman" pitchFamily="18" charset="0"/>
            </a:rPr>
            <a:t>Vấn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bảo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vệ</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môi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trường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nước</a:t>
          </a:r>
          <a:endParaRPr lang="en-US" sz="3200" dirty="0">
            <a:solidFill>
              <a:schemeClr val="tx1"/>
            </a:solidFill>
            <a:latin typeface="Times New Roman" pitchFamily="18" charset="0"/>
            <a:cs typeface="Times New Roman" pitchFamily="18" charset="0"/>
          </a:endParaRPr>
        </a:p>
      </dgm:t>
    </dgm:pt>
    <dgm:pt modelId="{8B1EEFC6-48BF-475D-89AA-330570C140C7}" type="parTrans" cxnId="{DB3D0E0F-5341-4821-84FF-4BBEB731CB83}">
      <dgm:prSet/>
      <dgm:spPr/>
      <dgm:t>
        <a:bodyPr/>
        <a:lstStyle/>
        <a:p>
          <a:endParaRPr lang="en-US" sz="3200">
            <a:solidFill>
              <a:schemeClr val="tx1"/>
            </a:solidFill>
            <a:latin typeface="iCiel Baliho Script" pitchFamily="50" charset="0"/>
          </a:endParaRPr>
        </a:p>
      </dgm:t>
    </dgm:pt>
    <dgm:pt modelId="{526269E7-272D-47BC-AAD0-665535898967}" type="sibTrans" cxnId="{DB3D0E0F-5341-4821-84FF-4BBEB731CB83}">
      <dgm:prSet/>
      <dgm:spPr/>
      <dgm:t>
        <a:bodyPr/>
        <a:lstStyle/>
        <a:p>
          <a:endParaRPr lang="en-US" sz="3200">
            <a:solidFill>
              <a:schemeClr val="tx1"/>
            </a:solidFill>
            <a:latin typeface="iCiel Baliho Script" pitchFamily="50" charset="0"/>
          </a:endParaRPr>
        </a:p>
      </dgm:t>
    </dgm:pt>
    <dgm:pt modelId="{49F7541C-C204-4EFE-8E74-23A0CA997089}">
      <dgm:prSet phldrT="[Text]" custT="1"/>
      <dgm:spPr>
        <a:solidFill>
          <a:schemeClr val="accent6">
            <a:lumMod val="20000"/>
            <a:lumOff val="80000"/>
          </a:schemeClr>
        </a:solidFill>
      </dgm:spPr>
      <dgm:t>
        <a:bodyPr/>
        <a:lstStyle/>
        <a:p>
          <a:r>
            <a:rPr lang="en-US" sz="3200" dirty="0" err="1">
              <a:solidFill>
                <a:schemeClr val="tx1"/>
              </a:solidFill>
              <a:latin typeface="Times New Roman" pitchFamily="18" charset="0"/>
              <a:cs typeface="Times New Roman" pitchFamily="18" charset="0"/>
            </a:rPr>
            <a:t>Vấn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bảo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vệ</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môi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trường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không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khí</a:t>
          </a:r>
          <a:endParaRPr lang="en-US" sz="3200" dirty="0">
            <a:solidFill>
              <a:schemeClr val="tx1"/>
            </a:solidFill>
            <a:latin typeface="Times New Roman" pitchFamily="18" charset="0"/>
            <a:cs typeface="Times New Roman" pitchFamily="18" charset="0"/>
          </a:endParaRPr>
        </a:p>
      </dgm:t>
    </dgm:pt>
    <dgm:pt modelId="{67E996F4-673A-4EDA-AE01-C6DE0D36099E}" type="parTrans" cxnId="{D2EE8CDC-3B13-4101-B013-2A3D0AA2A6B0}">
      <dgm:prSet/>
      <dgm:spPr/>
      <dgm:t>
        <a:bodyPr/>
        <a:lstStyle/>
        <a:p>
          <a:endParaRPr lang="en-US" sz="3200">
            <a:solidFill>
              <a:schemeClr val="tx1"/>
            </a:solidFill>
            <a:latin typeface="iCiel Baliho Script" pitchFamily="50" charset="0"/>
          </a:endParaRPr>
        </a:p>
      </dgm:t>
    </dgm:pt>
    <dgm:pt modelId="{556F0AEF-3B0D-490E-831B-060E46E96B8E}" type="sibTrans" cxnId="{D2EE8CDC-3B13-4101-B013-2A3D0AA2A6B0}">
      <dgm:prSet/>
      <dgm:spPr/>
      <dgm:t>
        <a:bodyPr/>
        <a:lstStyle/>
        <a:p>
          <a:endParaRPr lang="en-US" sz="3200">
            <a:solidFill>
              <a:schemeClr val="tx1"/>
            </a:solidFill>
            <a:latin typeface="iCiel Baliho Script" pitchFamily="50" charset="0"/>
          </a:endParaRPr>
        </a:p>
      </dgm:t>
    </dgm:pt>
    <dgm:pt modelId="{546349AA-166A-405C-84D6-5168E65E82CD}">
      <dgm:prSet phldrT="[Text]" custT="1"/>
      <dgm:spPr>
        <a:solidFill>
          <a:schemeClr val="accent2">
            <a:lumMod val="40000"/>
            <a:lumOff val="60000"/>
          </a:schemeClr>
        </a:solidFill>
      </dgm:spPr>
      <dgm:t>
        <a:bodyPr/>
        <a:lstStyle/>
        <a:p>
          <a:r>
            <a:rPr lang="en-US" sz="3200" dirty="0" err="1">
              <a:solidFill>
                <a:schemeClr val="tx1"/>
              </a:solidFill>
              <a:latin typeface="Times New Roman" pitchFamily="18" charset="0"/>
              <a:cs typeface="Times New Roman" pitchFamily="18" charset="0"/>
            </a:rPr>
            <a:t>Vấn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phát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triển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rừng</a:t>
          </a:r>
          <a:endParaRPr lang="en-US" sz="3200" dirty="0">
            <a:solidFill>
              <a:schemeClr val="tx1"/>
            </a:solidFill>
            <a:latin typeface="Times New Roman" pitchFamily="18" charset="0"/>
            <a:cs typeface="Times New Roman" pitchFamily="18" charset="0"/>
          </a:endParaRPr>
        </a:p>
      </dgm:t>
    </dgm:pt>
    <dgm:pt modelId="{91D09B7D-9A9F-475F-A7FF-39551E1DE870}" type="parTrans" cxnId="{A6E55EEF-0ED0-45E1-B005-EE59210DE163}">
      <dgm:prSet/>
      <dgm:spPr/>
      <dgm:t>
        <a:bodyPr/>
        <a:lstStyle/>
        <a:p>
          <a:endParaRPr lang="en-US" sz="3200">
            <a:solidFill>
              <a:schemeClr val="tx1"/>
            </a:solidFill>
            <a:latin typeface="iCiel Baliho Script" pitchFamily="50" charset="0"/>
          </a:endParaRPr>
        </a:p>
      </dgm:t>
    </dgm:pt>
    <dgm:pt modelId="{7A0D6F4E-B445-4C87-B250-C45DEC292FE6}" type="sibTrans" cxnId="{A6E55EEF-0ED0-45E1-B005-EE59210DE163}">
      <dgm:prSet/>
      <dgm:spPr/>
      <dgm:t>
        <a:bodyPr/>
        <a:lstStyle/>
        <a:p>
          <a:endParaRPr lang="en-US" sz="3200">
            <a:solidFill>
              <a:schemeClr val="tx1"/>
            </a:solidFill>
            <a:latin typeface="iCiel Baliho Script" pitchFamily="50" charset="0"/>
          </a:endParaRPr>
        </a:p>
      </dgm:t>
    </dgm:pt>
    <dgm:pt modelId="{2F6E1DF5-25E3-4E9E-AF79-4E9564EE02BA}" type="pres">
      <dgm:prSet presAssocID="{1D8E2B73-569D-4C96-B5DD-D88FDC2BDF6D}" presName="linear" presStyleCnt="0">
        <dgm:presLayoutVars>
          <dgm:dir/>
          <dgm:animLvl val="lvl"/>
          <dgm:resizeHandles val="exact"/>
        </dgm:presLayoutVars>
      </dgm:prSet>
      <dgm:spPr/>
      <dgm:t>
        <a:bodyPr/>
        <a:lstStyle/>
        <a:p>
          <a:endParaRPr lang="en-US"/>
        </a:p>
      </dgm:t>
    </dgm:pt>
    <dgm:pt modelId="{B5ADA046-54F7-4600-9218-82BC0CA0A8D4}" type="pres">
      <dgm:prSet presAssocID="{41CA96F3-411A-42C5-BC60-101305BE595C}" presName="parentLin" presStyleCnt="0"/>
      <dgm:spPr/>
    </dgm:pt>
    <dgm:pt modelId="{266FB55A-A1A3-4958-9A37-3417E5B001E6}" type="pres">
      <dgm:prSet presAssocID="{41CA96F3-411A-42C5-BC60-101305BE595C}" presName="parentLeftMargin" presStyleLbl="node1" presStyleIdx="0" presStyleCnt="3"/>
      <dgm:spPr/>
      <dgm:t>
        <a:bodyPr/>
        <a:lstStyle/>
        <a:p>
          <a:endParaRPr lang="en-US"/>
        </a:p>
      </dgm:t>
    </dgm:pt>
    <dgm:pt modelId="{BBBFEC36-6445-4E7E-B570-DCDD90483A02}" type="pres">
      <dgm:prSet presAssocID="{41CA96F3-411A-42C5-BC60-101305BE595C}" presName="parentText" presStyleLbl="node1" presStyleIdx="0" presStyleCnt="3">
        <dgm:presLayoutVars>
          <dgm:chMax val="0"/>
          <dgm:bulletEnabled val="1"/>
        </dgm:presLayoutVars>
      </dgm:prSet>
      <dgm:spPr/>
      <dgm:t>
        <a:bodyPr/>
        <a:lstStyle/>
        <a:p>
          <a:endParaRPr lang="en-US"/>
        </a:p>
      </dgm:t>
    </dgm:pt>
    <dgm:pt modelId="{A1506551-E36A-43CA-ABCF-E2F381372D1D}" type="pres">
      <dgm:prSet presAssocID="{41CA96F3-411A-42C5-BC60-101305BE595C}" presName="negativeSpace" presStyleCnt="0"/>
      <dgm:spPr/>
    </dgm:pt>
    <dgm:pt modelId="{34A9A218-5960-42BF-ABB9-15BC303724B6}" type="pres">
      <dgm:prSet presAssocID="{41CA96F3-411A-42C5-BC60-101305BE595C}" presName="childText" presStyleLbl="conFgAcc1" presStyleIdx="0" presStyleCnt="3">
        <dgm:presLayoutVars>
          <dgm:bulletEnabled val="1"/>
        </dgm:presLayoutVars>
      </dgm:prSet>
      <dgm:spPr/>
    </dgm:pt>
    <dgm:pt modelId="{C3A72DB3-0EDB-46F4-BA7C-843E4CE89C22}" type="pres">
      <dgm:prSet presAssocID="{526269E7-272D-47BC-AAD0-665535898967}" presName="spaceBetweenRectangles" presStyleCnt="0"/>
      <dgm:spPr/>
    </dgm:pt>
    <dgm:pt modelId="{ACF36074-E406-48C0-BCBE-20B5E50FC05C}" type="pres">
      <dgm:prSet presAssocID="{49F7541C-C204-4EFE-8E74-23A0CA997089}" presName="parentLin" presStyleCnt="0"/>
      <dgm:spPr/>
    </dgm:pt>
    <dgm:pt modelId="{0A564F0B-DE5A-4E03-9267-70F64CAD1CD2}" type="pres">
      <dgm:prSet presAssocID="{49F7541C-C204-4EFE-8E74-23A0CA997089}" presName="parentLeftMargin" presStyleLbl="node1" presStyleIdx="0" presStyleCnt="3"/>
      <dgm:spPr/>
      <dgm:t>
        <a:bodyPr/>
        <a:lstStyle/>
        <a:p>
          <a:endParaRPr lang="en-US"/>
        </a:p>
      </dgm:t>
    </dgm:pt>
    <dgm:pt modelId="{BB635019-F00B-4833-8AE6-3A85D481B97F}" type="pres">
      <dgm:prSet presAssocID="{49F7541C-C204-4EFE-8E74-23A0CA997089}" presName="parentText" presStyleLbl="node1" presStyleIdx="1" presStyleCnt="3">
        <dgm:presLayoutVars>
          <dgm:chMax val="0"/>
          <dgm:bulletEnabled val="1"/>
        </dgm:presLayoutVars>
      </dgm:prSet>
      <dgm:spPr/>
      <dgm:t>
        <a:bodyPr/>
        <a:lstStyle/>
        <a:p>
          <a:endParaRPr lang="en-US"/>
        </a:p>
      </dgm:t>
    </dgm:pt>
    <dgm:pt modelId="{EDEFD0D9-6165-4D3D-82F8-F0BC2AA1A1C7}" type="pres">
      <dgm:prSet presAssocID="{49F7541C-C204-4EFE-8E74-23A0CA997089}" presName="negativeSpace" presStyleCnt="0"/>
      <dgm:spPr/>
    </dgm:pt>
    <dgm:pt modelId="{32378C3C-37D8-4674-8385-35BC40B8E5C0}" type="pres">
      <dgm:prSet presAssocID="{49F7541C-C204-4EFE-8E74-23A0CA997089}" presName="childText" presStyleLbl="conFgAcc1" presStyleIdx="1" presStyleCnt="3">
        <dgm:presLayoutVars>
          <dgm:bulletEnabled val="1"/>
        </dgm:presLayoutVars>
      </dgm:prSet>
      <dgm:spPr/>
    </dgm:pt>
    <dgm:pt modelId="{087B96F8-4E51-438D-9271-678B0DB1572D}" type="pres">
      <dgm:prSet presAssocID="{556F0AEF-3B0D-490E-831B-060E46E96B8E}" presName="spaceBetweenRectangles" presStyleCnt="0"/>
      <dgm:spPr/>
    </dgm:pt>
    <dgm:pt modelId="{A52E011F-A218-4BFE-B16B-A0AC31922604}" type="pres">
      <dgm:prSet presAssocID="{546349AA-166A-405C-84D6-5168E65E82CD}" presName="parentLin" presStyleCnt="0"/>
      <dgm:spPr/>
    </dgm:pt>
    <dgm:pt modelId="{D06F941C-A9E3-4DD5-BD61-B845A92A62F6}" type="pres">
      <dgm:prSet presAssocID="{546349AA-166A-405C-84D6-5168E65E82CD}" presName="parentLeftMargin" presStyleLbl="node1" presStyleIdx="1" presStyleCnt="3"/>
      <dgm:spPr/>
      <dgm:t>
        <a:bodyPr/>
        <a:lstStyle/>
        <a:p>
          <a:endParaRPr lang="en-US"/>
        </a:p>
      </dgm:t>
    </dgm:pt>
    <dgm:pt modelId="{9C73642C-0AD1-4DD9-A1CC-8D62C725E961}" type="pres">
      <dgm:prSet presAssocID="{546349AA-166A-405C-84D6-5168E65E82CD}" presName="parentText" presStyleLbl="node1" presStyleIdx="2" presStyleCnt="3">
        <dgm:presLayoutVars>
          <dgm:chMax val="0"/>
          <dgm:bulletEnabled val="1"/>
        </dgm:presLayoutVars>
      </dgm:prSet>
      <dgm:spPr/>
      <dgm:t>
        <a:bodyPr/>
        <a:lstStyle/>
        <a:p>
          <a:endParaRPr lang="en-US"/>
        </a:p>
      </dgm:t>
    </dgm:pt>
    <dgm:pt modelId="{4B655118-D235-4BE0-9C68-63F7B2F6AB1C}" type="pres">
      <dgm:prSet presAssocID="{546349AA-166A-405C-84D6-5168E65E82CD}" presName="negativeSpace" presStyleCnt="0"/>
      <dgm:spPr/>
    </dgm:pt>
    <dgm:pt modelId="{4D405822-166C-45A3-A0A3-DE06726080AB}" type="pres">
      <dgm:prSet presAssocID="{546349AA-166A-405C-84D6-5168E65E82CD}" presName="childText" presStyleLbl="conFgAcc1" presStyleIdx="2" presStyleCnt="3">
        <dgm:presLayoutVars>
          <dgm:bulletEnabled val="1"/>
        </dgm:presLayoutVars>
      </dgm:prSet>
      <dgm:spPr/>
    </dgm:pt>
  </dgm:ptLst>
  <dgm:cxnLst>
    <dgm:cxn modelId="{E7E975CF-2D05-4E8A-B3A8-60FB3E731EFC}" type="presOf" srcId="{1D8E2B73-569D-4C96-B5DD-D88FDC2BDF6D}" destId="{2F6E1DF5-25E3-4E9E-AF79-4E9564EE02BA}" srcOrd="0" destOrd="0" presId="urn:microsoft.com/office/officeart/2005/8/layout/list1"/>
    <dgm:cxn modelId="{5A0B5629-D95B-4D35-9FB1-1343A296B3EC}" type="presOf" srcId="{49F7541C-C204-4EFE-8E74-23A0CA997089}" destId="{BB635019-F00B-4833-8AE6-3A85D481B97F}" srcOrd="1" destOrd="0" presId="urn:microsoft.com/office/officeart/2005/8/layout/list1"/>
    <dgm:cxn modelId="{D90C87A9-68AE-440E-B4EB-E7D18D88A7EF}" type="presOf" srcId="{546349AA-166A-405C-84D6-5168E65E82CD}" destId="{D06F941C-A9E3-4DD5-BD61-B845A92A62F6}" srcOrd="0" destOrd="0" presId="urn:microsoft.com/office/officeart/2005/8/layout/list1"/>
    <dgm:cxn modelId="{A6E55EEF-0ED0-45E1-B005-EE59210DE163}" srcId="{1D8E2B73-569D-4C96-B5DD-D88FDC2BDF6D}" destId="{546349AA-166A-405C-84D6-5168E65E82CD}" srcOrd="2" destOrd="0" parTransId="{91D09B7D-9A9F-475F-A7FF-39551E1DE870}" sibTransId="{7A0D6F4E-B445-4C87-B250-C45DEC292FE6}"/>
    <dgm:cxn modelId="{DB3D0E0F-5341-4821-84FF-4BBEB731CB83}" srcId="{1D8E2B73-569D-4C96-B5DD-D88FDC2BDF6D}" destId="{41CA96F3-411A-42C5-BC60-101305BE595C}" srcOrd="0" destOrd="0" parTransId="{8B1EEFC6-48BF-475D-89AA-330570C140C7}" sibTransId="{526269E7-272D-47BC-AAD0-665535898967}"/>
    <dgm:cxn modelId="{41D374EC-55D8-4D9B-9237-3BB824CF2DD5}" type="presOf" srcId="{41CA96F3-411A-42C5-BC60-101305BE595C}" destId="{BBBFEC36-6445-4E7E-B570-DCDD90483A02}" srcOrd="1" destOrd="0" presId="urn:microsoft.com/office/officeart/2005/8/layout/list1"/>
    <dgm:cxn modelId="{9B78056E-95FE-4775-8601-C9B9EACD125C}" type="presOf" srcId="{41CA96F3-411A-42C5-BC60-101305BE595C}" destId="{266FB55A-A1A3-4958-9A37-3417E5B001E6}" srcOrd="0" destOrd="0" presId="urn:microsoft.com/office/officeart/2005/8/layout/list1"/>
    <dgm:cxn modelId="{D2EE8CDC-3B13-4101-B013-2A3D0AA2A6B0}" srcId="{1D8E2B73-569D-4C96-B5DD-D88FDC2BDF6D}" destId="{49F7541C-C204-4EFE-8E74-23A0CA997089}" srcOrd="1" destOrd="0" parTransId="{67E996F4-673A-4EDA-AE01-C6DE0D36099E}" sibTransId="{556F0AEF-3B0D-490E-831B-060E46E96B8E}"/>
    <dgm:cxn modelId="{1B81C24E-4577-4225-9F72-33A5FA2AA260}" type="presOf" srcId="{49F7541C-C204-4EFE-8E74-23A0CA997089}" destId="{0A564F0B-DE5A-4E03-9267-70F64CAD1CD2}" srcOrd="0" destOrd="0" presId="urn:microsoft.com/office/officeart/2005/8/layout/list1"/>
    <dgm:cxn modelId="{50685E15-6F69-4115-BE23-13AD6439169D}" type="presOf" srcId="{546349AA-166A-405C-84D6-5168E65E82CD}" destId="{9C73642C-0AD1-4DD9-A1CC-8D62C725E961}" srcOrd="1" destOrd="0" presId="urn:microsoft.com/office/officeart/2005/8/layout/list1"/>
    <dgm:cxn modelId="{F5DC674D-1046-4F78-A409-81DCE9C93A04}" type="presParOf" srcId="{2F6E1DF5-25E3-4E9E-AF79-4E9564EE02BA}" destId="{B5ADA046-54F7-4600-9218-82BC0CA0A8D4}" srcOrd="0" destOrd="0" presId="urn:microsoft.com/office/officeart/2005/8/layout/list1"/>
    <dgm:cxn modelId="{280797DA-247E-46E1-BDBC-CCAEA7DA912B}" type="presParOf" srcId="{B5ADA046-54F7-4600-9218-82BC0CA0A8D4}" destId="{266FB55A-A1A3-4958-9A37-3417E5B001E6}" srcOrd="0" destOrd="0" presId="urn:microsoft.com/office/officeart/2005/8/layout/list1"/>
    <dgm:cxn modelId="{12924001-3A34-4A88-90DA-9B7BD11655FF}" type="presParOf" srcId="{B5ADA046-54F7-4600-9218-82BC0CA0A8D4}" destId="{BBBFEC36-6445-4E7E-B570-DCDD90483A02}" srcOrd="1" destOrd="0" presId="urn:microsoft.com/office/officeart/2005/8/layout/list1"/>
    <dgm:cxn modelId="{8B083C08-631A-4C4D-87BD-F6DA8451695B}" type="presParOf" srcId="{2F6E1DF5-25E3-4E9E-AF79-4E9564EE02BA}" destId="{A1506551-E36A-43CA-ABCF-E2F381372D1D}" srcOrd="1" destOrd="0" presId="urn:microsoft.com/office/officeart/2005/8/layout/list1"/>
    <dgm:cxn modelId="{170E6135-D709-49F2-B477-352F6296FCF9}" type="presParOf" srcId="{2F6E1DF5-25E3-4E9E-AF79-4E9564EE02BA}" destId="{34A9A218-5960-42BF-ABB9-15BC303724B6}" srcOrd="2" destOrd="0" presId="urn:microsoft.com/office/officeart/2005/8/layout/list1"/>
    <dgm:cxn modelId="{4589C9A8-0286-4580-93ED-1482DF046802}" type="presParOf" srcId="{2F6E1DF5-25E3-4E9E-AF79-4E9564EE02BA}" destId="{C3A72DB3-0EDB-46F4-BA7C-843E4CE89C22}" srcOrd="3" destOrd="0" presId="urn:microsoft.com/office/officeart/2005/8/layout/list1"/>
    <dgm:cxn modelId="{1F934075-C9FD-415D-842D-6A962A78BD56}" type="presParOf" srcId="{2F6E1DF5-25E3-4E9E-AF79-4E9564EE02BA}" destId="{ACF36074-E406-48C0-BCBE-20B5E50FC05C}" srcOrd="4" destOrd="0" presId="urn:microsoft.com/office/officeart/2005/8/layout/list1"/>
    <dgm:cxn modelId="{ED49B4F3-D6C7-4D49-87CF-794F0DB51826}" type="presParOf" srcId="{ACF36074-E406-48C0-BCBE-20B5E50FC05C}" destId="{0A564F0B-DE5A-4E03-9267-70F64CAD1CD2}" srcOrd="0" destOrd="0" presId="urn:microsoft.com/office/officeart/2005/8/layout/list1"/>
    <dgm:cxn modelId="{543519B5-4156-47E2-BB86-C1C0290B7F5E}" type="presParOf" srcId="{ACF36074-E406-48C0-BCBE-20B5E50FC05C}" destId="{BB635019-F00B-4833-8AE6-3A85D481B97F}" srcOrd="1" destOrd="0" presId="urn:microsoft.com/office/officeart/2005/8/layout/list1"/>
    <dgm:cxn modelId="{CA93740F-622A-4147-A483-17C58AFB52B0}" type="presParOf" srcId="{2F6E1DF5-25E3-4E9E-AF79-4E9564EE02BA}" destId="{EDEFD0D9-6165-4D3D-82F8-F0BC2AA1A1C7}" srcOrd="5" destOrd="0" presId="urn:microsoft.com/office/officeart/2005/8/layout/list1"/>
    <dgm:cxn modelId="{C4DF8608-DA8C-425D-A726-3C6F8CAE8E9C}" type="presParOf" srcId="{2F6E1DF5-25E3-4E9E-AF79-4E9564EE02BA}" destId="{32378C3C-37D8-4674-8385-35BC40B8E5C0}" srcOrd="6" destOrd="0" presId="urn:microsoft.com/office/officeart/2005/8/layout/list1"/>
    <dgm:cxn modelId="{634D79F5-8B10-41A0-ABC1-E2E3FD34DD51}" type="presParOf" srcId="{2F6E1DF5-25E3-4E9E-AF79-4E9564EE02BA}" destId="{087B96F8-4E51-438D-9271-678B0DB1572D}" srcOrd="7" destOrd="0" presId="urn:microsoft.com/office/officeart/2005/8/layout/list1"/>
    <dgm:cxn modelId="{15E1C50C-CE32-45C4-823D-22E559ABB980}" type="presParOf" srcId="{2F6E1DF5-25E3-4E9E-AF79-4E9564EE02BA}" destId="{A52E011F-A218-4BFE-B16B-A0AC31922604}" srcOrd="8" destOrd="0" presId="urn:microsoft.com/office/officeart/2005/8/layout/list1"/>
    <dgm:cxn modelId="{052806BB-C006-46E3-8330-7BCB1D4BB355}" type="presParOf" srcId="{A52E011F-A218-4BFE-B16B-A0AC31922604}" destId="{D06F941C-A9E3-4DD5-BD61-B845A92A62F6}" srcOrd="0" destOrd="0" presId="urn:microsoft.com/office/officeart/2005/8/layout/list1"/>
    <dgm:cxn modelId="{323A2180-46C9-464F-9444-5BF0EFBC3D5A}" type="presParOf" srcId="{A52E011F-A218-4BFE-B16B-A0AC31922604}" destId="{9C73642C-0AD1-4DD9-A1CC-8D62C725E961}" srcOrd="1" destOrd="0" presId="urn:microsoft.com/office/officeart/2005/8/layout/list1"/>
    <dgm:cxn modelId="{696AFEDE-0FDE-4EFA-826B-A8B21EA93F0B}" type="presParOf" srcId="{2F6E1DF5-25E3-4E9E-AF79-4E9564EE02BA}" destId="{4B655118-D235-4BE0-9C68-63F7B2F6AB1C}" srcOrd="9" destOrd="0" presId="urn:microsoft.com/office/officeart/2005/8/layout/list1"/>
    <dgm:cxn modelId="{B32673AA-2DF9-4B39-A67E-C64FE02B360D}" type="presParOf" srcId="{2F6E1DF5-25E3-4E9E-AF79-4E9564EE02BA}" destId="{4D405822-166C-45A3-A0A3-DE06726080A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03198E-E30D-45A0-856C-98F437589F54}" type="doc">
      <dgm:prSet loTypeId="urn:microsoft.com/office/officeart/2011/layout/CircleProcess" loCatId="process" qsTypeId="urn:microsoft.com/office/officeart/2005/8/quickstyle/simple1" qsCatId="simple" csTypeId="urn:microsoft.com/office/officeart/2005/8/colors/colorful4" csCatId="colorful" phldr="1"/>
      <dgm:spPr/>
      <dgm:t>
        <a:bodyPr/>
        <a:lstStyle/>
        <a:p>
          <a:endParaRPr lang="en-GB"/>
        </a:p>
      </dgm:t>
    </dgm:pt>
    <dgm:pt modelId="{324E2B44-6AD0-481C-8F17-09FDE67BF0C1}">
      <dgm:prSet phldrT="[Text]" custT="1"/>
      <dgm:spPr/>
      <dgm:t>
        <a:bodyPr/>
        <a:lstStyle/>
        <a:p>
          <a:r>
            <a:rPr lang="en-GB" sz="3600" b="0" dirty="0" err="1">
              <a:latin typeface="Times New Roman" pitchFamily="18" charset="0"/>
              <a:cs typeface="Times New Roman" pitchFamily="18" charset="0"/>
            </a:rPr>
            <a:t>Nguyên</a:t>
          </a:r>
          <a:r>
            <a:rPr lang="en-GB" sz="3600" b="0" dirty="0">
              <a:latin typeface="Times New Roman" pitchFamily="18" charset="0"/>
              <a:cs typeface="Times New Roman" pitchFamily="18" charset="0"/>
            </a:rPr>
            <a:t> </a:t>
          </a:r>
          <a:r>
            <a:rPr lang="en-GB" sz="3600" b="0" dirty="0" err="1">
              <a:latin typeface="Times New Roman" pitchFamily="18" charset="0"/>
              <a:cs typeface="Times New Roman" pitchFamily="18" charset="0"/>
            </a:rPr>
            <a:t>nhân</a:t>
          </a:r>
          <a:endParaRPr lang="en-GB" sz="3600" b="0" dirty="0">
            <a:latin typeface="Times New Roman" pitchFamily="18" charset="0"/>
            <a:cs typeface="Times New Roman" pitchFamily="18" charset="0"/>
          </a:endParaRPr>
        </a:p>
      </dgm:t>
    </dgm:pt>
    <dgm:pt modelId="{22F49021-F85F-433E-A45E-5743DA3A81B3}" type="parTrans" cxnId="{FA43C127-3CDE-41FA-BC3E-1D858E77932F}">
      <dgm:prSet/>
      <dgm:spPr/>
      <dgm:t>
        <a:bodyPr/>
        <a:lstStyle/>
        <a:p>
          <a:endParaRPr lang="en-GB" b="0">
            <a:latin typeface="#9Slide07 IcielBaliho Script" pitchFamily="2" charset="-93"/>
          </a:endParaRPr>
        </a:p>
      </dgm:t>
    </dgm:pt>
    <dgm:pt modelId="{EBB0AC22-1E3E-4866-B599-199E3E05B5D8}" type="sibTrans" cxnId="{FA43C127-3CDE-41FA-BC3E-1D858E77932F}">
      <dgm:prSet/>
      <dgm:spPr/>
      <dgm:t>
        <a:bodyPr/>
        <a:lstStyle/>
        <a:p>
          <a:endParaRPr lang="en-GB" b="0">
            <a:latin typeface="#9Slide07 IcielBaliho Script" pitchFamily="2" charset="-93"/>
          </a:endParaRPr>
        </a:p>
      </dgm:t>
    </dgm:pt>
    <dgm:pt modelId="{4FD75C78-7938-41AE-B23E-4C0CAB1BF15C}">
      <dgm:prSet phldrT="[Text]" custT="1"/>
      <dgm:spPr/>
      <dgm:t>
        <a:bodyPr/>
        <a:lstStyle/>
        <a:p>
          <a:r>
            <a:rPr lang="en-GB" sz="3600" b="0" dirty="0" err="1">
              <a:latin typeface="Times New Roman" pitchFamily="18" charset="0"/>
              <a:cs typeface="Times New Roman" pitchFamily="18" charset="0"/>
            </a:rPr>
            <a:t>Hậu</a:t>
          </a:r>
          <a:r>
            <a:rPr lang="en-GB" sz="3600" b="0" dirty="0">
              <a:latin typeface="Times New Roman" pitchFamily="18" charset="0"/>
              <a:cs typeface="Times New Roman" pitchFamily="18" charset="0"/>
            </a:rPr>
            <a:t> </a:t>
          </a:r>
          <a:r>
            <a:rPr lang="en-GB" sz="3600" b="0" dirty="0" err="1">
              <a:latin typeface="Times New Roman" pitchFamily="18" charset="0"/>
              <a:cs typeface="Times New Roman" pitchFamily="18" charset="0"/>
            </a:rPr>
            <a:t>quả</a:t>
          </a:r>
          <a:endParaRPr lang="en-GB" sz="3600" b="0" dirty="0">
            <a:latin typeface="Times New Roman" pitchFamily="18" charset="0"/>
            <a:cs typeface="Times New Roman" pitchFamily="18" charset="0"/>
          </a:endParaRPr>
        </a:p>
      </dgm:t>
    </dgm:pt>
    <dgm:pt modelId="{885F5864-2049-4D80-A1A9-80BB517328D6}" type="parTrans" cxnId="{9C272CF8-7A41-4404-9BFA-D341F8AC1AEF}">
      <dgm:prSet/>
      <dgm:spPr/>
      <dgm:t>
        <a:bodyPr/>
        <a:lstStyle/>
        <a:p>
          <a:endParaRPr lang="en-GB" b="0">
            <a:latin typeface="#9Slide07 IcielBaliho Script" pitchFamily="2" charset="-93"/>
          </a:endParaRPr>
        </a:p>
      </dgm:t>
    </dgm:pt>
    <dgm:pt modelId="{9EA910D8-31BE-4AB8-A214-1BC3807B9900}" type="sibTrans" cxnId="{9C272CF8-7A41-4404-9BFA-D341F8AC1AEF}">
      <dgm:prSet/>
      <dgm:spPr/>
      <dgm:t>
        <a:bodyPr/>
        <a:lstStyle/>
        <a:p>
          <a:endParaRPr lang="en-GB" b="0">
            <a:latin typeface="#9Slide07 IcielBaliho Script" pitchFamily="2" charset="-93"/>
          </a:endParaRPr>
        </a:p>
      </dgm:t>
    </dgm:pt>
    <dgm:pt modelId="{3DA9C9BC-D1E1-4152-BB7E-9596FB9769DC}">
      <dgm:prSet phldrT="[Text]" custT="1"/>
      <dgm:spPr/>
      <dgm:t>
        <a:bodyPr/>
        <a:lstStyle/>
        <a:p>
          <a:r>
            <a:rPr lang="en-GB" sz="3600" b="0" dirty="0" err="1">
              <a:latin typeface="Times New Roman" pitchFamily="18" charset="0"/>
              <a:cs typeface="Times New Roman" pitchFamily="18" charset="0"/>
            </a:rPr>
            <a:t>Giải</a:t>
          </a:r>
          <a:r>
            <a:rPr lang="en-GB" sz="3600" b="0" dirty="0">
              <a:latin typeface="Times New Roman" pitchFamily="18" charset="0"/>
              <a:cs typeface="Times New Roman" pitchFamily="18" charset="0"/>
            </a:rPr>
            <a:t> </a:t>
          </a:r>
          <a:r>
            <a:rPr lang="en-GB" sz="3600" b="0" dirty="0" err="1">
              <a:latin typeface="Times New Roman" pitchFamily="18" charset="0"/>
              <a:cs typeface="Times New Roman" pitchFamily="18" charset="0"/>
            </a:rPr>
            <a:t>pháp</a:t>
          </a:r>
          <a:endParaRPr lang="en-GB" sz="3600" b="0" dirty="0">
            <a:latin typeface="Times New Roman" pitchFamily="18" charset="0"/>
            <a:cs typeface="Times New Roman" pitchFamily="18" charset="0"/>
          </a:endParaRPr>
        </a:p>
      </dgm:t>
    </dgm:pt>
    <dgm:pt modelId="{46D35F47-9107-4331-848C-10F06E1A6ED5}" type="parTrans" cxnId="{713DD5A6-5B99-4657-A1B4-DC66FF855953}">
      <dgm:prSet/>
      <dgm:spPr/>
      <dgm:t>
        <a:bodyPr/>
        <a:lstStyle/>
        <a:p>
          <a:endParaRPr lang="en-GB" b="0">
            <a:latin typeface="#9Slide07 IcielBaliho Script" pitchFamily="2" charset="-93"/>
          </a:endParaRPr>
        </a:p>
      </dgm:t>
    </dgm:pt>
    <dgm:pt modelId="{14C977E5-788E-4473-80EF-C7CA3EC080B8}" type="sibTrans" cxnId="{713DD5A6-5B99-4657-A1B4-DC66FF855953}">
      <dgm:prSet/>
      <dgm:spPr/>
      <dgm:t>
        <a:bodyPr/>
        <a:lstStyle/>
        <a:p>
          <a:endParaRPr lang="en-GB" b="0">
            <a:latin typeface="#9Slide07 IcielBaliho Script" pitchFamily="2" charset="-93"/>
          </a:endParaRPr>
        </a:p>
      </dgm:t>
    </dgm:pt>
    <dgm:pt modelId="{4663B028-BC7B-4770-9E3F-8727A23264D4}" type="pres">
      <dgm:prSet presAssocID="{1C03198E-E30D-45A0-856C-98F437589F54}" presName="Name0" presStyleCnt="0">
        <dgm:presLayoutVars>
          <dgm:chMax val="11"/>
          <dgm:chPref val="11"/>
          <dgm:dir/>
          <dgm:resizeHandles/>
        </dgm:presLayoutVars>
      </dgm:prSet>
      <dgm:spPr/>
      <dgm:t>
        <a:bodyPr/>
        <a:lstStyle/>
        <a:p>
          <a:endParaRPr lang="en-US"/>
        </a:p>
      </dgm:t>
    </dgm:pt>
    <dgm:pt modelId="{6BBD8888-8DCF-4B0C-B0B4-1CF07D94B555}" type="pres">
      <dgm:prSet presAssocID="{3DA9C9BC-D1E1-4152-BB7E-9596FB9769DC}" presName="Accent3" presStyleCnt="0"/>
      <dgm:spPr/>
    </dgm:pt>
    <dgm:pt modelId="{0DDD6B88-2896-4D08-B5A8-BD3A568BF81C}" type="pres">
      <dgm:prSet presAssocID="{3DA9C9BC-D1E1-4152-BB7E-9596FB9769DC}" presName="Accent" presStyleLbl="node1" presStyleIdx="0" presStyleCnt="3"/>
      <dgm:spPr/>
    </dgm:pt>
    <dgm:pt modelId="{9414FBB3-4422-4199-8E42-102A01AEC09A}" type="pres">
      <dgm:prSet presAssocID="{3DA9C9BC-D1E1-4152-BB7E-9596FB9769DC}" presName="ParentBackground3" presStyleCnt="0"/>
      <dgm:spPr/>
    </dgm:pt>
    <dgm:pt modelId="{A5AE3492-B068-40D7-9621-895A9D8EB813}" type="pres">
      <dgm:prSet presAssocID="{3DA9C9BC-D1E1-4152-BB7E-9596FB9769DC}" presName="ParentBackground" presStyleLbl="fgAcc1" presStyleIdx="0" presStyleCnt="3"/>
      <dgm:spPr/>
      <dgm:t>
        <a:bodyPr/>
        <a:lstStyle/>
        <a:p>
          <a:endParaRPr lang="en-US"/>
        </a:p>
      </dgm:t>
    </dgm:pt>
    <dgm:pt modelId="{4EA1C93C-008C-42E9-A76A-0624A3E1A5B9}" type="pres">
      <dgm:prSet presAssocID="{3DA9C9BC-D1E1-4152-BB7E-9596FB9769DC}" presName="Parent3" presStyleLbl="revTx" presStyleIdx="0" presStyleCnt="0">
        <dgm:presLayoutVars>
          <dgm:chMax val="1"/>
          <dgm:chPref val="1"/>
          <dgm:bulletEnabled val="1"/>
        </dgm:presLayoutVars>
      </dgm:prSet>
      <dgm:spPr/>
      <dgm:t>
        <a:bodyPr/>
        <a:lstStyle/>
        <a:p>
          <a:endParaRPr lang="en-US"/>
        </a:p>
      </dgm:t>
    </dgm:pt>
    <dgm:pt modelId="{805893BF-4025-4AD0-9353-44D92F07A375}" type="pres">
      <dgm:prSet presAssocID="{4FD75C78-7938-41AE-B23E-4C0CAB1BF15C}" presName="Accent2" presStyleCnt="0"/>
      <dgm:spPr/>
    </dgm:pt>
    <dgm:pt modelId="{3B6BEA98-AC3B-493F-B962-720789D4E820}" type="pres">
      <dgm:prSet presAssocID="{4FD75C78-7938-41AE-B23E-4C0CAB1BF15C}" presName="Accent" presStyleLbl="node1" presStyleIdx="1" presStyleCnt="3"/>
      <dgm:spPr/>
    </dgm:pt>
    <dgm:pt modelId="{0340B8DE-4232-403E-A0B0-358A4C5BF5D0}" type="pres">
      <dgm:prSet presAssocID="{4FD75C78-7938-41AE-B23E-4C0CAB1BF15C}" presName="ParentBackground2" presStyleCnt="0"/>
      <dgm:spPr/>
    </dgm:pt>
    <dgm:pt modelId="{B8354647-267C-4548-95B1-1938878E50BE}" type="pres">
      <dgm:prSet presAssocID="{4FD75C78-7938-41AE-B23E-4C0CAB1BF15C}" presName="ParentBackground" presStyleLbl="fgAcc1" presStyleIdx="1" presStyleCnt="3"/>
      <dgm:spPr/>
      <dgm:t>
        <a:bodyPr/>
        <a:lstStyle/>
        <a:p>
          <a:endParaRPr lang="en-US"/>
        </a:p>
      </dgm:t>
    </dgm:pt>
    <dgm:pt modelId="{0921FB9A-A514-4FE9-991A-4FFCC722968D}" type="pres">
      <dgm:prSet presAssocID="{4FD75C78-7938-41AE-B23E-4C0CAB1BF15C}" presName="Parent2" presStyleLbl="revTx" presStyleIdx="0" presStyleCnt="0">
        <dgm:presLayoutVars>
          <dgm:chMax val="1"/>
          <dgm:chPref val="1"/>
          <dgm:bulletEnabled val="1"/>
        </dgm:presLayoutVars>
      </dgm:prSet>
      <dgm:spPr/>
      <dgm:t>
        <a:bodyPr/>
        <a:lstStyle/>
        <a:p>
          <a:endParaRPr lang="en-US"/>
        </a:p>
      </dgm:t>
    </dgm:pt>
    <dgm:pt modelId="{DF4D7F57-FE7B-42E0-A828-D3E9A03345D0}" type="pres">
      <dgm:prSet presAssocID="{324E2B44-6AD0-481C-8F17-09FDE67BF0C1}" presName="Accent1" presStyleCnt="0"/>
      <dgm:spPr/>
    </dgm:pt>
    <dgm:pt modelId="{315D2F4B-2849-4E12-94AA-2C7AC4D0CE51}" type="pres">
      <dgm:prSet presAssocID="{324E2B44-6AD0-481C-8F17-09FDE67BF0C1}" presName="Accent" presStyleLbl="node1" presStyleIdx="2" presStyleCnt="3"/>
      <dgm:spPr/>
    </dgm:pt>
    <dgm:pt modelId="{49EEE449-AE78-4138-B0D1-959460A738A4}" type="pres">
      <dgm:prSet presAssocID="{324E2B44-6AD0-481C-8F17-09FDE67BF0C1}" presName="ParentBackground1" presStyleCnt="0"/>
      <dgm:spPr/>
    </dgm:pt>
    <dgm:pt modelId="{21782330-40EB-4A2B-8F2E-A63C4CDEEC0B}" type="pres">
      <dgm:prSet presAssocID="{324E2B44-6AD0-481C-8F17-09FDE67BF0C1}" presName="ParentBackground" presStyleLbl="fgAcc1" presStyleIdx="2" presStyleCnt="3" custScaleX="111132"/>
      <dgm:spPr/>
      <dgm:t>
        <a:bodyPr/>
        <a:lstStyle/>
        <a:p>
          <a:endParaRPr lang="en-US"/>
        </a:p>
      </dgm:t>
    </dgm:pt>
    <dgm:pt modelId="{EC683224-21E3-470B-9C8D-D593EDB68C1D}" type="pres">
      <dgm:prSet presAssocID="{324E2B44-6AD0-481C-8F17-09FDE67BF0C1}" presName="Parent1" presStyleLbl="revTx" presStyleIdx="0" presStyleCnt="0">
        <dgm:presLayoutVars>
          <dgm:chMax val="1"/>
          <dgm:chPref val="1"/>
          <dgm:bulletEnabled val="1"/>
        </dgm:presLayoutVars>
      </dgm:prSet>
      <dgm:spPr/>
      <dgm:t>
        <a:bodyPr/>
        <a:lstStyle/>
        <a:p>
          <a:endParaRPr lang="en-US"/>
        </a:p>
      </dgm:t>
    </dgm:pt>
  </dgm:ptLst>
  <dgm:cxnLst>
    <dgm:cxn modelId="{F2B30DAF-C03D-4C16-9A37-9956E0BB8820}" type="presOf" srcId="{324E2B44-6AD0-481C-8F17-09FDE67BF0C1}" destId="{21782330-40EB-4A2B-8F2E-A63C4CDEEC0B}" srcOrd="0" destOrd="0" presId="urn:microsoft.com/office/officeart/2011/layout/CircleProcess"/>
    <dgm:cxn modelId="{BE9480F2-B09E-4313-A361-A1682830B9AD}" type="presOf" srcId="{324E2B44-6AD0-481C-8F17-09FDE67BF0C1}" destId="{EC683224-21E3-470B-9C8D-D593EDB68C1D}" srcOrd="1" destOrd="0" presId="urn:microsoft.com/office/officeart/2011/layout/CircleProcess"/>
    <dgm:cxn modelId="{9C272CF8-7A41-4404-9BFA-D341F8AC1AEF}" srcId="{1C03198E-E30D-45A0-856C-98F437589F54}" destId="{4FD75C78-7938-41AE-B23E-4C0CAB1BF15C}" srcOrd="1" destOrd="0" parTransId="{885F5864-2049-4D80-A1A9-80BB517328D6}" sibTransId="{9EA910D8-31BE-4AB8-A214-1BC3807B9900}"/>
    <dgm:cxn modelId="{48EB90F4-295D-4B80-A7D9-E872B36433E4}" type="presOf" srcId="{1C03198E-E30D-45A0-856C-98F437589F54}" destId="{4663B028-BC7B-4770-9E3F-8727A23264D4}" srcOrd="0" destOrd="0" presId="urn:microsoft.com/office/officeart/2011/layout/CircleProcess"/>
    <dgm:cxn modelId="{CE96ECCF-C92E-4DB3-A165-34719CD0D8D0}" type="presOf" srcId="{4FD75C78-7938-41AE-B23E-4C0CAB1BF15C}" destId="{B8354647-267C-4548-95B1-1938878E50BE}" srcOrd="0" destOrd="0" presId="urn:microsoft.com/office/officeart/2011/layout/CircleProcess"/>
    <dgm:cxn modelId="{713DD5A6-5B99-4657-A1B4-DC66FF855953}" srcId="{1C03198E-E30D-45A0-856C-98F437589F54}" destId="{3DA9C9BC-D1E1-4152-BB7E-9596FB9769DC}" srcOrd="2" destOrd="0" parTransId="{46D35F47-9107-4331-848C-10F06E1A6ED5}" sibTransId="{14C977E5-788E-4473-80EF-C7CA3EC080B8}"/>
    <dgm:cxn modelId="{FA43C127-3CDE-41FA-BC3E-1D858E77932F}" srcId="{1C03198E-E30D-45A0-856C-98F437589F54}" destId="{324E2B44-6AD0-481C-8F17-09FDE67BF0C1}" srcOrd="0" destOrd="0" parTransId="{22F49021-F85F-433E-A45E-5743DA3A81B3}" sibTransId="{EBB0AC22-1E3E-4866-B599-199E3E05B5D8}"/>
    <dgm:cxn modelId="{83009860-E923-4DD6-8853-41D919293BF2}" type="presOf" srcId="{4FD75C78-7938-41AE-B23E-4C0CAB1BF15C}" destId="{0921FB9A-A514-4FE9-991A-4FFCC722968D}" srcOrd="1" destOrd="0" presId="urn:microsoft.com/office/officeart/2011/layout/CircleProcess"/>
    <dgm:cxn modelId="{4F1E8322-6943-4D0D-97E7-B8F751718F5C}" type="presOf" srcId="{3DA9C9BC-D1E1-4152-BB7E-9596FB9769DC}" destId="{4EA1C93C-008C-42E9-A76A-0624A3E1A5B9}" srcOrd="1" destOrd="0" presId="urn:microsoft.com/office/officeart/2011/layout/CircleProcess"/>
    <dgm:cxn modelId="{A9446570-DC88-4FDA-8215-29BAD8CF5545}" type="presOf" srcId="{3DA9C9BC-D1E1-4152-BB7E-9596FB9769DC}" destId="{A5AE3492-B068-40D7-9621-895A9D8EB813}" srcOrd="0" destOrd="0" presId="urn:microsoft.com/office/officeart/2011/layout/CircleProcess"/>
    <dgm:cxn modelId="{8635D7DC-5F59-42E4-9249-FF9AFF5A7671}" type="presParOf" srcId="{4663B028-BC7B-4770-9E3F-8727A23264D4}" destId="{6BBD8888-8DCF-4B0C-B0B4-1CF07D94B555}" srcOrd="0" destOrd="0" presId="urn:microsoft.com/office/officeart/2011/layout/CircleProcess"/>
    <dgm:cxn modelId="{ABDA295C-3062-4138-AA17-AE99F273476C}" type="presParOf" srcId="{6BBD8888-8DCF-4B0C-B0B4-1CF07D94B555}" destId="{0DDD6B88-2896-4D08-B5A8-BD3A568BF81C}" srcOrd="0" destOrd="0" presId="urn:microsoft.com/office/officeart/2011/layout/CircleProcess"/>
    <dgm:cxn modelId="{CA3E5716-E243-44E5-9348-2F0F3E976659}" type="presParOf" srcId="{4663B028-BC7B-4770-9E3F-8727A23264D4}" destId="{9414FBB3-4422-4199-8E42-102A01AEC09A}" srcOrd="1" destOrd="0" presId="urn:microsoft.com/office/officeart/2011/layout/CircleProcess"/>
    <dgm:cxn modelId="{1A7A6042-598D-434F-BFD7-1E0DBC2A7455}" type="presParOf" srcId="{9414FBB3-4422-4199-8E42-102A01AEC09A}" destId="{A5AE3492-B068-40D7-9621-895A9D8EB813}" srcOrd="0" destOrd="0" presId="urn:microsoft.com/office/officeart/2011/layout/CircleProcess"/>
    <dgm:cxn modelId="{F86F4A6F-8EA3-4362-B55F-44D4C5844884}" type="presParOf" srcId="{4663B028-BC7B-4770-9E3F-8727A23264D4}" destId="{4EA1C93C-008C-42E9-A76A-0624A3E1A5B9}" srcOrd="2" destOrd="0" presId="urn:microsoft.com/office/officeart/2011/layout/CircleProcess"/>
    <dgm:cxn modelId="{0B2459EA-8BDD-4621-9C40-B6648F701D11}" type="presParOf" srcId="{4663B028-BC7B-4770-9E3F-8727A23264D4}" destId="{805893BF-4025-4AD0-9353-44D92F07A375}" srcOrd="3" destOrd="0" presId="urn:microsoft.com/office/officeart/2011/layout/CircleProcess"/>
    <dgm:cxn modelId="{8DA46F66-4344-4B0C-9B9B-38DD33E242B4}" type="presParOf" srcId="{805893BF-4025-4AD0-9353-44D92F07A375}" destId="{3B6BEA98-AC3B-493F-B962-720789D4E820}" srcOrd="0" destOrd="0" presId="urn:microsoft.com/office/officeart/2011/layout/CircleProcess"/>
    <dgm:cxn modelId="{F643E6CA-A07B-4D00-9C3D-C7807981AA99}" type="presParOf" srcId="{4663B028-BC7B-4770-9E3F-8727A23264D4}" destId="{0340B8DE-4232-403E-A0B0-358A4C5BF5D0}" srcOrd="4" destOrd="0" presId="urn:microsoft.com/office/officeart/2011/layout/CircleProcess"/>
    <dgm:cxn modelId="{501A9050-E6E7-446D-BCC4-39A4CFB5D56D}" type="presParOf" srcId="{0340B8DE-4232-403E-A0B0-358A4C5BF5D0}" destId="{B8354647-267C-4548-95B1-1938878E50BE}" srcOrd="0" destOrd="0" presId="urn:microsoft.com/office/officeart/2011/layout/CircleProcess"/>
    <dgm:cxn modelId="{736F62EE-CCE9-45B1-BA74-6027FA7BE0B6}" type="presParOf" srcId="{4663B028-BC7B-4770-9E3F-8727A23264D4}" destId="{0921FB9A-A514-4FE9-991A-4FFCC722968D}" srcOrd="5" destOrd="0" presId="urn:microsoft.com/office/officeart/2011/layout/CircleProcess"/>
    <dgm:cxn modelId="{7DCA54E0-5A91-4339-B01F-D4EFE9B1AB19}" type="presParOf" srcId="{4663B028-BC7B-4770-9E3F-8727A23264D4}" destId="{DF4D7F57-FE7B-42E0-A828-D3E9A03345D0}" srcOrd="6" destOrd="0" presId="urn:microsoft.com/office/officeart/2011/layout/CircleProcess"/>
    <dgm:cxn modelId="{A7FE4C90-3D63-41F1-9966-3B5CB7B2002D}" type="presParOf" srcId="{DF4D7F57-FE7B-42E0-A828-D3E9A03345D0}" destId="{315D2F4B-2849-4E12-94AA-2C7AC4D0CE51}" srcOrd="0" destOrd="0" presId="urn:microsoft.com/office/officeart/2011/layout/CircleProcess"/>
    <dgm:cxn modelId="{1DB39DE4-57A0-436F-9FAA-801D402D5AC4}" type="presParOf" srcId="{4663B028-BC7B-4770-9E3F-8727A23264D4}" destId="{49EEE449-AE78-4138-B0D1-959460A738A4}" srcOrd="7" destOrd="0" presId="urn:microsoft.com/office/officeart/2011/layout/CircleProcess"/>
    <dgm:cxn modelId="{0B436B28-D144-4BD8-B040-9355EAFE4CA6}" type="presParOf" srcId="{49EEE449-AE78-4138-B0D1-959460A738A4}" destId="{21782330-40EB-4A2B-8F2E-A63C4CDEEC0B}" srcOrd="0" destOrd="0" presId="urn:microsoft.com/office/officeart/2011/layout/CircleProcess"/>
    <dgm:cxn modelId="{66103747-36D7-4B60-8E2A-EC441F3AC9A0}" type="presParOf" srcId="{4663B028-BC7B-4770-9E3F-8727A23264D4}" destId="{EC683224-21E3-470B-9C8D-D593EDB68C1D}" srcOrd="8" destOrd="0" presId="urn:microsoft.com/office/officeart/2011/layout/Circle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9A218-5960-42BF-ABB9-15BC303724B6}">
      <dsp:nvSpPr>
        <dsp:cNvPr id="0" name=""/>
        <dsp:cNvSpPr/>
      </dsp:nvSpPr>
      <dsp:spPr>
        <a:xfrm>
          <a:off x="0" y="598486"/>
          <a:ext cx="9120442" cy="9576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BBFEC36-6445-4E7E-B570-DCDD90483A02}">
      <dsp:nvSpPr>
        <dsp:cNvPr id="0" name=""/>
        <dsp:cNvSpPr/>
      </dsp:nvSpPr>
      <dsp:spPr>
        <a:xfrm>
          <a:off x="456022" y="37606"/>
          <a:ext cx="6384309" cy="11217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12" tIns="0" rIns="241312" bIns="0" numCol="1" spcCol="1270" anchor="ctr" anchorCtr="0">
          <a:noAutofit/>
        </a:bodyPr>
        <a:lstStyle/>
        <a:p>
          <a:pPr lvl="0" algn="l" defTabSz="1422400">
            <a:lnSpc>
              <a:spcPct val="90000"/>
            </a:lnSpc>
            <a:spcBef>
              <a:spcPct val="0"/>
            </a:spcBef>
            <a:spcAft>
              <a:spcPct val="35000"/>
            </a:spcAft>
          </a:pPr>
          <a:r>
            <a:rPr lang="en-US" sz="3200" kern="1200" dirty="0" err="1">
              <a:solidFill>
                <a:schemeClr val="tx1"/>
              </a:solidFill>
              <a:latin typeface="Times New Roman" pitchFamily="18" charset="0"/>
              <a:cs typeface="Times New Roman" pitchFamily="18" charset="0"/>
            </a:rPr>
            <a:t>Vấn</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đề</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bảo</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vệ</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môi</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trường</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nước</a:t>
          </a:r>
          <a:endParaRPr lang="en-US" sz="3200" kern="1200" dirty="0">
            <a:solidFill>
              <a:schemeClr val="tx1"/>
            </a:solidFill>
            <a:latin typeface="Times New Roman" pitchFamily="18" charset="0"/>
            <a:cs typeface="Times New Roman" pitchFamily="18" charset="0"/>
          </a:endParaRPr>
        </a:p>
      </dsp:txBody>
      <dsp:txXfrm>
        <a:off x="510782" y="92366"/>
        <a:ext cx="6274789" cy="1012240"/>
      </dsp:txXfrm>
    </dsp:sp>
    <dsp:sp modelId="{32378C3C-37D8-4674-8385-35BC40B8E5C0}">
      <dsp:nvSpPr>
        <dsp:cNvPr id="0" name=""/>
        <dsp:cNvSpPr/>
      </dsp:nvSpPr>
      <dsp:spPr>
        <a:xfrm>
          <a:off x="0" y="2322166"/>
          <a:ext cx="9120442" cy="957600"/>
        </a:xfrm>
        <a:prstGeom prst="rect">
          <a:avLst/>
        </a:prstGeom>
        <a:solidFill>
          <a:schemeClr val="lt1">
            <a:alpha val="90000"/>
            <a:hueOff val="0"/>
            <a:satOff val="0"/>
            <a:lumOff val="0"/>
            <a:alphaOff val="0"/>
          </a:schemeClr>
        </a:solidFill>
        <a:ln w="6350" cap="flat" cmpd="sng" algn="ctr">
          <a:solidFill>
            <a:schemeClr val="accent4">
              <a:hueOff val="5197847"/>
              <a:satOff val="-23984"/>
              <a:lumOff val="883"/>
              <a:alphaOff val="0"/>
            </a:schemeClr>
          </a:solidFill>
          <a:prstDash val="solid"/>
          <a:miter lim="800000"/>
        </a:ln>
        <a:effectLst/>
      </dsp:spPr>
      <dsp:style>
        <a:lnRef idx="1">
          <a:scrgbClr r="0" g="0" b="0"/>
        </a:lnRef>
        <a:fillRef idx="1">
          <a:scrgbClr r="0" g="0" b="0"/>
        </a:fillRef>
        <a:effectRef idx="2">
          <a:scrgbClr r="0" g="0" b="0"/>
        </a:effectRef>
        <a:fontRef idx="minor"/>
      </dsp:style>
    </dsp:sp>
    <dsp:sp modelId="{BB635019-F00B-4833-8AE6-3A85D481B97F}">
      <dsp:nvSpPr>
        <dsp:cNvPr id="0" name=""/>
        <dsp:cNvSpPr/>
      </dsp:nvSpPr>
      <dsp:spPr>
        <a:xfrm>
          <a:off x="456022" y="1761286"/>
          <a:ext cx="6384309" cy="1121760"/>
        </a:xfrm>
        <a:prstGeom prst="roundRect">
          <a:avLst/>
        </a:prstGeom>
        <a:solidFill>
          <a:schemeClr val="accent6">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12" tIns="0" rIns="241312" bIns="0" numCol="1" spcCol="1270" anchor="ctr" anchorCtr="0">
          <a:noAutofit/>
        </a:bodyPr>
        <a:lstStyle/>
        <a:p>
          <a:pPr lvl="0" algn="l" defTabSz="1422400">
            <a:lnSpc>
              <a:spcPct val="90000"/>
            </a:lnSpc>
            <a:spcBef>
              <a:spcPct val="0"/>
            </a:spcBef>
            <a:spcAft>
              <a:spcPct val="35000"/>
            </a:spcAft>
          </a:pPr>
          <a:r>
            <a:rPr lang="en-US" sz="3200" kern="1200" dirty="0" err="1">
              <a:solidFill>
                <a:schemeClr val="tx1"/>
              </a:solidFill>
              <a:latin typeface="Times New Roman" pitchFamily="18" charset="0"/>
              <a:cs typeface="Times New Roman" pitchFamily="18" charset="0"/>
            </a:rPr>
            <a:t>Vấn</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đề</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bảo</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vệ</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môi</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trường</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không</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khí</a:t>
          </a:r>
          <a:endParaRPr lang="en-US" sz="3200" kern="1200" dirty="0">
            <a:solidFill>
              <a:schemeClr val="tx1"/>
            </a:solidFill>
            <a:latin typeface="Times New Roman" pitchFamily="18" charset="0"/>
            <a:cs typeface="Times New Roman" pitchFamily="18" charset="0"/>
          </a:endParaRPr>
        </a:p>
      </dsp:txBody>
      <dsp:txXfrm>
        <a:off x="510782" y="1816046"/>
        <a:ext cx="6274789" cy="1012240"/>
      </dsp:txXfrm>
    </dsp:sp>
    <dsp:sp modelId="{4D405822-166C-45A3-A0A3-DE06726080AB}">
      <dsp:nvSpPr>
        <dsp:cNvPr id="0" name=""/>
        <dsp:cNvSpPr/>
      </dsp:nvSpPr>
      <dsp:spPr>
        <a:xfrm>
          <a:off x="0" y="4045846"/>
          <a:ext cx="9120442" cy="957600"/>
        </a:xfrm>
        <a:prstGeom prst="rect">
          <a:avLst/>
        </a:prstGeom>
        <a:solidFill>
          <a:schemeClr val="lt1">
            <a:alpha val="90000"/>
            <a:hueOff val="0"/>
            <a:satOff val="0"/>
            <a:lumOff val="0"/>
            <a:alphaOff val="0"/>
          </a:schemeClr>
        </a:solidFill>
        <a:ln w="6350" cap="flat" cmpd="sng" algn="ctr">
          <a:solidFill>
            <a:schemeClr val="accent4">
              <a:hueOff val="10395693"/>
              <a:satOff val="-47968"/>
              <a:lumOff val="1765"/>
              <a:alphaOff val="0"/>
            </a:schemeClr>
          </a:solidFill>
          <a:prstDash val="solid"/>
          <a:miter lim="800000"/>
        </a:ln>
        <a:effectLst/>
      </dsp:spPr>
      <dsp:style>
        <a:lnRef idx="1">
          <a:scrgbClr r="0" g="0" b="0"/>
        </a:lnRef>
        <a:fillRef idx="1">
          <a:scrgbClr r="0" g="0" b="0"/>
        </a:fillRef>
        <a:effectRef idx="2">
          <a:scrgbClr r="0" g="0" b="0"/>
        </a:effectRef>
        <a:fontRef idx="minor"/>
      </dsp:style>
    </dsp:sp>
    <dsp:sp modelId="{9C73642C-0AD1-4DD9-A1CC-8D62C725E961}">
      <dsp:nvSpPr>
        <dsp:cNvPr id="0" name=""/>
        <dsp:cNvSpPr/>
      </dsp:nvSpPr>
      <dsp:spPr>
        <a:xfrm>
          <a:off x="456022" y="3484966"/>
          <a:ext cx="6384309" cy="1121760"/>
        </a:xfrm>
        <a:prstGeom prst="roundRect">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12" tIns="0" rIns="241312" bIns="0" numCol="1" spcCol="1270" anchor="ctr" anchorCtr="0">
          <a:noAutofit/>
        </a:bodyPr>
        <a:lstStyle/>
        <a:p>
          <a:pPr lvl="0" algn="l" defTabSz="1422400">
            <a:lnSpc>
              <a:spcPct val="90000"/>
            </a:lnSpc>
            <a:spcBef>
              <a:spcPct val="0"/>
            </a:spcBef>
            <a:spcAft>
              <a:spcPct val="35000"/>
            </a:spcAft>
          </a:pPr>
          <a:r>
            <a:rPr lang="en-US" sz="3200" kern="1200" dirty="0" err="1">
              <a:solidFill>
                <a:schemeClr val="tx1"/>
              </a:solidFill>
              <a:latin typeface="Times New Roman" pitchFamily="18" charset="0"/>
              <a:cs typeface="Times New Roman" pitchFamily="18" charset="0"/>
            </a:rPr>
            <a:t>Vấn</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đề</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phát</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triển</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rừng</a:t>
          </a:r>
          <a:endParaRPr lang="en-US" sz="3200" kern="1200" dirty="0">
            <a:solidFill>
              <a:schemeClr val="tx1"/>
            </a:solidFill>
            <a:latin typeface="Times New Roman" pitchFamily="18" charset="0"/>
            <a:cs typeface="Times New Roman" pitchFamily="18" charset="0"/>
          </a:endParaRPr>
        </a:p>
      </dsp:txBody>
      <dsp:txXfrm>
        <a:off x="510782" y="3539726"/>
        <a:ext cx="6274789" cy="1012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D6B88-2896-4D08-B5A8-BD3A568BF81C}">
      <dsp:nvSpPr>
        <dsp:cNvPr id="0" name=""/>
        <dsp:cNvSpPr/>
      </dsp:nvSpPr>
      <dsp:spPr>
        <a:xfrm>
          <a:off x="5509339" y="868150"/>
          <a:ext cx="2271722" cy="227214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AE3492-B068-40D7-9621-895A9D8EB813}">
      <dsp:nvSpPr>
        <dsp:cNvPr id="0" name=""/>
        <dsp:cNvSpPr/>
      </dsp:nvSpPr>
      <dsp:spPr>
        <a:xfrm>
          <a:off x="5584767" y="943902"/>
          <a:ext cx="2120866" cy="2120640"/>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GB" sz="3600" b="0" kern="1200" dirty="0" err="1">
              <a:latin typeface="Times New Roman" pitchFamily="18" charset="0"/>
              <a:cs typeface="Times New Roman" pitchFamily="18" charset="0"/>
            </a:rPr>
            <a:t>Giải</a:t>
          </a:r>
          <a:r>
            <a:rPr lang="en-GB" sz="3600" b="0" kern="1200" dirty="0">
              <a:latin typeface="Times New Roman" pitchFamily="18" charset="0"/>
              <a:cs typeface="Times New Roman" pitchFamily="18" charset="0"/>
            </a:rPr>
            <a:t> </a:t>
          </a:r>
          <a:r>
            <a:rPr lang="en-GB" sz="3600" b="0" kern="1200" dirty="0" err="1">
              <a:latin typeface="Times New Roman" pitchFamily="18" charset="0"/>
              <a:cs typeface="Times New Roman" pitchFamily="18" charset="0"/>
            </a:rPr>
            <a:t>pháp</a:t>
          </a:r>
          <a:endParaRPr lang="en-GB" sz="3600" b="0" kern="1200" dirty="0">
            <a:latin typeface="Times New Roman" pitchFamily="18" charset="0"/>
            <a:cs typeface="Times New Roman" pitchFamily="18" charset="0"/>
          </a:endParaRPr>
        </a:p>
      </dsp:txBody>
      <dsp:txXfrm>
        <a:off x="5887959" y="1246907"/>
        <a:ext cx="1514481" cy="1514629"/>
      </dsp:txXfrm>
    </dsp:sp>
    <dsp:sp modelId="{3B6BEA98-AC3B-493F-B962-720789D4E820}">
      <dsp:nvSpPr>
        <dsp:cNvPr id="0" name=""/>
        <dsp:cNvSpPr/>
      </dsp:nvSpPr>
      <dsp:spPr>
        <a:xfrm rot="2700000">
          <a:off x="3164184" y="870897"/>
          <a:ext cx="2266251" cy="2266251"/>
        </a:xfrm>
        <a:prstGeom prst="teardrop">
          <a:avLst>
            <a:gd name="adj" fmla="val 100000"/>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354647-267C-4548-95B1-1938878E50BE}">
      <dsp:nvSpPr>
        <dsp:cNvPr id="0" name=""/>
        <dsp:cNvSpPr/>
      </dsp:nvSpPr>
      <dsp:spPr>
        <a:xfrm>
          <a:off x="3236877" y="943902"/>
          <a:ext cx="2120866" cy="2120640"/>
        </a:xfrm>
        <a:prstGeom prst="ellipse">
          <a:avLst/>
        </a:prstGeom>
        <a:solidFill>
          <a:schemeClr val="lt1">
            <a:alpha val="90000"/>
            <a:hueOff val="0"/>
            <a:satOff val="0"/>
            <a:lumOff val="0"/>
            <a:alphaOff val="0"/>
          </a:schemeClr>
        </a:solidFill>
        <a:ln w="12700" cap="flat" cmpd="sng" algn="ctr">
          <a:solidFill>
            <a:schemeClr val="accent4">
              <a:hueOff val="5197847"/>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GB" sz="3600" b="0" kern="1200" dirty="0" err="1">
              <a:latin typeface="Times New Roman" pitchFamily="18" charset="0"/>
              <a:cs typeface="Times New Roman" pitchFamily="18" charset="0"/>
            </a:rPr>
            <a:t>Hậu</a:t>
          </a:r>
          <a:r>
            <a:rPr lang="en-GB" sz="3600" b="0" kern="1200" dirty="0">
              <a:latin typeface="Times New Roman" pitchFamily="18" charset="0"/>
              <a:cs typeface="Times New Roman" pitchFamily="18" charset="0"/>
            </a:rPr>
            <a:t> </a:t>
          </a:r>
          <a:r>
            <a:rPr lang="en-GB" sz="3600" b="0" kern="1200" dirty="0" err="1">
              <a:latin typeface="Times New Roman" pitchFamily="18" charset="0"/>
              <a:cs typeface="Times New Roman" pitchFamily="18" charset="0"/>
            </a:rPr>
            <a:t>quả</a:t>
          </a:r>
          <a:endParaRPr lang="en-GB" sz="3600" b="0" kern="1200" dirty="0">
            <a:latin typeface="Times New Roman" pitchFamily="18" charset="0"/>
            <a:cs typeface="Times New Roman" pitchFamily="18" charset="0"/>
          </a:endParaRPr>
        </a:p>
      </dsp:txBody>
      <dsp:txXfrm>
        <a:off x="3540069" y="1246907"/>
        <a:ext cx="1514481" cy="1514629"/>
      </dsp:txXfrm>
    </dsp:sp>
    <dsp:sp modelId="{315D2F4B-2849-4E12-94AA-2C7AC4D0CE51}">
      <dsp:nvSpPr>
        <dsp:cNvPr id="0" name=""/>
        <dsp:cNvSpPr/>
      </dsp:nvSpPr>
      <dsp:spPr>
        <a:xfrm rot="2700000">
          <a:off x="816294" y="870897"/>
          <a:ext cx="2266251" cy="2266251"/>
        </a:xfrm>
        <a:prstGeom prst="teardrop">
          <a:avLst>
            <a:gd name="adj" fmla="val 100000"/>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82330-40EB-4A2B-8F2E-A63C4CDEEC0B}">
      <dsp:nvSpPr>
        <dsp:cNvPr id="0" name=""/>
        <dsp:cNvSpPr/>
      </dsp:nvSpPr>
      <dsp:spPr>
        <a:xfrm>
          <a:off x="770939" y="943902"/>
          <a:ext cx="2356960" cy="2120640"/>
        </a:xfrm>
        <a:prstGeom prst="ellipse">
          <a:avLst/>
        </a:prstGeom>
        <a:solidFill>
          <a:schemeClr val="lt1">
            <a:alpha val="90000"/>
            <a:hueOff val="0"/>
            <a:satOff val="0"/>
            <a:lumOff val="0"/>
            <a:alphaOff val="0"/>
          </a:schemeClr>
        </a:solidFill>
        <a:ln w="12700" cap="flat" cmpd="sng" algn="ctr">
          <a:solidFill>
            <a:schemeClr val="accent4">
              <a:hueOff val="10395693"/>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GB" sz="3600" b="0" kern="1200" dirty="0" err="1">
              <a:latin typeface="Times New Roman" pitchFamily="18" charset="0"/>
              <a:cs typeface="Times New Roman" pitchFamily="18" charset="0"/>
            </a:rPr>
            <a:t>Nguyên</a:t>
          </a:r>
          <a:r>
            <a:rPr lang="en-GB" sz="3600" b="0" kern="1200" dirty="0">
              <a:latin typeface="Times New Roman" pitchFamily="18" charset="0"/>
              <a:cs typeface="Times New Roman" pitchFamily="18" charset="0"/>
            </a:rPr>
            <a:t> </a:t>
          </a:r>
          <a:r>
            <a:rPr lang="en-GB" sz="3600" b="0" kern="1200" dirty="0" err="1">
              <a:latin typeface="Times New Roman" pitchFamily="18" charset="0"/>
              <a:cs typeface="Times New Roman" pitchFamily="18" charset="0"/>
            </a:rPr>
            <a:t>nhân</a:t>
          </a:r>
          <a:endParaRPr lang="en-GB" sz="3600" b="0" kern="1200" dirty="0">
            <a:latin typeface="Times New Roman" pitchFamily="18" charset="0"/>
            <a:cs typeface="Times New Roman" pitchFamily="18" charset="0"/>
          </a:endParaRPr>
        </a:p>
      </dsp:txBody>
      <dsp:txXfrm>
        <a:off x="1107882" y="1246907"/>
        <a:ext cx="1683073" cy="151462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45E9C095-ADF3-4F48-A533-9ABE81988AC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vi-VN"/>
          </a:p>
        </p:txBody>
      </p:sp>
      <p:sp>
        <p:nvSpPr>
          <p:cNvPr id="3" name="Date Placeholder 2">
            <a:extLst>
              <a:ext uri="{FF2B5EF4-FFF2-40B4-BE49-F238E27FC236}">
                <a16:creationId xmlns="" xmlns:a16="http://schemas.microsoft.com/office/drawing/2014/main" id="{2D6D63DB-23D3-4135-92FC-BB92B2F6260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038DE5E7-1E99-6B45-8BCF-AACE5ADF8D7A}" type="datetimeFigureOut">
              <a:rPr lang="vi-VN"/>
              <a:pPr>
                <a:defRPr/>
              </a:pPr>
              <a:t>13/10/2023</a:t>
            </a:fld>
            <a:endParaRPr lang="vi-VN"/>
          </a:p>
        </p:txBody>
      </p:sp>
      <p:sp>
        <p:nvSpPr>
          <p:cNvPr id="4" name="Slide Image Placeholder 3">
            <a:extLst>
              <a:ext uri="{FF2B5EF4-FFF2-40B4-BE49-F238E27FC236}">
                <a16:creationId xmlns="" xmlns:a16="http://schemas.microsoft.com/office/drawing/2014/main" id="{45A98AD8-C995-4DA5-A56E-E46A97793ECF}"/>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vi-VN" noProof="0"/>
          </a:p>
        </p:txBody>
      </p:sp>
      <p:sp>
        <p:nvSpPr>
          <p:cNvPr id="5" name="Notes Placeholder 4">
            <a:extLst>
              <a:ext uri="{FF2B5EF4-FFF2-40B4-BE49-F238E27FC236}">
                <a16:creationId xmlns="" xmlns:a16="http://schemas.microsoft.com/office/drawing/2014/main" id="{86912BDF-B1A6-4ADA-8E6E-35895781D4D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vi-VN" noProof="0"/>
          </a:p>
        </p:txBody>
      </p:sp>
      <p:sp>
        <p:nvSpPr>
          <p:cNvPr id="6" name="Footer Placeholder 5">
            <a:extLst>
              <a:ext uri="{FF2B5EF4-FFF2-40B4-BE49-F238E27FC236}">
                <a16:creationId xmlns="" xmlns:a16="http://schemas.microsoft.com/office/drawing/2014/main" id="{980C2691-1E0A-40E1-BC93-D0D5D1135B7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vi-VN"/>
          </a:p>
        </p:txBody>
      </p:sp>
      <p:sp>
        <p:nvSpPr>
          <p:cNvPr id="7" name="Slide Number Placeholder 6">
            <a:extLst>
              <a:ext uri="{FF2B5EF4-FFF2-40B4-BE49-F238E27FC236}">
                <a16:creationId xmlns="" xmlns:a16="http://schemas.microsoft.com/office/drawing/2014/main" id="{A0E3C5A0-EFA4-4140-9BAC-3D96136F8E6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BDDD253-73C5-CF45-802D-73E6E6A6D4AB}" type="slidenum">
              <a:rPr lang="vi-VN" altLang="vi-VN"/>
              <a:pPr/>
              <a:t>‹#›</a:t>
            </a:fld>
            <a:endParaRPr lang="vi-VN" altLang="vi-VN"/>
          </a:p>
        </p:txBody>
      </p:sp>
    </p:spTree>
    <p:extLst>
      <p:ext uri="{BB962C8B-B14F-4D97-AF65-F5344CB8AC3E}">
        <p14:creationId xmlns:p14="http://schemas.microsoft.com/office/powerpoint/2010/main" val="27591828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pecial.nhandan.vn/halan_moitruong/index.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vi-VN" sz="1200" kern="1200" dirty="0">
                <a:solidFill>
                  <a:schemeClr val="tx1"/>
                </a:solidFill>
                <a:effectLst/>
                <a:latin typeface="+mn-lt"/>
                <a:ea typeface="+mn-ea"/>
                <a:cs typeface="+mn-cs"/>
              </a:rPr>
              <a:t>Nhắc đến châu Âu hiện nay chúng ta </a:t>
            </a:r>
            <a:r>
              <a:rPr lang="en-US" sz="1200" kern="1200" dirty="0">
                <a:solidFill>
                  <a:schemeClr val="tx1"/>
                </a:solidFill>
                <a:effectLst/>
                <a:latin typeface="+mn-lt"/>
                <a:ea typeface="+mn-ea"/>
                <a:cs typeface="+mn-cs"/>
              </a:rPr>
              <a:t>BIẾT</a:t>
            </a:r>
            <a:r>
              <a:rPr lang="vi-VN" sz="1200" kern="1200" dirty="0">
                <a:solidFill>
                  <a:schemeClr val="tx1"/>
                </a:solidFill>
                <a:effectLst/>
                <a:latin typeface="+mn-lt"/>
                <a:ea typeface="+mn-ea"/>
                <a:cs typeface="+mn-cs"/>
              </a:rPr>
              <a:t> đến với châu lục có nền kinh tế phát triển và nhiều công nghệ giải pháp bảo vệ môi trường để tạo những thành phố xanh, những dòng sông chảy giữa thủ đô trong sạch cuốn hút khách du lịch và cả những “ngôi làng thông minh” thân thiện với môi trường.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DDD253-73C5-CF45-802D-73E6E6A6D4AB}" type="slidenum">
              <a:rPr lang="vi-VN" altLang="vi-VN" smtClean="0"/>
              <a:pPr/>
              <a:t>2</a:t>
            </a:fld>
            <a:endParaRPr lang="vi-VN" altLang="vi-VN"/>
          </a:p>
        </p:txBody>
      </p:sp>
    </p:spTree>
    <p:extLst>
      <p:ext uri="{BB962C8B-B14F-4D97-AF65-F5344CB8AC3E}">
        <p14:creationId xmlns:p14="http://schemas.microsoft.com/office/powerpoint/2010/main" val="275668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vi-VN" sz="1200" kern="1200" dirty="0">
                <a:solidFill>
                  <a:schemeClr val="tx1"/>
                </a:solidFill>
                <a:effectLst/>
                <a:latin typeface="+mn-lt"/>
                <a:ea typeface="+mn-ea"/>
                <a:cs typeface="+mn-cs"/>
              </a:rPr>
              <a:t>Thế nhưng nếu quay ngược bánh thời gian vào thế kỉ XX thì châu Âu thì môi trường sống ở châu Âu đước đánh giá ô nhiễm trầm trọng với những cột khói chọc thẳng trời, những con sông đen ngòm.</a:t>
            </a:r>
            <a:endParaRPr lang="en-US"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DDD253-73C5-CF45-802D-73E6E6A6D4AB}" type="slidenum">
              <a:rPr lang="vi-VN" altLang="vi-VN" smtClean="0"/>
              <a:pPr/>
              <a:t>3</a:t>
            </a:fld>
            <a:endParaRPr lang="vi-VN" altLang="vi-VN"/>
          </a:p>
        </p:txBody>
      </p:sp>
    </p:spTree>
    <p:extLst>
      <p:ext uri="{BB962C8B-B14F-4D97-AF65-F5344CB8AC3E}">
        <p14:creationId xmlns:p14="http://schemas.microsoft.com/office/powerpoint/2010/main" val="2732405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vi-VN" sz="1200" kern="1200" dirty="0">
                <a:solidFill>
                  <a:schemeClr val="tx1"/>
                </a:solidFill>
                <a:effectLst/>
                <a:latin typeface="+mn-lt"/>
                <a:ea typeface="+mn-ea"/>
                <a:cs typeface="+mn-cs"/>
              </a:rPr>
              <a:t>Là một châu lục tiên phong trong quá trình thực hiện công nghiệp hóa nên châu Âu  đã từng phải đổi mặt với những vấn đề nghiêm trọng về môi trường mà ngay hiện nay Việt Nam chúng ta cũng đang gặp phải. Tuy nhiên các nước châu Âu bằng nhiều giải pháp bảo vệ hiệu quả họ đã thành công mà Việt Nam chúng ta cũng cần nghiên cứu tìm hiểu để học hỏi. Vậy châu Âu đã bảo vệ môi trường như thế nào các bạn sẽ tìm hiểu trong bài học ngày hôm nay. </a:t>
            </a:r>
            <a:endParaRPr lang="en-US"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vi-VN" sz="1200" kern="1200" dirty="0">
                <a:solidFill>
                  <a:schemeClr val="tx1"/>
                </a:solidFill>
                <a:effectLst/>
                <a:latin typeface="+mn-lt"/>
                <a:ea typeface="+mn-ea"/>
                <a:cs typeface="+mn-cs"/>
              </a:rPr>
              <a:t>+ Mục tiêu bài học hôm nay vô cùng quan trọng có tầm ảnh hưởng rất lớn đến những thay đổi trong tương lai. Các em hãy vào vai những “chiến binh xanh” bằng mọi cách hãy khám phá những kinh nghiệm của châu Âu để ngay bây giờ hoặc trong tương lai bằng trí tuệ và lòng yêu nước để cống hiến các giải pháp thiết thực để cải thiện môi trường của Việt Nam.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DDD253-73C5-CF45-802D-73E6E6A6D4AB}" type="slidenum">
              <a:rPr lang="vi-VN" altLang="vi-VN" smtClean="0"/>
              <a:pPr/>
              <a:t>4</a:t>
            </a:fld>
            <a:endParaRPr lang="vi-VN" altLang="vi-VN"/>
          </a:p>
        </p:txBody>
      </p:sp>
    </p:spTree>
    <p:extLst>
      <p:ext uri="{BB962C8B-B14F-4D97-AF65-F5344CB8AC3E}">
        <p14:creationId xmlns:p14="http://schemas.microsoft.com/office/powerpoint/2010/main" val="3132530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vi-VN" sz="1200" u="sng" kern="1200" dirty="0">
                <a:solidFill>
                  <a:schemeClr val="tx1"/>
                </a:solidFill>
                <a:effectLst/>
                <a:latin typeface="+mn-lt"/>
                <a:ea typeface="+mn-ea"/>
                <a:cs typeface="+mn-cs"/>
                <a:hlinkClick r:id="rId3"/>
              </a:rPr>
              <a:t>https://special.nhandan.vn/halan_moitruong/index.html</a:t>
            </a:r>
            <a:r>
              <a:rPr lang="en-US" sz="1200" kern="1200" dirty="0">
                <a:solidFill>
                  <a:schemeClr val="tx1"/>
                </a:solidFill>
                <a:effectLst/>
                <a:latin typeface="+mn-lt"/>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nghiệp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sông</a:t>
            </a:r>
            <a:r>
              <a:rPr lang="en-US" sz="1200" kern="1200" dirty="0">
                <a:solidFill>
                  <a:schemeClr val="tx1"/>
                </a:solidFill>
                <a:effectLst/>
                <a:latin typeface="+mn-lt"/>
                <a:ea typeface="+mn-ea"/>
                <a:cs typeface="+mn-cs"/>
              </a:rPr>
              <a:t> ở </a:t>
            </a:r>
            <a:r>
              <a:rPr lang="en-US" sz="1200" kern="1200" dirty="0" err="1">
                <a:solidFill>
                  <a:schemeClr val="tx1"/>
                </a:solidFill>
                <a:effectLst/>
                <a:latin typeface="+mn-lt"/>
                <a:ea typeface="+mn-ea"/>
                <a:cs typeface="+mn-cs"/>
              </a:rPr>
              <a:t>Hà</a:t>
            </a:r>
            <a:r>
              <a:rPr lang="en-US" sz="1200" kern="1200" dirty="0">
                <a:solidFill>
                  <a:schemeClr val="tx1"/>
                </a:solidFill>
                <a:effectLst/>
                <a:latin typeface="+mn-lt"/>
                <a:ea typeface="+mn-ea"/>
                <a:cs typeface="+mn-cs"/>
              </a:rPr>
              <a:t> Lan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ô </a:t>
            </a:r>
            <a:r>
              <a:rPr lang="en-US" sz="1200" kern="1200" dirty="0" err="1">
                <a:solidFill>
                  <a:schemeClr val="tx1"/>
                </a:solidFill>
                <a:effectLst/>
                <a:latin typeface="+mn-lt"/>
                <a:ea typeface="+mn-ea"/>
                <a:cs typeface="+mn-cs"/>
              </a:rPr>
              <a:t>nhiễm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nghiêm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thậm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quyền</a:t>
            </a:r>
            <a:r>
              <a:rPr lang="en-US" sz="1200" kern="1200" dirty="0">
                <a:solidFill>
                  <a:schemeClr val="tx1"/>
                </a:solidFill>
                <a:effectLst/>
                <a:latin typeface="+mn-lt"/>
                <a:ea typeface="+mn-ea"/>
                <a:cs typeface="+mn-cs"/>
              </a:rPr>
              <a:t> ở </a:t>
            </a: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cứu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hợp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sông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hồi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nước</a:t>
            </a:r>
            <a:r>
              <a:rPr lang="en-US" sz="1200" kern="1200" dirty="0">
                <a:solidFill>
                  <a:schemeClr val="tx1"/>
                </a:solidFill>
                <a:effectLst/>
                <a:latin typeface="+mn-lt"/>
                <a:ea typeface="+mn-ea"/>
                <a:cs typeface="+mn-cs"/>
              </a:rPr>
              <a:t> ở </a:t>
            </a:r>
            <a:r>
              <a:rPr lang="en-US" sz="1200" kern="1200" dirty="0" err="1">
                <a:solidFill>
                  <a:schemeClr val="tx1"/>
                </a:solidFill>
                <a:effectLst/>
                <a:latin typeface="+mn-lt"/>
                <a:ea typeface="+mn-ea"/>
                <a:cs typeface="+mn-cs"/>
              </a:rPr>
              <a:t>châu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Âu</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BDDD253-73C5-CF45-802D-73E6E6A6D4AB}" type="slidenum">
              <a:rPr lang="vi-VN" altLang="vi-VN" smtClean="0"/>
              <a:pPr/>
              <a:t>23</a:t>
            </a:fld>
            <a:endParaRPr lang="vi-VN" altLang="vi-VN"/>
          </a:p>
        </p:txBody>
      </p:sp>
    </p:spTree>
    <p:extLst>
      <p:ext uri="{BB962C8B-B14F-4D97-AF65-F5344CB8AC3E}">
        <p14:creationId xmlns:p14="http://schemas.microsoft.com/office/powerpoint/2010/main" val="3968321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hỏi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hãy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khắc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quyết</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BDDD253-73C5-CF45-802D-73E6E6A6D4AB}" type="slidenum">
              <a:rPr lang="vi-VN" altLang="vi-VN" smtClean="0"/>
              <a:pPr/>
              <a:t>24</a:t>
            </a:fld>
            <a:endParaRPr lang="vi-VN" altLang="vi-VN"/>
          </a:p>
        </p:txBody>
      </p:sp>
    </p:spTree>
    <p:extLst>
      <p:ext uri="{BB962C8B-B14F-4D97-AF65-F5344CB8AC3E}">
        <p14:creationId xmlns:p14="http://schemas.microsoft.com/office/powerpoint/2010/main" val="1449577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 xmlns:a16="http://schemas.microsoft.com/office/drawing/2014/main" id="{4A3C9945-2F20-1045-99F6-07C5A2EA412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0BC482D6-0C05-6246-B7D7-641D725EDE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F769083F-2631-0F42-B293-2A90786F6CF3}"/>
              </a:ext>
            </a:extLst>
          </p:cNvPr>
          <p:cNvSpPr>
            <a:spLocks noGrp="1"/>
          </p:cNvSpPr>
          <p:nvPr>
            <p:ph type="sldNum" sz="quarter" idx="12"/>
          </p:nvPr>
        </p:nvSpPr>
        <p:spPr/>
        <p:txBody>
          <a:bodyPr/>
          <a:lstStyle>
            <a:lvl1pPr>
              <a:defRPr/>
            </a:lvl1pPr>
          </a:lstStyle>
          <a:p>
            <a:fld id="{020A76EB-5AC5-DD43-B410-3566F96332AF}" type="slidenum">
              <a:rPr lang="en-US" altLang="vi-VN"/>
              <a:pPr/>
              <a:t>‹#›</a:t>
            </a:fld>
            <a:endParaRPr lang="en-US" altLang="vi-VN"/>
          </a:p>
        </p:txBody>
      </p:sp>
    </p:spTree>
    <p:extLst>
      <p:ext uri="{BB962C8B-B14F-4D97-AF65-F5344CB8AC3E}">
        <p14:creationId xmlns:p14="http://schemas.microsoft.com/office/powerpoint/2010/main" val="1609553856"/>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59A7E4BC-D844-4546-A41B-6214F748689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90D995CD-F358-B141-BBBD-FBF5534232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378684D5-5255-8B48-BD0D-75622FB26145}"/>
              </a:ext>
            </a:extLst>
          </p:cNvPr>
          <p:cNvSpPr>
            <a:spLocks noGrp="1"/>
          </p:cNvSpPr>
          <p:nvPr>
            <p:ph type="sldNum" sz="quarter" idx="12"/>
          </p:nvPr>
        </p:nvSpPr>
        <p:spPr/>
        <p:txBody>
          <a:bodyPr/>
          <a:lstStyle>
            <a:lvl1pPr>
              <a:defRPr/>
            </a:lvl1pPr>
          </a:lstStyle>
          <a:p>
            <a:fld id="{D6EF1681-875F-A143-85A5-91E69AAA5045}" type="slidenum">
              <a:rPr lang="en-US" altLang="vi-VN"/>
              <a:pPr/>
              <a:t>‹#›</a:t>
            </a:fld>
            <a:endParaRPr lang="en-US" altLang="vi-VN"/>
          </a:p>
        </p:txBody>
      </p:sp>
    </p:spTree>
    <p:extLst>
      <p:ext uri="{BB962C8B-B14F-4D97-AF65-F5344CB8AC3E}">
        <p14:creationId xmlns:p14="http://schemas.microsoft.com/office/powerpoint/2010/main" val="3337902046"/>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42F4B660-AE34-924F-8C99-5F238C2FF6A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BB770FCA-CB61-8146-BED7-161787050AF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2660DEE6-F65A-724B-9898-6CF2349584C1}"/>
              </a:ext>
            </a:extLst>
          </p:cNvPr>
          <p:cNvSpPr>
            <a:spLocks noGrp="1"/>
          </p:cNvSpPr>
          <p:nvPr>
            <p:ph type="sldNum" sz="quarter" idx="12"/>
          </p:nvPr>
        </p:nvSpPr>
        <p:spPr/>
        <p:txBody>
          <a:bodyPr/>
          <a:lstStyle>
            <a:lvl1pPr>
              <a:defRPr/>
            </a:lvl1pPr>
          </a:lstStyle>
          <a:p>
            <a:fld id="{5512646D-C3E5-9A40-AE40-81545CA12640}" type="slidenum">
              <a:rPr lang="en-US" altLang="vi-VN"/>
              <a:pPr/>
              <a:t>‹#›</a:t>
            </a:fld>
            <a:endParaRPr lang="en-US" altLang="vi-VN"/>
          </a:p>
        </p:txBody>
      </p:sp>
    </p:spTree>
    <p:extLst>
      <p:ext uri="{BB962C8B-B14F-4D97-AF65-F5344CB8AC3E}">
        <p14:creationId xmlns:p14="http://schemas.microsoft.com/office/powerpoint/2010/main" val="445386298"/>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A2AB4080-ABFE-4340-A8B5-AC6F02B7025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F77CCACF-E272-C54B-A959-5BA26433F1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6755A6F1-67BD-AF4A-A61F-5E68ADB7B475}"/>
              </a:ext>
            </a:extLst>
          </p:cNvPr>
          <p:cNvSpPr>
            <a:spLocks noGrp="1"/>
          </p:cNvSpPr>
          <p:nvPr>
            <p:ph type="sldNum" sz="quarter" idx="12"/>
          </p:nvPr>
        </p:nvSpPr>
        <p:spPr/>
        <p:txBody>
          <a:bodyPr/>
          <a:lstStyle>
            <a:lvl1pPr>
              <a:defRPr/>
            </a:lvl1pPr>
          </a:lstStyle>
          <a:p>
            <a:fld id="{7FB15D25-7494-D94E-BB77-E7B7EC89CAB1}" type="slidenum">
              <a:rPr lang="en-US" altLang="vi-VN"/>
              <a:pPr/>
              <a:t>‹#›</a:t>
            </a:fld>
            <a:endParaRPr lang="en-US" altLang="vi-VN"/>
          </a:p>
        </p:txBody>
      </p:sp>
    </p:spTree>
    <p:extLst>
      <p:ext uri="{BB962C8B-B14F-4D97-AF65-F5344CB8AC3E}">
        <p14:creationId xmlns:p14="http://schemas.microsoft.com/office/powerpoint/2010/main" val="2835266174"/>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99E3948-365B-0348-A9FF-64B34E0939B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56E67FE4-84DB-D94D-9A08-84C6DDE196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048F992-E967-2946-A24E-E4B4FC38B9DA}"/>
              </a:ext>
            </a:extLst>
          </p:cNvPr>
          <p:cNvSpPr>
            <a:spLocks noGrp="1"/>
          </p:cNvSpPr>
          <p:nvPr>
            <p:ph type="sldNum" sz="quarter" idx="12"/>
          </p:nvPr>
        </p:nvSpPr>
        <p:spPr/>
        <p:txBody>
          <a:bodyPr/>
          <a:lstStyle>
            <a:lvl1pPr>
              <a:defRPr/>
            </a:lvl1pPr>
          </a:lstStyle>
          <a:p>
            <a:fld id="{BA24CBE8-4BB9-594E-B5D0-7B47408E47DB}" type="slidenum">
              <a:rPr lang="en-US" altLang="vi-VN"/>
              <a:pPr/>
              <a:t>‹#›</a:t>
            </a:fld>
            <a:endParaRPr lang="en-US" altLang="vi-VN"/>
          </a:p>
        </p:txBody>
      </p:sp>
    </p:spTree>
    <p:extLst>
      <p:ext uri="{BB962C8B-B14F-4D97-AF65-F5344CB8AC3E}">
        <p14:creationId xmlns:p14="http://schemas.microsoft.com/office/powerpoint/2010/main" val="2681339474"/>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 xmlns:a16="http://schemas.microsoft.com/office/drawing/2014/main" id="{ECEB5966-C3DF-494C-94C7-5ADCC8ECCB3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AC5946D0-27D2-FD44-8EA3-F8FE462A6A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B9DA9FCA-FFB5-DC45-92A2-96581D33534F}"/>
              </a:ext>
            </a:extLst>
          </p:cNvPr>
          <p:cNvSpPr>
            <a:spLocks noGrp="1"/>
          </p:cNvSpPr>
          <p:nvPr>
            <p:ph type="sldNum" sz="quarter" idx="12"/>
          </p:nvPr>
        </p:nvSpPr>
        <p:spPr/>
        <p:txBody>
          <a:bodyPr/>
          <a:lstStyle>
            <a:lvl1pPr>
              <a:defRPr/>
            </a:lvl1pPr>
          </a:lstStyle>
          <a:p>
            <a:fld id="{A2DBD7D2-64BE-0F41-ACAB-5FF7C15614EB}" type="slidenum">
              <a:rPr lang="en-US" altLang="vi-VN"/>
              <a:pPr/>
              <a:t>‹#›</a:t>
            </a:fld>
            <a:endParaRPr lang="en-US" altLang="vi-VN"/>
          </a:p>
        </p:txBody>
      </p:sp>
    </p:spTree>
    <p:extLst>
      <p:ext uri="{BB962C8B-B14F-4D97-AF65-F5344CB8AC3E}">
        <p14:creationId xmlns:p14="http://schemas.microsoft.com/office/powerpoint/2010/main" val="219804993"/>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 xmlns:a16="http://schemas.microsoft.com/office/drawing/2014/main" id="{CE71CB97-210D-E54A-85C6-F0551EF2B294}"/>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 xmlns:a16="http://schemas.microsoft.com/office/drawing/2014/main" id="{CF885C80-D370-9748-8DA6-4CD12F360F7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C7B0135E-4B5B-BB4D-A31D-97B4D723F85D}"/>
              </a:ext>
            </a:extLst>
          </p:cNvPr>
          <p:cNvSpPr>
            <a:spLocks noGrp="1"/>
          </p:cNvSpPr>
          <p:nvPr>
            <p:ph type="sldNum" sz="quarter" idx="12"/>
          </p:nvPr>
        </p:nvSpPr>
        <p:spPr/>
        <p:txBody>
          <a:bodyPr/>
          <a:lstStyle>
            <a:lvl1pPr>
              <a:defRPr/>
            </a:lvl1pPr>
          </a:lstStyle>
          <a:p>
            <a:fld id="{3B5826E2-8F21-C945-BCD7-B4CE368F9963}" type="slidenum">
              <a:rPr lang="en-US" altLang="vi-VN"/>
              <a:pPr/>
              <a:t>‹#›</a:t>
            </a:fld>
            <a:endParaRPr lang="en-US" altLang="vi-VN"/>
          </a:p>
        </p:txBody>
      </p:sp>
    </p:spTree>
    <p:extLst>
      <p:ext uri="{BB962C8B-B14F-4D97-AF65-F5344CB8AC3E}">
        <p14:creationId xmlns:p14="http://schemas.microsoft.com/office/powerpoint/2010/main" val="263744937"/>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 xmlns:a16="http://schemas.microsoft.com/office/drawing/2014/main" id="{95BB6CF4-6BE2-F846-8133-B8C23E62FAE2}"/>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E12BB95B-D18B-1A4E-B880-81BEC70F3A9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A3970E55-0266-0D43-93A9-5E45E850A639}"/>
              </a:ext>
            </a:extLst>
          </p:cNvPr>
          <p:cNvSpPr>
            <a:spLocks noGrp="1"/>
          </p:cNvSpPr>
          <p:nvPr>
            <p:ph type="sldNum" sz="quarter" idx="12"/>
          </p:nvPr>
        </p:nvSpPr>
        <p:spPr/>
        <p:txBody>
          <a:bodyPr/>
          <a:lstStyle>
            <a:lvl1pPr>
              <a:defRPr/>
            </a:lvl1pPr>
          </a:lstStyle>
          <a:p>
            <a:fld id="{0526DB45-4352-E043-868F-69A976B253D5}" type="slidenum">
              <a:rPr lang="en-US" altLang="vi-VN"/>
              <a:pPr/>
              <a:t>‹#›</a:t>
            </a:fld>
            <a:endParaRPr lang="en-US" altLang="vi-VN"/>
          </a:p>
        </p:txBody>
      </p:sp>
    </p:spTree>
    <p:extLst>
      <p:ext uri="{BB962C8B-B14F-4D97-AF65-F5344CB8AC3E}">
        <p14:creationId xmlns:p14="http://schemas.microsoft.com/office/powerpoint/2010/main" val="24696369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FB00C76E-4289-F54E-9A92-6DFFCA26AFD5}"/>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 xmlns:a16="http://schemas.microsoft.com/office/drawing/2014/main" id="{90C1025A-7E29-9846-998C-117528D07D8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E9AD5131-522B-054C-84B2-514B17785434}"/>
              </a:ext>
            </a:extLst>
          </p:cNvPr>
          <p:cNvSpPr>
            <a:spLocks noGrp="1"/>
          </p:cNvSpPr>
          <p:nvPr>
            <p:ph type="sldNum" sz="quarter" idx="12"/>
          </p:nvPr>
        </p:nvSpPr>
        <p:spPr/>
        <p:txBody>
          <a:bodyPr/>
          <a:lstStyle>
            <a:lvl1pPr>
              <a:defRPr/>
            </a:lvl1pPr>
          </a:lstStyle>
          <a:p>
            <a:fld id="{899C4F36-5BFA-B146-A0A3-BC5ED3FDD862}" type="slidenum">
              <a:rPr lang="en-US" altLang="vi-VN"/>
              <a:pPr/>
              <a:t>‹#›</a:t>
            </a:fld>
            <a:endParaRPr lang="en-US" altLang="vi-VN"/>
          </a:p>
        </p:txBody>
      </p:sp>
    </p:spTree>
    <p:extLst>
      <p:ext uri="{BB962C8B-B14F-4D97-AF65-F5344CB8AC3E}">
        <p14:creationId xmlns:p14="http://schemas.microsoft.com/office/powerpoint/2010/main" val="3284526833"/>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 xmlns:a16="http://schemas.microsoft.com/office/drawing/2014/main" id="{30E7A079-2ED2-D04A-AB92-3D6DBCD2323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5F4078B5-A6F0-5341-B804-EE62313F9A9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E2870017-625F-1B49-BF65-8C0BC1A7B72B}"/>
              </a:ext>
            </a:extLst>
          </p:cNvPr>
          <p:cNvSpPr>
            <a:spLocks noGrp="1"/>
          </p:cNvSpPr>
          <p:nvPr>
            <p:ph type="sldNum" sz="quarter" idx="12"/>
          </p:nvPr>
        </p:nvSpPr>
        <p:spPr/>
        <p:txBody>
          <a:bodyPr/>
          <a:lstStyle>
            <a:lvl1pPr>
              <a:defRPr/>
            </a:lvl1pPr>
          </a:lstStyle>
          <a:p>
            <a:fld id="{0E2D433E-A663-9E4C-910A-84542646F929}" type="slidenum">
              <a:rPr lang="en-US" altLang="vi-VN"/>
              <a:pPr/>
              <a:t>‹#›</a:t>
            </a:fld>
            <a:endParaRPr lang="en-US" altLang="vi-VN"/>
          </a:p>
        </p:txBody>
      </p:sp>
    </p:spTree>
    <p:extLst>
      <p:ext uri="{BB962C8B-B14F-4D97-AF65-F5344CB8AC3E}">
        <p14:creationId xmlns:p14="http://schemas.microsoft.com/office/powerpoint/2010/main" val="123188364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 xmlns:a16="http://schemas.microsoft.com/office/drawing/2014/main" id="{DA63165C-822B-5C40-A608-09FDE9FA447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D89DCA39-C266-CA44-B8C0-3EF15C8854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F852FE45-276D-574F-B443-C7FA5861F837}"/>
              </a:ext>
            </a:extLst>
          </p:cNvPr>
          <p:cNvSpPr>
            <a:spLocks noGrp="1"/>
          </p:cNvSpPr>
          <p:nvPr>
            <p:ph type="sldNum" sz="quarter" idx="12"/>
          </p:nvPr>
        </p:nvSpPr>
        <p:spPr/>
        <p:txBody>
          <a:bodyPr/>
          <a:lstStyle>
            <a:lvl1pPr>
              <a:defRPr/>
            </a:lvl1pPr>
          </a:lstStyle>
          <a:p>
            <a:fld id="{91EBA047-1098-A94D-9C6A-30D4E537901C}" type="slidenum">
              <a:rPr lang="en-US" altLang="vi-VN"/>
              <a:pPr/>
              <a:t>‹#›</a:t>
            </a:fld>
            <a:endParaRPr lang="en-US" altLang="vi-VN"/>
          </a:p>
        </p:txBody>
      </p:sp>
    </p:spTree>
    <p:extLst>
      <p:ext uri="{BB962C8B-B14F-4D97-AF65-F5344CB8AC3E}">
        <p14:creationId xmlns:p14="http://schemas.microsoft.com/office/powerpoint/2010/main" val="3087060684"/>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0EEB9ED8-484F-E146-9852-467A1A7620FF}"/>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E9E01DD5-D1A4-4849-862A-59A8A91259D7}"/>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29A9DBC5-97CD-D84E-A60B-F0AF28592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 xmlns:a16="http://schemas.microsoft.com/office/drawing/2014/main" id="{71EEA963-EF75-C744-97F6-0282C52FFA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707669C0-8C06-834A-B121-717E4A923EB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C787AA4-0B5F-3745-B0C7-2F198138DCE3}" type="slidenum">
              <a:rPr lang="en-US" altLang="vi-VN"/>
              <a:pPr/>
              <a:t>‹#›</a:t>
            </a:fld>
            <a:endParaRPr lang="en-US" altLang="vi-VN"/>
          </a:p>
        </p:txBody>
      </p:sp>
      <p:pic>
        <p:nvPicPr>
          <p:cNvPr id="1031" name="Picture 6">
            <a:extLst>
              <a:ext uri="{FF2B5EF4-FFF2-40B4-BE49-F238E27FC236}">
                <a16:creationId xmlns="" xmlns:a16="http://schemas.microsoft.com/office/drawing/2014/main" id="{2CC3DD50-20B3-694E-B02C-5867AB0C575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99" r:id="rId1"/>
    <p:sldLayoutId id="2147485500" r:id="rId2"/>
    <p:sldLayoutId id="2147485501" r:id="rId3"/>
    <p:sldLayoutId id="2147485502" r:id="rId4"/>
    <p:sldLayoutId id="2147485503" r:id="rId5"/>
    <p:sldLayoutId id="2147485504" r:id="rId6"/>
    <p:sldLayoutId id="2147485505" r:id="rId7"/>
    <p:sldLayoutId id="2147485506" r:id="rId8"/>
    <p:sldLayoutId id="2147485507" r:id="rId9"/>
    <p:sldLayoutId id="2147485508" r:id="rId10"/>
    <p:sldLayoutId id="2147485509" r:id="rId11"/>
  </p:sldLayoutIdLst>
  <p:transition>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0.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7.xml"/><Relationship Id="rId7" Type="http://schemas.openxmlformats.org/officeDocument/2006/relationships/diagramLayout" Target="../diagrams/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diagramData" Target="../diagrams/data2.xml"/><Relationship Id="rId11" Type="http://schemas.openxmlformats.org/officeDocument/2006/relationships/image" Target="../media/image55.jpeg"/><Relationship Id="rId5" Type="http://schemas.openxmlformats.org/officeDocument/2006/relationships/image" Target="../media/image54.png"/><Relationship Id="rId10" Type="http://schemas.microsoft.com/office/2007/relationships/diagramDrawing" Target="../diagrams/drawing2.xml"/><Relationship Id="rId4" Type="http://schemas.openxmlformats.org/officeDocument/2006/relationships/image" Target="../media/image53.jpeg"/><Relationship Id="rId9" Type="http://schemas.openxmlformats.org/officeDocument/2006/relationships/diagramColors" Target="../diagrams/colors2.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png"/><Relationship Id="rId7"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56.jpeg"/><Relationship Id="rId4" Type="http://schemas.openxmlformats.org/officeDocument/2006/relationships/image" Target="../media/image2.jpeg"/><Relationship Id="rId9" Type="http://schemas.openxmlformats.org/officeDocument/2006/relationships/image" Target="../media/image65.jpeg"/></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2.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jpeg"/><Relationship Id="rId5" Type="http://schemas.openxmlformats.org/officeDocument/2006/relationships/image" Target="../media/image22.jpeg"/><Relationship Id="rId4" Type="http://schemas.openxmlformats.org/officeDocument/2006/relationships/image" Target="../media/image18.jpeg"/><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F56A4BD-2D6F-42D6-882D-A120A4B0FD03}"/>
              </a:ext>
            </a:extLst>
          </p:cNvPr>
          <p:cNvSpPr txBox="1"/>
          <p:nvPr/>
        </p:nvSpPr>
        <p:spPr>
          <a:xfrm>
            <a:off x="170929" y="2481410"/>
            <a:ext cx="6658512" cy="3181684"/>
          </a:xfrm>
          <a:prstGeom prst="rect">
            <a:avLst/>
          </a:prstGeom>
        </p:spPr>
        <p:txBody>
          <a:bodyPr vert="horz" lIns="91440" tIns="45720" rIns="91440" bIns="45720" rtlCol="0" anchor="t">
            <a:normAutofit/>
          </a:bodyPr>
          <a:lstStyle/>
          <a:p>
            <a:pPr algn="just" eaLnBrk="1" hangingPunct="1">
              <a:lnSpc>
                <a:spcPct val="130000"/>
              </a:lnSpc>
              <a:spcAft>
                <a:spcPts val="0"/>
              </a:spcAft>
            </a:pPr>
            <a:r>
              <a:rPr lang="en-US" sz="2800" dirty="0" err="1">
                <a:solidFill>
                  <a:srgbClr val="FFFF00"/>
                </a:solidFill>
                <a:effectLst/>
                <a:latin typeface="Times New Roman" pitchFamily="18" charset="0"/>
                <a:cs typeface="Times New Roman" pitchFamily="18" charset="0"/>
              </a:rPr>
              <a:t>Nhiệm</a:t>
            </a:r>
            <a:r>
              <a:rPr lang="en-US" sz="2800" dirty="0">
                <a:solidFill>
                  <a:srgbClr val="FFFF00"/>
                </a:solidFill>
                <a:effectLst/>
                <a:latin typeface="Times New Roman" pitchFamily="18" charset="0"/>
                <a:cs typeface="Times New Roman" pitchFamily="18" charset="0"/>
              </a:rPr>
              <a:t> </a:t>
            </a:r>
            <a:r>
              <a:rPr lang="en-US" sz="2800" dirty="0" err="1">
                <a:solidFill>
                  <a:srgbClr val="FFFF00"/>
                </a:solidFill>
                <a:effectLst/>
                <a:latin typeface="Times New Roman" pitchFamily="18" charset="0"/>
                <a:cs typeface="Times New Roman" pitchFamily="18" charset="0"/>
              </a:rPr>
              <a:t>vụ</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dựa</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vào</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trải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nghiệm</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kinh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nghiệm</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hiểu</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biết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của</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mình</a:t>
            </a:r>
            <a:r>
              <a:rPr lang="en-US" sz="2800" dirty="0">
                <a:effectLst/>
                <a:latin typeface="Times New Roman" pitchFamily="18" charset="0"/>
                <a:cs typeface="Times New Roman" pitchFamily="18" charset="0"/>
              </a:rPr>
              <a:t> </a:t>
            </a:r>
            <a:r>
              <a:rPr lang="en-US" sz="2800" dirty="0" err="1">
                <a:solidFill>
                  <a:srgbClr val="FFFF00"/>
                </a:solidFill>
                <a:effectLst/>
                <a:latin typeface="Times New Roman" pitchFamily="18" charset="0"/>
                <a:cs typeface="Times New Roman" pitchFamily="18" charset="0"/>
              </a:rPr>
              <a:t>ghi</a:t>
            </a:r>
            <a:r>
              <a:rPr lang="en-US" sz="2800" dirty="0">
                <a:solidFill>
                  <a:srgbClr val="FFFF00"/>
                </a:solidFill>
                <a:effectLst/>
                <a:latin typeface="Times New Roman" pitchFamily="18" charset="0"/>
                <a:cs typeface="Times New Roman" pitchFamily="18" charset="0"/>
              </a:rPr>
              <a:t> ra 2- 3 </a:t>
            </a:r>
            <a:r>
              <a:rPr lang="en-US" sz="2800" dirty="0" err="1">
                <a:solidFill>
                  <a:srgbClr val="FFFF00"/>
                </a:solidFill>
                <a:effectLst/>
                <a:latin typeface="Times New Roman" pitchFamily="18" charset="0"/>
                <a:cs typeface="Times New Roman" pitchFamily="18" charset="0"/>
              </a:rPr>
              <a:t>từ</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nhận</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xét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đánh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giá</a:t>
            </a:r>
            <a:r>
              <a:rPr lang="en-US" sz="2800" dirty="0">
                <a:effectLst/>
                <a:latin typeface="Times New Roman" pitchFamily="18" charset="0"/>
                <a:cs typeface="Times New Roman" pitchFamily="18" charset="0"/>
              </a:rPr>
              <a:t> </a:t>
            </a:r>
            <a:r>
              <a:rPr lang="en-US" sz="2800" dirty="0" err="1">
                <a:solidFill>
                  <a:srgbClr val="FFFF00"/>
                </a:solidFill>
                <a:effectLst/>
                <a:latin typeface="Times New Roman" pitchFamily="18" charset="0"/>
                <a:cs typeface="Times New Roman" pitchFamily="18" charset="0"/>
              </a:rPr>
              <a:t>môi</a:t>
            </a:r>
            <a:r>
              <a:rPr lang="en-US" sz="2800" dirty="0">
                <a:solidFill>
                  <a:srgbClr val="FFFF00"/>
                </a:solidFill>
                <a:effectLst/>
                <a:latin typeface="Times New Roman" pitchFamily="18" charset="0"/>
                <a:cs typeface="Times New Roman" pitchFamily="18" charset="0"/>
              </a:rPr>
              <a:t> </a:t>
            </a:r>
            <a:r>
              <a:rPr lang="en-US" sz="2800" dirty="0" err="1">
                <a:solidFill>
                  <a:srgbClr val="FFFF00"/>
                </a:solidFill>
                <a:effectLst/>
                <a:latin typeface="Times New Roman" pitchFamily="18" charset="0"/>
                <a:cs typeface="Times New Roman" pitchFamily="18" charset="0"/>
              </a:rPr>
              <a:t>trường</a:t>
            </a:r>
            <a:r>
              <a:rPr lang="en-US" sz="2800" dirty="0">
                <a:solidFill>
                  <a:srgbClr val="FFFF00"/>
                </a:solidFill>
                <a:effectLst/>
                <a:latin typeface="Times New Roman" pitchFamily="18" charset="0"/>
                <a:cs typeface="Times New Roman" pitchFamily="18" charset="0"/>
              </a:rPr>
              <a:t> </a:t>
            </a:r>
            <a:r>
              <a:rPr lang="en-US" sz="2800" dirty="0" err="1">
                <a:solidFill>
                  <a:srgbClr val="FFFF00"/>
                </a:solidFill>
                <a:effectLst/>
                <a:latin typeface="Times New Roman" pitchFamily="18" charset="0"/>
                <a:cs typeface="Times New Roman" pitchFamily="18" charset="0"/>
              </a:rPr>
              <a:t>sống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của</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các</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đất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nước</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châu</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Âu</a:t>
            </a:r>
            <a:r>
              <a:rPr lang="en-US" sz="2800" dirty="0">
                <a:effectLst/>
                <a:latin typeface="Times New Roman" pitchFamily="18" charset="0"/>
                <a:cs typeface="Times New Roman" pitchFamily="18" charset="0"/>
              </a:rPr>
              <a:t>.</a:t>
            </a:r>
          </a:p>
        </p:txBody>
      </p:sp>
      <p:sp>
        <p:nvSpPr>
          <p:cNvPr id="1033" name="Freeform: Shape 1032">
            <a:extLst>
              <a:ext uri="{FF2B5EF4-FFF2-40B4-BE49-F238E27FC236}">
                <a16:creationId xmlns="" xmlns:a16="http://schemas.microsoft.com/office/drawing/2014/main" id="{A86541C6-61B1-4DAA-B57A-EAF3F24F04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latin typeface="Times New Roman" pitchFamily="18" charset="0"/>
              <a:cs typeface="Times New Roman" pitchFamily="18" charset="0"/>
            </a:endParaRPr>
          </a:p>
        </p:txBody>
      </p:sp>
      <p:pic>
        <p:nvPicPr>
          <p:cNvPr id="1028" name="Picture 4" descr="Set Green Check Mark Icon Red Stock Vector (Royalty Free) 1299392932 |  Shutterstock">
            <a:extLst>
              <a:ext uri="{FF2B5EF4-FFF2-40B4-BE49-F238E27FC236}">
                <a16:creationId xmlns="" xmlns:a16="http://schemas.microsoft.com/office/drawing/2014/main" id="{28E12BA3-06CB-4ABE-A122-79184AB376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06" b="17068"/>
          <a:stretch/>
        </p:blipFill>
        <p:spPr bwMode="auto">
          <a:xfrm>
            <a:off x="5142946" y="-74665"/>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extLst>
            <a:ext uri="{909E8E84-426E-40DD-AFC4-6F175D3DCCD1}">
              <a14:hiddenFill xmlns:a14="http://schemas.microsoft.com/office/drawing/2010/main">
                <a:solidFill>
                  <a:srgbClr val="FFFFFF"/>
                </a:solidFill>
              </a14:hiddenFill>
            </a:ext>
          </a:extLst>
        </p:spPr>
      </p:pic>
      <p:sp>
        <p:nvSpPr>
          <p:cNvPr id="1035" name="Freeform: Shape 1034">
            <a:extLst>
              <a:ext uri="{FF2B5EF4-FFF2-40B4-BE49-F238E27FC236}">
                <a16:creationId xmlns="" xmlns:a16="http://schemas.microsoft.com/office/drawing/2014/main" id="{71750011-2006-46BB-AFDE-C6E4617523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latin typeface="Times New Roman" pitchFamily="18" charset="0"/>
              <a:cs typeface="Times New Roman" pitchFamily="18" charset="0"/>
            </a:endParaRPr>
          </a:p>
        </p:txBody>
      </p:sp>
      <p:pic>
        <p:nvPicPr>
          <p:cNvPr id="5" name="Picture 4" descr="Diagram&#10;&#10;Description automatically generated">
            <a:extLst>
              <a:ext uri="{FF2B5EF4-FFF2-40B4-BE49-F238E27FC236}">
                <a16:creationId xmlns="" xmlns:a16="http://schemas.microsoft.com/office/drawing/2014/main" id="{F530E2C5-C6F2-4EC2-915A-C8D8754E9504}"/>
              </a:ext>
            </a:extLst>
          </p:cNvPr>
          <p:cNvPicPr>
            <a:picLocks noChangeAspect="1"/>
          </p:cNvPicPr>
          <p:nvPr/>
        </p:nvPicPr>
        <p:blipFill rotWithShape="1">
          <a:blip r:embed="rId3">
            <a:extLst>
              <a:ext uri="{28A0092B-C50C-407E-A947-70E740481C1C}">
                <a14:useLocalDpi xmlns:a14="http://schemas.microsoft.com/office/drawing/2010/main" val="0"/>
              </a:ext>
            </a:extLst>
          </a:blip>
          <a:srcRect t="4955" r="4" b="2035"/>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pic>
        <p:nvPicPr>
          <p:cNvPr id="1030" name="Picture 6" descr="Hình ảnh Khởi động Tàu Con Thoi Nhiệm Vụ Phẳng Biểu Tượng Màu Vector PNG ,  Kinh Doanh, Công Ty, Máy Tính PNG và Vector với nền trong suốt để tải xuống">
            <a:extLst>
              <a:ext uri="{FF2B5EF4-FFF2-40B4-BE49-F238E27FC236}">
                <a16:creationId xmlns="" xmlns:a16="http://schemas.microsoft.com/office/drawing/2014/main" id="{BD444EFA-4DFD-4E91-BC64-3E8E7906DDD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169" t="15186" r="15260" b="15296"/>
          <a:stretch/>
        </p:blipFill>
        <p:spPr bwMode="auto">
          <a:xfrm>
            <a:off x="170929" y="382724"/>
            <a:ext cx="1605517" cy="1604285"/>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 xmlns:a16="http://schemas.microsoft.com/office/drawing/2014/main" id="{F0ED23D1-7ECF-4A6E-9B2A-52CF89B1E241}"/>
              </a:ext>
            </a:extLst>
          </p:cNvPr>
          <p:cNvSpPr>
            <a:spLocks noChangeArrowheads="1"/>
          </p:cNvSpPr>
          <p:nvPr/>
        </p:nvSpPr>
        <p:spPr bwMode="auto">
          <a:xfrm>
            <a:off x="1630624" y="654272"/>
            <a:ext cx="3651962" cy="95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30000"/>
              </a:lnSpc>
              <a:spcBef>
                <a:spcPct val="0"/>
              </a:spcBef>
              <a:buFontTx/>
              <a:buNone/>
            </a:pPr>
            <a:r>
              <a:rPr lang="en-US" altLang="en-US" sz="4800" dirty="0">
                <a:solidFill>
                  <a:srgbClr val="FFFF00"/>
                </a:solidFill>
                <a:latin typeface="Times New Roman" pitchFamily="18" charset="0"/>
                <a:ea typeface="Calibri" panose="020F0502020204030204" pitchFamily="34" charset="0"/>
                <a:cs typeface="Times New Roman" pitchFamily="18" charset="0"/>
              </a:rPr>
              <a:t>KHỞI ĐỘNG</a:t>
            </a:r>
          </a:p>
        </p:txBody>
      </p:sp>
      <p:sp>
        <p:nvSpPr>
          <p:cNvPr id="12" name="Rectangle 2">
            <a:extLst>
              <a:ext uri="{FF2B5EF4-FFF2-40B4-BE49-F238E27FC236}">
                <a16:creationId xmlns="" xmlns:a16="http://schemas.microsoft.com/office/drawing/2014/main" id="{7F9FA5DB-A415-4A0F-BBAF-F5AA194DD6C6}"/>
              </a:ext>
            </a:extLst>
          </p:cNvPr>
          <p:cNvSpPr>
            <a:spLocks noChangeArrowheads="1"/>
          </p:cNvSpPr>
          <p:nvPr/>
        </p:nvSpPr>
        <p:spPr bwMode="auto">
          <a:xfrm>
            <a:off x="8721267" y="3924610"/>
            <a:ext cx="2783159" cy="161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30000"/>
              </a:lnSpc>
              <a:spcBef>
                <a:spcPct val="0"/>
              </a:spcBef>
              <a:buFontTx/>
              <a:buNone/>
            </a:pPr>
            <a:r>
              <a:rPr lang="en-US" altLang="en-US" sz="4000" dirty="0" err="1">
                <a:solidFill>
                  <a:srgbClr val="C00000"/>
                </a:solidFill>
                <a:latin typeface="Times New Roman" pitchFamily="18" charset="0"/>
                <a:ea typeface="Calibri" panose="020F0502020204030204" pitchFamily="34" charset="0"/>
                <a:cs typeface="Times New Roman" pitchFamily="18" charset="0"/>
              </a:rPr>
              <a:t>GÓC</a:t>
            </a:r>
            <a:r>
              <a:rPr lang="en-US" altLang="en-US" sz="4000" dirty="0">
                <a:solidFill>
                  <a:srgbClr val="C00000"/>
                </a:solidFill>
                <a:latin typeface="Times New Roman" pitchFamily="18" charset="0"/>
                <a:ea typeface="Calibri" panose="020F0502020204030204" pitchFamily="34" charset="0"/>
                <a:cs typeface="Times New Roman" pitchFamily="18" charset="0"/>
              </a:rPr>
              <a:t> </a:t>
            </a:r>
          </a:p>
          <a:p>
            <a:pPr algn="ctr">
              <a:lnSpc>
                <a:spcPct val="130000"/>
              </a:lnSpc>
              <a:spcBef>
                <a:spcPct val="0"/>
              </a:spcBef>
              <a:buFontTx/>
              <a:buNone/>
            </a:pPr>
            <a:r>
              <a:rPr lang="en-US" altLang="en-US" sz="4000" dirty="0">
                <a:solidFill>
                  <a:srgbClr val="C00000"/>
                </a:solidFill>
                <a:latin typeface="Times New Roman" pitchFamily="18" charset="0"/>
                <a:ea typeface="Calibri" panose="020F0502020204030204" pitchFamily="34" charset="0"/>
                <a:cs typeface="Times New Roman" pitchFamily="18" charset="0"/>
              </a:rPr>
              <a:t>CHIA </a:t>
            </a:r>
            <a:r>
              <a:rPr lang="en-US" altLang="en-US" sz="4000" dirty="0" err="1">
                <a:solidFill>
                  <a:srgbClr val="C00000"/>
                </a:solidFill>
                <a:latin typeface="Times New Roman" pitchFamily="18" charset="0"/>
                <a:ea typeface="Calibri" panose="020F0502020204030204" pitchFamily="34" charset="0"/>
                <a:cs typeface="Times New Roman" pitchFamily="18" charset="0"/>
              </a:rPr>
              <a:t>SẺ</a:t>
            </a:r>
            <a:endParaRPr lang="en-US" altLang="en-US" sz="4000" dirty="0">
              <a:solidFill>
                <a:srgbClr val="C00000"/>
              </a:solidFill>
              <a:latin typeface="Times New Roman" pitchFamily="18" charset="0"/>
              <a:ea typeface="Calibri" panose="020F0502020204030204" pitchFamily="34" charset="0"/>
              <a:cs typeface="Times New Roman" pitchFamily="18" charset="0"/>
            </a:endParaRPr>
          </a:p>
        </p:txBody>
      </p:sp>
      <p:sp>
        <p:nvSpPr>
          <p:cNvPr id="14" name="TextBox 13">
            <a:extLst>
              <a:ext uri="{FF2B5EF4-FFF2-40B4-BE49-F238E27FC236}">
                <a16:creationId xmlns="" xmlns:a16="http://schemas.microsoft.com/office/drawing/2014/main" id="{7E1063A9-738D-4FB7-97E5-D351626F1F8F}"/>
              </a:ext>
            </a:extLst>
          </p:cNvPr>
          <p:cNvSpPr txBox="1"/>
          <p:nvPr/>
        </p:nvSpPr>
        <p:spPr>
          <a:xfrm>
            <a:off x="126408" y="5663094"/>
            <a:ext cx="6103088" cy="668645"/>
          </a:xfrm>
          <a:prstGeom prst="rect">
            <a:avLst/>
          </a:prstGeom>
          <a:noFill/>
        </p:spPr>
        <p:txBody>
          <a:bodyPr wrap="square">
            <a:spAutoFit/>
          </a:bodyPr>
          <a:lstStyle/>
          <a:p>
            <a:pPr algn="ctr">
              <a:lnSpc>
                <a:spcPct val="130000"/>
              </a:lnSpc>
              <a:spcBef>
                <a:spcPct val="0"/>
              </a:spcBef>
              <a:buFontTx/>
              <a:buNone/>
            </a:pPr>
            <a:r>
              <a:rPr lang="en-US" altLang="en-US" sz="3200" dirty="0" err="1">
                <a:solidFill>
                  <a:schemeClr val="accent2">
                    <a:lumMod val="20000"/>
                    <a:lumOff val="80000"/>
                  </a:schemeClr>
                </a:solidFill>
                <a:latin typeface="Times New Roman" pitchFamily="18" charset="0"/>
                <a:ea typeface="Calibri" panose="020F0502020204030204" pitchFamily="34" charset="0"/>
                <a:cs typeface="Times New Roman" pitchFamily="18" charset="0"/>
              </a:rPr>
              <a:t>CHÂU</a:t>
            </a:r>
            <a:r>
              <a:rPr lang="en-US" altLang="en-US" sz="3200" dirty="0">
                <a:solidFill>
                  <a:schemeClr val="accent2">
                    <a:lumMod val="20000"/>
                    <a:lumOff val="80000"/>
                  </a:schemeClr>
                </a:solidFill>
                <a:latin typeface="Times New Roman" pitchFamily="18" charset="0"/>
                <a:ea typeface="Calibri" panose="020F0502020204030204" pitchFamily="34" charset="0"/>
                <a:cs typeface="Times New Roman" pitchFamily="18" charset="0"/>
              </a:rPr>
              <a:t> </a:t>
            </a:r>
            <a:r>
              <a:rPr lang="en-US" altLang="en-US" sz="3200" dirty="0" err="1">
                <a:solidFill>
                  <a:schemeClr val="accent2">
                    <a:lumMod val="20000"/>
                    <a:lumOff val="80000"/>
                  </a:schemeClr>
                </a:solidFill>
                <a:latin typeface="Times New Roman" pitchFamily="18" charset="0"/>
                <a:ea typeface="Calibri" panose="020F0502020204030204" pitchFamily="34" charset="0"/>
                <a:cs typeface="Times New Roman" pitchFamily="18" charset="0"/>
              </a:rPr>
              <a:t>ÂU</a:t>
            </a:r>
            <a:r>
              <a:rPr lang="en-US" altLang="en-US" sz="3200" dirty="0">
                <a:solidFill>
                  <a:schemeClr val="accent2">
                    <a:lumMod val="20000"/>
                    <a:lumOff val="80000"/>
                  </a:schemeClr>
                </a:solidFill>
                <a:latin typeface="Times New Roman" pitchFamily="18" charset="0"/>
                <a:ea typeface="Calibri" panose="020F0502020204030204" pitchFamily="34" charset="0"/>
                <a:cs typeface="Times New Roman" pitchFamily="18" charset="0"/>
              </a:rPr>
              <a:t> </a:t>
            </a:r>
            <a:r>
              <a:rPr lang="en-US" altLang="en-US" sz="3200" dirty="0" err="1">
                <a:solidFill>
                  <a:schemeClr val="accent2">
                    <a:lumMod val="20000"/>
                    <a:lumOff val="80000"/>
                  </a:schemeClr>
                </a:solidFill>
                <a:latin typeface="Times New Roman" pitchFamily="18" charset="0"/>
                <a:ea typeface="Calibri" panose="020F0502020204030204" pitchFamily="34" charset="0"/>
                <a:cs typeface="Times New Roman" pitchFamily="18" charset="0"/>
              </a:rPr>
              <a:t>TRONG</a:t>
            </a:r>
            <a:r>
              <a:rPr lang="en-US" altLang="en-US" sz="3200" dirty="0">
                <a:solidFill>
                  <a:schemeClr val="accent2">
                    <a:lumMod val="20000"/>
                    <a:lumOff val="80000"/>
                  </a:schemeClr>
                </a:solidFill>
                <a:latin typeface="Times New Roman" pitchFamily="18" charset="0"/>
                <a:ea typeface="Calibri" panose="020F0502020204030204" pitchFamily="34" charset="0"/>
                <a:cs typeface="Times New Roman" pitchFamily="18" charset="0"/>
              </a:rPr>
              <a:t> </a:t>
            </a:r>
            <a:r>
              <a:rPr lang="en-US" altLang="en-US" sz="3200" dirty="0" err="1">
                <a:solidFill>
                  <a:schemeClr val="accent2">
                    <a:lumMod val="20000"/>
                    <a:lumOff val="80000"/>
                  </a:schemeClr>
                </a:solidFill>
                <a:latin typeface="Times New Roman" pitchFamily="18" charset="0"/>
                <a:ea typeface="Calibri" panose="020F0502020204030204" pitchFamily="34" charset="0"/>
                <a:cs typeface="Times New Roman" pitchFamily="18" charset="0"/>
              </a:rPr>
              <a:t>TÔI</a:t>
            </a:r>
            <a:r>
              <a:rPr lang="en-US" altLang="en-US" sz="3200" dirty="0">
                <a:solidFill>
                  <a:schemeClr val="accent2">
                    <a:lumMod val="20000"/>
                    <a:lumOff val="80000"/>
                  </a:schemeClr>
                </a:solidFill>
                <a:latin typeface="Times New Roman" pitchFamily="18" charset="0"/>
                <a:ea typeface="Calibri" panose="020F0502020204030204" pitchFamily="34" charset="0"/>
                <a:cs typeface="Times New Roman" pitchFamily="18" charset="0"/>
              </a:rPr>
              <a:t> </a:t>
            </a:r>
            <a:r>
              <a:rPr lang="en-US" altLang="en-US" sz="3200" dirty="0" err="1">
                <a:solidFill>
                  <a:schemeClr val="accent2">
                    <a:lumMod val="20000"/>
                    <a:lumOff val="80000"/>
                  </a:schemeClr>
                </a:solidFill>
                <a:latin typeface="Times New Roman" pitchFamily="18" charset="0"/>
                <a:ea typeface="Calibri" panose="020F0502020204030204" pitchFamily="34" charset="0"/>
                <a:cs typeface="Times New Roman" pitchFamily="18" charset="0"/>
              </a:rPr>
              <a:t>LÀ</a:t>
            </a:r>
            <a:r>
              <a:rPr lang="en-US" altLang="en-US" sz="3200" dirty="0">
                <a:solidFill>
                  <a:schemeClr val="accent2">
                    <a:lumMod val="20000"/>
                    <a:lumOff val="80000"/>
                  </a:schemeClr>
                </a:solidFill>
                <a:latin typeface="Times New Roman" pitchFamily="18" charset="0"/>
                <a:ea typeface="Calibri" panose="020F0502020204030204" pitchFamily="34" charset="0"/>
                <a:cs typeface="Times New Roman" pitchFamily="18" charset="0"/>
              </a:rPr>
              <a:t>…….</a:t>
            </a:r>
          </a:p>
        </p:txBody>
      </p:sp>
      <p:pic>
        <p:nvPicPr>
          <p:cNvPr id="13" name="Picture 6">
            <a:extLst>
              <a:ext uri="{FF2B5EF4-FFF2-40B4-BE49-F238E27FC236}">
                <a16:creationId xmlns="" xmlns:a16="http://schemas.microsoft.com/office/drawing/2014/main" id="{7D130CB8-2634-4940-B715-02681E8264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028762"/>
      </p:ext>
    </p:extLst>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855DBB2-90FF-4484-89E1-20CBA01C9855}"/>
              </a:ext>
            </a:extLst>
          </p:cNvPr>
          <p:cNvSpPr/>
          <p:nvPr/>
        </p:nvSpPr>
        <p:spPr>
          <a:xfrm>
            <a:off x="0" y="0"/>
            <a:ext cx="12192000" cy="685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Times New Roman" pitchFamily="18" charset="0"/>
              <a:cs typeface="Times New Roman" pitchFamily="18" charset="0"/>
            </a:endParaRPr>
          </a:p>
        </p:txBody>
      </p:sp>
      <p:sp>
        <p:nvSpPr>
          <p:cNvPr id="3" name="Rectangle 2">
            <a:extLst>
              <a:ext uri="{FF2B5EF4-FFF2-40B4-BE49-F238E27FC236}">
                <a16:creationId xmlns="" xmlns:a16="http://schemas.microsoft.com/office/drawing/2014/main" id="{371EBBBD-2DF5-47B1-863D-D19F5035D589}"/>
              </a:ext>
            </a:extLst>
          </p:cNvPr>
          <p:cNvSpPr/>
          <p:nvPr/>
        </p:nvSpPr>
        <p:spPr>
          <a:xfrm>
            <a:off x="190500" y="179584"/>
            <a:ext cx="11830050" cy="6498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latin typeface="Times New Roman" pitchFamily="18" charset="0"/>
                <a:cs typeface="Times New Roman" pitchFamily="18" charset="0"/>
              </a:rPr>
              <a:t>Dựa vào nội dung SGK, tìm hiểu các thông tin trên Internet, thu thập tài liệu về vấn đề đã lựa chọn</a:t>
            </a:r>
          </a:p>
        </p:txBody>
      </p:sp>
      <p:pic>
        <p:nvPicPr>
          <p:cNvPr id="5122" name="Picture 2" descr="Teamwork là gì? Vì sao teamwork quan trọng? Kỹ năng teamwork hiệu quả">
            <a:extLst>
              <a:ext uri="{FF2B5EF4-FFF2-40B4-BE49-F238E27FC236}">
                <a16:creationId xmlns="" xmlns:a16="http://schemas.microsoft.com/office/drawing/2014/main" id="{9C03E327-33EA-4873-BE0D-C0CF530AFC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450" y="217982"/>
            <a:ext cx="2713437" cy="17727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 xmlns:a16="http://schemas.microsoft.com/office/drawing/2014/main" id="{8DAB6EBC-8D2B-4A67-9197-4D138B0B1BEE}"/>
              </a:ext>
            </a:extLst>
          </p:cNvPr>
          <p:cNvGrpSpPr/>
          <p:nvPr/>
        </p:nvGrpSpPr>
        <p:grpSpPr>
          <a:xfrm>
            <a:off x="2466084" y="344146"/>
            <a:ext cx="9392541" cy="1496892"/>
            <a:chOff x="2466084" y="344146"/>
            <a:chExt cx="9392541" cy="1496892"/>
          </a:xfrm>
        </p:grpSpPr>
        <p:sp>
          <p:nvSpPr>
            <p:cNvPr id="4" name="Rectangle: Rounded Corners 3">
              <a:extLst>
                <a:ext uri="{FF2B5EF4-FFF2-40B4-BE49-F238E27FC236}">
                  <a16:creationId xmlns="" xmlns:a16="http://schemas.microsoft.com/office/drawing/2014/main" id="{3A0F43C6-BCA4-4568-831A-B9890CAED293}"/>
                </a:ext>
              </a:extLst>
            </p:cNvPr>
            <p:cNvSpPr/>
            <p:nvPr/>
          </p:nvSpPr>
          <p:spPr>
            <a:xfrm>
              <a:off x="2562225" y="391398"/>
              <a:ext cx="9296400" cy="1105646"/>
            </a:xfrm>
            <a:prstGeom prst="roundRect">
              <a:avLst>
                <a:gd name="adj" fmla="val 50000"/>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Times New Roman" pitchFamily="18" charset="0"/>
                <a:cs typeface="Times New Roman" pitchFamily="18" charset="0"/>
              </a:endParaRPr>
            </a:p>
          </p:txBody>
        </p:sp>
        <p:sp>
          <p:nvSpPr>
            <p:cNvPr id="12" name="Rounded Rectangle 3">
              <a:extLst>
                <a:ext uri="{FF2B5EF4-FFF2-40B4-BE49-F238E27FC236}">
                  <a16:creationId xmlns="" xmlns:a16="http://schemas.microsoft.com/office/drawing/2014/main" id="{1BAB64A0-9B31-4FC8-B21E-83FE98C0FC36}"/>
                </a:ext>
              </a:extLst>
            </p:cNvPr>
            <p:cNvSpPr/>
            <p:nvPr/>
          </p:nvSpPr>
          <p:spPr>
            <a:xfrm>
              <a:off x="3703740" y="691790"/>
              <a:ext cx="1674613" cy="659805"/>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anchor="ctr"/>
            <a:lstStyle/>
            <a:p>
              <a:pPr algn="ctr">
                <a:spcBef>
                  <a:spcPts val="0"/>
                </a:spcBef>
                <a:spcAft>
                  <a:spcPts val="0"/>
                </a:spcAft>
                <a:defRPr/>
              </a:pPr>
              <a:r>
                <a:rPr lang="en-US" sz="3200" dirty="0" err="1">
                  <a:solidFill>
                    <a:srgbClr val="7030A0"/>
                  </a:solidFill>
                  <a:latin typeface="Times New Roman" pitchFamily="18" charset="0"/>
                  <a:cs typeface="Times New Roman" pitchFamily="18" charset="0"/>
                </a:rPr>
                <a:t>Nhiệm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vụ</a:t>
              </a:r>
              <a:r>
                <a:rPr lang="en-US" sz="3200" dirty="0">
                  <a:solidFill>
                    <a:srgbClr val="7030A0"/>
                  </a:solidFill>
                  <a:latin typeface="Times New Roman" pitchFamily="18" charset="0"/>
                  <a:cs typeface="Times New Roman" pitchFamily="18" charset="0"/>
                </a:rPr>
                <a:t>:</a:t>
              </a:r>
            </a:p>
          </p:txBody>
        </p:sp>
        <p:pic>
          <p:nvPicPr>
            <p:cNvPr id="14" name="Picture 2" descr="Vector Settings Icon PNG Transparent Background, Free Download #14975 -  FreeIconsPNG">
              <a:extLst>
                <a:ext uri="{FF2B5EF4-FFF2-40B4-BE49-F238E27FC236}">
                  <a16:creationId xmlns="" xmlns:a16="http://schemas.microsoft.com/office/drawing/2014/main" id="{D877405E-6E7B-4B54-B872-72B3633CCE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6084" y="344146"/>
              <a:ext cx="1218606" cy="121860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FE9579E4-9F92-4EB2-8F7A-28FC22A4C0D0}"/>
                </a:ext>
              </a:extLst>
            </p:cNvPr>
            <p:cNvSpPr txBox="1"/>
            <p:nvPr/>
          </p:nvSpPr>
          <p:spPr>
            <a:xfrm>
              <a:off x="5311975" y="405965"/>
              <a:ext cx="6308525" cy="1435073"/>
            </a:xfrm>
            <a:prstGeom prst="rect">
              <a:avLst/>
            </a:prstGeom>
            <a:noFill/>
          </p:spPr>
          <p:txBody>
            <a:bodyPr wrap="square">
              <a:spAutoFit/>
            </a:bodyPr>
            <a:lstStyle/>
            <a:p>
              <a:pPr lvl="0" algn="just">
                <a:lnSpc>
                  <a:spcPct val="115000"/>
                </a:lnSpc>
                <a:spcAft>
                  <a:spcPts val="800"/>
                </a:spcAft>
              </a:pPr>
              <a:r>
                <a:rPr lang="vi-VN" sz="2300" dirty="0">
                  <a:effectLst/>
                  <a:latin typeface="Times New Roman" pitchFamily="18" charset="0"/>
                  <a:ea typeface="Times New Roman" panose="02020603050405020304" pitchFamily="18" charset="0"/>
                  <a:cs typeface="Times New Roman" pitchFamily="18" charset="0"/>
                </a:rPr>
                <a:t>Dựa vào phiếu định hướng nội dung và đánh giá </a:t>
              </a:r>
              <a:endParaRPr lang="en-GB" sz="2300" dirty="0">
                <a:effectLst/>
                <a:latin typeface="Times New Roman" pitchFamily="18" charset="0"/>
                <a:ea typeface="Times New Roman" panose="02020603050405020304" pitchFamily="18" charset="0"/>
                <a:cs typeface="Times New Roman" pitchFamily="18" charset="0"/>
              </a:endParaRPr>
            </a:p>
            <a:p>
              <a:pPr lvl="0" algn="just">
                <a:lnSpc>
                  <a:spcPct val="115000"/>
                </a:lnSpc>
                <a:spcAft>
                  <a:spcPts val="800"/>
                </a:spcAft>
              </a:pPr>
              <a:r>
                <a:rPr lang="en-GB" sz="2300" dirty="0">
                  <a:effectLst/>
                  <a:latin typeface="Times New Roman" pitchFamily="18" charset="0"/>
                  <a:ea typeface="Times New Roman" panose="02020603050405020304" pitchFamily="18" charset="0"/>
                  <a:cs typeface="Times New Roman" pitchFamily="18" charset="0"/>
                </a:rPr>
                <a:t>=&gt; </a:t>
              </a:r>
              <a:r>
                <a:rPr lang="vi-VN" sz="2300" dirty="0">
                  <a:effectLst/>
                  <a:latin typeface="Times New Roman" pitchFamily="18" charset="0"/>
                  <a:ea typeface="Times New Roman" panose="02020603050405020304" pitchFamily="18" charset="0"/>
                  <a:cs typeface="Times New Roman" pitchFamily="18" charset="0"/>
                </a:rPr>
                <a:t>phân công nhiệm vụ và xây dựng ý tưởng </a:t>
              </a:r>
              <a:r>
                <a:rPr lang="en-GB" sz="2300" dirty="0" err="1">
                  <a:effectLst/>
                  <a:latin typeface="Times New Roman" pitchFamily="18" charset="0"/>
                  <a:ea typeface="Times New Roman" panose="02020603050405020304" pitchFamily="18" charset="0"/>
                  <a:cs typeface="Times New Roman" pitchFamily="18" charset="0"/>
                </a:rPr>
                <a:t>báo</a:t>
              </a:r>
              <a:r>
                <a:rPr lang="en-GB" sz="2300" dirty="0">
                  <a:effectLst/>
                  <a:latin typeface="Times New Roman" pitchFamily="18" charset="0"/>
                  <a:ea typeface="Times New Roman" panose="02020603050405020304" pitchFamily="18" charset="0"/>
                  <a:cs typeface="Times New Roman" pitchFamily="18" charset="0"/>
                </a:rPr>
                <a:t> </a:t>
              </a:r>
              <a:r>
                <a:rPr lang="en-GB" sz="2300" dirty="0" err="1">
                  <a:effectLst/>
                  <a:latin typeface="Times New Roman" pitchFamily="18" charset="0"/>
                  <a:ea typeface="Times New Roman" panose="02020603050405020304" pitchFamily="18" charset="0"/>
                  <a:cs typeface="Times New Roman" pitchFamily="18" charset="0"/>
                </a:rPr>
                <a:t>cáo</a:t>
              </a:r>
              <a:endParaRPr lang="en-GB" sz="2300" dirty="0">
                <a:effectLst/>
                <a:latin typeface="Times New Roman" pitchFamily="18" charset="0"/>
                <a:ea typeface="Calibri" panose="020F0502020204030204" pitchFamily="34" charset="0"/>
                <a:cs typeface="Times New Roman" pitchFamily="18" charset="0"/>
              </a:endParaRPr>
            </a:p>
          </p:txBody>
        </p:sp>
      </p:grpSp>
      <p:grpSp>
        <p:nvGrpSpPr>
          <p:cNvPr id="8" name="Group 7">
            <a:extLst>
              <a:ext uri="{FF2B5EF4-FFF2-40B4-BE49-F238E27FC236}">
                <a16:creationId xmlns="" xmlns:a16="http://schemas.microsoft.com/office/drawing/2014/main" id="{8E01C310-657F-4131-B30F-AFE481C2FC2B}"/>
              </a:ext>
            </a:extLst>
          </p:cNvPr>
          <p:cNvGrpSpPr/>
          <p:nvPr/>
        </p:nvGrpSpPr>
        <p:grpSpPr>
          <a:xfrm>
            <a:off x="239314" y="1414931"/>
            <a:ext cx="2570562" cy="5071594"/>
            <a:chOff x="239314" y="1414931"/>
            <a:chExt cx="2570562" cy="5071594"/>
          </a:xfrm>
        </p:grpSpPr>
        <p:sp>
          <p:nvSpPr>
            <p:cNvPr id="18" name="Rectangle: Rounded Corners 17">
              <a:extLst>
                <a:ext uri="{FF2B5EF4-FFF2-40B4-BE49-F238E27FC236}">
                  <a16:creationId xmlns="" xmlns:a16="http://schemas.microsoft.com/office/drawing/2014/main" id="{FA7D8111-8AAC-4D38-BED3-67ED4E75D04F}"/>
                </a:ext>
              </a:extLst>
            </p:cNvPr>
            <p:cNvSpPr/>
            <p:nvPr/>
          </p:nvSpPr>
          <p:spPr>
            <a:xfrm>
              <a:off x="239314" y="2062951"/>
              <a:ext cx="2570562" cy="4423574"/>
            </a:xfrm>
            <a:prstGeom prst="roundRect">
              <a:avLst>
                <a:gd name="adj" fmla="val 26130"/>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Times New Roman" pitchFamily="18" charset="0"/>
                <a:cs typeface="Times New Roman" pitchFamily="18" charset="0"/>
              </a:endParaRPr>
            </a:p>
          </p:txBody>
        </p:sp>
        <p:pic>
          <p:nvPicPr>
            <p:cNvPr id="19" name="Picture 2" descr="Vector Settings Icon PNG Transparent Background, Free Download #14975 -  FreeIconsPNG">
              <a:extLst>
                <a:ext uri="{FF2B5EF4-FFF2-40B4-BE49-F238E27FC236}">
                  <a16:creationId xmlns="" xmlns:a16="http://schemas.microsoft.com/office/drawing/2014/main" id="{175B56A0-68BE-4ED1-8F61-9F86DA4E68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026" y="1414931"/>
              <a:ext cx="1217165" cy="121860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C82E2E69-F102-44A1-B00F-B168BC9E0F2F}"/>
                </a:ext>
              </a:extLst>
            </p:cNvPr>
            <p:cNvSpPr txBox="1"/>
            <p:nvPr/>
          </p:nvSpPr>
          <p:spPr>
            <a:xfrm>
              <a:off x="375647" y="3016770"/>
              <a:ext cx="2377077" cy="2806987"/>
            </a:xfrm>
            <a:prstGeom prst="rect">
              <a:avLst/>
            </a:prstGeom>
            <a:noFill/>
          </p:spPr>
          <p:txBody>
            <a:bodyPr wrap="square">
              <a:spAutoFit/>
            </a:bodyPr>
            <a:lstStyle/>
            <a:p>
              <a:pPr algn="just">
                <a:lnSpc>
                  <a:spcPct val="150000"/>
                </a:lnSpc>
              </a:pPr>
              <a:r>
                <a:rPr lang="en-GB" sz="2000" dirty="0" err="1">
                  <a:latin typeface="Times New Roman" pitchFamily="18" charset="0"/>
                  <a:cs typeface="Times New Roman" pitchFamily="18" charset="0"/>
                </a:rPr>
                <a:t>Dựa</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vào</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nội</a:t>
              </a:r>
              <a:r>
                <a:rPr lang="en-GB" sz="2000" dirty="0">
                  <a:latin typeface="Times New Roman" pitchFamily="18" charset="0"/>
                  <a:cs typeface="Times New Roman" pitchFamily="18" charset="0"/>
                </a:rPr>
                <a:t> dung </a:t>
              </a:r>
              <a:r>
                <a:rPr lang="en-GB" sz="2000" dirty="0" err="1">
                  <a:latin typeface="Times New Roman" pitchFamily="18" charset="0"/>
                  <a:cs typeface="Times New Roman" pitchFamily="18" charset="0"/>
                </a:rPr>
                <a:t>SGK</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tìm</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hiểu</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các</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thông</a:t>
              </a:r>
              <a:r>
                <a:rPr lang="en-GB" sz="2000" dirty="0">
                  <a:latin typeface="Times New Roman" pitchFamily="18" charset="0"/>
                  <a:cs typeface="Times New Roman" pitchFamily="18" charset="0"/>
                </a:rPr>
                <a:t> tin </a:t>
              </a:r>
              <a:r>
                <a:rPr lang="en-GB" sz="2000" dirty="0" err="1">
                  <a:latin typeface="Times New Roman" pitchFamily="18" charset="0"/>
                  <a:cs typeface="Times New Roman" pitchFamily="18" charset="0"/>
                </a:rPr>
                <a:t>trên</a:t>
              </a:r>
              <a:r>
                <a:rPr lang="en-GB" sz="2000" dirty="0">
                  <a:latin typeface="Times New Roman" pitchFamily="18" charset="0"/>
                  <a:cs typeface="Times New Roman" pitchFamily="18" charset="0"/>
                </a:rPr>
                <a:t> Internet, </a:t>
              </a:r>
              <a:r>
                <a:rPr lang="en-GB" sz="2000" dirty="0" err="1">
                  <a:latin typeface="Times New Roman" pitchFamily="18" charset="0"/>
                  <a:cs typeface="Times New Roman" pitchFamily="18" charset="0"/>
                </a:rPr>
                <a:t>thu</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thập</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tài</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liệu</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về</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vấn</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đề</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đã</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lựa</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chọn</a:t>
              </a:r>
              <a:endParaRPr lang="en-GB" sz="2000" dirty="0">
                <a:latin typeface="Times New Roman" pitchFamily="18" charset="0"/>
                <a:cs typeface="Times New Roman" pitchFamily="18" charset="0"/>
              </a:endParaRPr>
            </a:p>
          </p:txBody>
        </p:sp>
        <p:sp>
          <p:nvSpPr>
            <p:cNvPr id="22" name="Rounded Rectangle 3">
              <a:extLst>
                <a:ext uri="{FF2B5EF4-FFF2-40B4-BE49-F238E27FC236}">
                  <a16:creationId xmlns="" xmlns:a16="http://schemas.microsoft.com/office/drawing/2014/main" id="{D2E006FA-060F-4FB5-822A-948178F81123}"/>
                </a:ext>
              </a:extLst>
            </p:cNvPr>
            <p:cNvSpPr/>
            <p:nvPr/>
          </p:nvSpPr>
          <p:spPr>
            <a:xfrm>
              <a:off x="239314" y="2570472"/>
              <a:ext cx="2440480" cy="659805"/>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anchor="ctr"/>
            <a:lstStyle/>
            <a:p>
              <a:pPr algn="ctr">
                <a:spcBef>
                  <a:spcPts val="0"/>
                </a:spcBef>
                <a:spcAft>
                  <a:spcPts val="0"/>
                </a:spcAft>
                <a:defRPr/>
              </a:pPr>
              <a:r>
                <a:rPr lang="en-US" sz="3200" dirty="0" err="1">
                  <a:solidFill>
                    <a:srgbClr val="7030A0"/>
                  </a:solidFill>
                  <a:latin typeface="Times New Roman" pitchFamily="18" charset="0"/>
                  <a:cs typeface="Times New Roman" pitchFamily="18" charset="0"/>
                </a:rPr>
                <a:t>Nhiệm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vụ</a:t>
              </a:r>
              <a:r>
                <a:rPr lang="en-US" sz="3200" dirty="0">
                  <a:solidFill>
                    <a:srgbClr val="7030A0"/>
                  </a:solidFill>
                  <a:latin typeface="Times New Roman" pitchFamily="18" charset="0"/>
                  <a:cs typeface="Times New Roman" pitchFamily="18" charset="0"/>
                </a:rPr>
                <a:t>:</a:t>
              </a:r>
            </a:p>
          </p:txBody>
        </p:sp>
      </p:grpSp>
      <p:graphicFrame>
        <p:nvGraphicFramePr>
          <p:cNvPr id="6" name="Table 5">
            <a:extLst>
              <a:ext uri="{FF2B5EF4-FFF2-40B4-BE49-F238E27FC236}">
                <a16:creationId xmlns="" xmlns:a16="http://schemas.microsoft.com/office/drawing/2014/main" id="{0EB4D154-1854-4CDC-8547-A95643D53442}"/>
              </a:ext>
            </a:extLst>
          </p:cNvPr>
          <p:cNvGraphicFramePr>
            <a:graphicFrameLocks noGrp="1"/>
          </p:cNvGraphicFramePr>
          <p:nvPr>
            <p:extLst>
              <p:ext uri="{D42A27DB-BD31-4B8C-83A1-F6EECF244321}">
                <p14:modId xmlns:p14="http://schemas.microsoft.com/office/powerpoint/2010/main" val="1737931832"/>
              </p:ext>
            </p:extLst>
          </p:nvPr>
        </p:nvGraphicFramePr>
        <p:xfrm>
          <a:off x="2981326" y="2380449"/>
          <a:ext cx="8877299" cy="3627623"/>
        </p:xfrm>
        <a:graphic>
          <a:graphicData uri="http://schemas.openxmlformats.org/drawingml/2006/table">
            <a:tbl>
              <a:tblPr firstRow="1" firstCol="1" bandRow="1">
                <a:tableStyleId>{5C22544A-7EE6-4342-B048-85BDC9FD1C3A}</a:tableStyleId>
              </a:tblPr>
              <a:tblGrid>
                <a:gridCol w="2506264">
                  <a:extLst>
                    <a:ext uri="{9D8B030D-6E8A-4147-A177-3AD203B41FA5}">
                      <a16:colId xmlns="" xmlns:a16="http://schemas.microsoft.com/office/drawing/2014/main" val="3190984871"/>
                    </a:ext>
                  </a:extLst>
                </a:gridCol>
                <a:gridCol w="5142894">
                  <a:extLst>
                    <a:ext uri="{9D8B030D-6E8A-4147-A177-3AD203B41FA5}">
                      <a16:colId xmlns="" xmlns:a16="http://schemas.microsoft.com/office/drawing/2014/main" val="788647310"/>
                    </a:ext>
                  </a:extLst>
                </a:gridCol>
                <a:gridCol w="1228141">
                  <a:extLst>
                    <a:ext uri="{9D8B030D-6E8A-4147-A177-3AD203B41FA5}">
                      <a16:colId xmlns="" xmlns:a16="http://schemas.microsoft.com/office/drawing/2014/main" val="3943008788"/>
                    </a:ext>
                  </a:extLst>
                </a:gridCol>
              </a:tblGrid>
              <a:tr h="397331">
                <a:tc>
                  <a:txBody>
                    <a:bodyPr/>
                    <a:lstStyle/>
                    <a:p>
                      <a:pPr algn="ctr">
                        <a:lnSpc>
                          <a:spcPct val="120000"/>
                        </a:lnSpc>
                        <a:spcAft>
                          <a:spcPts val="0"/>
                        </a:spcAft>
                      </a:pPr>
                      <a:r>
                        <a:rPr lang="en-US" sz="2000" b="0" dirty="0" err="1">
                          <a:solidFill>
                            <a:schemeClr val="tx1"/>
                          </a:solidFill>
                          <a:effectLst/>
                          <a:latin typeface="Times New Roman" pitchFamily="18" charset="0"/>
                          <a:cs typeface="Times New Roman" pitchFamily="18" charset="0"/>
                        </a:rPr>
                        <a:t>Tiêu</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chí</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Aft>
                          <a:spcPts val="0"/>
                        </a:spcAft>
                      </a:pPr>
                      <a:r>
                        <a:rPr lang="en-US" sz="2000" b="0" dirty="0" err="1">
                          <a:solidFill>
                            <a:schemeClr val="tx1"/>
                          </a:solidFill>
                          <a:effectLst/>
                          <a:latin typeface="Times New Roman" pitchFamily="18" charset="0"/>
                          <a:cs typeface="Times New Roman" pitchFamily="18" charset="0"/>
                        </a:rPr>
                        <a:t>Yêu</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cầu</a:t>
                      </a:r>
                      <a:r>
                        <a:rPr lang="en-US" sz="2000" b="0" dirty="0">
                          <a:solidFill>
                            <a:schemeClr val="tx1"/>
                          </a:solidFill>
                          <a:effectLst/>
                          <a:latin typeface="Times New Roman" pitchFamily="18" charset="0"/>
                          <a:cs typeface="Times New Roman" pitchFamily="18" charset="0"/>
                        </a:rPr>
                        <a:t> SP</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Aft>
                          <a:spcPts val="0"/>
                        </a:spcAft>
                      </a:pPr>
                      <a:r>
                        <a:rPr lang="en-US" sz="2000" b="0" dirty="0" err="1">
                          <a:solidFill>
                            <a:schemeClr val="tx1"/>
                          </a:solidFill>
                          <a:effectLst/>
                          <a:latin typeface="Times New Roman" pitchFamily="18" charset="0"/>
                          <a:cs typeface="Times New Roman" pitchFamily="18" charset="0"/>
                        </a:rPr>
                        <a:t>Điểm</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ĐG</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434394068"/>
                  </a:ext>
                </a:extLst>
              </a:tr>
              <a:tr h="554323">
                <a:tc rowSpan="3">
                  <a:txBody>
                    <a:bodyPr/>
                    <a:lstStyle/>
                    <a:p>
                      <a:pPr algn="just">
                        <a:lnSpc>
                          <a:spcPct val="120000"/>
                        </a:lnSpc>
                        <a:spcAft>
                          <a:spcPts val="0"/>
                        </a:spcAft>
                      </a:pPr>
                      <a:endParaRPr lang="en-GB" sz="2000" b="0" dirty="0">
                        <a:solidFill>
                          <a:schemeClr val="tx1"/>
                        </a:solidFill>
                        <a:effectLst/>
                        <a:latin typeface="Times New Roman" pitchFamily="18" charset="0"/>
                        <a:cs typeface="Times New Roman" pitchFamily="18" charset="0"/>
                      </a:endParaRPr>
                    </a:p>
                    <a:p>
                      <a:pPr algn="just">
                        <a:lnSpc>
                          <a:spcPct val="120000"/>
                        </a:lnSpc>
                        <a:spcAft>
                          <a:spcPts val="0"/>
                        </a:spcAft>
                      </a:pPr>
                      <a:r>
                        <a:rPr lang="vi-VN" sz="2000" b="0" dirty="0">
                          <a:solidFill>
                            <a:schemeClr val="tx1"/>
                          </a:solidFill>
                          <a:effectLst/>
                          <a:latin typeface="Times New Roman" pitchFamily="18" charset="0"/>
                          <a:cs typeface="Times New Roman" pitchFamily="18" charset="0"/>
                        </a:rPr>
                        <a:t>Tinh thần hợp tác nhóm và thuyết trình</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Aft>
                          <a:spcPts val="0"/>
                        </a:spcAft>
                      </a:pPr>
                      <a:r>
                        <a:rPr lang="vi-VN" sz="2000" b="0" dirty="0">
                          <a:solidFill>
                            <a:schemeClr val="tx1"/>
                          </a:solidFill>
                          <a:effectLst/>
                          <a:latin typeface="Times New Roman" pitchFamily="18" charset="0"/>
                          <a:cs typeface="Times New Roman" pitchFamily="18" charset="0"/>
                        </a:rPr>
                        <a:t>Phân công nhiệm vụ rõ ràng, nhóm đoàn kết thống nhất.</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en-US" sz="2000" b="0" dirty="0">
                          <a:solidFill>
                            <a:schemeClr val="tx1"/>
                          </a:solidFill>
                          <a:effectLst/>
                          <a:latin typeface="Times New Roman" pitchFamily="18" charset="0"/>
                          <a:cs typeface="Times New Roman" pitchFamily="18" charset="0"/>
                        </a:rPr>
                        <a:t>1</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1236379"/>
                  </a:ext>
                </a:extLst>
              </a:tr>
              <a:tr h="389850">
                <a:tc vMerge="1">
                  <a:txBody>
                    <a:bodyPr/>
                    <a:lstStyle/>
                    <a:p>
                      <a:endParaRPr lang="en-GB"/>
                    </a:p>
                  </a:txBody>
                  <a:tcPr/>
                </a:tc>
                <a:tc>
                  <a:txBody>
                    <a:bodyPr/>
                    <a:lstStyle/>
                    <a:p>
                      <a:pPr algn="just">
                        <a:lnSpc>
                          <a:spcPct val="120000"/>
                        </a:lnSpc>
                        <a:spcAft>
                          <a:spcPts val="0"/>
                        </a:spcAft>
                      </a:pPr>
                      <a:r>
                        <a:rPr lang="vi-VN" sz="2000" b="0" dirty="0">
                          <a:solidFill>
                            <a:schemeClr val="tx1"/>
                          </a:solidFill>
                          <a:effectLst/>
                          <a:latin typeface="Times New Roman" pitchFamily="18" charset="0"/>
                          <a:cs typeface="Times New Roman" pitchFamily="18" charset="0"/>
                        </a:rPr>
                        <a:t>Tích cực, chủ động hoàn thành đúng thời hạn</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en-US" sz="2000" b="0" dirty="0">
                          <a:solidFill>
                            <a:schemeClr val="tx1"/>
                          </a:solidFill>
                          <a:effectLst/>
                          <a:latin typeface="Times New Roman" pitchFamily="18" charset="0"/>
                          <a:cs typeface="Times New Roman" pitchFamily="18" charset="0"/>
                        </a:rPr>
                        <a:t>1</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195487835"/>
                  </a:ext>
                </a:extLst>
              </a:tr>
              <a:tr h="389850">
                <a:tc vMerge="1">
                  <a:txBody>
                    <a:bodyPr/>
                    <a:lstStyle/>
                    <a:p>
                      <a:endParaRPr lang="en-GB"/>
                    </a:p>
                  </a:txBody>
                  <a:tcPr/>
                </a:tc>
                <a:tc>
                  <a:txBody>
                    <a:bodyPr/>
                    <a:lstStyle/>
                    <a:p>
                      <a:pPr algn="just">
                        <a:lnSpc>
                          <a:spcPct val="120000"/>
                        </a:lnSpc>
                        <a:spcAft>
                          <a:spcPts val="0"/>
                        </a:spcAft>
                      </a:pPr>
                      <a:r>
                        <a:rPr lang="vi-VN" sz="2000" b="0" dirty="0">
                          <a:solidFill>
                            <a:schemeClr val="tx1"/>
                          </a:solidFill>
                          <a:effectLst/>
                          <a:latin typeface="Times New Roman" pitchFamily="18" charset="0"/>
                          <a:cs typeface="Times New Roman" pitchFamily="18" charset="0"/>
                        </a:rPr>
                        <a:t>Thuyết trình mạch lạc, rõ ràng, hấp dẫn</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en-US" sz="2000" b="0" dirty="0">
                          <a:solidFill>
                            <a:schemeClr val="tx1"/>
                          </a:solidFill>
                          <a:effectLst/>
                          <a:latin typeface="Times New Roman" pitchFamily="18" charset="0"/>
                          <a:cs typeface="Times New Roman" pitchFamily="18" charset="0"/>
                        </a:rPr>
                        <a:t>1</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798722261"/>
                  </a:ext>
                </a:extLst>
              </a:tr>
              <a:tr h="389850">
                <a:tc rowSpan="2">
                  <a:txBody>
                    <a:bodyPr/>
                    <a:lstStyle/>
                    <a:p>
                      <a:pPr algn="just">
                        <a:lnSpc>
                          <a:spcPct val="120000"/>
                        </a:lnSpc>
                        <a:spcAft>
                          <a:spcPts val="0"/>
                        </a:spcAft>
                      </a:pPr>
                      <a:r>
                        <a:rPr lang="vi-VN" sz="2000" b="0" dirty="0">
                          <a:solidFill>
                            <a:schemeClr val="tx1"/>
                          </a:solidFill>
                          <a:effectLst/>
                          <a:latin typeface="Times New Roman" pitchFamily="18" charset="0"/>
                          <a:cs typeface="Times New Roman" pitchFamily="18" charset="0"/>
                        </a:rPr>
                        <a:t>Hình thức </a:t>
                      </a:r>
                      <a:r>
                        <a:rPr lang="en-GB" sz="2000" b="0" dirty="0" err="1">
                          <a:solidFill>
                            <a:schemeClr val="tx1"/>
                          </a:solidFill>
                          <a:effectLst/>
                          <a:latin typeface="Times New Roman" pitchFamily="18" charset="0"/>
                          <a:cs typeface="Times New Roman" pitchFamily="18" charset="0"/>
                        </a:rPr>
                        <a:t>sản</a:t>
                      </a:r>
                      <a:r>
                        <a:rPr lang="en-GB" sz="2000" b="0" dirty="0">
                          <a:solidFill>
                            <a:schemeClr val="tx1"/>
                          </a:solidFill>
                          <a:effectLst/>
                          <a:latin typeface="Times New Roman" pitchFamily="18" charset="0"/>
                          <a:cs typeface="Times New Roman" pitchFamily="18" charset="0"/>
                        </a:rPr>
                        <a:t> </a:t>
                      </a:r>
                      <a:r>
                        <a:rPr lang="en-GB" sz="2000" b="0" dirty="0" err="1">
                          <a:solidFill>
                            <a:schemeClr val="tx1"/>
                          </a:solidFill>
                          <a:effectLst/>
                          <a:latin typeface="Times New Roman" pitchFamily="18" charset="0"/>
                          <a:cs typeface="Times New Roman" pitchFamily="18" charset="0"/>
                        </a:rPr>
                        <a:t>phẩm</a:t>
                      </a:r>
                      <a:endParaRPr lang="en-GB" sz="2000" b="0" dirty="0">
                        <a:solidFill>
                          <a:schemeClr val="tx1"/>
                        </a:solidFill>
                        <a:effectLst/>
                        <a:latin typeface="Times New Roman" pitchFamily="18" charset="0"/>
                        <a:cs typeface="Times New Roman" pitchFamily="18" charset="0"/>
                      </a:endParaRPr>
                    </a:p>
                    <a:p>
                      <a:pPr algn="just">
                        <a:lnSpc>
                          <a:spcPct val="120000"/>
                        </a:lnSpc>
                        <a:spcAft>
                          <a:spcPts val="0"/>
                        </a:spcAft>
                      </a:pPr>
                      <a:r>
                        <a:rPr lang="vi-VN" sz="1800" b="0" i="1" dirty="0">
                          <a:solidFill>
                            <a:schemeClr val="tx1"/>
                          </a:solidFill>
                          <a:effectLst/>
                          <a:latin typeface="Times New Roman" pitchFamily="18" charset="0"/>
                          <a:cs typeface="Times New Roman" pitchFamily="18" charset="0"/>
                        </a:rPr>
                        <a:t>(</a:t>
                      </a:r>
                      <a:r>
                        <a:rPr lang="en-GB" sz="1800" b="0" i="1" dirty="0">
                          <a:solidFill>
                            <a:schemeClr val="tx1"/>
                          </a:solidFill>
                          <a:effectLst/>
                          <a:latin typeface="Times New Roman" pitchFamily="18" charset="0"/>
                          <a:cs typeface="Times New Roman" pitchFamily="18" charset="0"/>
                        </a:rPr>
                        <a:t>PPT</a:t>
                      </a:r>
                      <a:r>
                        <a:rPr lang="vi-VN" sz="1800" b="0" i="1" dirty="0">
                          <a:solidFill>
                            <a:schemeClr val="tx1"/>
                          </a:solidFill>
                          <a:effectLst/>
                          <a:latin typeface="Times New Roman" pitchFamily="18" charset="0"/>
                          <a:cs typeface="Times New Roman" pitchFamily="18" charset="0"/>
                        </a:rPr>
                        <a:t>, Video, Poster, tập san, chương</a:t>
                      </a:r>
                      <a:r>
                        <a:rPr lang="en-GB" sz="1800" b="0" i="1" dirty="0">
                          <a:solidFill>
                            <a:schemeClr val="tx1"/>
                          </a:solidFill>
                          <a:effectLst/>
                          <a:latin typeface="Times New Roman" pitchFamily="18" charset="0"/>
                          <a:cs typeface="Times New Roman" pitchFamily="18" charset="0"/>
                        </a:rPr>
                        <a:t> </a:t>
                      </a:r>
                      <a:r>
                        <a:rPr lang="en-GB" sz="1800" b="0" i="1" dirty="0" err="1">
                          <a:solidFill>
                            <a:schemeClr val="tx1"/>
                          </a:solidFill>
                          <a:effectLst/>
                          <a:latin typeface="Times New Roman" pitchFamily="18" charset="0"/>
                          <a:cs typeface="Times New Roman" pitchFamily="18" charset="0"/>
                        </a:rPr>
                        <a:t>trình</a:t>
                      </a:r>
                      <a:r>
                        <a:rPr lang="en-GB" sz="1800" b="0" i="1" dirty="0">
                          <a:solidFill>
                            <a:schemeClr val="tx1"/>
                          </a:solidFill>
                          <a:effectLst/>
                          <a:latin typeface="Times New Roman" pitchFamily="18" charset="0"/>
                          <a:cs typeface="Times New Roman" pitchFamily="18" charset="0"/>
                        </a:rPr>
                        <a:t> </a:t>
                      </a:r>
                      <a:r>
                        <a:rPr lang="en-GB" sz="1800" b="0" i="1" dirty="0" err="1">
                          <a:solidFill>
                            <a:schemeClr val="tx1"/>
                          </a:solidFill>
                          <a:effectLst/>
                          <a:latin typeface="Times New Roman" pitchFamily="18" charset="0"/>
                          <a:cs typeface="Times New Roman" pitchFamily="18" charset="0"/>
                        </a:rPr>
                        <a:t>truyền</a:t>
                      </a:r>
                      <a:r>
                        <a:rPr lang="en-GB" sz="1800" b="0" i="1" dirty="0">
                          <a:solidFill>
                            <a:schemeClr val="tx1"/>
                          </a:solidFill>
                          <a:effectLst/>
                          <a:latin typeface="Times New Roman" pitchFamily="18" charset="0"/>
                          <a:cs typeface="Times New Roman" pitchFamily="18" charset="0"/>
                        </a:rPr>
                        <a:t> </a:t>
                      </a:r>
                      <a:r>
                        <a:rPr lang="en-GB" sz="1800" b="0" i="1" dirty="0" err="1">
                          <a:solidFill>
                            <a:schemeClr val="tx1"/>
                          </a:solidFill>
                          <a:effectLst/>
                          <a:latin typeface="Times New Roman" pitchFamily="18" charset="0"/>
                          <a:cs typeface="Times New Roman" pitchFamily="18" charset="0"/>
                        </a:rPr>
                        <a:t>hình</a:t>
                      </a:r>
                      <a:r>
                        <a:rPr lang="vi-VN" sz="1800" b="0" i="1" dirty="0">
                          <a:solidFill>
                            <a:schemeClr val="tx1"/>
                          </a:solidFill>
                          <a:effectLst/>
                          <a:latin typeface="Times New Roman" pitchFamily="18" charset="0"/>
                          <a:cs typeface="Times New Roman" pitchFamily="18" charset="0"/>
                        </a:rPr>
                        <a:t>….)</a:t>
                      </a:r>
                      <a:endParaRPr lang="en-GB" sz="1800" b="0" i="1" dirty="0">
                        <a:solidFill>
                          <a:schemeClr val="tx1"/>
                        </a:solidFill>
                        <a:effectLst/>
                        <a:latin typeface="Times New Roman" pitchFamily="18" charset="0"/>
                        <a:ea typeface="Calibri" panose="020F0502020204030204" pitchFamily="34"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Aft>
                          <a:spcPts val="0"/>
                        </a:spcAft>
                      </a:pPr>
                      <a:r>
                        <a:rPr lang="vi-VN" sz="2000" b="0" dirty="0">
                          <a:solidFill>
                            <a:schemeClr val="tx1"/>
                          </a:solidFill>
                          <a:effectLst/>
                          <a:latin typeface="Times New Roman" pitchFamily="18" charset="0"/>
                          <a:cs typeface="Times New Roman" pitchFamily="18" charset="0"/>
                        </a:rPr>
                        <a:t>Trình bày đầy đủ nội dung, khoa học, có hình ảnh, số liệu, video…</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en-US" sz="2000" b="0" dirty="0">
                          <a:solidFill>
                            <a:schemeClr val="tx1"/>
                          </a:solidFill>
                          <a:effectLst/>
                          <a:latin typeface="Times New Roman" pitchFamily="18" charset="0"/>
                          <a:cs typeface="Times New Roman" pitchFamily="18" charset="0"/>
                        </a:rPr>
                        <a:t>1</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86155700"/>
                  </a:ext>
                </a:extLst>
              </a:tr>
              <a:tr h="485971">
                <a:tc vMerge="1">
                  <a:txBody>
                    <a:bodyPr/>
                    <a:lstStyle/>
                    <a:p>
                      <a:endParaRPr lang="en-GB"/>
                    </a:p>
                  </a:txBody>
                  <a:tcPr/>
                </a:tc>
                <a:tc>
                  <a:txBody>
                    <a:bodyPr/>
                    <a:lstStyle/>
                    <a:p>
                      <a:pPr algn="just">
                        <a:lnSpc>
                          <a:spcPct val="120000"/>
                        </a:lnSpc>
                        <a:spcAft>
                          <a:spcPts val="0"/>
                        </a:spcAft>
                      </a:pPr>
                      <a:r>
                        <a:rPr lang="vi-VN" sz="2000" b="0" dirty="0">
                          <a:solidFill>
                            <a:schemeClr val="tx1"/>
                          </a:solidFill>
                          <a:effectLst/>
                          <a:latin typeface="Times New Roman" pitchFamily="18" charset="0"/>
                          <a:cs typeface="Times New Roman" pitchFamily="18" charset="0"/>
                        </a:rPr>
                        <a:t>Sáng tạo, ý tưởng độc đáo ..</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en-US" sz="2000" b="0" dirty="0">
                          <a:solidFill>
                            <a:schemeClr val="tx1"/>
                          </a:solidFill>
                          <a:effectLst/>
                          <a:latin typeface="Times New Roman" pitchFamily="18" charset="0"/>
                          <a:cs typeface="Times New Roman" pitchFamily="18" charset="0"/>
                        </a:rPr>
                        <a:t>1</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2441830"/>
                  </a:ext>
                </a:extLst>
              </a:tr>
              <a:tr h="188543">
                <a:tc gridSpan="2">
                  <a:txBody>
                    <a:bodyPr/>
                    <a:lstStyle/>
                    <a:p>
                      <a:pPr algn="ctr">
                        <a:lnSpc>
                          <a:spcPct val="120000"/>
                        </a:lnSpc>
                        <a:spcAft>
                          <a:spcPts val="0"/>
                        </a:spcAft>
                      </a:pPr>
                      <a:r>
                        <a:rPr lang="en-US" sz="2000" b="0" dirty="0" err="1">
                          <a:solidFill>
                            <a:schemeClr val="tx1"/>
                          </a:solidFill>
                          <a:effectLst/>
                          <a:latin typeface="Times New Roman" pitchFamily="18" charset="0"/>
                          <a:cs typeface="Times New Roman" pitchFamily="18" charset="0"/>
                        </a:rPr>
                        <a:t>Tổng</a:t>
                      </a:r>
                      <a:endParaRPr lang="en-US" sz="2000" b="0" dirty="0">
                        <a:solidFill>
                          <a:schemeClr val="tx1"/>
                        </a:solidFill>
                        <a:effectLst/>
                        <a:latin typeface="Times New Roman" pitchFamily="18"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pPr algn="just">
                        <a:lnSpc>
                          <a:spcPct val="120000"/>
                        </a:lnSpc>
                        <a:spcAft>
                          <a:spcPts val="0"/>
                        </a:spcAft>
                      </a:pPr>
                      <a:r>
                        <a:rPr lang="vi-VN" sz="2400" b="0" dirty="0">
                          <a:solidFill>
                            <a:schemeClr val="tx1"/>
                          </a:solidFill>
                          <a:effectLst/>
                          <a:latin typeface="#9Slide07 IcielBaliho Script" pitchFamily="2" charset="-93"/>
                        </a:rPr>
                        <a:t> </a:t>
                      </a:r>
                      <a:endParaRPr lang="en-GB" sz="2400" b="0" dirty="0">
                        <a:solidFill>
                          <a:schemeClr val="tx1"/>
                        </a:solidFill>
                        <a:effectLst/>
                        <a:latin typeface="#9Slide07 IcielBaliho Script" pitchFamily="2" charset="-93"/>
                        <a:ea typeface="Calibri" panose="020F0502020204030204" pitchFamily="34"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Aft>
                          <a:spcPts val="0"/>
                        </a:spcAft>
                      </a:pPr>
                      <a:r>
                        <a:rPr lang="en-US" sz="2000" b="0" dirty="0">
                          <a:solidFill>
                            <a:schemeClr val="tx1"/>
                          </a:solidFill>
                          <a:effectLst/>
                          <a:latin typeface="Times New Roman" pitchFamily="18" charset="0"/>
                          <a:cs typeface="Times New Roman" pitchFamily="18" charset="0"/>
                        </a:rPr>
                        <a:t>10</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4158929542"/>
                  </a:ext>
                </a:extLst>
              </a:tr>
            </a:tbl>
          </a:graphicData>
        </a:graphic>
      </p:graphicFrame>
      <p:sp>
        <p:nvSpPr>
          <p:cNvPr id="23" name="TextBox 22">
            <a:extLst>
              <a:ext uri="{FF2B5EF4-FFF2-40B4-BE49-F238E27FC236}">
                <a16:creationId xmlns="" xmlns:a16="http://schemas.microsoft.com/office/drawing/2014/main" id="{A2516E18-4A8F-4B90-950B-55ED5D25FD0A}"/>
              </a:ext>
            </a:extLst>
          </p:cNvPr>
          <p:cNvSpPr txBox="1"/>
          <p:nvPr/>
        </p:nvSpPr>
        <p:spPr>
          <a:xfrm>
            <a:off x="3267010" y="1727314"/>
            <a:ext cx="8758723" cy="461665"/>
          </a:xfrm>
          <a:prstGeom prst="rect">
            <a:avLst/>
          </a:prstGeom>
          <a:noFill/>
        </p:spPr>
        <p:txBody>
          <a:bodyPr wrap="square">
            <a:spAutoFit/>
          </a:bodyPr>
          <a:lstStyle/>
          <a:p>
            <a:pPr algn="ctr"/>
            <a:r>
              <a:rPr lang="en-GB" sz="2400" dirty="0" err="1">
                <a:solidFill>
                  <a:srgbClr val="C00000"/>
                </a:solidFill>
                <a:latin typeface="Times New Roman" pitchFamily="18" charset="0"/>
                <a:ea typeface="Times New Roman" pitchFamily="18" charset="0"/>
                <a:cs typeface="Times New Roman" pitchFamily="18" charset="0"/>
              </a:rPr>
              <a:t>PHIẾU</a:t>
            </a:r>
            <a:r>
              <a:rPr lang="en-GB" sz="2400" dirty="0">
                <a:solidFill>
                  <a:srgbClr val="C00000"/>
                </a:solidFill>
                <a:latin typeface="Times New Roman" pitchFamily="18" charset="0"/>
                <a:ea typeface="Times New Roman" pitchFamily="18" charset="0"/>
                <a:cs typeface="Times New Roman" pitchFamily="18" charset="0"/>
              </a:rPr>
              <a:t> </a:t>
            </a:r>
            <a:r>
              <a:rPr lang="en-GB" sz="2400" dirty="0" err="1">
                <a:solidFill>
                  <a:srgbClr val="C00000"/>
                </a:solidFill>
                <a:latin typeface="Times New Roman" pitchFamily="18" charset="0"/>
                <a:ea typeface="Times New Roman" pitchFamily="18" charset="0"/>
                <a:cs typeface="Times New Roman" pitchFamily="18" charset="0"/>
              </a:rPr>
              <a:t>ĐỊNH</a:t>
            </a:r>
            <a:r>
              <a:rPr lang="en-GB" sz="2400" dirty="0">
                <a:solidFill>
                  <a:srgbClr val="C00000"/>
                </a:solidFill>
                <a:latin typeface="Times New Roman" pitchFamily="18" charset="0"/>
                <a:ea typeface="Times New Roman" pitchFamily="18" charset="0"/>
                <a:cs typeface="Times New Roman" pitchFamily="18" charset="0"/>
              </a:rPr>
              <a:t> </a:t>
            </a:r>
            <a:r>
              <a:rPr lang="en-GB" sz="2400" dirty="0" err="1">
                <a:solidFill>
                  <a:srgbClr val="C00000"/>
                </a:solidFill>
                <a:latin typeface="Times New Roman" pitchFamily="18" charset="0"/>
                <a:ea typeface="Times New Roman" pitchFamily="18" charset="0"/>
                <a:cs typeface="Times New Roman" pitchFamily="18" charset="0"/>
              </a:rPr>
              <a:t>HƯỚNG</a:t>
            </a:r>
            <a:r>
              <a:rPr lang="en-GB" sz="2400" dirty="0">
                <a:solidFill>
                  <a:srgbClr val="C00000"/>
                </a:solidFill>
                <a:latin typeface="Times New Roman" pitchFamily="18" charset="0"/>
                <a:ea typeface="Times New Roman" pitchFamily="18" charset="0"/>
                <a:cs typeface="Times New Roman" pitchFamily="18" charset="0"/>
              </a:rPr>
              <a:t> </a:t>
            </a:r>
            <a:r>
              <a:rPr lang="en-GB" sz="2400" dirty="0" err="1">
                <a:solidFill>
                  <a:srgbClr val="C00000"/>
                </a:solidFill>
                <a:latin typeface="Times New Roman" pitchFamily="18" charset="0"/>
                <a:ea typeface="Times New Roman" pitchFamily="18" charset="0"/>
                <a:cs typeface="Times New Roman" pitchFamily="18" charset="0"/>
              </a:rPr>
              <a:t>NỘI</a:t>
            </a:r>
            <a:r>
              <a:rPr lang="en-GB" sz="2400" dirty="0">
                <a:solidFill>
                  <a:srgbClr val="C00000"/>
                </a:solidFill>
                <a:latin typeface="Times New Roman" pitchFamily="18" charset="0"/>
                <a:ea typeface="Times New Roman" pitchFamily="18" charset="0"/>
                <a:cs typeface="Times New Roman" pitchFamily="18" charset="0"/>
              </a:rPr>
              <a:t> DUNG </a:t>
            </a:r>
            <a:r>
              <a:rPr lang="en-GB" sz="2400" dirty="0" err="1">
                <a:solidFill>
                  <a:srgbClr val="C00000"/>
                </a:solidFill>
                <a:latin typeface="Times New Roman" pitchFamily="18" charset="0"/>
                <a:ea typeface="Times New Roman" pitchFamily="18" charset="0"/>
                <a:cs typeface="Times New Roman" pitchFamily="18" charset="0"/>
              </a:rPr>
              <a:t>VÀ</a:t>
            </a:r>
            <a:r>
              <a:rPr lang="en-GB" sz="2400" dirty="0">
                <a:solidFill>
                  <a:srgbClr val="C00000"/>
                </a:solidFill>
                <a:latin typeface="Times New Roman" pitchFamily="18" charset="0"/>
                <a:ea typeface="Times New Roman" pitchFamily="18" charset="0"/>
                <a:cs typeface="Times New Roman" pitchFamily="18" charset="0"/>
              </a:rPr>
              <a:t> </a:t>
            </a:r>
            <a:r>
              <a:rPr lang="en-GB" sz="2400" dirty="0" err="1">
                <a:solidFill>
                  <a:srgbClr val="C00000"/>
                </a:solidFill>
                <a:latin typeface="Times New Roman" pitchFamily="18" charset="0"/>
                <a:ea typeface="Times New Roman" pitchFamily="18" charset="0"/>
                <a:cs typeface="Times New Roman" pitchFamily="18" charset="0"/>
              </a:rPr>
              <a:t>ĐÁNH</a:t>
            </a:r>
            <a:r>
              <a:rPr lang="en-GB" sz="2400" dirty="0">
                <a:solidFill>
                  <a:srgbClr val="C00000"/>
                </a:solidFill>
                <a:latin typeface="Times New Roman" pitchFamily="18" charset="0"/>
                <a:ea typeface="Times New Roman" pitchFamily="18" charset="0"/>
                <a:cs typeface="Times New Roman" pitchFamily="18" charset="0"/>
              </a:rPr>
              <a:t> </a:t>
            </a:r>
            <a:r>
              <a:rPr lang="en-GB" sz="2400" dirty="0" err="1">
                <a:solidFill>
                  <a:srgbClr val="C00000"/>
                </a:solidFill>
                <a:latin typeface="Times New Roman" pitchFamily="18" charset="0"/>
                <a:ea typeface="Times New Roman" pitchFamily="18" charset="0"/>
                <a:cs typeface="Times New Roman" pitchFamily="18" charset="0"/>
              </a:rPr>
              <a:t>GIÁ</a:t>
            </a:r>
            <a:r>
              <a:rPr lang="en-GB" sz="2400" dirty="0">
                <a:solidFill>
                  <a:srgbClr val="C00000"/>
                </a:solidFill>
                <a:latin typeface="Times New Roman" pitchFamily="18" charset="0"/>
                <a:ea typeface="Times New Roman" pitchFamily="18" charset="0"/>
                <a:cs typeface="Times New Roman" pitchFamily="18" charset="0"/>
              </a:rPr>
              <a:t> </a:t>
            </a:r>
            <a:r>
              <a:rPr lang="en-GB" sz="2400" dirty="0" err="1">
                <a:solidFill>
                  <a:srgbClr val="C00000"/>
                </a:solidFill>
                <a:latin typeface="Times New Roman" pitchFamily="18" charset="0"/>
                <a:ea typeface="Times New Roman" pitchFamily="18" charset="0"/>
                <a:cs typeface="Times New Roman" pitchFamily="18" charset="0"/>
              </a:rPr>
              <a:t>SẢN</a:t>
            </a:r>
            <a:r>
              <a:rPr lang="en-GB" sz="2400" dirty="0">
                <a:solidFill>
                  <a:srgbClr val="C00000"/>
                </a:solidFill>
                <a:latin typeface="Times New Roman" pitchFamily="18" charset="0"/>
                <a:ea typeface="Times New Roman" pitchFamily="18" charset="0"/>
                <a:cs typeface="Times New Roman" pitchFamily="18" charset="0"/>
              </a:rPr>
              <a:t> </a:t>
            </a:r>
            <a:r>
              <a:rPr lang="en-GB" sz="2400" dirty="0" err="1">
                <a:solidFill>
                  <a:srgbClr val="C00000"/>
                </a:solidFill>
                <a:latin typeface="Times New Roman" pitchFamily="18" charset="0"/>
                <a:ea typeface="Times New Roman" pitchFamily="18" charset="0"/>
                <a:cs typeface="Times New Roman" pitchFamily="18" charset="0"/>
              </a:rPr>
              <a:t>PHẨM</a:t>
            </a:r>
            <a:endParaRPr lang="en-GB" sz="2400" dirty="0">
              <a:solidFill>
                <a:srgbClr val="C00000"/>
              </a:solidFill>
              <a:latin typeface="Times New Roman" pitchFamily="18" charset="0"/>
              <a:cs typeface="Times New Roman" pitchFamily="18" charset="0"/>
            </a:endParaRPr>
          </a:p>
        </p:txBody>
      </p:sp>
      <p:pic>
        <p:nvPicPr>
          <p:cNvPr id="24" name="Picture 6">
            <a:extLst>
              <a:ext uri="{FF2B5EF4-FFF2-40B4-BE49-F238E27FC236}">
                <a16:creationId xmlns="" xmlns:a16="http://schemas.microsoft.com/office/drawing/2014/main" id="{C1B22758-E30C-4C26-B016-3B0C27AA09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0704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amwork là gì? Vì sao teamwork quan trọng? Kỹ năng teamwork hiệu quả">
            <a:extLst>
              <a:ext uri="{FF2B5EF4-FFF2-40B4-BE49-F238E27FC236}">
                <a16:creationId xmlns="" xmlns:a16="http://schemas.microsoft.com/office/drawing/2014/main" id="{9D643BDE-89CF-49F4-BD2F-CF6FAECE7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ounded Rectangle 3">
            <a:extLst>
              <a:ext uri="{FF2B5EF4-FFF2-40B4-BE49-F238E27FC236}">
                <a16:creationId xmlns="" xmlns:a16="http://schemas.microsoft.com/office/drawing/2014/main" id="{9123B3E3-F788-4FDF-A28B-71C3FED29BF4}"/>
              </a:ext>
            </a:extLst>
          </p:cNvPr>
          <p:cNvSpPr/>
          <p:nvPr/>
        </p:nvSpPr>
        <p:spPr>
          <a:xfrm>
            <a:off x="3122715" y="844190"/>
            <a:ext cx="2449410" cy="659805"/>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anchor="ctr"/>
          <a:lstStyle/>
          <a:p>
            <a:pPr algn="ctr">
              <a:spcBef>
                <a:spcPts val="0"/>
              </a:spcBef>
              <a:spcAft>
                <a:spcPts val="0"/>
              </a:spcAft>
              <a:defRPr/>
            </a:pPr>
            <a:r>
              <a:rPr lang="en-US" sz="3600" dirty="0" err="1">
                <a:solidFill>
                  <a:srgbClr val="FFFF00"/>
                </a:solidFill>
                <a:latin typeface="Times New Roman" pitchFamily="18" charset="0"/>
                <a:cs typeface="Times New Roman" pitchFamily="18" charset="0"/>
              </a:rPr>
              <a:t>HỢP</a:t>
            </a:r>
            <a:r>
              <a:rPr lang="en-US" sz="3600" dirty="0">
                <a:solidFill>
                  <a:srgbClr val="FFFF00"/>
                </a:solidFill>
                <a:latin typeface="Times New Roman" pitchFamily="18" charset="0"/>
                <a:cs typeface="Times New Roman" pitchFamily="18" charset="0"/>
              </a:rPr>
              <a:t> </a:t>
            </a:r>
            <a:r>
              <a:rPr lang="en-US" sz="3600" dirty="0" err="1">
                <a:solidFill>
                  <a:srgbClr val="FFFF00"/>
                </a:solidFill>
                <a:latin typeface="Times New Roman" pitchFamily="18" charset="0"/>
                <a:cs typeface="Times New Roman" pitchFamily="18" charset="0"/>
              </a:rPr>
              <a:t>TÁC</a:t>
            </a:r>
            <a:endParaRPr lang="en-US" sz="3600" dirty="0">
              <a:solidFill>
                <a:srgbClr val="FFFF00"/>
              </a:solidFill>
              <a:latin typeface="Times New Roman" pitchFamily="18" charset="0"/>
              <a:cs typeface="Times New Roman" pitchFamily="18" charset="0"/>
            </a:endParaRPr>
          </a:p>
        </p:txBody>
      </p:sp>
      <p:sp>
        <p:nvSpPr>
          <p:cNvPr id="4" name="Rounded Rectangle 3">
            <a:extLst>
              <a:ext uri="{FF2B5EF4-FFF2-40B4-BE49-F238E27FC236}">
                <a16:creationId xmlns="" xmlns:a16="http://schemas.microsoft.com/office/drawing/2014/main" id="{45559D39-28FF-4880-BF94-DA43378F3F44}"/>
              </a:ext>
            </a:extLst>
          </p:cNvPr>
          <p:cNvSpPr/>
          <p:nvPr/>
        </p:nvSpPr>
        <p:spPr>
          <a:xfrm>
            <a:off x="1298456" y="5120915"/>
            <a:ext cx="4420192" cy="659805"/>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anchor="ctr"/>
          <a:lstStyle/>
          <a:p>
            <a:pPr algn="ctr">
              <a:spcBef>
                <a:spcPts val="0"/>
              </a:spcBef>
              <a:spcAft>
                <a:spcPts val="0"/>
              </a:spcAft>
              <a:defRPr/>
            </a:pPr>
            <a:r>
              <a:rPr lang="en-US" sz="3600" dirty="0" err="1">
                <a:solidFill>
                  <a:srgbClr val="FFFF00"/>
                </a:solidFill>
                <a:latin typeface="Times New Roman" pitchFamily="18" charset="0"/>
                <a:cs typeface="Times New Roman" pitchFamily="18" charset="0"/>
              </a:rPr>
              <a:t>CHUYÊN</a:t>
            </a:r>
            <a:r>
              <a:rPr lang="en-US" sz="3600" dirty="0">
                <a:solidFill>
                  <a:srgbClr val="FFFF00"/>
                </a:solidFill>
                <a:latin typeface="Times New Roman" pitchFamily="18" charset="0"/>
                <a:cs typeface="Times New Roman" pitchFamily="18" charset="0"/>
              </a:rPr>
              <a:t> </a:t>
            </a:r>
            <a:r>
              <a:rPr lang="en-US" sz="3600" dirty="0" err="1">
                <a:solidFill>
                  <a:srgbClr val="FFFF00"/>
                </a:solidFill>
                <a:latin typeface="Times New Roman" pitchFamily="18" charset="0"/>
                <a:cs typeface="Times New Roman" pitchFamily="18" charset="0"/>
              </a:rPr>
              <a:t>NGHIỆP</a:t>
            </a:r>
            <a:endParaRPr lang="en-US" sz="3600" dirty="0">
              <a:solidFill>
                <a:srgbClr val="FFFF00"/>
              </a:solidFill>
              <a:latin typeface="Times New Roman" pitchFamily="18" charset="0"/>
              <a:cs typeface="Times New Roman" pitchFamily="18" charset="0"/>
            </a:endParaRPr>
          </a:p>
        </p:txBody>
      </p:sp>
      <p:sp>
        <p:nvSpPr>
          <p:cNvPr id="5" name="Rounded Rectangle 3">
            <a:extLst>
              <a:ext uri="{FF2B5EF4-FFF2-40B4-BE49-F238E27FC236}">
                <a16:creationId xmlns="" xmlns:a16="http://schemas.microsoft.com/office/drawing/2014/main" id="{1F4D6C8F-F635-4B82-B871-3F746A04BA26}"/>
              </a:ext>
            </a:extLst>
          </p:cNvPr>
          <p:cNvSpPr/>
          <p:nvPr/>
        </p:nvSpPr>
        <p:spPr>
          <a:xfrm>
            <a:off x="7519245" y="4557380"/>
            <a:ext cx="2725635" cy="659805"/>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anchor="ctr"/>
          <a:lstStyle/>
          <a:p>
            <a:pPr algn="ctr">
              <a:spcBef>
                <a:spcPts val="0"/>
              </a:spcBef>
              <a:spcAft>
                <a:spcPts val="0"/>
              </a:spcAft>
              <a:defRPr/>
            </a:pPr>
            <a:r>
              <a:rPr lang="en-US" sz="3600" dirty="0" err="1">
                <a:solidFill>
                  <a:srgbClr val="FFFF00"/>
                </a:solidFill>
                <a:latin typeface="Times New Roman" pitchFamily="18" charset="0"/>
                <a:cs typeface="Times New Roman" pitchFamily="18" charset="0"/>
              </a:rPr>
              <a:t>HIỆU</a:t>
            </a:r>
            <a:r>
              <a:rPr lang="en-US" sz="3600" dirty="0">
                <a:solidFill>
                  <a:srgbClr val="FFFF00"/>
                </a:solidFill>
                <a:latin typeface="Times New Roman" pitchFamily="18" charset="0"/>
                <a:cs typeface="Times New Roman" pitchFamily="18" charset="0"/>
              </a:rPr>
              <a:t> </a:t>
            </a:r>
            <a:r>
              <a:rPr lang="en-US" sz="3600" dirty="0" err="1">
                <a:solidFill>
                  <a:srgbClr val="FFFF00"/>
                </a:solidFill>
                <a:latin typeface="Times New Roman" pitchFamily="18" charset="0"/>
                <a:cs typeface="Times New Roman" pitchFamily="18" charset="0"/>
              </a:rPr>
              <a:t>QUẢ</a:t>
            </a:r>
            <a:endParaRPr lang="en-US" sz="3600" dirty="0">
              <a:solidFill>
                <a:srgbClr val="FFFF00"/>
              </a:solidFill>
              <a:latin typeface="Times New Roman" pitchFamily="18" charset="0"/>
              <a:cs typeface="Times New Roman" pitchFamily="18" charset="0"/>
            </a:endParaRPr>
          </a:p>
        </p:txBody>
      </p:sp>
      <p:pic>
        <p:nvPicPr>
          <p:cNvPr id="6" name="Picture 6">
            <a:extLst>
              <a:ext uri="{FF2B5EF4-FFF2-40B4-BE49-F238E27FC236}">
                <a16:creationId xmlns="" xmlns:a16="http://schemas.microsoft.com/office/drawing/2014/main" id="{15FD76CA-83C9-42F8-B6CE-69D00E5E9B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663197"/>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5" name="Rectangle 8198">
            <a:extLst>
              <a:ext uri="{FF2B5EF4-FFF2-40B4-BE49-F238E27FC236}">
                <a16:creationId xmlns="" xmlns:a16="http://schemas.microsoft.com/office/drawing/2014/main" id="{0205D939-00C4-4F2E-9797-3170DD040D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itchFamily="18" charset="0"/>
              <a:cs typeface="Times New Roman" pitchFamily="18" charset="0"/>
            </a:endParaRPr>
          </a:p>
        </p:txBody>
      </p:sp>
      <p:sp>
        <p:nvSpPr>
          <p:cNvPr id="8206" name="Rectangle 8200">
            <a:extLst>
              <a:ext uri="{FF2B5EF4-FFF2-40B4-BE49-F238E27FC236}">
                <a16:creationId xmlns="" xmlns:a16="http://schemas.microsoft.com/office/drawing/2014/main" id="{38EE4E44-1403-472B-8C01-D354CB8F5A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itchFamily="18" charset="0"/>
              <a:cs typeface="Times New Roman" pitchFamily="18" charset="0"/>
            </a:endParaRPr>
          </a:p>
        </p:txBody>
      </p:sp>
      <p:pic>
        <p:nvPicPr>
          <p:cNvPr id="3" name="Picture 2" descr="Diagram&#10;&#10;Description automatically generated">
            <a:extLst>
              <a:ext uri="{FF2B5EF4-FFF2-40B4-BE49-F238E27FC236}">
                <a16:creationId xmlns="" xmlns:a16="http://schemas.microsoft.com/office/drawing/2014/main" id="{5520B1BC-3FF1-4F35-9D2F-2EF272A6742E}"/>
              </a:ext>
            </a:extLst>
          </p:cNvPr>
          <p:cNvPicPr>
            <a:picLocks noChangeAspect="1"/>
          </p:cNvPicPr>
          <p:nvPr/>
        </p:nvPicPr>
        <p:blipFill rotWithShape="1">
          <a:blip r:embed="rId4">
            <a:extLst>
              <a:ext uri="{28A0092B-C50C-407E-A947-70E740481C1C}">
                <a14:useLocalDpi xmlns:a14="http://schemas.microsoft.com/office/drawing/2010/main" val="0"/>
              </a:ext>
            </a:extLst>
          </a:blip>
          <a:srcRect r="26105" b="-2"/>
          <a:stretch/>
        </p:blipFill>
        <p:spPr>
          <a:xfrm>
            <a:off x="6421036" y="643467"/>
            <a:ext cx="5129784" cy="5571066"/>
          </a:xfrm>
          <a:prstGeom prst="rect">
            <a:avLst/>
          </a:prstGeom>
        </p:spPr>
      </p:pic>
      <p:sp>
        <p:nvSpPr>
          <p:cNvPr id="8207" name="Rectangle 8202">
            <a:extLst>
              <a:ext uri="{FF2B5EF4-FFF2-40B4-BE49-F238E27FC236}">
                <a16:creationId xmlns="" xmlns:a16="http://schemas.microsoft.com/office/drawing/2014/main" id="{583CCE40-4C5F-42D3-86D9-7892AD1E98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itchFamily="18" charset="0"/>
              <a:cs typeface="Times New Roman" pitchFamily="18" charset="0"/>
            </a:endParaRPr>
          </a:p>
        </p:txBody>
      </p:sp>
      <p:pic>
        <p:nvPicPr>
          <p:cNvPr id="8194" name="Picture 2" descr="Exhibition Svg Png Icon Free Download 183826 Disney - Exhibition Icon Png  Clipart - Full Size Clipart (#1790787) - PinClipart">
            <a:extLst>
              <a:ext uri="{FF2B5EF4-FFF2-40B4-BE49-F238E27FC236}">
                <a16:creationId xmlns="" xmlns:a16="http://schemas.microsoft.com/office/drawing/2014/main" id="{31493ADE-BA3C-4394-887C-CEBCAE9136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00" r="4523" b="2"/>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3">
            <a:extLst>
              <a:ext uri="{FF2B5EF4-FFF2-40B4-BE49-F238E27FC236}">
                <a16:creationId xmlns="" xmlns:a16="http://schemas.microsoft.com/office/drawing/2014/main" id="{301D7391-3524-46A0-9768-39646A7CB6DD}"/>
              </a:ext>
            </a:extLst>
          </p:cNvPr>
          <p:cNvSpPr/>
          <p:nvPr/>
        </p:nvSpPr>
        <p:spPr>
          <a:xfrm>
            <a:off x="1562713" y="4951121"/>
            <a:ext cx="3286717" cy="659805"/>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anchor="ctr"/>
          <a:lstStyle/>
          <a:p>
            <a:pPr algn="ctr">
              <a:spcBef>
                <a:spcPts val="0"/>
              </a:spcBef>
              <a:spcAft>
                <a:spcPts val="0"/>
              </a:spcAft>
              <a:defRPr/>
            </a:pPr>
            <a:r>
              <a:rPr lang="en-US" sz="3200" dirty="0" err="1">
                <a:solidFill>
                  <a:srgbClr val="C00000"/>
                </a:solidFill>
                <a:latin typeface="Times New Roman" pitchFamily="18" charset="0"/>
                <a:cs typeface="Times New Roman" pitchFamily="18" charset="0"/>
              </a:rPr>
              <a:t>TRƯNG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BÀY</a:t>
            </a:r>
            <a:r>
              <a:rPr lang="en-US" sz="3200" dirty="0">
                <a:solidFill>
                  <a:srgbClr val="C00000"/>
                </a:solidFill>
                <a:latin typeface="Times New Roman" pitchFamily="18" charset="0"/>
                <a:cs typeface="Times New Roman" pitchFamily="18" charset="0"/>
              </a:rPr>
              <a:t> SP</a:t>
            </a:r>
          </a:p>
        </p:txBody>
      </p:sp>
      <p:sp>
        <p:nvSpPr>
          <p:cNvPr id="12" name="Rounded Rectangle 3">
            <a:extLst>
              <a:ext uri="{FF2B5EF4-FFF2-40B4-BE49-F238E27FC236}">
                <a16:creationId xmlns="" xmlns:a16="http://schemas.microsoft.com/office/drawing/2014/main" id="{6CF1B9C2-ED62-462F-AFF2-85CC1C142D51}"/>
              </a:ext>
            </a:extLst>
          </p:cNvPr>
          <p:cNvSpPr/>
          <p:nvPr/>
        </p:nvSpPr>
        <p:spPr>
          <a:xfrm>
            <a:off x="8510355" y="3099097"/>
            <a:ext cx="3286717" cy="659805"/>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anchor="ctr"/>
          <a:lstStyle/>
          <a:p>
            <a:pPr algn="ctr">
              <a:spcBef>
                <a:spcPts val="0"/>
              </a:spcBef>
              <a:spcAft>
                <a:spcPts val="0"/>
              </a:spcAft>
              <a:defRPr/>
            </a:pPr>
            <a:r>
              <a:rPr lang="en-US" sz="3200" dirty="0" err="1">
                <a:solidFill>
                  <a:srgbClr val="C00000"/>
                </a:solidFill>
                <a:latin typeface="Times New Roman" pitchFamily="18" charset="0"/>
                <a:cs typeface="Times New Roman" pitchFamily="18" charset="0"/>
              </a:rPr>
              <a:t>BÁO</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CÁO</a:t>
            </a:r>
            <a:endParaRPr lang="en-US" sz="3200" dirty="0">
              <a:solidFill>
                <a:srgbClr val="C00000"/>
              </a:solidFill>
              <a:latin typeface="Times New Roman" pitchFamily="18" charset="0"/>
              <a:cs typeface="Times New Roman" pitchFamily="18" charset="0"/>
            </a:endParaRPr>
          </a:p>
        </p:txBody>
      </p:sp>
      <p:pic>
        <p:nvPicPr>
          <p:cNvPr id="4" name="Đồng hồ đếm ngược 2 phút - 2 Minutes countdown">
            <a:hlinkClick r:id="" action="ppaction://media"/>
            <a:extLst>
              <a:ext uri="{FF2B5EF4-FFF2-40B4-BE49-F238E27FC236}">
                <a16:creationId xmlns="" xmlns:a16="http://schemas.microsoft.com/office/drawing/2014/main" id="{AF775114-2074-4A6C-BA76-CB659822BB2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42062" y="556260"/>
            <a:ext cx="1779989" cy="1001244"/>
          </a:xfrm>
          <a:prstGeom prst="rect">
            <a:avLst/>
          </a:prstGeom>
        </p:spPr>
      </p:pic>
      <p:pic>
        <p:nvPicPr>
          <p:cNvPr id="14" name="Picture 6">
            <a:extLst>
              <a:ext uri="{FF2B5EF4-FFF2-40B4-BE49-F238E27FC236}">
                <a16:creationId xmlns="" xmlns:a16="http://schemas.microsoft.com/office/drawing/2014/main" id="{E81069E7-DAE7-4967-AB38-6EE54CBD37B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43823" y="5610926"/>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38720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CA85B67E-9C0D-434A-8A6F-950B75696B3B}"/>
              </a:ext>
            </a:extLst>
          </p:cNvPr>
          <p:cNvSpPr/>
          <p:nvPr/>
        </p:nvSpPr>
        <p:spPr>
          <a:xfrm>
            <a:off x="278254" y="1033040"/>
            <a:ext cx="2064254" cy="1002211"/>
          </a:xfrm>
          <a:prstGeom prst="round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err="1">
                <a:latin typeface="Times New Roman" pitchFamily="18" charset="0"/>
                <a:cs typeface="Times New Roman" pitchFamily="18" charset="0"/>
              </a:rPr>
              <a:t>THỰC</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TRẠNG</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TRƯỚC</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ĐÂY</a:t>
            </a:r>
            <a:endParaRPr lang="en-GB" sz="2000" dirty="0">
              <a:latin typeface="Times New Roman" pitchFamily="18" charset="0"/>
              <a:cs typeface="Times New Roman" pitchFamily="18" charset="0"/>
            </a:endParaRPr>
          </a:p>
        </p:txBody>
      </p:sp>
      <p:sp>
        <p:nvSpPr>
          <p:cNvPr id="3" name="Rectangle: Rounded Corners 2">
            <a:extLst>
              <a:ext uri="{FF2B5EF4-FFF2-40B4-BE49-F238E27FC236}">
                <a16:creationId xmlns="" xmlns:a16="http://schemas.microsoft.com/office/drawing/2014/main" id="{942F978A-65DA-4F86-B00E-AE4723A4064C}"/>
              </a:ext>
            </a:extLst>
          </p:cNvPr>
          <p:cNvSpPr/>
          <p:nvPr/>
        </p:nvSpPr>
        <p:spPr>
          <a:xfrm>
            <a:off x="2873573" y="1022154"/>
            <a:ext cx="2303110" cy="1002211"/>
          </a:xfrm>
          <a:prstGeom prst="roundRect">
            <a:avLst/>
          </a:prstGeom>
          <a:solidFill>
            <a:schemeClr val="bg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dirty="0" err="1">
                <a:solidFill>
                  <a:schemeClr val="bg1"/>
                </a:solidFill>
                <a:latin typeface="Times New Roman" pitchFamily="18" charset="0"/>
                <a:cs typeface="Times New Roman" pitchFamily="18" charset="0"/>
              </a:rPr>
              <a:t>NGUYÊN</a:t>
            </a:r>
            <a:r>
              <a:rPr lang="en-GB" sz="2800" dirty="0">
                <a:solidFill>
                  <a:schemeClr val="bg1"/>
                </a:solidFill>
                <a:latin typeface="Times New Roman" pitchFamily="18" charset="0"/>
                <a:cs typeface="Times New Roman" pitchFamily="18" charset="0"/>
              </a:rPr>
              <a:t> </a:t>
            </a:r>
            <a:r>
              <a:rPr lang="en-GB" sz="2800" dirty="0" err="1">
                <a:solidFill>
                  <a:schemeClr val="bg1"/>
                </a:solidFill>
                <a:latin typeface="Times New Roman" pitchFamily="18" charset="0"/>
                <a:cs typeface="Times New Roman" pitchFamily="18" charset="0"/>
              </a:rPr>
              <a:t>NHÂN</a:t>
            </a:r>
            <a:endParaRPr lang="en-GB" sz="2800" dirty="0">
              <a:solidFill>
                <a:schemeClr val="bg1"/>
              </a:solidFill>
              <a:latin typeface="Times New Roman" pitchFamily="18" charset="0"/>
              <a:cs typeface="Times New Roman" pitchFamily="18" charset="0"/>
            </a:endParaRPr>
          </a:p>
        </p:txBody>
      </p:sp>
      <p:sp>
        <p:nvSpPr>
          <p:cNvPr id="4" name="Rectangle: Rounded Corners 3">
            <a:extLst>
              <a:ext uri="{FF2B5EF4-FFF2-40B4-BE49-F238E27FC236}">
                <a16:creationId xmlns="" xmlns:a16="http://schemas.microsoft.com/office/drawing/2014/main" id="{4605088D-8538-4A3F-9CA7-28E61E5D0AA4}"/>
              </a:ext>
            </a:extLst>
          </p:cNvPr>
          <p:cNvSpPr/>
          <p:nvPr/>
        </p:nvSpPr>
        <p:spPr>
          <a:xfrm>
            <a:off x="6329971" y="1011268"/>
            <a:ext cx="2303110" cy="1002211"/>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dirty="0" err="1">
                <a:latin typeface="Times New Roman" pitchFamily="18" charset="0"/>
                <a:cs typeface="Times New Roman" pitchFamily="18" charset="0"/>
              </a:rPr>
              <a:t>GIẢI</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PHÁP</a:t>
            </a:r>
            <a:endParaRPr lang="en-GB" sz="2800" dirty="0">
              <a:latin typeface="Times New Roman" pitchFamily="18" charset="0"/>
              <a:cs typeface="Times New Roman" pitchFamily="18" charset="0"/>
            </a:endParaRPr>
          </a:p>
        </p:txBody>
      </p:sp>
      <p:sp>
        <p:nvSpPr>
          <p:cNvPr id="5" name="Rectangle: Rounded Corners 4">
            <a:extLst>
              <a:ext uri="{FF2B5EF4-FFF2-40B4-BE49-F238E27FC236}">
                <a16:creationId xmlns="" xmlns:a16="http://schemas.microsoft.com/office/drawing/2014/main" id="{9B2B3D2E-1F18-4406-8E34-DA2429F9AEAA}"/>
              </a:ext>
            </a:extLst>
          </p:cNvPr>
          <p:cNvSpPr/>
          <p:nvPr/>
        </p:nvSpPr>
        <p:spPr>
          <a:xfrm>
            <a:off x="247432" y="2154138"/>
            <a:ext cx="2064254" cy="1002211"/>
          </a:xfrm>
          <a:prstGeom prst="roundRect">
            <a:avLst>
              <a:gd name="adj" fmla="val 0"/>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indent="108000" algn="ctr">
              <a:lnSpc>
                <a:spcPct val="130000"/>
              </a:lnSpc>
              <a:spcAft>
                <a:spcPts val="0"/>
              </a:spcAft>
            </a:pPr>
            <a:r>
              <a:rPr lang="vi-VN" sz="2400" b="0" dirty="0">
                <a:solidFill>
                  <a:schemeClr val="tx1"/>
                </a:solidFill>
                <a:effectLst/>
                <a:latin typeface="Times New Roman" pitchFamily="18" charset="0"/>
                <a:cs typeface="Times New Roman" pitchFamily="18" charset="0"/>
              </a:rPr>
              <a:t>Nướ</a:t>
            </a:r>
            <a:r>
              <a:rPr lang="en-GB" sz="2400" dirty="0">
                <a:solidFill>
                  <a:schemeClr val="tx1"/>
                </a:solidFill>
                <a:latin typeface="Times New Roman" pitchFamily="18" charset="0"/>
                <a:cs typeface="Times New Roman" pitchFamily="18" charset="0"/>
              </a:rPr>
              <a:t>c </a:t>
            </a:r>
            <a:r>
              <a:rPr lang="en-GB" sz="2400" dirty="0" err="1">
                <a:solidFill>
                  <a:schemeClr val="tx1"/>
                </a:solidFill>
                <a:latin typeface="Times New Roman" pitchFamily="18" charset="0"/>
                <a:cs typeface="Times New Roman" pitchFamily="18" charset="0"/>
              </a:rPr>
              <a:t>bị</a:t>
            </a:r>
            <a:r>
              <a:rPr lang="en-GB" sz="2400" dirty="0">
                <a:solidFill>
                  <a:schemeClr val="tx1"/>
                </a:solidFill>
                <a:latin typeface="Times New Roman" pitchFamily="18" charset="0"/>
                <a:cs typeface="Times New Roman" pitchFamily="18" charset="0"/>
              </a:rPr>
              <a:t> </a:t>
            </a:r>
          </a:p>
          <a:p>
            <a:pPr indent="108000" algn="ctr">
              <a:lnSpc>
                <a:spcPct val="130000"/>
              </a:lnSpc>
              <a:spcAft>
                <a:spcPts val="0"/>
              </a:spcAft>
            </a:pPr>
            <a:r>
              <a:rPr lang="en-US" sz="2400" b="0" dirty="0">
                <a:solidFill>
                  <a:srgbClr val="C00000"/>
                </a:solidFill>
                <a:effectLst/>
                <a:latin typeface="Times New Roman" pitchFamily="18" charset="0"/>
                <a:cs typeface="Times New Roman" pitchFamily="18" charset="0"/>
              </a:rPr>
              <a:t>ô </a:t>
            </a:r>
            <a:r>
              <a:rPr lang="en-US" sz="2400" b="0" dirty="0" err="1">
                <a:solidFill>
                  <a:srgbClr val="C00000"/>
                </a:solidFill>
                <a:effectLst/>
                <a:latin typeface="Times New Roman" pitchFamily="18" charset="0"/>
                <a:cs typeface="Times New Roman" pitchFamily="18" charset="0"/>
              </a:rPr>
              <a:t>nhiễm</a:t>
            </a:r>
            <a:endParaRPr lang="en-GB" sz="2400" b="0" dirty="0">
              <a:solidFill>
                <a:srgbClr val="C00000"/>
              </a:solidFill>
              <a:effectLst/>
              <a:latin typeface="Times New Roman" pitchFamily="18" charset="0"/>
              <a:ea typeface="Calibri" panose="020F0502020204030204" pitchFamily="34" charset="0"/>
              <a:cs typeface="Times New Roman" pitchFamily="18" charset="0"/>
            </a:endParaRPr>
          </a:p>
        </p:txBody>
      </p:sp>
      <p:sp>
        <p:nvSpPr>
          <p:cNvPr id="6" name="Rectangle: Rounded Corners 5">
            <a:extLst>
              <a:ext uri="{FF2B5EF4-FFF2-40B4-BE49-F238E27FC236}">
                <a16:creationId xmlns="" xmlns:a16="http://schemas.microsoft.com/office/drawing/2014/main" id="{BF07ACC5-7141-4B67-8173-87F6EB186E9F}"/>
              </a:ext>
            </a:extLst>
          </p:cNvPr>
          <p:cNvSpPr/>
          <p:nvPr/>
        </p:nvSpPr>
        <p:spPr>
          <a:xfrm>
            <a:off x="2640143" y="2154138"/>
            <a:ext cx="2675963" cy="2077766"/>
          </a:xfrm>
          <a:prstGeom prst="roundRect">
            <a:avLst>
              <a:gd name="adj" fmla="val 0"/>
            </a:avLst>
          </a:prstGeom>
          <a:ln w="28575">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00000"/>
              </a:lnSpc>
              <a:spcAft>
                <a:spcPts val="0"/>
              </a:spcAft>
            </a:pPr>
            <a:r>
              <a:rPr lang="en-US" sz="2400" dirty="0">
                <a:solidFill>
                  <a:schemeClr val="tx1"/>
                </a:solidFill>
                <a:latin typeface="Times New Roman" pitchFamily="18" charset="0"/>
                <a:cs typeface="Times New Roman" pitchFamily="18" charset="0"/>
              </a:rPr>
              <a:t>Do </a:t>
            </a:r>
            <a:r>
              <a:rPr lang="en-US" sz="2400" dirty="0" err="1">
                <a:solidFill>
                  <a:schemeClr val="tx1"/>
                </a:solidFill>
                <a:latin typeface="Times New Roman" pitchFamily="18" charset="0"/>
                <a:cs typeface="Times New Roman" pitchFamily="18" charset="0"/>
              </a:rPr>
              <a:t>tác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hoạt</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động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sản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xuất</a:t>
            </a:r>
            <a:r>
              <a:rPr lang="en-US" sz="2400" dirty="0">
                <a:solidFill>
                  <a:schemeClr val="tx1"/>
                </a:solidFill>
                <a:latin typeface="Times New Roman" pitchFamily="18" charset="0"/>
                <a:cs typeface="Times New Roman" pitchFamily="18" charset="0"/>
              </a:rPr>
              <a:t>:</a:t>
            </a:r>
            <a:r>
              <a:rPr lang="en-GB"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nghiêp</a:t>
            </a:r>
            <a:r>
              <a:rPr lang="en-GB" sz="2400" dirty="0">
                <a:solidFill>
                  <a:schemeClr val="tx1"/>
                </a:solidFill>
                <a:latin typeface="Times New Roman" pitchFamily="18" charset="0"/>
                <a:cs typeface="Times New Roman" pitchFamily="18" charset="0"/>
              </a:rPr>
              <a:t>, c</a:t>
            </a:r>
            <a:r>
              <a:rPr lang="en-US" sz="2400" dirty="0" err="1">
                <a:solidFill>
                  <a:schemeClr val="tx1"/>
                </a:solidFill>
                <a:latin typeface="Times New Roman" pitchFamily="18" charset="0"/>
                <a:cs typeface="Times New Roman" pitchFamily="18" charset="0"/>
              </a:rPr>
              <a:t>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giao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a:t>
            </a:r>
            <a:endParaRPr lang="en-GB" sz="2400" dirty="0">
              <a:solidFill>
                <a:schemeClr val="tx1"/>
              </a:solidFill>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BC73BBDA-FB83-4B6F-B1BD-979FB4DA3770}"/>
              </a:ext>
            </a:extLst>
          </p:cNvPr>
          <p:cNvSpPr txBox="1"/>
          <p:nvPr/>
        </p:nvSpPr>
        <p:spPr>
          <a:xfrm>
            <a:off x="5664722" y="2147154"/>
            <a:ext cx="3561991" cy="4154984"/>
          </a:xfrm>
          <a:prstGeom prst="rect">
            <a:avLst/>
          </a:prstGeom>
          <a:solidFill>
            <a:schemeClr val="bg1"/>
          </a:solidFill>
          <a:ln w="28575">
            <a:solidFill>
              <a:schemeClr val="accent4">
                <a:lumMod val="75000"/>
              </a:schemeClr>
            </a:solidFill>
          </a:ln>
        </p:spPr>
        <p:txBody>
          <a:bodyPr wrap="square">
            <a:spAutoFit/>
          </a:bodyPr>
          <a:lstStyle/>
          <a:p>
            <a:pPr algn="just">
              <a:lnSpc>
                <a:spcPct val="100000"/>
              </a:lnSpc>
              <a:spcAft>
                <a:spcPts val="0"/>
              </a:spcAf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kiểm</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soát</a:t>
            </a:r>
            <a:r>
              <a:rPr lang="en-US" sz="2400" dirty="0">
                <a:solidFill>
                  <a:srgbClr val="C0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nguồn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thải</a:t>
            </a:r>
            <a:r>
              <a:rPr lang="en-US" sz="2400" dirty="0">
                <a:latin typeface="Times New Roman" pitchFamily="18" charset="0"/>
                <a:cs typeface="Times New Roman" pitchFamily="18" charset="0"/>
              </a:rPr>
              <a:t>.</a:t>
            </a:r>
            <a:endParaRPr lang="en-GB" sz="2400" dirty="0">
              <a:latin typeface="Times New Roman" pitchFamily="18" charset="0"/>
              <a:cs typeface="Times New Roman" pitchFamily="18" charset="0"/>
            </a:endParaRPr>
          </a:p>
          <a:p>
            <a:pPr algn="just">
              <a:lnSpc>
                <a:spcPct val="100000"/>
              </a:lnSpc>
              <a:spcAft>
                <a:spcPts val="0"/>
              </a:spcAft>
            </a:pPr>
            <a:r>
              <a:rPr lang="en-US" sz="2400" dirty="0">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Đầu</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tư</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công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nghệ</a:t>
            </a:r>
            <a:r>
              <a:rPr lang="en-US" sz="2400" dirty="0">
                <a:solidFill>
                  <a:srgbClr val="C0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tiên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a:t>
            </a:r>
            <a:endParaRPr lang="en-GB" sz="2400" dirty="0">
              <a:latin typeface="Times New Roman" pitchFamily="18" charset="0"/>
              <a:cs typeface="Times New Roman" pitchFamily="18" charset="0"/>
            </a:endParaRPr>
          </a:p>
          <a:p>
            <a:pPr algn="just">
              <a:lnSpc>
                <a:spcPct val="100000"/>
              </a:lnSpc>
              <a:spcAft>
                <a:spcPts val="0"/>
              </a:spcAft>
            </a:pPr>
            <a:r>
              <a:rPr lang="en-US" sz="2400" dirty="0">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Nâng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cao</a:t>
            </a:r>
            <a:r>
              <a:rPr lang="en-US" sz="2400" dirty="0">
                <a:solidFill>
                  <a:srgbClr val="C00000"/>
                </a:solidFill>
                <a:latin typeface="Times New Roman" pitchFamily="18" charset="0"/>
                <a:cs typeface="Times New Roman" pitchFamily="18" charset="0"/>
              </a:rPr>
              <a:t> ý </a:t>
            </a:r>
            <a:r>
              <a:rPr lang="en-US" sz="2400" dirty="0" err="1">
                <a:solidFill>
                  <a:srgbClr val="C00000"/>
                </a:solidFill>
                <a:latin typeface="Times New Roman" pitchFamily="18" charset="0"/>
                <a:cs typeface="Times New Roman" pitchFamily="18" charset="0"/>
              </a:rPr>
              <a:t>thức</a:t>
            </a:r>
            <a:r>
              <a:rPr lang="en-US" sz="2400" dirty="0">
                <a:solidFill>
                  <a:srgbClr val="C0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a:t>
            </a:r>
            <a:endParaRPr lang="en-GB" sz="2400" dirty="0">
              <a:latin typeface="Times New Roman" pitchFamily="18" charset="0"/>
              <a:cs typeface="Times New Roman" pitchFamily="18" charset="0"/>
            </a:endParaRPr>
          </a:p>
          <a:p>
            <a:pPr algn="just">
              <a:lnSpc>
                <a:spcPct val="100000"/>
              </a:lnSpc>
              <a:spcAft>
                <a:spcPts val="0"/>
              </a:spcAft>
            </a:pPr>
            <a:r>
              <a:rPr lang="en-US" sz="2400" dirty="0">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Hợp</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tác</a:t>
            </a:r>
            <a:r>
              <a:rPr lang="en-US" sz="2400" dirty="0">
                <a:solidFill>
                  <a:srgbClr val="C0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giữa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endParaRPr lang="en-GB" sz="2400" dirty="0">
              <a:latin typeface="Times New Roman" pitchFamily="18" charset="0"/>
              <a:cs typeface="Times New Roman" pitchFamily="18" charset="0"/>
            </a:endParaRPr>
          </a:p>
          <a:p>
            <a:pPr algn="just">
              <a:lnSpc>
                <a:spcPct val="100000"/>
              </a:lnSpc>
              <a:spcAft>
                <a:spcPts val="0"/>
              </a:spcAf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khu</a:t>
            </a:r>
            <a:r>
              <a:rPr lang="en-US" sz="2400" dirty="0">
                <a:solidFill>
                  <a:srgbClr val="C00000"/>
                </a:solidFill>
                <a:latin typeface="Times New Roman" pitchFamily="18" charset="0"/>
                <a:cs typeface="Times New Roman" pitchFamily="18" charset="0"/>
              </a:rPr>
              <a:t> </a:t>
            </a:r>
            <a:r>
              <a:rPr lang="en-US" sz="2400" err="1">
                <a:solidFill>
                  <a:srgbClr val="C00000"/>
                </a:solidFill>
                <a:latin typeface="Times New Roman" pitchFamily="18" charset="0"/>
                <a:cs typeface="Times New Roman" pitchFamily="18" charset="0"/>
              </a:rPr>
              <a:t>bảo</a:t>
            </a:r>
            <a:r>
              <a:rPr lang="en-US" sz="2400">
                <a:solidFill>
                  <a:srgbClr val="C00000"/>
                </a:solidFill>
                <a:latin typeface="Times New Roman" pitchFamily="18" charset="0"/>
                <a:cs typeface="Times New Roman" pitchFamily="18" charset="0"/>
              </a:rPr>
              <a:t> </a:t>
            </a:r>
            <a:r>
              <a:rPr lang="en-US" sz="2400" smtClean="0">
                <a:solidFill>
                  <a:srgbClr val="C00000"/>
                </a:solidFill>
                <a:latin typeface="Times New Roman" pitchFamily="18" charset="0"/>
                <a:cs typeface="Times New Roman" pitchFamily="18" charset="0"/>
              </a:rPr>
              <a:t>tồn biển, </a:t>
            </a:r>
            <a:r>
              <a:rPr lang="en-US" sz="2400" dirty="0" err="1">
                <a:solidFill>
                  <a:srgbClr val="C00000"/>
                </a:solidFill>
                <a:latin typeface="Times New Roman" pitchFamily="18" charset="0"/>
                <a:cs typeface="Times New Roman" pitchFamily="18" charset="0"/>
              </a:rPr>
              <a:t>quản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lí</a:t>
            </a:r>
            <a:r>
              <a:rPr lang="en-US" sz="2400" dirty="0">
                <a:solidFill>
                  <a:srgbClr val="C0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sạch</a:t>
            </a:r>
            <a:endParaRPr lang="en-GB" sz="2400" dirty="0">
              <a:latin typeface="Times New Roman" pitchFamily="18" charset="0"/>
              <a:ea typeface="Calibri" panose="020F0502020204030204" pitchFamily="34" charset="0"/>
              <a:cs typeface="Times New Roman" pitchFamily="18" charset="0"/>
            </a:endParaRPr>
          </a:p>
        </p:txBody>
      </p:sp>
      <p:pic>
        <p:nvPicPr>
          <p:cNvPr id="8" name="Picture 4" descr="Hình mũi tên chỉ hướng | Mũi tên, Nghệ thuật, Hình">
            <a:extLst>
              <a:ext uri="{FF2B5EF4-FFF2-40B4-BE49-F238E27FC236}">
                <a16:creationId xmlns="" xmlns:a16="http://schemas.microsoft.com/office/drawing/2014/main" id="{265D2498-2DBA-47A8-BEA2-292177F1F8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971790" y="3229693"/>
            <a:ext cx="1543038" cy="10022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mũi tên chỉ hướng | Mũi tên, Nghệ thuật, Hình">
            <a:extLst>
              <a:ext uri="{FF2B5EF4-FFF2-40B4-BE49-F238E27FC236}">
                <a16:creationId xmlns="" xmlns:a16="http://schemas.microsoft.com/office/drawing/2014/main" id="{33D397AD-88E6-4536-895B-445CCDFB09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4203882" y="4277902"/>
            <a:ext cx="1460840" cy="12142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BB1D3281-15FB-42C6-8894-FDD2E261DE1A}"/>
              </a:ext>
            </a:extLst>
          </p:cNvPr>
          <p:cNvSpPr txBox="1"/>
          <p:nvPr/>
        </p:nvSpPr>
        <p:spPr>
          <a:xfrm>
            <a:off x="0" y="194546"/>
            <a:ext cx="12192000" cy="523220"/>
          </a:xfrm>
          <a:prstGeom prst="rect">
            <a:avLst/>
          </a:prstGeom>
          <a:solidFill>
            <a:schemeClr val="accent4">
              <a:lumMod val="40000"/>
              <a:lumOff val="60000"/>
            </a:schemeClr>
          </a:solidFill>
        </p:spPr>
        <p:txBody>
          <a:bodyPr wrap="square">
            <a:spAutoFit/>
          </a:bodyPr>
          <a:lstStyle/>
          <a:p>
            <a:pPr algn="ctr">
              <a:buNone/>
            </a:pPr>
            <a:r>
              <a:rPr lang="en-US" sz="2800" dirty="0" err="1">
                <a:solidFill>
                  <a:srgbClr val="C00000"/>
                </a:solidFill>
                <a:latin typeface="Times New Roman" pitchFamily="18" charset="0"/>
                <a:cs typeface="Times New Roman" pitchFamily="18" charset="0"/>
              </a:rPr>
              <a:t>VẤN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ĐỀ</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BẢO</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VỆ</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MÔI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TRƯỜNG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NƯỚC</a:t>
            </a:r>
            <a:endParaRPr lang="en-US" altLang="en-US" sz="4400" dirty="0">
              <a:solidFill>
                <a:srgbClr val="C00000"/>
              </a:solidFill>
              <a:latin typeface="Times New Roman" pitchFamily="18" charset="0"/>
              <a:cs typeface="Times New Roman" pitchFamily="18" charset="0"/>
            </a:endParaRPr>
          </a:p>
        </p:txBody>
      </p:sp>
      <p:sp>
        <p:nvSpPr>
          <p:cNvPr id="11" name="Rectangle: Rounded Corners 10">
            <a:extLst>
              <a:ext uri="{FF2B5EF4-FFF2-40B4-BE49-F238E27FC236}">
                <a16:creationId xmlns="" xmlns:a16="http://schemas.microsoft.com/office/drawing/2014/main" id="{C30731AE-6EE3-40C3-8083-E4E341E96D36}"/>
              </a:ext>
            </a:extLst>
          </p:cNvPr>
          <p:cNvSpPr/>
          <p:nvPr/>
        </p:nvSpPr>
        <p:spPr>
          <a:xfrm>
            <a:off x="9704176" y="978610"/>
            <a:ext cx="2303110" cy="1002211"/>
          </a:xfrm>
          <a:prstGeom prst="round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dirty="0" err="1">
                <a:solidFill>
                  <a:schemeClr val="bg1"/>
                </a:solidFill>
                <a:latin typeface="Times New Roman" pitchFamily="18" charset="0"/>
                <a:cs typeface="Times New Roman" pitchFamily="18" charset="0"/>
              </a:rPr>
              <a:t>KẾT</a:t>
            </a:r>
            <a:r>
              <a:rPr lang="en-GB" sz="2800" dirty="0">
                <a:solidFill>
                  <a:schemeClr val="bg1"/>
                </a:solidFill>
                <a:latin typeface="Times New Roman" pitchFamily="18" charset="0"/>
                <a:cs typeface="Times New Roman" pitchFamily="18" charset="0"/>
              </a:rPr>
              <a:t> </a:t>
            </a:r>
            <a:r>
              <a:rPr lang="en-GB" sz="2800" dirty="0" err="1">
                <a:solidFill>
                  <a:schemeClr val="bg1"/>
                </a:solidFill>
                <a:latin typeface="Times New Roman" pitchFamily="18" charset="0"/>
                <a:cs typeface="Times New Roman" pitchFamily="18" charset="0"/>
              </a:rPr>
              <a:t>QUẢ</a:t>
            </a:r>
            <a:endParaRPr lang="en-GB" sz="2800" dirty="0">
              <a:solidFill>
                <a:schemeClr val="bg1"/>
              </a:solidFill>
              <a:latin typeface="Times New Roman" pitchFamily="18" charset="0"/>
              <a:cs typeface="Times New Roman" pitchFamily="18" charset="0"/>
            </a:endParaRPr>
          </a:p>
        </p:txBody>
      </p:sp>
      <p:sp>
        <p:nvSpPr>
          <p:cNvPr id="12" name="Rectangle: Rounded Corners 11">
            <a:extLst>
              <a:ext uri="{FF2B5EF4-FFF2-40B4-BE49-F238E27FC236}">
                <a16:creationId xmlns="" xmlns:a16="http://schemas.microsoft.com/office/drawing/2014/main" id="{CCCF3D83-E360-401E-B8B7-DAF8E484C2E8}"/>
              </a:ext>
            </a:extLst>
          </p:cNvPr>
          <p:cNvSpPr/>
          <p:nvPr/>
        </p:nvSpPr>
        <p:spPr>
          <a:xfrm>
            <a:off x="9541164" y="2146104"/>
            <a:ext cx="2466122" cy="2077766"/>
          </a:xfrm>
          <a:prstGeom prst="roundRect">
            <a:avLst>
              <a:gd name="adj" fmla="val 0"/>
            </a:avLst>
          </a:prstGeom>
          <a:ln w="28575">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00000"/>
              </a:lnSpc>
              <a:spcAft>
                <a:spcPts val="0"/>
              </a:spcAft>
            </a:pPr>
            <a:r>
              <a:rPr lang="en-US" sz="2400" dirty="0">
                <a:solidFill>
                  <a:schemeClr val="tx1"/>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Kiểm</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soát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vấn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a:t>
            </a:r>
            <a:r>
              <a:rPr lang="en-US" sz="2400" dirty="0">
                <a:solidFill>
                  <a:schemeClr val="tx1"/>
                </a:solidFill>
                <a:latin typeface="Times New Roman" pitchFamily="18" charset="0"/>
                <a:cs typeface="Times New Roman" pitchFamily="18" charset="0"/>
              </a:rPr>
              <a:t> ô </a:t>
            </a:r>
            <a:r>
              <a:rPr lang="en-US" sz="2400" dirty="0" err="1">
                <a:solidFill>
                  <a:schemeClr val="tx1"/>
                </a:solidFill>
                <a:latin typeface="Times New Roman" pitchFamily="18" charset="0"/>
                <a:cs typeface="Times New Roman" pitchFamily="18" charset="0"/>
              </a:rPr>
              <a:t>nhiễm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nguồn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nước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nhiều</a:t>
            </a:r>
            <a:r>
              <a:rPr lang="en-US" sz="2400" dirty="0">
                <a:solidFill>
                  <a:schemeClr val="tx1"/>
                </a:solidFill>
                <a:latin typeface="Times New Roman" pitchFamily="18" charset="0"/>
                <a:cs typeface="Times New Roman" pitchFamily="18" charset="0"/>
              </a:rPr>
              <a:t> con </a:t>
            </a:r>
            <a:r>
              <a:rPr lang="en-US" sz="2400" dirty="0" err="1">
                <a:solidFill>
                  <a:schemeClr val="tx1"/>
                </a:solidFill>
                <a:latin typeface="Times New Roman" pitchFamily="18" charset="0"/>
                <a:cs typeface="Times New Roman" pitchFamily="18" charset="0"/>
              </a:rPr>
              <a:t>sông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hồi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sinh</a:t>
            </a:r>
            <a:r>
              <a:rPr lang="en-US" sz="2400" dirty="0">
                <a:solidFill>
                  <a:srgbClr val="C00000"/>
                </a:solidFill>
                <a:latin typeface="Times New Roman" pitchFamily="18" charset="0"/>
                <a:cs typeface="Times New Roman" pitchFamily="18" charset="0"/>
              </a:rPr>
              <a:t>.</a:t>
            </a:r>
            <a:endParaRPr lang="en-GB" sz="2400" dirty="0">
              <a:solidFill>
                <a:srgbClr val="C00000"/>
              </a:solidFill>
              <a:latin typeface="Times New Roman" pitchFamily="18" charset="0"/>
              <a:ea typeface="Calibri" panose="020F0502020204030204" pitchFamily="34" charset="0"/>
              <a:cs typeface="Times New Roman" pitchFamily="18" charset="0"/>
            </a:endParaRPr>
          </a:p>
        </p:txBody>
      </p:sp>
      <p:pic>
        <p:nvPicPr>
          <p:cNvPr id="13" name="Picture 4" descr="Hình mũi tên chỉ hướng | Mũi tên, Nghệ thuật, Hình">
            <a:extLst>
              <a:ext uri="{FF2B5EF4-FFF2-40B4-BE49-F238E27FC236}">
                <a16:creationId xmlns="" xmlns:a16="http://schemas.microsoft.com/office/drawing/2014/main" id="{4B08FFC9-21C5-4EE5-BCD0-D0B9A7D24A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928081" flipH="1" flipV="1">
            <a:off x="9254133" y="4182882"/>
            <a:ext cx="1087109" cy="9035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Ô NHIỄM NGUỒN NƯỚC">
            <a:extLst>
              <a:ext uri="{FF2B5EF4-FFF2-40B4-BE49-F238E27FC236}">
                <a16:creationId xmlns="" xmlns:a16="http://schemas.microsoft.com/office/drawing/2014/main" id="{DE6B5534-48E4-41A8-B77F-1BAAF33B28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221"/>
          <a:stretch/>
        </p:blipFill>
        <p:spPr bwMode="auto">
          <a:xfrm>
            <a:off x="278254" y="4350791"/>
            <a:ext cx="4004559" cy="245311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8" name="Picture 4" descr="855 Cleaning River Illustrations &amp; Clip Art - iStock">
            <a:extLst>
              <a:ext uri="{FF2B5EF4-FFF2-40B4-BE49-F238E27FC236}">
                <a16:creationId xmlns="" xmlns:a16="http://schemas.microsoft.com/office/drawing/2014/main" id="{189C2F22-4F9D-44A8-A25B-6B42E87717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7433" y="4713161"/>
            <a:ext cx="2406079" cy="178711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6" name="Picture 8" descr="Công bố nước uống tinh khiết đóng chai tại Ban an toàn thực phẩm">
            <a:extLst>
              <a:ext uri="{FF2B5EF4-FFF2-40B4-BE49-F238E27FC236}">
                <a16:creationId xmlns="" xmlns:a16="http://schemas.microsoft.com/office/drawing/2014/main" id="{C225455A-63ED-4DBF-9984-0CEDADB5373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092"/>
          <a:stretch/>
        </p:blipFill>
        <p:spPr bwMode="auto">
          <a:xfrm>
            <a:off x="1279559" y="71852"/>
            <a:ext cx="842763" cy="83016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1766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barn(inVertical)">
                                      <p:cBhvr>
                                        <p:cTn id="3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pecial.nhandan.vn/halan_moitruong/assets/VVBzqQEt1j/sodocapnc-4096x331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694" y="140415"/>
            <a:ext cx="11758612" cy="6577170"/>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4286959531"/>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855DBB2-90FF-4484-89E1-20CBA01C9855}"/>
              </a:ext>
            </a:extLst>
          </p:cNvPr>
          <p:cNvSpPr/>
          <p:nvPr/>
        </p:nvSpPr>
        <p:spPr>
          <a:xfrm>
            <a:off x="-26152" y="-314325"/>
            <a:ext cx="12192000" cy="685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itchFamily="18" charset="0"/>
              <a:cs typeface="Times New Roman" pitchFamily="18" charset="0"/>
            </a:endParaRPr>
          </a:p>
        </p:txBody>
      </p:sp>
      <p:pic>
        <p:nvPicPr>
          <p:cNvPr id="1026" name="Picture 2" descr="https://special.nhandan.vn/halan_moitruong/assets/oVyTgtB7B4/www-stowa-nl-1010x56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59029"/>
            <a:ext cx="11606127" cy="64925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6785" y="6275751"/>
            <a:ext cx="11258550" cy="523220"/>
          </a:xfrm>
          <a:prstGeom prst="rect">
            <a:avLst/>
          </a:prstGeom>
        </p:spPr>
        <p:txBody>
          <a:bodyPr wrap="square">
            <a:spAutoFit/>
          </a:bodyPr>
          <a:lstStyle/>
          <a:p>
            <a:pPr algn="ctr"/>
            <a:r>
              <a:rPr lang="vi-VN" sz="2800" dirty="0">
                <a:solidFill>
                  <a:srgbClr val="FF0000"/>
                </a:solidFill>
                <a:latin typeface="Times New Roman" pitchFamily="18" charset="0"/>
                <a:cs typeface="Times New Roman" pitchFamily="18" charset="0"/>
              </a:rPr>
              <a:t>Sơ đồ xử lý cơ bản của một nhà máy xử lý nước thải tại Hà Lan.</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97378917"/>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E855DBB2-90FF-4484-89E1-20CBA01C9855}"/>
              </a:ext>
            </a:extLst>
          </p:cNvPr>
          <p:cNvSpPr/>
          <p:nvPr/>
        </p:nvSpPr>
        <p:spPr>
          <a:xfrm>
            <a:off x="0" y="0"/>
            <a:ext cx="12192000" cy="6858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halan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5275" y="110842"/>
            <a:ext cx="11601450" cy="6008915"/>
          </a:xfrm>
          <a:prstGeom prst="rect">
            <a:avLst/>
          </a:prstGeom>
          <a:ln>
            <a:noFill/>
          </a:ln>
          <a:effectLst>
            <a:softEdge rad="112500"/>
          </a:effectLst>
        </p:spPr>
      </p:pic>
      <p:sp>
        <p:nvSpPr>
          <p:cNvPr id="4" name="Rectangle 3"/>
          <p:cNvSpPr/>
          <p:nvPr/>
        </p:nvSpPr>
        <p:spPr>
          <a:xfrm>
            <a:off x="0" y="6119757"/>
            <a:ext cx="11996737" cy="830997"/>
          </a:xfrm>
          <a:prstGeom prst="rect">
            <a:avLst/>
          </a:prstGeom>
        </p:spPr>
        <p:txBody>
          <a:bodyPr wrap="square">
            <a:spAutoFit/>
          </a:bodyPr>
          <a:lstStyle/>
          <a:p>
            <a:pPr algn="ctr"/>
            <a:r>
              <a:rPr lang="vi-VN" sz="2300" dirty="0">
                <a:solidFill>
                  <a:schemeClr val="bg1"/>
                </a:solidFill>
                <a:latin typeface="#9Slide03 AllRoundGothic" panose="020B0703020202020104" pitchFamily="34" charset="0"/>
              </a:rPr>
              <a:t>Mô hình quản lý nước ở Hà Lan là hình mẫu mà nhiều quốc gia khác đang hướng đến. (Nguồn video: Cơ quan Quản lý nước Hà Lan)</a:t>
            </a:r>
            <a:endParaRPr lang="en-US" sz="2300" dirty="0">
              <a:solidFill>
                <a:schemeClr val="bg1"/>
              </a:solidFill>
              <a:latin typeface="#9Slide03 AllRoundGothic" panose="020B0703020202020104" pitchFamily="34" charset="0"/>
            </a:endParaRPr>
          </a:p>
        </p:txBody>
      </p:sp>
    </p:spTree>
    <p:extLst>
      <p:ext uri="{BB962C8B-B14F-4D97-AF65-F5344CB8AC3E}">
        <p14:creationId xmlns:p14="http://schemas.microsoft.com/office/powerpoint/2010/main" val="2859997434"/>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CA85B67E-9C0D-434A-8A6F-950B75696B3B}"/>
              </a:ext>
            </a:extLst>
          </p:cNvPr>
          <p:cNvSpPr/>
          <p:nvPr/>
        </p:nvSpPr>
        <p:spPr>
          <a:xfrm>
            <a:off x="278254" y="1033040"/>
            <a:ext cx="2064254" cy="1002211"/>
          </a:xfrm>
          <a:prstGeom prst="round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err="1">
                <a:latin typeface="Times New Roman" pitchFamily="18" charset="0"/>
                <a:cs typeface="Times New Roman" pitchFamily="18" charset="0"/>
              </a:rPr>
              <a:t>THỰC</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TRẠNG</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TRƯỚC</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ĐÂY</a:t>
            </a:r>
            <a:endParaRPr lang="en-GB" sz="2000" dirty="0">
              <a:latin typeface="Times New Roman" pitchFamily="18" charset="0"/>
              <a:cs typeface="Times New Roman" pitchFamily="18" charset="0"/>
            </a:endParaRPr>
          </a:p>
        </p:txBody>
      </p:sp>
      <p:sp>
        <p:nvSpPr>
          <p:cNvPr id="3" name="Rectangle: Rounded Corners 2">
            <a:extLst>
              <a:ext uri="{FF2B5EF4-FFF2-40B4-BE49-F238E27FC236}">
                <a16:creationId xmlns="" xmlns:a16="http://schemas.microsoft.com/office/drawing/2014/main" id="{942F978A-65DA-4F86-B00E-AE4723A4064C}"/>
              </a:ext>
            </a:extLst>
          </p:cNvPr>
          <p:cNvSpPr/>
          <p:nvPr/>
        </p:nvSpPr>
        <p:spPr>
          <a:xfrm>
            <a:off x="2873573" y="1022154"/>
            <a:ext cx="2303110" cy="1002211"/>
          </a:xfrm>
          <a:prstGeom prst="roundRect">
            <a:avLst/>
          </a:prstGeom>
          <a:solidFill>
            <a:schemeClr val="bg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err="1">
                <a:solidFill>
                  <a:schemeClr val="bg1"/>
                </a:solidFill>
                <a:latin typeface="Times New Roman" pitchFamily="18" charset="0"/>
                <a:cs typeface="Times New Roman" pitchFamily="18" charset="0"/>
              </a:rPr>
              <a:t>NGUYÊN</a:t>
            </a:r>
            <a:r>
              <a:rPr lang="en-GB" sz="2400" dirty="0">
                <a:solidFill>
                  <a:schemeClr val="bg1"/>
                </a:solidFill>
                <a:latin typeface="Times New Roman" pitchFamily="18" charset="0"/>
                <a:cs typeface="Times New Roman" pitchFamily="18" charset="0"/>
              </a:rPr>
              <a:t> </a:t>
            </a:r>
            <a:r>
              <a:rPr lang="en-GB" sz="2400" dirty="0" err="1">
                <a:solidFill>
                  <a:schemeClr val="bg1"/>
                </a:solidFill>
                <a:latin typeface="Times New Roman" pitchFamily="18" charset="0"/>
                <a:cs typeface="Times New Roman" pitchFamily="18" charset="0"/>
              </a:rPr>
              <a:t>NHÂN</a:t>
            </a:r>
            <a:endParaRPr lang="en-GB" sz="2400" dirty="0">
              <a:solidFill>
                <a:schemeClr val="bg1"/>
              </a:solidFill>
              <a:latin typeface="Times New Roman" pitchFamily="18" charset="0"/>
              <a:cs typeface="Times New Roman" pitchFamily="18" charset="0"/>
            </a:endParaRPr>
          </a:p>
        </p:txBody>
      </p:sp>
      <p:sp>
        <p:nvSpPr>
          <p:cNvPr id="4" name="Rectangle: Rounded Corners 3">
            <a:extLst>
              <a:ext uri="{FF2B5EF4-FFF2-40B4-BE49-F238E27FC236}">
                <a16:creationId xmlns="" xmlns:a16="http://schemas.microsoft.com/office/drawing/2014/main" id="{4605088D-8538-4A3F-9CA7-28E61E5D0AA4}"/>
              </a:ext>
            </a:extLst>
          </p:cNvPr>
          <p:cNvSpPr/>
          <p:nvPr/>
        </p:nvSpPr>
        <p:spPr>
          <a:xfrm>
            <a:off x="6329971" y="1011268"/>
            <a:ext cx="2303110" cy="1002211"/>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err="1">
                <a:latin typeface="Times New Roman" pitchFamily="18" charset="0"/>
                <a:cs typeface="Times New Roman" pitchFamily="18" charset="0"/>
              </a:rPr>
              <a:t>GIẢI</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PHÁP</a:t>
            </a:r>
            <a:endParaRPr lang="en-GB" sz="2400" dirty="0">
              <a:latin typeface="Times New Roman" pitchFamily="18" charset="0"/>
              <a:cs typeface="Times New Roman" pitchFamily="18" charset="0"/>
            </a:endParaRPr>
          </a:p>
        </p:txBody>
      </p:sp>
      <p:sp>
        <p:nvSpPr>
          <p:cNvPr id="5" name="Rectangle: Rounded Corners 4">
            <a:extLst>
              <a:ext uri="{FF2B5EF4-FFF2-40B4-BE49-F238E27FC236}">
                <a16:creationId xmlns="" xmlns:a16="http://schemas.microsoft.com/office/drawing/2014/main" id="{9B2B3D2E-1F18-4406-8E34-DA2429F9AEAA}"/>
              </a:ext>
            </a:extLst>
          </p:cNvPr>
          <p:cNvSpPr/>
          <p:nvPr/>
        </p:nvSpPr>
        <p:spPr>
          <a:xfrm>
            <a:off x="247432" y="2154138"/>
            <a:ext cx="2064254" cy="1002211"/>
          </a:xfrm>
          <a:prstGeom prst="roundRect">
            <a:avLst>
              <a:gd name="adj" fmla="val 0"/>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indent="108000" algn="ctr">
              <a:lnSpc>
                <a:spcPct val="130000"/>
              </a:lnSpc>
              <a:spcAft>
                <a:spcPts val="0"/>
              </a:spcAft>
            </a:pPr>
            <a:r>
              <a:rPr lang="en-GB" sz="2400" b="0" dirty="0" err="1">
                <a:solidFill>
                  <a:schemeClr val="tx1"/>
                </a:solidFill>
                <a:effectLst/>
                <a:latin typeface="Times New Roman" pitchFamily="18" charset="0"/>
                <a:cs typeface="Times New Roman" pitchFamily="18" charset="0"/>
              </a:rPr>
              <a:t>Không</a:t>
            </a:r>
            <a:r>
              <a:rPr lang="en-GB" sz="2400" b="0" dirty="0">
                <a:solidFill>
                  <a:schemeClr val="tx1"/>
                </a:solidFill>
                <a:effectLst/>
                <a:latin typeface="Times New Roman" pitchFamily="18" charset="0"/>
                <a:cs typeface="Times New Roman" pitchFamily="18" charset="0"/>
              </a:rPr>
              <a:t> </a:t>
            </a:r>
            <a:r>
              <a:rPr lang="en-GB" sz="2400" b="0" dirty="0" err="1">
                <a:solidFill>
                  <a:schemeClr val="tx1"/>
                </a:solidFill>
                <a:effectLst/>
                <a:latin typeface="Times New Roman" pitchFamily="18" charset="0"/>
                <a:cs typeface="Times New Roman" pitchFamily="18" charset="0"/>
              </a:rPr>
              <a:t>khí</a:t>
            </a:r>
            <a:r>
              <a:rPr lang="en-GB" sz="2400" b="0" dirty="0">
                <a:solidFill>
                  <a:schemeClr val="tx1"/>
                </a:solidFill>
                <a:effectLst/>
                <a:latin typeface="Times New Roman" pitchFamily="18" charset="0"/>
                <a:cs typeface="Times New Roman" pitchFamily="18" charset="0"/>
              </a:rPr>
              <a:t> </a:t>
            </a:r>
            <a:r>
              <a:rPr lang="en-GB" sz="2400" dirty="0" err="1">
                <a:solidFill>
                  <a:schemeClr val="tx1"/>
                </a:solidFill>
                <a:latin typeface="Times New Roman" pitchFamily="18" charset="0"/>
                <a:cs typeface="Times New Roman" pitchFamily="18" charset="0"/>
              </a:rPr>
              <a:t>bị</a:t>
            </a:r>
            <a:r>
              <a:rPr lang="en-GB" sz="2400" dirty="0">
                <a:solidFill>
                  <a:schemeClr val="tx1"/>
                </a:solidFill>
                <a:latin typeface="Times New Roman" pitchFamily="18" charset="0"/>
                <a:cs typeface="Times New Roman" pitchFamily="18" charset="0"/>
              </a:rPr>
              <a:t> </a:t>
            </a:r>
          </a:p>
          <a:p>
            <a:pPr indent="108000" algn="ctr">
              <a:lnSpc>
                <a:spcPct val="130000"/>
              </a:lnSpc>
              <a:spcAft>
                <a:spcPts val="0"/>
              </a:spcAft>
            </a:pPr>
            <a:r>
              <a:rPr lang="en-US" sz="2400" b="0" dirty="0">
                <a:solidFill>
                  <a:srgbClr val="C00000"/>
                </a:solidFill>
                <a:effectLst/>
                <a:latin typeface="Times New Roman" pitchFamily="18" charset="0"/>
                <a:cs typeface="Times New Roman" pitchFamily="18" charset="0"/>
              </a:rPr>
              <a:t>ô </a:t>
            </a:r>
            <a:r>
              <a:rPr lang="en-US" sz="2400" b="0" dirty="0" err="1">
                <a:solidFill>
                  <a:srgbClr val="C00000"/>
                </a:solidFill>
                <a:effectLst/>
                <a:latin typeface="Times New Roman" pitchFamily="18" charset="0"/>
                <a:cs typeface="Times New Roman" pitchFamily="18" charset="0"/>
              </a:rPr>
              <a:t>nhiễm</a:t>
            </a:r>
            <a:endParaRPr lang="en-GB" sz="2400" b="0" dirty="0">
              <a:solidFill>
                <a:srgbClr val="C00000"/>
              </a:solidFill>
              <a:effectLst/>
              <a:latin typeface="Times New Roman" pitchFamily="18" charset="0"/>
              <a:ea typeface="Calibri" panose="020F0502020204030204" pitchFamily="34" charset="0"/>
              <a:cs typeface="Times New Roman" pitchFamily="18" charset="0"/>
            </a:endParaRPr>
          </a:p>
        </p:txBody>
      </p:sp>
      <p:sp>
        <p:nvSpPr>
          <p:cNvPr id="6" name="Rectangle: Rounded Corners 5">
            <a:extLst>
              <a:ext uri="{FF2B5EF4-FFF2-40B4-BE49-F238E27FC236}">
                <a16:creationId xmlns="" xmlns:a16="http://schemas.microsoft.com/office/drawing/2014/main" id="{BF07ACC5-7141-4B67-8173-87F6EB186E9F}"/>
              </a:ext>
            </a:extLst>
          </p:cNvPr>
          <p:cNvSpPr/>
          <p:nvPr/>
        </p:nvSpPr>
        <p:spPr>
          <a:xfrm>
            <a:off x="2640144" y="2154137"/>
            <a:ext cx="2651048" cy="2559023"/>
          </a:xfrm>
          <a:prstGeom prst="roundRect">
            <a:avLst>
              <a:gd name="adj" fmla="val 0"/>
            </a:avLst>
          </a:prstGeom>
          <a:ln w="28575">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00000"/>
              </a:lnSpc>
              <a:spcAft>
                <a:spcPts val="0"/>
              </a:spcAft>
            </a:pPr>
            <a:r>
              <a:rPr lang="en-US" sz="2400" dirty="0">
                <a:solidFill>
                  <a:schemeClr val="tx1"/>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Khí</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thải</a:t>
            </a:r>
            <a:r>
              <a:rPr lang="en-US" sz="2400" dirty="0">
                <a:solidFill>
                  <a:srgbClr val="C00000"/>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ngành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nghiệp</a:t>
            </a:r>
            <a:r>
              <a:rPr lang="en-US" sz="2400" dirty="0">
                <a:solidFill>
                  <a:schemeClr val="tx1"/>
                </a:solidFill>
                <a:latin typeface="Times New Roman" pitchFamily="18" charset="0"/>
                <a:cs typeface="Times New Roman" pitchFamily="18" charset="0"/>
              </a:rPr>
              <a:t>.</a:t>
            </a:r>
            <a:endParaRPr lang="en-GB" sz="2400" dirty="0">
              <a:solidFill>
                <a:schemeClr val="tx1"/>
              </a:solidFill>
              <a:latin typeface="Times New Roman" pitchFamily="18" charset="0"/>
              <a:cs typeface="Times New Roman" pitchFamily="18" charset="0"/>
            </a:endParaRPr>
          </a:p>
          <a:p>
            <a:pPr algn="just">
              <a:lnSpc>
                <a:spcPct val="100000"/>
              </a:lnSpc>
              <a:spcAft>
                <a:spcPts val="0"/>
              </a:spcAft>
            </a:pPr>
            <a:r>
              <a:rPr lang="en-US" sz="2400" dirty="0">
                <a:solidFill>
                  <a:schemeClr val="tx1"/>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Khí</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thải</a:t>
            </a:r>
            <a:r>
              <a:rPr lang="en-US" sz="2400" dirty="0">
                <a:solidFill>
                  <a:srgbClr val="C00000"/>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từ</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giao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thông</a:t>
            </a:r>
            <a:endParaRPr lang="en-GB" sz="2400" dirty="0">
              <a:solidFill>
                <a:schemeClr val="tx1"/>
              </a:solidFill>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BC73BBDA-FB83-4B6F-B1BD-979FB4DA3770}"/>
              </a:ext>
            </a:extLst>
          </p:cNvPr>
          <p:cNvSpPr txBox="1"/>
          <p:nvPr/>
        </p:nvSpPr>
        <p:spPr>
          <a:xfrm>
            <a:off x="5664723" y="2147154"/>
            <a:ext cx="3366262" cy="3785652"/>
          </a:xfrm>
          <a:prstGeom prst="rect">
            <a:avLst/>
          </a:prstGeom>
          <a:solidFill>
            <a:schemeClr val="bg1"/>
          </a:solidFill>
          <a:ln w="28575">
            <a:solidFill>
              <a:schemeClr val="accent4">
                <a:lumMod val="75000"/>
              </a:schemeClr>
            </a:solidFill>
          </a:ln>
        </p:spPr>
        <p:txBody>
          <a:bodyPr wrap="square">
            <a:spAutoFit/>
          </a:bodyPr>
          <a:lstStyle/>
          <a:p>
            <a:pPr algn="just">
              <a:lnSpc>
                <a:spcPct val="100000"/>
              </a:lnSpc>
              <a:spcAft>
                <a:spcPts val="0"/>
              </a:spcAft>
            </a:pPr>
            <a:r>
              <a:rPr lang="en-US" sz="2400" dirty="0">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Cắt</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giảm</a:t>
            </a:r>
            <a:r>
              <a:rPr lang="en-US" sz="2400" dirty="0">
                <a:solidFill>
                  <a:srgbClr val="C0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nâng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a:t>
            </a:r>
            <a:endParaRPr lang="en-GB" sz="2400" dirty="0">
              <a:latin typeface="Times New Roman" pitchFamily="18" charset="0"/>
              <a:cs typeface="Times New Roman" pitchFamily="18" charset="0"/>
            </a:endParaRPr>
          </a:p>
          <a:p>
            <a:pPr algn="just">
              <a:lnSpc>
                <a:spcPct val="100000"/>
              </a:lnSpc>
              <a:spcAft>
                <a:spcPts val="0"/>
              </a:spcAft>
            </a:pPr>
            <a:r>
              <a:rPr lang="en-US" sz="2400" dirty="0">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Đầu</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tư</a:t>
            </a:r>
            <a:r>
              <a:rPr lang="en-US" sz="2400" dirty="0">
                <a:solidFill>
                  <a:srgbClr val="C0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xanh</a:t>
            </a:r>
            <a:r>
              <a:rPr lang="en-US" sz="2400" dirty="0">
                <a:latin typeface="Times New Roman" pitchFamily="18" charset="0"/>
                <a:cs typeface="Times New Roman" pitchFamily="18" charset="0"/>
              </a:rPr>
              <a:t>.</a:t>
            </a:r>
            <a:endParaRPr lang="en-GB" sz="2400" dirty="0">
              <a:latin typeface="Times New Roman" pitchFamily="18" charset="0"/>
              <a:cs typeface="Times New Roman" pitchFamily="18" charset="0"/>
            </a:endParaRPr>
          </a:p>
          <a:p>
            <a:pPr algn="just">
              <a:lnSpc>
                <a:spcPct val="100000"/>
              </a:lnSpc>
              <a:spcAft>
                <a:spcPts val="0"/>
              </a:spcAf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năng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lượng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tái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sạch</a:t>
            </a:r>
            <a:endParaRPr lang="en-GB" sz="2400" dirty="0">
              <a:solidFill>
                <a:srgbClr val="C00000"/>
              </a:solidFill>
              <a:latin typeface="Times New Roman" pitchFamily="18" charset="0"/>
              <a:cs typeface="Times New Roman" pitchFamily="18" charset="0"/>
            </a:endParaRPr>
          </a:p>
          <a:p>
            <a:pPr algn="just">
              <a:lnSpc>
                <a:spcPct val="100000"/>
              </a:lnSpc>
              <a:spcAft>
                <a:spcPts val="0"/>
              </a:spcAft>
            </a:pPr>
            <a:r>
              <a:rPr lang="en-US" sz="2400" dirty="0">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Giảm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thạch</a:t>
            </a:r>
            <a:r>
              <a:rPr lang="en-US" sz="2400" dirty="0">
                <a:latin typeface="Times New Roman" pitchFamily="18" charset="0"/>
                <a:cs typeface="Times New Roman" pitchFamily="18" charset="0"/>
              </a:rPr>
              <a:t>: than, </a:t>
            </a:r>
            <a:r>
              <a:rPr lang="en-US" sz="2400" dirty="0" err="1">
                <a:latin typeface="Times New Roman" pitchFamily="18" charset="0"/>
                <a:cs typeface="Times New Roman" pitchFamily="18" charset="0"/>
              </a:rPr>
              <a:t>dầu</a:t>
            </a:r>
            <a:endParaRPr lang="en-GB" sz="2400" dirty="0">
              <a:latin typeface="Times New Roman" pitchFamily="18" charset="0"/>
              <a:ea typeface="Calibri" panose="020F0502020204030204" pitchFamily="34" charset="0"/>
              <a:cs typeface="Times New Roman" pitchFamily="18" charset="0"/>
            </a:endParaRPr>
          </a:p>
        </p:txBody>
      </p:sp>
      <p:pic>
        <p:nvPicPr>
          <p:cNvPr id="8" name="Picture 4" descr="Hình mũi tên chỉ hướng | Mũi tên, Nghệ thuật, Hình">
            <a:extLst>
              <a:ext uri="{FF2B5EF4-FFF2-40B4-BE49-F238E27FC236}">
                <a16:creationId xmlns="" xmlns:a16="http://schemas.microsoft.com/office/drawing/2014/main" id="{265D2498-2DBA-47A8-BEA2-292177F1F8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971790" y="3229693"/>
            <a:ext cx="1543038" cy="10022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mũi tên chỉ hướng | Mũi tên, Nghệ thuật, Hình">
            <a:extLst>
              <a:ext uri="{FF2B5EF4-FFF2-40B4-BE49-F238E27FC236}">
                <a16:creationId xmlns="" xmlns:a16="http://schemas.microsoft.com/office/drawing/2014/main" id="{33D397AD-88E6-4536-895B-445CCDFB09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4203882" y="4277902"/>
            <a:ext cx="1460840" cy="12142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BB1D3281-15FB-42C6-8894-FDD2E261DE1A}"/>
              </a:ext>
            </a:extLst>
          </p:cNvPr>
          <p:cNvSpPr txBox="1"/>
          <p:nvPr/>
        </p:nvSpPr>
        <p:spPr>
          <a:xfrm>
            <a:off x="0" y="194546"/>
            <a:ext cx="12192000" cy="523220"/>
          </a:xfrm>
          <a:prstGeom prst="rect">
            <a:avLst/>
          </a:prstGeom>
          <a:solidFill>
            <a:schemeClr val="accent5">
              <a:lumMod val="20000"/>
              <a:lumOff val="80000"/>
            </a:schemeClr>
          </a:solidFill>
        </p:spPr>
        <p:txBody>
          <a:bodyPr wrap="square">
            <a:spAutoFit/>
          </a:bodyPr>
          <a:lstStyle/>
          <a:p>
            <a:pPr algn="ctr">
              <a:buNone/>
            </a:pPr>
            <a:r>
              <a:rPr lang="en-US" sz="2800" dirty="0" err="1">
                <a:solidFill>
                  <a:srgbClr val="C00000"/>
                </a:solidFill>
                <a:latin typeface="Times New Roman" pitchFamily="18" charset="0"/>
                <a:cs typeface="Times New Roman" pitchFamily="18" charset="0"/>
              </a:rPr>
              <a:t>VẤN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ĐỀ</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BẢO</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VỆ</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MÔI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TRƯỜNG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KHÔNG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KHÍ</a:t>
            </a:r>
            <a:endParaRPr lang="en-US" altLang="en-US" sz="4400" dirty="0">
              <a:solidFill>
                <a:srgbClr val="C00000"/>
              </a:solidFill>
              <a:latin typeface="Times New Roman" pitchFamily="18" charset="0"/>
              <a:cs typeface="Times New Roman" pitchFamily="18" charset="0"/>
            </a:endParaRPr>
          </a:p>
        </p:txBody>
      </p:sp>
      <p:sp>
        <p:nvSpPr>
          <p:cNvPr id="11" name="Rectangle: Rounded Corners 10">
            <a:extLst>
              <a:ext uri="{FF2B5EF4-FFF2-40B4-BE49-F238E27FC236}">
                <a16:creationId xmlns="" xmlns:a16="http://schemas.microsoft.com/office/drawing/2014/main" id="{C30731AE-6EE3-40C3-8083-E4E341E96D36}"/>
              </a:ext>
            </a:extLst>
          </p:cNvPr>
          <p:cNvSpPr/>
          <p:nvPr/>
        </p:nvSpPr>
        <p:spPr>
          <a:xfrm>
            <a:off x="9551855" y="978610"/>
            <a:ext cx="2303110" cy="1002211"/>
          </a:xfrm>
          <a:prstGeom prst="round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err="1">
                <a:solidFill>
                  <a:schemeClr val="bg1"/>
                </a:solidFill>
                <a:latin typeface="Times New Roman" pitchFamily="18" charset="0"/>
                <a:cs typeface="Times New Roman" pitchFamily="18" charset="0"/>
              </a:rPr>
              <a:t>KẾT</a:t>
            </a:r>
            <a:r>
              <a:rPr lang="en-GB" sz="2400" dirty="0">
                <a:solidFill>
                  <a:schemeClr val="bg1"/>
                </a:solidFill>
                <a:latin typeface="Times New Roman" pitchFamily="18" charset="0"/>
                <a:cs typeface="Times New Roman" pitchFamily="18" charset="0"/>
              </a:rPr>
              <a:t> </a:t>
            </a:r>
            <a:r>
              <a:rPr lang="en-GB" sz="2400" dirty="0" err="1">
                <a:solidFill>
                  <a:schemeClr val="bg1"/>
                </a:solidFill>
                <a:latin typeface="Times New Roman" pitchFamily="18" charset="0"/>
                <a:cs typeface="Times New Roman" pitchFamily="18" charset="0"/>
              </a:rPr>
              <a:t>QUẢ</a:t>
            </a:r>
            <a:endParaRPr lang="en-GB" sz="2400" dirty="0">
              <a:solidFill>
                <a:schemeClr val="bg1"/>
              </a:solidFill>
              <a:latin typeface="Times New Roman" pitchFamily="18" charset="0"/>
              <a:cs typeface="Times New Roman" pitchFamily="18" charset="0"/>
            </a:endParaRPr>
          </a:p>
        </p:txBody>
      </p:sp>
      <p:sp>
        <p:nvSpPr>
          <p:cNvPr id="12" name="Rectangle: Rounded Corners 11">
            <a:extLst>
              <a:ext uri="{FF2B5EF4-FFF2-40B4-BE49-F238E27FC236}">
                <a16:creationId xmlns="" xmlns:a16="http://schemas.microsoft.com/office/drawing/2014/main" id="{CCCF3D83-E360-401E-B8B7-DAF8E484C2E8}"/>
              </a:ext>
            </a:extLst>
          </p:cNvPr>
          <p:cNvSpPr/>
          <p:nvPr/>
        </p:nvSpPr>
        <p:spPr>
          <a:xfrm>
            <a:off x="9241733" y="2146104"/>
            <a:ext cx="2765553" cy="2131798"/>
          </a:xfrm>
          <a:prstGeom prst="roundRect">
            <a:avLst>
              <a:gd name="adj" fmla="val 0"/>
            </a:avLst>
          </a:prstGeom>
          <a:ln w="28575">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00000"/>
              </a:lnSpc>
              <a:spcAft>
                <a:spcPts val="0"/>
              </a:spcAft>
            </a:pPr>
            <a:r>
              <a:rPr lang="en-US" sz="2400" dirty="0">
                <a:solidFill>
                  <a:schemeClr val="tx1"/>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Chất</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lượng</a:t>
            </a:r>
            <a:r>
              <a:rPr lang="en-US" sz="2400" dirty="0">
                <a:solidFill>
                  <a:srgbClr val="C00000"/>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cải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thiện</a:t>
            </a:r>
            <a:r>
              <a:rPr lang="en-US" sz="2400" dirty="0">
                <a:solidFill>
                  <a:schemeClr val="tx1"/>
                </a:solidFill>
                <a:latin typeface="Times New Roman" pitchFamily="18" charset="0"/>
                <a:cs typeface="Times New Roman" pitchFamily="18" charset="0"/>
              </a:rPr>
              <a:t>.</a:t>
            </a:r>
            <a:endParaRPr lang="en-GB" sz="2400" dirty="0">
              <a:solidFill>
                <a:schemeClr val="tx1"/>
              </a:solidFill>
              <a:latin typeface="Times New Roman" pitchFamily="18" charset="0"/>
              <a:cs typeface="Times New Roman" pitchFamily="18" charset="0"/>
            </a:endParaRPr>
          </a:p>
          <a:p>
            <a:pPr algn="just">
              <a:lnSpc>
                <a:spcPct val="100000"/>
              </a:lnSpc>
              <a:spcAft>
                <a:spcPts val="0"/>
              </a:spcAft>
            </a:pP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lượng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chiếm</a:t>
            </a:r>
            <a:r>
              <a:rPr lang="en-US" sz="2400" dirty="0">
                <a:solidFill>
                  <a:schemeClr val="tx1"/>
                </a:solidFill>
                <a:latin typeface="Times New Roman" pitchFamily="18" charset="0"/>
                <a:cs typeface="Times New Roman" pitchFamily="18" charset="0"/>
              </a:rPr>
              <a:t> 29% </a:t>
            </a:r>
            <a:r>
              <a:rPr lang="en-US" sz="2400" dirty="0" err="1">
                <a:solidFill>
                  <a:schemeClr val="tx1"/>
                </a:solidFill>
                <a:latin typeface="Times New Roman" pitchFamily="18" charset="0"/>
                <a:cs typeface="Times New Roman" pitchFamily="18" charset="0"/>
              </a:rPr>
              <a:t>tổng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lượng</a:t>
            </a:r>
            <a:r>
              <a:rPr lang="en-US" sz="2400" dirty="0">
                <a:solidFill>
                  <a:schemeClr val="tx1"/>
                </a:solidFill>
                <a:latin typeface="Times New Roman" pitchFamily="18" charset="0"/>
                <a:cs typeface="Times New Roman" pitchFamily="18" charset="0"/>
              </a:rPr>
              <a:t>  (2019)</a:t>
            </a:r>
            <a:endParaRPr lang="en-GB" sz="2400" dirty="0">
              <a:solidFill>
                <a:schemeClr val="tx1"/>
              </a:solidFill>
              <a:latin typeface="Times New Roman" pitchFamily="18" charset="0"/>
              <a:ea typeface="Calibri" panose="020F0502020204030204" pitchFamily="34" charset="0"/>
              <a:cs typeface="Times New Roman" pitchFamily="18" charset="0"/>
            </a:endParaRPr>
          </a:p>
        </p:txBody>
      </p:sp>
      <p:pic>
        <p:nvPicPr>
          <p:cNvPr id="13" name="Picture 4" descr="Hình mũi tên chỉ hướng | Mũi tên, Nghệ thuật, Hình">
            <a:extLst>
              <a:ext uri="{FF2B5EF4-FFF2-40B4-BE49-F238E27FC236}">
                <a16:creationId xmlns="" xmlns:a16="http://schemas.microsoft.com/office/drawing/2014/main" id="{4B08FFC9-21C5-4EE5-BCD0-D0B9A7D24A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749985" flipH="1" flipV="1">
            <a:off x="9008301" y="4069338"/>
            <a:ext cx="1087109" cy="11146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Mỹ thắt chặt các tiêu chuẩn về ô nhiễm không khí">
            <a:extLst>
              <a:ext uri="{FF2B5EF4-FFF2-40B4-BE49-F238E27FC236}">
                <a16:creationId xmlns="" xmlns:a16="http://schemas.microsoft.com/office/drawing/2014/main" id="{754DEF43-42CA-42AE-B8BD-A84EE7204F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 r="1914" b="4677"/>
          <a:stretch/>
        </p:blipFill>
        <p:spPr bwMode="auto">
          <a:xfrm>
            <a:off x="837157" y="30829"/>
            <a:ext cx="1004112" cy="94778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52" name="Picture 4" descr="Illustration Air Pollution Doodle Drawings On Stock Vector (Royalty Free)  125662283 | Shutterstock">
            <a:extLst>
              <a:ext uri="{FF2B5EF4-FFF2-40B4-BE49-F238E27FC236}">
                <a16:creationId xmlns="" xmlns:a16="http://schemas.microsoft.com/office/drawing/2014/main" id="{0ABC7FCD-B51B-4F68-A061-108386C93EA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003"/>
          <a:stretch/>
        </p:blipFill>
        <p:spPr bwMode="auto">
          <a:xfrm>
            <a:off x="81934" y="4790952"/>
            <a:ext cx="4121947" cy="20264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Bài 3. Khai thác, sử dụng và bảo vệ thiên nhiên châu Âu SGK Địa lí 7 Kết  nối tri thức | SGK Lịch sử và Địa lí lớp 7 - Kết nối tri thức">
            <a:extLst>
              <a:ext uri="{FF2B5EF4-FFF2-40B4-BE49-F238E27FC236}">
                <a16:creationId xmlns="" xmlns:a16="http://schemas.microsoft.com/office/drawing/2014/main" id="{6CF12113-20CB-41FB-A0A4-10F2E72996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11648" y="4826033"/>
            <a:ext cx="2595637" cy="1928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099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2054"/>
                                        </p:tgtEl>
                                        <p:attrNameLst>
                                          <p:attrName>style.visibility</p:attrName>
                                        </p:attrNameLst>
                                      </p:cBhvr>
                                      <p:to>
                                        <p:strVal val="visible"/>
                                      </p:to>
                                    </p:set>
                                    <p:animEffect transition="in" filter="barn(inVertical)">
                                      <p:cBhvr>
                                        <p:cTn id="3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6 doanh nghiệp đến từ Phần Lan, Đức, Tây Ban Nha, Bồ Đào Nha, và Vương quốc Anh trình diễn nhiều công nghệ xanh tới các đối tác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56" y="3809630"/>
            <a:ext cx="5129332" cy="30483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Đường hầm năng lượng mặt trời đầu tiên ở châu Â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56" y="57640"/>
            <a:ext cx="4934410" cy="33250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http://www.technologymag.net/wp-content/uploads/2015/09/Tau-dien-nang-luong-gio-tai-Ha-Lan-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3694" y="3809630"/>
            <a:ext cx="5233654" cy="30483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descr=" âNÄng lÆ°á»£ng xanhâ Äang thay Äá»i cáº£ tháº¿ giá»i nhá» 8 lá»£i Ã­ch nÃ y! - áº£nh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3693" y="204094"/>
            <a:ext cx="5064931" cy="32384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3188" y="4426963"/>
            <a:ext cx="1353471" cy="1754326"/>
          </a:xfrm>
          <a:prstGeom prst="rect">
            <a:avLst/>
          </a:prstGeom>
          <a:noFill/>
        </p:spPr>
        <p:txBody>
          <a:bodyPr wrap="square" rtlCol="0">
            <a:spAutoFit/>
          </a:bodyPr>
          <a:lstStyle/>
          <a:p>
            <a:pPr algn="ctr">
              <a:lnSpc>
                <a:spcPct val="150000"/>
              </a:lnSpc>
            </a:pPr>
            <a:r>
              <a:rPr lang="en-US" sz="2400" dirty="0">
                <a:solidFill>
                  <a:srgbClr val="FF0000"/>
                </a:solidFill>
                <a:latin typeface="Times New Roman" pitchFamily="18" charset="0"/>
                <a:cs typeface="Times New Roman" pitchFamily="18" charset="0"/>
              </a:rPr>
              <a:t>NĂNG LƯỢNG GIÓ</a:t>
            </a:r>
          </a:p>
        </p:txBody>
      </p:sp>
      <p:sp>
        <p:nvSpPr>
          <p:cNvPr id="9" name="TextBox 8"/>
          <p:cNvSpPr txBox="1"/>
          <p:nvPr/>
        </p:nvSpPr>
        <p:spPr>
          <a:xfrm>
            <a:off x="5198266" y="357808"/>
            <a:ext cx="1529632" cy="2308324"/>
          </a:xfrm>
          <a:prstGeom prst="rect">
            <a:avLst/>
          </a:prstGeom>
          <a:noFill/>
        </p:spPr>
        <p:txBody>
          <a:bodyPr wrap="square" rtlCol="0">
            <a:spAutoFit/>
          </a:bodyPr>
          <a:lstStyle/>
          <a:p>
            <a:pPr algn="ctr">
              <a:lnSpc>
                <a:spcPct val="150000"/>
              </a:lnSpc>
            </a:pPr>
            <a:r>
              <a:rPr lang="en-US" sz="2400" dirty="0">
                <a:solidFill>
                  <a:srgbClr val="FF0000"/>
                </a:solidFill>
                <a:latin typeface="Times New Roman" pitchFamily="18" charset="0"/>
                <a:cs typeface="Times New Roman" pitchFamily="18" charset="0"/>
              </a:rPr>
              <a:t>NĂNG LƯỢNG MẶT TRỜI</a:t>
            </a:r>
          </a:p>
        </p:txBody>
      </p:sp>
      <p:sp>
        <p:nvSpPr>
          <p:cNvPr id="10" name="TextBox 9"/>
          <p:cNvSpPr txBox="1"/>
          <p:nvPr/>
        </p:nvSpPr>
        <p:spPr>
          <a:xfrm>
            <a:off x="3516023" y="3336337"/>
            <a:ext cx="5752659" cy="523220"/>
          </a:xfrm>
          <a:prstGeom prst="rect">
            <a:avLst/>
          </a:prstGeom>
          <a:noFill/>
        </p:spPr>
        <p:txBody>
          <a:bodyPr wrap="square" rtlCol="0">
            <a:spAutoFit/>
          </a:bodyPr>
          <a:lstStyle/>
          <a:p>
            <a:pPr algn="ctr"/>
            <a:r>
              <a:rPr lang="en-US" sz="2800" dirty="0">
                <a:solidFill>
                  <a:srgbClr val="002060"/>
                </a:solidFill>
                <a:latin typeface="Times New Roman" pitchFamily="18" charset="0"/>
                <a:cs typeface="Times New Roman" pitchFamily="18" charset="0"/>
              </a:rPr>
              <a:t>SỬ DỤNG NĂNG LƯỢNG TÁI TẠO</a:t>
            </a:r>
          </a:p>
        </p:txBody>
      </p:sp>
    </p:spTree>
    <p:extLst>
      <p:ext uri="{BB962C8B-B14F-4D97-AF65-F5344CB8AC3E}">
        <p14:creationId xmlns:p14="http://schemas.microsoft.com/office/powerpoint/2010/main" val="838914142"/>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rester">
            <a:extLst>
              <a:ext uri="{FF2B5EF4-FFF2-40B4-BE49-F238E27FC236}">
                <a16:creationId xmlns="" xmlns:a16="http://schemas.microsoft.com/office/drawing/2014/main" id="{9256050B-E5CD-40AC-9187-F7B3792F9F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790"/>
          <a:stretch/>
        </p:blipFill>
        <p:spPr bwMode="auto">
          <a:xfrm>
            <a:off x="9431818" y="4798727"/>
            <a:ext cx="2517269" cy="18419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 xmlns:a16="http://schemas.microsoft.com/office/drawing/2014/main" id="{CA85B67E-9C0D-434A-8A6F-950B75696B3B}"/>
              </a:ext>
            </a:extLst>
          </p:cNvPr>
          <p:cNvSpPr/>
          <p:nvPr/>
        </p:nvSpPr>
        <p:spPr>
          <a:xfrm>
            <a:off x="278254" y="1033040"/>
            <a:ext cx="2064254" cy="1002211"/>
          </a:xfrm>
          <a:prstGeom prst="round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err="1">
                <a:latin typeface="Times New Roman" pitchFamily="18" charset="0"/>
                <a:cs typeface="Times New Roman" pitchFamily="18" charset="0"/>
              </a:rPr>
              <a:t>THỰC</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TRẠNG</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TRƯỚC</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ĐÂY</a:t>
            </a:r>
            <a:endParaRPr lang="en-GB" sz="2000" dirty="0">
              <a:latin typeface="Times New Roman" pitchFamily="18" charset="0"/>
              <a:cs typeface="Times New Roman" pitchFamily="18" charset="0"/>
            </a:endParaRPr>
          </a:p>
        </p:txBody>
      </p:sp>
      <p:sp>
        <p:nvSpPr>
          <p:cNvPr id="3" name="Rectangle: Rounded Corners 2">
            <a:extLst>
              <a:ext uri="{FF2B5EF4-FFF2-40B4-BE49-F238E27FC236}">
                <a16:creationId xmlns="" xmlns:a16="http://schemas.microsoft.com/office/drawing/2014/main" id="{942F978A-65DA-4F86-B00E-AE4723A4064C}"/>
              </a:ext>
            </a:extLst>
          </p:cNvPr>
          <p:cNvSpPr/>
          <p:nvPr/>
        </p:nvSpPr>
        <p:spPr>
          <a:xfrm>
            <a:off x="2873573" y="1022154"/>
            <a:ext cx="2303110" cy="1002211"/>
          </a:xfrm>
          <a:prstGeom prst="roundRect">
            <a:avLst/>
          </a:prstGeom>
          <a:solidFill>
            <a:schemeClr val="bg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err="1">
                <a:solidFill>
                  <a:schemeClr val="bg1"/>
                </a:solidFill>
                <a:latin typeface="Times New Roman" pitchFamily="18" charset="0"/>
                <a:cs typeface="Times New Roman" pitchFamily="18" charset="0"/>
              </a:rPr>
              <a:t>NGUYÊN</a:t>
            </a:r>
            <a:r>
              <a:rPr lang="en-GB" sz="2400" dirty="0">
                <a:solidFill>
                  <a:schemeClr val="bg1"/>
                </a:solidFill>
                <a:latin typeface="Times New Roman" pitchFamily="18" charset="0"/>
                <a:cs typeface="Times New Roman" pitchFamily="18" charset="0"/>
              </a:rPr>
              <a:t> </a:t>
            </a:r>
            <a:r>
              <a:rPr lang="en-GB" sz="2400" dirty="0" err="1">
                <a:solidFill>
                  <a:schemeClr val="bg1"/>
                </a:solidFill>
                <a:latin typeface="Times New Roman" pitchFamily="18" charset="0"/>
                <a:cs typeface="Times New Roman" pitchFamily="18" charset="0"/>
              </a:rPr>
              <a:t>NHÂN</a:t>
            </a:r>
            <a:endParaRPr lang="en-GB" sz="2400" dirty="0">
              <a:solidFill>
                <a:schemeClr val="bg1"/>
              </a:solidFill>
              <a:latin typeface="Times New Roman" pitchFamily="18" charset="0"/>
              <a:cs typeface="Times New Roman" pitchFamily="18" charset="0"/>
            </a:endParaRPr>
          </a:p>
        </p:txBody>
      </p:sp>
      <p:sp>
        <p:nvSpPr>
          <p:cNvPr id="4" name="Rectangle: Rounded Corners 3">
            <a:extLst>
              <a:ext uri="{FF2B5EF4-FFF2-40B4-BE49-F238E27FC236}">
                <a16:creationId xmlns="" xmlns:a16="http://schemas.microsoft.com/office/drawing/2014/main" id="{4605088D-8538-4A3F-9CA7-28E61E5D0AA4}"/>
              </a:ext>
            </a:extLst>
          </p:cNvPr>
          <p:cNvSpPr/>
          <p:nvPr/>
        </p:nvSpPr>
        <p:spPr>
          <a:xfrm>
            <a:off x="6329971" y="1011268"/>
            <a:ext cx="2303110" cy="1002211"/>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err="1">
                <a:latin typeface="Times New Roman" pitchFamily="18" charset="0"/>
                <a:cs typeface="Times New Roman" pitchFamily="18" charset="0"/>
              </a:rPr>
              <a:t>GIẢI</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PHÁP</a:t>
            </a:r>
            <a:endParaRPr lang="en-GB" sz="2400" dirty="0">
              <a:latin typeface="Times New Roman" pitchFamily="18" charset="0"/>
              <a:cs typeface="Times New Roman" pitchFamily="18" charset="0"/>
            </a:endParaRPr>
          </a:p>
        </p:txBody>
      </p:sp>
      <p:sp>
        <p:nvSpPr>
          <p:cNvPr id="5" name="Rectangle: Rounded Corners 4">
            <a:extLst>
              <a:ext uri="{FF2B5EF4-FFF2-40B4-BE49-F238E27FC236}">
                <a16:creationId xmlns="" xmlns:a16="http://schemas.microsoft.com/office/drawing/2014/main" id="{9B2B3D2E-1F18-4406-8E34-DA2429F9AEAA}"/>
              </a:ext>
            </a:extLst>
          </p:cNvPr>
          <p:cNvSpPr/>
          <p:nvPr/>
        </p:nvSpPr>
        <p:spPr>
          <a:xfrm>
            <a:off x="247432" y="2154138"/>
            <a:ext cx="2064254" cy="1740443"/>
          </a:xfrm>
          <a:prstGeom prst="roundRect">
            <a:avLst>
              <a:gd name="adj" fmla="val 0"/>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00000"/>
              </a:lnSpc>
              <a:spcAft>
                <a:spcPts val="0"/>
              </a:spcAft>
            </a:pPr>
            <a:r>
              <a:rPr lang="en-US" sz="2400" dirty="0" err="1">
                <a:solidFill>
                  <a:srgbClr val="C00000"/>
                </a:solidFill>
                <a:latin typeface="Times New Roman" pitchFamily="18" charset="0"/>
                <a:cs typeface="Times New Roman" pitchFamily="18" charset="0"/>
              </a:rPr>
              <a:t>Diện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tích</a:t>
            </a:r>
            <a:r>
              <a:rPr lang="en-US" sz="2400" dirty="0">
                <a:solidFill>
                  <a:srgbClr val="C00000"/>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rừng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nhiên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đa</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dạng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sinh</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học</a:t>
            </a:r>
            <a:r>
              <a:rPr lang="en-US" sz="2400" dirty="0">
                <a:solidFill>
                  <a:srgbClr val="C00000"/>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bị</a:t>
            </a:r>
            <a:r>
              <a:rPr lang="en-US" sz="2400" dirty="0">
                <a:solidFill>
                  <a:schemeClr val="tx1"/>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suy</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giảm</a:t>
            </a:r>
            <a:r>
              <a:rPr lang="en-US" sz="2400" dirty="0">
                <a:solidFill>
                  <a:schemeClr val="tx1"/>
                </a:solidFill>
                <a:latin typeface="Times New Roman" pitchFamily="18" charset="0"/>
                <a:cs typeface="Times New Roman" pitchFamily="18" charset="0"/>
              </a:rPr>
              <a:t>.</a:t>
            </a:r>
            <a:endParaRPr lang="en-GB" sz="2400" dirty="0">
              <a:solidFill>
                <a:schemeClr val="tx1"/>
              </a:solidFill>
              <a:latin typeface="Times New Roman" pitchFamily="18" charset="0"/>
              <a:ea typeface="Calibri" panose="020F0502020204030204" pitchFamily="34" charset="0"/>
              <a:cs typeface="Times New Roman" pitchFamily="18" charset="0"/>
            </a:endParaRPr>
          </a:p>
        </p:txBody>
      </p:sp>
      <p:sp>
        <p:nvSpPr>
          <p:cNvPr id="6" name="Rectangle: Rounded Corners 5">
            <a:extLst>
              <a:ext uri="{FF2B5EF4-FFF2-40B4-BE49-F238E27FC236}">
                <a16:creationId xmlns="" xmlns:a16="http://schemas.microsoft.com/office/drawing/2014/main" id="{BF07ACC5-7141-4B67-8173-87F6EB186E9F}"/>
              </a:ext>
            </a:extLst>
          </p:cNvPr>
          <p:cNvSpPr/>
          <p:nvPr/>
        </p:nvSpPr>
        <p:spPr>
          <a:xfrm>
            <a:off x="2640144" y="2154137"/>
            <a:ext cx="2696122" cy="2859652"/>
          </a:xfrm>
          <a:prstGeom prst="roundRect">
            <a:avLst>
              <a:gd name="adj" fmla="val 0"/>
            </a:avLst>
          </a:prstGeom>
          <a:ln w="28575">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00000"/>
              </a:lnSpc>
              <a:spcAft>
                <a:spcPts val="0"/>
              </a:spcAft>
            </a:pPr>
            <a:r>
              <a:rPr lang="en-US" sz="2400" dirty="0">
                <a:solidFill>
                  <a:schemeClr val="tx1"/>
                </a:solidFill>
                <a:latin typeface="Times New Roman" pitchFamily="18" charset="0"/>
                <a:cs typeface="Times New Roman" pitchFamily="18" charset="0"/>
              </a:rPr>
              <a:t>- Do </a:t>
            </a:r>
            <a:r>
              <a:rPr lang="en-US" sz="2400" dirty="0" err="1">
                <a:solidFill>
                  <a:srgbClr val="C00000"/>
                </a:solidFill>
                <a:latin typeface="Times New Roman" pitchFamily="18" charset="0"/>
                <a:cs typeface="Times New Roman" pitchFamily="18" charset="0"/>
              </a:rPr>
              <a:t>biến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đổi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khí</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hậu</a:t>
            </a:r>
            <a:r>
              <a:rPr lang="en-US" sz="2400" dirty="0">
                <a:solidFill>
                  <a:srgbClr val="C00000"/>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=&gt; </a:t>
            </a:r>
            <a:r>
              <a:rPr lang="en-US" sz="2400" dirty="0" err="1">
                <a:solidFill>
                  <a:schemeClr val="tx1"/>
                </a:solidFill>
                <a:latin typeface="Times New Roman" pitchFamily="18" charset="0"/>
                <a:cs typeface="Times New Roman" pitchFamily="18" charset="0"/>
              </a:rPr>
              <a:t>cháy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rừng</a:t>
            </a:r>
            <a:r>
              <a:rPr lang="en-US" sz="2400" dirty="0">
                <a:solidFill>
                  <a:schemeClr val="tx1"/>
                </a:solidFill>
                <a:latin typeface="Times New Roman" pitchFamily="18" charset="0"/>
                <a:cs typeface="Times New Roman" pitchFamily="18" charset="0"/>
              </a:rPr>
              <a:t> =&gt; </a:t>
            </a:r>
            <a:r>
              <a:rPr lang="en-US" sz="2400" dirty="0" err="1">
                <a:solidFill>
                  <a:schemeClr val="tx1"/>
                </a:solidFill>
                <a:latin typeface="Times New Roman" pitchFamily="18" charset="0"/>
                <a:cs typeface="Times New Roman" pitchFamily="18" charset="0"/>
              </a:rPr>
              <a:t>giảm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triển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cây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rừng</a:t>
            </a:r>
            <a:r>
              <a:rPr lang="en-US" sz="2400" dirty="0">
                <a:solidFill>
                  <a:schemeClr val="tx1"/>
                </a:solidFill>
                <a:latin typeface="Times New Roman" pitchFamily="18" charset="0"/>
                <a:cs typeface="Times New Roman" pitchFamily="18" charset="0"/>
              </a:rPr>
              <a:t>.</a:t>
            </a:r>
            <a:endParaRPr lang="en-GB" sz="2400" dirty="0">
              <a:solidFill>
                <a:schemeClr val="tx1"/>
              </a:solidFill>
              <a:latin typeface="Times New Roman" pitchFamily="18" charset="0"/>
              <a:cs typeface="Times New Roman" pitchFamily="18" charset="0"/>
            </a:endParaRPr>
          </a:p>
          <a:p>
            <a:pPr algn="just">
              <a:lnSpc>
                <a:spcPct val="100000"/>
              </a:lnSpc>
              <a:spcAft>
                <a:spcPts val="0"/>
              </a:spcAft>
            </a:pPr>
            <a:r>
              <a:rPr lang="en-US" sz="2400" dirty="0">
                <a:solidFill>
                  <a:schemeClr val="tx1"/>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Nhu</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cầu</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gỗ</a:t>
            </a:r>
            <a:r>
              <a:rPr lang="en-US" sz="2400" dirty="0">
                <a:solidFill>
                  <a:srgbClr val="C00000"/>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cao</a:t>
            </a:r>
            <a:r>
              <a:rPr lang="en-US" sz="2400" dirty="0">
                <a:solidFill>
                  <a:schemeClr val="tx1"/>
                </a:solidFill>
                <a:latin typeface="Times New Roman" pitchFamily="18" charset="0"/>
                <a:cs typeface="Times New Roman" pitchFamily="18" charset="0"/>
              </a:rPr>
              <a:t> =&gt; </a:t>
            </a:r>
            <a:r>
              <a:rPr lang="en-US" sz="2400" dirty="0" err="1">
                <a:solidFill>
                  <a:schemeClr val="tx1"/>
                </a:solidFill>
                <a:latin typeface="Times New Roman" pitchFamily="18" charset="0"/>
                <a:cs typeface="Times New Roman" pitchFamily="18" charset="0"/>
              </a:rPr>
              <a:t>đẩy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nhanh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khai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thác</a:t>
            </a:r>
            <a:r>
              <a:rPr lang="en-US" sz="2400" dirty="0">
                <a:solidFill>
                  <a:schemeClr val="tx1"/>
                </a:solidFill>
                <a:latin typeface="Times New Roman" pitchFamily="18" charset="0"/>
                <a:cs typeface="Times New Roman" pitchFamily="18" charset="0"/>
              </a:rPr>
              <a:t>.</a:t>
            </a:r>
            <a:endParaRPr lang="en-GB" sz="2400" dirty="0">
              <a:solidFill>
                <a:schemeClr val="tx1"/>
              </a:solidFill>
              <a:latin typeface="Times New Roman" pitchFamily="18" charset="0"/>
              <a:ea typeface="Calibri" panose="020F0502020204030204" pitchFamily="34" charset="0"/>
              <a:cs typeface="Times New Roman" pitchFamily="18" charset="0"/>
            </a:endParaRPr>
          </a:p>
        </p:txBody>
      </p:sp>
      <p:sp>
        <p:nvSpPr>
          <p:cNvPr id="7" name="TextBox 6">
            <a:extLst>
              <a:ext uri="{FF2B5EF4-FFF2-40B4-BE49-F238E27FC236}">
                <a16:creationId xmlns="" xmlns:a16="http://schemas.microsoft.com/office/drawing/2014/main" id="{BC73BBDA-FB83-4B6F-B1BD-979FB4DA3770}"/>
              </a:ext>
            </a:extLst>
          </p:cNvPr>
          <p:cNvSpPr txBox="1"/>
          <p:nvPr/>
        </p:nvSpPr>
        <p:spPr>
          <a:xfrm>
            <a:off x="5664722" y="2147154"/>
            <a:ext cx="3592294" cy="4524315"/>
          </a:xfrm>
          <a:prstGeom prst="rect">
            <a:avLst/>
          </a:prstGeom>
          <a:solidFill>
            <a:schemeClr val="bg1"/>
          </a:solidFill>
          <a:ln w="28575">
            <a:solidFill>
              <a:schemeClr val="accent4">
                <a:lumMod val="75000"/>
              </a:schemeClr>
            </a:solidFill>
          </a:ln>
        </p:spPr>
        <p:txBody>
          <a:bodyPr wrap="square">
            <a:spAutoFit/>
          </a:bodyPr>
          <a:lstStyle/>
          <a:p>
            <a:pPr algn="just">
              <a:lnSpc>
                <a:spcPct val="100000"/>
              </a:lnSpc>
              <a:spcAft>
                <a:spcPts val="0"/>
              </a:spcAf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luật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rừng</a:t>
            </a:r>
            <a:endParaRPr lang="en-GB" sz="2400" dirty="0">
              <a:latin typeface="Times New Roman" pitchFamily="18" charset="0"/>
              <a:cs typeface="Times New Roman" pitchFamily="18" charset="0"/>
            </a:endParaRPr>
          </a:p>
          <a:p>
            <a:pPr algn="just">
              <a:lnSpc>
                <a:spcPct val="100000"/>
              </a:lnSpc>
              <a:spcAft>
                <a:spcPts val="0"/>
              </a:spcAf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tái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sinh</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trồng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mới</a:t>
            </a:r>
            <a:r>
              <a:rPr lang="en-US" sz="2400" dirty="0">
                <a:solidFill>
                  <a:srgbClr val="C0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hoạch</a:t>
            </a:r>
            <a:r>
              <a:rPr lang="en-US" sz="2400" dirty="0">
                <a:latin typeface="Times New Roman" pitchFamily="18" charset="0"/>
                <a:cs typeface="Times New Roman" pitchFamily="18" charset="0"/>
              </a:rPr>
              <a:t>.</a:t>
            </a:r>
            <a:endParaRPr lang="en-GB" sz="2400" dirty="0">
              <a:latin typeface="Times New Roman" pitchFamily="18" charset="0"/>
              <a:cs typeface="Times New Roman" pitchFamily="18" charset="0"/>
            </a:endParaRPr>
          </a:p>
          <a:p>
            <a:pPr algn="just">
              <a:lnSpc>
                <a:spcPct val="100000"/>
              </a:lnSpc>
              <a:spcAft>
                <a:spcPts val="0"/>
              </a:spcAft>
            </a:pPr>
            <a:r>
              <a:rPr lang="en-US" sz="2400" dirty="0">
                <a:latin typeface="Times New Roman" pitchFamily="18" charset="0"/>
                <a:cs typeface="Times New Roman" pitchFamily="18" charset="0"/>
              </a:rPr>
              <a:t>- EU </a:t>
            </a:r>
            <a:r>
              <a:rPr lang="en-US" sz="2400" dirty="0" err="1">
                <a:latin typeface="Times New Roman" pitchFamily="18" charset="0"/>
                <a:cs typeface="Times New Roman" pitchFamily="18" charset="0"/>
              </a:rPr>
              <a:t>đưa</a:t>
            </a:r>
            <a:r>
              <a:rPr lang="en-US" sz="2400" dirty="0">
                <a:latin typeface="Times New Roman" pitchFamily="18" charset="0"/>
                <a:cs typeface="Times New Roman" pitchFamily="18" charset="0"/>
              </a:rPr>
              <a:t> ra “</a:t>
            </a:r>
            <a:r>
              <a:rPr lang="en-US" sz="2400" dirty="0" err="1">
                <a:solidFill>
                  <a:srgbClr val="C00000"/>
                </a:solidFill>
                <a:latin typeface="Times New Roman" pitchFamily="18" charset="0"/>
                <a:cs typeface="Times New Roman" pitchFamily="18" charset="0"/>
              </a:rPr>
              <a:t>chiến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lược</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rừng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nhằm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thái</a:t>
            </a:r>
            <a:r>
              <a:rPr lang="en-US" sz="2400" dirty="0">
                <a:latin typeface="Times New Roman" pitchFamily="18" charset="0"/>
                <a:cs typeface="Times New Roman" pitchFamily="18" charset="0"/>
              </a:rPr>
              <a:t>.</a:t>
            </a:r>
            <a:endParaRPr lang="en-GB" sz="2400" dirty="0">
              <a:latin typeface="Times New Roman" pitchFamily="18" charset="0"/>
              <a:cs typeface="Times New Roman" pitchFamily="18" charset="0"/>
            </a:endParaRPr>
          </a:p>
          <a:p>
            <a:pPr algn="just">
              <a:lnSpc>
                <a:spcPct val="100000"/>
              </a:lnSpc>
              <a:spcAft>
                <a:spcPts val="0"/>
              </a:spcAf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biện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pháp</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khai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thác</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gỗ</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thác</a:t>
            </a:r>
            <a:r>
              <a:rPr lang="en-US" sz="2400" dirty="0">
                <a:latin typeface="Times New Roman" pitchFamily="18" charset="0"/>
                <a:cs typeface="Times New Roman" pitchFamily="18" charset="0"/>
              </a:rPr>
              <a:t>… </a:t>
            </a:r>
            <a:endParaRPr lang="en-GB" sz="2400" dirty="0">
              <a:latin typeface="Times New Roman" pitchFamily="18" charset="0"/>
              <a:ea typeface="Calibri" panose="020F0502020204030204" pitchFamily="34" charset="0"/>
              <a:cs typeface="Times New Roman" pitchFamily="18" charset="0"/>
            </a:endParaRPr>
          </a:p>
        </p:txBody>
      </p:sp>
      <p:pic>
        <p:nvPicPr>
          <p:cNvPr id="8" name="Picture 4" descr="Hình mũi tên chỉ hướng | Mũi tên, Nghệ thuật, Hình">
            <a:extLst>
              <a:ext uri="{FF2B5EF4-FFF2-40B4-BE49-F238E27FC236}">
                <a16:creationId xmlns="" xmlns:a16="http://schemas.microsoft.com/office/drawing/2014/main" id="{265D2498-2DBA-47A8-BEA2-292177F1F8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1097105" y="3820539"/>
            <a:ext cx="1543038" cy="10022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mũi tên chỉ hướng | Mũi tên, Nghệ thuật, Hình">
            <a:extLst>
              <a:ext uri="{FF2B5EF4-FFF2-40B4-BE49-F238E27FC236}">
                <a16:creationId xmlns="" xmlns:a16="http://schemas.microsoft.com/office/drawing/2014/main" id="{33D397AD-88E6-4536-895B-445CCDFB09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99511" flipH="1" flipV="1">
            <a:off x="3938210" y="4778071"/>
            <a:ext cx="1620423" cy="12142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BB1D3281-15FB-42C6-8894-FDD2E261DE1A}"/>
              </a:ext>
            </a:extLst>
          </p:cNvPr>
          <p:cNvSpPr txBox="1"/>
          <p:nvPr/>
        </p:nvSpPr>
        <p:spPr>
          <a:xfrm>
            <a:off x="0" y="194546"/>
            <a:ext cx="12192000" cy="523220"/>
          </a:xfrm>
          <a:prstGeom prst="rect">
            <a:avLst/>
          </a:prstGeom>
          <a:solidFill>
            <a:schemeClr val="accent6">
              <a:lumMod val="20000"/>
              <a:lumOff val="80000"/>
            </a:schemeClr>
          </a:solidFill>
        </p:spPr>
        <p:txBody>
          <a:bodyPr wrap="square">
            <a:spAutoFit/>
          </a:bodyPr>
          <a:lstStyle/>
          <a:p>
            <a:pPr algn="ctr">
              <a:buNone/>
            </a:pPr>
            <a:r>
              <a:rPr lang="en-US" sz="2800" dirty="0" err="1">
                <a:solidFill>
                  <a:srgbClr val="C00000"/>
                </a:solidFill>
                <a:latin typeface="Times New Roman" pitchFamily="18" charset="0"/>
                <a:cs typeface="Times New Roman" pitchFamily="18" charset="0"/>
              </a:rPr>
              <a:t>VẤN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ĐỀ</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BẢO</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VỆ</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PHÁT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TRIỂN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RỪNG</a:t>
            </a:r>
            <a:endParaRPr lang="en-US" altLang="en-US" sz="4400" dirty="0">
              <a:solidFill>
                <a:srgbClr val="C00000"/>
              </a:solidFill>
              <a:latin typeface="Times New Roman" pitchFamily="18" charset="0"/>
              <a:cs typeface="Times New Roman" pitchFamily="18" charset="0"/>
            </a:endParaRPr>
          </a:p>
        </p:txBody>
      </p:sp>
      <p:sp>
        <p:nvSpPr>
          <p:cNvPr id="11" name="Rectangle: Rounded Corners 10">
            <a:extLst>
              <a:ext uri="{FF2B5EF4-FFF2-40B4-BE49-F238E27FC236}">
                <a16:creationId xmlns="" xmlns:a16="http://schemas.microsoft.com/office/drawing/2014/main" id="{C30731AE-6EE3-40C3-8083-E4E341E96D36}"/>
              </a:ext>
            </a:extLst>
          </p:cNvPr>
          <p:cNvSpPr/>
          <p:nvPr/>
        </p:nvSpPr>
        <p:spPr>
          <a:xfrm>
            <a:off x="9610636" y="998117"/>
            <a:ext cx="2303110" cy="1002211"/>
          </a:xfrm>
          <a:prstGeom prst="round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err="1">
                <a:solidFill>
                  <a:schemeClr val="bg1"/>
                </a:solidFill>
                <a:latin typeface="Times New Roman" pitchFamily="18" charset="0"/>
                <a:cs typeface="Times New Roman" pitchFamily="18" charset="0"/>
              </a:rPr>
              <a:t>KẾT</a:t>
            </a:r>
            <a:r>
              <a:rPr lang="en-GB" sz="2400" dirty="0">
                <a:solidFill>
                  <a:schemeClr val="bg1"/>
                </a:solidFill>
                <a:latin typeface="Times New Roman" pitchFamily="18" charset="0"/>
                <a:cs typeface="Times New Roman" pitchFamily="18" charset="0"/>
              </a:rPr>
              <a:t> </a:t>
            </a:r>
            <a:r>
              <a:rPr lang="en-GB" sz="2400" dirty="0" err="1">
                <a:solidFill>
                  <a:schemeClr val="bg1"/>
                </a:solidFill>
                <a:latin typeface="Times New Roman" pitchFamily="18" charset="0"/>
                <a:cs typeface="Times New Roman" pitchFamily="18" charset="0"/>
              </a:rPr>
              <a:t>QUẢ</a:t>
            </a:r>
            <a:endParaRPr lang="en-GB" sz="2400" dirty="0">
              <a:solidFill>
                <a:schemeClr val="bg1"/>
              </a:solidFill>
              <a:latin typeface="Times New Roman" pitchFamily="18" charset="0"/>
              <a:cs typeface="Times New Roman" pitchFamily="18" charset="0"/>
            </a:endParaRPr>
          </a:p>
        </p:txBody>
      </p:sp>
      <p:sp>
        <p:nvSpPr>
          <p:cNvPr id="12" name="Rectangle: Rounded Corners 11">
            <a:extLst>
              <a:ext uri="{FF2B5EF4-FFF2-40B4-BE49-F238E27FC236}">
                <a16:creationId xmlns="" xmlns:a16="http://schemas.microsoft.com/office/drawing/2014/main" id="{CCCF3D83-E360-401E-B8B7-DAF8E484C2E8}"/>
              </a:ext>
            </a:extLst>
          </p:cNvPr>
          <p:cNvSpPr/>
          <p:nvPr/>
        </p:nvSpPr>
        <p:spPr>
          <a:xfrm>
            <a:off x="9452225" y="2146104"/>
            <a:ext cx="2555062" cy="2131798"/>
          </a:xfrm>
          <a:prstGeom prst="roundRect">
            <a:avLst>
              <a:gd name="adj" fmla="val 0"/>
            </a:avLst>
          </a:prstGeom>
          <a:ln w="28575">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00000"/>
              </a:lnSpc>
              <a:spcAft>
                <a:spcPts val="0"/>
              </a:spcAft>
            </a:pP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Tổng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tích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che</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phủ</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rừng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xu </a:t>
            </a:r>
            <a:r>
              <a:rPr lang="en-US" sz="2400" dirty="0" err="1">
                <a:solidFill>
                  <a:schemeClr val="tx1"/>
                </a:solidFill>
                <a:latin typeface="Times New Roman" pitchFamily="18" charset="0"/>
                <a:cs typeface="Times New Roman" pitchFamily="18" charset="0"/>
              </a:rPr>
              <a:t>hướng</a:t>
            </a:r>
            <a:r>
              <a:rPr lang="en-US" sz="2400" dirty="0">
                <a:solidFill>
                  <a:schemeClr val="tx1"/>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tăng</a:t>
            </a:r>
            <a:r>
              <a:rPr lang="en-US" sz="2400" dirty="0">
                <a:solidFill>
                  <a:schemeClr val="tx1"/>
                </a:solidFill>
                <a:latin typeface="Times New Roman" pitchFamily="18" charset="0"/>
                <a:cs typeface="Times New Roman" pitchFamily="18" charset="0"/>
              </a:rPr>
              <a:t>.</a:t>
            </a:r>
            <a:endParaRPr lang="en-GB" sz="2400" dirty="0">
              <a:solidFill>
                <a:schemeClr val="tx1"/>
              </a:solidFill>
              <a:latin typeface="Times New Roman" pitchFamily="18" charset="0"/>
              <a:cs typeface="Times New Roman" pitchFamily="18" charset="0"/>
            </a:endParaRPr>
          </a:p>
          <a:p>
            <a:pPr algn="just">
              <a:lnSpc>
                <a:spcPct val="100000"/>
              </a:lnSpc>
              <a:spcAft>
                <a:spcPts val="0"/>
              </a:spcAft>
            </a:pP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che</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phủ</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rừng</a:t>
            </a:r>
            <a:r>
              <a:rPr lang="en-US" sz="2400" dirty="0">
                <a:solidFill>
                  <a:schemeClr val="tx1"/>
                </a:solidFill>
                <a:latin typeface="Times New Roman" pitchFamily="18" charset="0"/>
                <a:cs typeface="Times New Roman" pitchFamily="18" charset="0"/>
              </a:rPr>
              <a:t> </a:t>
            </a:r>
            <a:r>
              <a:rPr lang="en-US" sz="2400" err="1">
                <a:solidFill>
                  <a:schemeClr val="tx1"/>
                </a:solidFill>
                <a:latin typeface="Times New Roman" pitchFamily="18" charset="0"/>
                <a:cs typeface="Times New Roman" pitchFamily="18" charset="0"/>
              </a:rPr>
              <a:t>đạt</a:t>
            </a:r>
            <a:r>
              <a:rPr lang="en-US" sz="2400">
                <a:solidFill>
                  <a:schemeClr val="tx1"/>
                </a:solidFill>
                <a:latin typeface="Times New Roman" pitchFamily="18" charset="0"/>
                <a:cs typeface="Times New Roman" pitchFamily="18" charset="0"/>
              </a:rPr>
              <a:t> </a:t>
            </a:r>
            <a:r>
              <a:rPr lang="en-US" sz="2400" smtClean="0">
                <a:solidFill>
                  <a:srgbClr val="C00000"/>
                </a:solidFill>
                <a:latin typeface="Times New Roman" pitchFamily="18" charset="0"/>
                <a:cs typeface="Times New Roman" pitchFamily="18" charset="0"/>
              </a:rPr>
              <a:t>43,7</a:t>
            </a:r>
            <a:r>
              <a:rPr lang="en-US" sz="2400" smtClean="0">
                <a:solidFill>
                  <a:srgbClr val="C00000"/>
                </a:solidFill>
                <a:latin typeface="Times New Roman" pitchFamily="18" charset="0"/>
                <a:cs typeface="Times New Roman" pitchFamily="18" charset="0"/>
              </a:rPr>
              <a:t>% </a:t>
            </a:r>
            <a:r>
              <a:rPr lang="en-US" sz="2400" smtClean="0">
                <a:solidFill>
                  <a:schemeClr val="tx1"/>
                </a:solidFill>
                <a:latin typeface="Times New Roman" pitchFamily="18" charset="0"/>
                <a:cs typeface="Times New Roman" pitchFamily="18" charset="0"/>
              </a:rPr>
              <a:t>(tính cả LB Nga).</a:t>
            </a:r>
            <a:endParaRPr lang="en-GB" sz="2400" dirty="0">
              <a:solidFill>
                <a:srgbClr val="C00000"/>
              </a:solidFill>
              <a:latin typeface="Times New Roman" pitchFamily="18" charset="0"/>
              <a:ea typeface="Calibri" panose="020F0502020204030204" pitchFamily="34" charset="0"/>
              <a:cs typeface="Times New Roman" pitchFamily="18" charset="0"/>
            </a:endParaRPr>
          </a:p>
        </p:txBody>
      </p:sp>
      <p:pic>
        <p:nvPicPr>
          <p:cNvPr id="13" name="Picture 4" descr="Hình mũi tên chỉ hướng | Mũi tên, Nghệ thuật, Hình">
            <a:extLst>
              <a:ext uri="{FF2B5EF4-FFF2-40B4-BE49-F238E27FC236}">
                <a16:creationId xmlns="" xmlns:a16="http://schemas.microsoft.com/office/drawing/2014/main" id="{4B08FFC9-21C5-4EE5-BCD0-D0B9A7D24A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749985" flipH="1" flipV="1">
            <a:off x="9167848" y="4267158"/>
            <a:ext cx="1240521" cy="11111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w Close-to-Nature Is the Management of European Forests&quot; | CEPF">
            <a:extLst>
              <a:ext uri="{FF2B5EF4-FFF2-40B4-BE49-F238E27FC236}">
                <a16:creationId xmlns="" xmlns:a16="http://schemas.microsoft.com/office/drawing/2014/main" id="{641BB3AD-4555-4B86-AF76-59EDCBA010E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0690"/>
          <a:stretch/>
        </p:blipFill>
        <p:spPr bwMode="auto">
          <a:xfrm>
            <a:off x="586280" y="5121650"/>
            <a:ext cx="2787539" cy="16774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biểu tượng cảnh rừng thông: Vector có sẵn (miễn phí bản quyền) 759608068 |  Shutterstock">
            <a:extLst>
              <a:ext uri="{FF2B5EF4-FFF2-40B4-BE49-F238E27FC236}">
                <a16:creationId xmlns="" xmlns:a16="http://schemas.microsoft.com/office/drawing/2014/main" id="{665B2EAE-322F-452B-B33D-6B4F1A309D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280" y="29714"/>
            <a:ext cx="1126050" cy="1079774"/>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0777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barn(inVertical)">
                                      <p:cBhvr>
                                        <p:cTn id="3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 xmlns:a16="http://schemas.microsoft.com/office/drawing/2014/main" id="{B298BDBD-42E9-4F64-BD87-CC5705C24D5D}"/>
              </a:ext>
            </a:extLst>
          </p:cNvPr>
          <p:cNvGrpSpPr/>
          <p:nvPr/>
        </p:nvGrpSpPr>
        <p:grpSpPr>
          <a:xfrm>
            <a:off x="-21060" y="-1"/>
            <a:ext cx="5205263" cy="3372063"/>
            <a:chOff x="-21060" y="-1"/>
            <a:chExt cx="5205263" cy="3372063"/>
          </a:xfrm>
        </p:grpSpPr>
        <p:pic>
          <p:nvPicPr>
            <p:cNvPr id="3" name="Picture 2" descr="Top 10 thành phố sạch nhất thế giới - Ảnh 5">
              <a:extLst>
                <a:ext uri="{FF2B5EF4-FFF2-40B4-BE49-F238E27FC236}">
                  <a16:creationId xmlns="" xmlns:a16="http://schemas.microsoft.com/office/drawing/2014/main" id="{FB513AA4-B9DA-41FA-8036-24B6B31968C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060" y="-1"/>
              <a:ext cx="4967856" cy="2955851"/>
            </a:xfrm>
            <a:prstGeom prst="rect">
              <a:avLst/>
            </a:prstGeom>
            <a:ln>
              <a:noFill/>
            </a:ln>
            <a:effectLst>
              <a:softEdge rad="112500"/>
            </a:effectLst>
          </p:spPr>
        </p:pic>
        <p:sp>
          <p:nvSpPr>
            <p:cNvPr id="11" name="TextBox 10">
              <a:extLst>
                <a:ext uri="{FF2B5EF4-FFF2-40B4-BE49-F238E27FC236}">
                  <a16:creationId xmlns="" xmlns:a16="http://schemas.microsoft.com/office/drawing/2014/main" id="{05B2B382-9036-4FBF-9022-38ABF3D3806E}"/>
                </a:ext>
              </a:extLst>
            </p:cNvPr>
            <p:cNvSpPr txBox="1"/>
            <p:nvPr/>
          </p:nvSpPr>
          <p:spPr>
            <a:xfrm>
              <a:off x="-21060" y="2971952"/>
              <a:ext cx="5205263" cy="400110"/>
            </a:xfrm>
            <a:prstGeom prst="rect">
              <a:avLst/>
            </a:prstGeom>
            <a:noFill/>
          </p:spPr>
          <p:txBody>
            <a:bodyPr wrap="square">
              <a:spAutoFit/>
            </a:bodyPr>
            <a:lstStyle/>
            <a:p>
              <a:pPr algn="ctr"/>
              <a:r>
                <a:rPr lang="en-GB" sz="2000" dirty="0" err="1">
                  <a:solidFill>
                    <a:srgbClr val="444444"/>
                  </a:solidFill>
                  <a:effectLst/>
                  <a:latin typeface="Times New Roman" pitchFamily="18" charset="0"/>
                  <a:ea typeface="Calibri" panose="020F0502020204030204" pitchFamily="34" charset="0"/>
                  <a:cs typeface="Times New Roman" pitchFamily="18" charset="0"/>
                </a:rPr>
                <a:t>Thành</a:t>
              </a:r>
              <a:r>
                <a:rPr lang="en-GB" sz="2000" dirty="0">
                  <a:solidFill>
                    <a:srgbClr val="444444"/>
                  </a:solidFill>
                  <a:effectLst/>
                  <a:latin typeface="Times New Roman" pitchFamily="18" charset="0"/>
                  <a:ea typeface="Calibri" panose="020F0502020204030204" pitchFamily="34" charset="0"/>
                  <a:cs typeface="Times New Roman" pitchFamily="18" charset="0"/>
                </a:rPr>
                <a:t> </a:t>
              </a:r>
              <a:r>
                <a:rPr lang="en-GB" sz="2000" dirty="0" err="1">
                  <a:solidFill>
                    <a:srgbClr val="444444"/>
                  </a:solidFill>
                  <a:effectLst/>
                  <a:latin typeface="Times New Roman" pitchFamily="18" charset="0"/>
                  <a:ea typeface="Calibri" panose="020F0502020204030204" pitchFamily="34" charset="0"/>
                  <a:cs typeface="Times New Roman" pitchFamily="18" charset="0"/>
                </a:rPr>
                <a:t>phố</a:t>
              </a:r>
              <a:r>
                <a:rPr lang="en-GB" sz="2000" dirty="0">
                  <a:solidFill>
                    <a:srgbClr val="444444"/>
                  </a:solidFill>
                  <a:effectLst/>
                  <a:latin typeface="Times New Roman" pitchFamily="18" charset="0"/>
                  <a:ea typeface="Calibri" panose="020F0502020204030204" pitchFamily="34" charset="0"/>
                  <a:cs typeface="Times New Roman" pitchFamily="18" charset="0"/>
                </a:rPr>
                <a:t> </a:t>
              </a:r>
              <a:r>
                <a:rPr lang="vi-VN" sz="2000" dirty="0">
                  <a:solidFill>
                    <a:srgbClr val="444444"/>
                  </a:solidFill>
                  <a:effectLst/>
                  <a:latin typeface="Times New Roman" pitchFamily="18" charset="0"/>
                  <a:ea typeface="Calibri" panose="020F0502020204030204" pitchFamily="34" charset="0"/>
                  <a:cs typeface="Times New Roman" pitchFamily="18" charset="0"/>
                </a:rPr>
                <a:t>xanh với bầu không khí trong lành</a:t>
              </a:r>
              <a:endParaRPr lang="en-GB" sz="2000" dirty="0">
                <a:latin typeface="Times New Roman" pitchFamily="18" charset="0"/>
                <a:cs typeface="Times New Roman" pitchFamily="18" charset="0"/>
              </a:endParaRPr>
            </a:p>
          </p:txBody>
        </p:sp>
        <p:sp>
          <p:nvSpPr>
            <p:cNvPr id="27" name="TextBox 26">
              <a:extLst>
                <a:ext uri="{FF2B5EF4-FFF2-40B4-BE49-F238E27FC236}">
                  <a16:creationId xmlns="" xmlns:a16="http://schemas.microsoft.com/office/drawing/2014/main" id="{E5DEA6E1-1046-4518-9970-E09B5CCC6827}"/>
                </a:ext>
              </a:extLst>
            </p:cNvPr>
            <p:cNvSpPr txBox="1"/>
            <p:nvPr/>
          </p:nvSpPr>
          <p:spPr>
            <a:xfrm>
              <a:off x="54743" y="82448"/>
              <a:ext cx="3863161" cy="400110"/>
            </a:xfrm>
            <a:prstGeom prst="rect">
              <a:avLst/>
            </a:prstGeom>
            <a:solidFill>
              <a:srgbClr val="FFFFFF">
                <a:alpha val="76863"/>
              </a:srgbClr>
            </a:solidFill>
          </p:spPr>
          <p:txBody>
            <a:bodyPr wrap="square">
              <a:spAutoFit/>
            </a:bodyPr>
            <a:lstStyle/>
            <a:p>
              <a:pPr algn="ctr"/>
              <a:r>
                <a:rPr lang="vi-VN" sz="2000" dirty="0">
                  <a:solidFill>
                    <a:srgbClr val="444444"/>
                  </a:solidFill>
                  <a:effectLst/>
                  <a:latin typeface="Times New Roman" pitchFamily="18" charset="0"/>
                  <a:ea typeface="Calibri" panose="020F0502020204030204" pitchFamily="34" charset="0"/>
                  <a:cs typeface="Times New Roman" pitchFamily="18" charset="0"/>
                </a:rPr>
                <a:t>Thủ đô Copenhagen </a:t>
              </a:r>
              <a:r>
                <a:rPr lang="en-GB" sz="2000" dirty="0">
                  <a:solidFill>
                    <a:srgbClr val="444444"/>
                  </a:solidFill>
                  <a:latin typeface="Times New Roman" pitchFamily="18" charset="0"/>
                  <a:ea typeface="Calibri" panose="020F0502020204030204" pitchFamily="34" charset="0"/>
                  <a:cs typeface="Times New Roman" pitchFamily="18" charset="0"/>
                </a:rPr>
                <a:t>-</a:t>
              </a:r>
              <a:r>
                <a:rPr lang="vi-VN" sz="2000" dirty="0">
                  <a:solidFill>
                    <a:srgbClr val="444444"/>
                  </a:solidFill>
                  <a:effectLst/>
                  <a:latin typeface="Times New Roman" pitchFamily="18" charset="0"/>
                  <a:ea typeface="Calibri" panose="020F0502020204030204" pitchFamily="34" charset="0"/>
                  <a:cs typeface="Times New Roman" pitchFamily="18" charset="0"/>
                </a:rPr>
                <a:t> Đan Mạch</a:t>
              </a:r>
              <a:endParaRPr lang="en-GB" sz="2000" dirty="0">
                <a:latin typeface="Times New Roman" pitchFamily="18" charset="0"/>
                <a:cs typeface="Times New Roman" pitchFamily="18" charset="0"/>
              </a:endParaRPr>
            </a:p>
          </p:txBody>
        </p:sp>
      </p:grpSp>
      <p:grpSp>
        <p:nvGrpSpPr>
          <p:cNvPr id="16" name="Group 15">
            <a:extLst>
              <a:ext uri="{FF2B5EF4-FFF2-40B4-BE49-F238E27FC236}">
                <a16:creationId xmlns="" xmlns:a16="http://schemas.microsoft.com/office/drawing/2014/main" id="{73F79CBA-5746-4B96-BAFC-BE27400FFC8E}"/>
              </a:ext>
            </a:extLst>
          </p:cNvPr>
          <p:cNvGrpSpPr/>
          <p:nvPr/>
        </p:nvGrpSpPr>
        <p:grpSpPr>
          <a:xfrm>
            <a:off x="6909389" y="0"/>
            <a:ext cx="5457043" cy="3296833"/>
            <a:chOff x="6909389" y="0"/>
            <a:chExt cx="5457043" cy="3296833"/>
          </a:xfrm>
        </p:grpSpPr>
        <p:pic>
          <p:nvPicPr>
            <p:cNvPr id="2055" name="Picture 60" descr="Top 10 thành phố sạch nhất thế giới - Ảnh 9">
              <a:extLst>
                <a:ext uri="{FF2B5EF4-FFF2-40B4-BE49-F238E27FC236}">
                  <a16:creationId xmlns="" xmlns:a16="http://schemas.microsoft.com/office/drawing/2014/main" id="{F6A91D2D-D4AB-4DC3-ADAD-E8CE47DF7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982" y="0"/>
              <a:ext cx="5292958" cy="29719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79F412C9-266B-4265-A887-646B72D16071}"/>
                </a:ext>
              </a:extLst>
            </p:cNvPr>
            <p:cNvSpPr txBox="1"/>
            <p:nvPr/>
          </p:nvSpPr>
          <p:spPr>
            <a:xfrm>
              <a:off x="6909389" y="2896723"/>
              <a:ext cx="5457043" cy="400110"/>
            </a:xfrm>
            <a:prstGeom prst="rect">
              <a:avLst/>
            </a:prstGeom>
            <a:noFill/>
          </p:spPr>
          <p:txBody>
            <a:bodyPr wrap="square">
              <a:spAutoFit/>
            </a:bodyPr>
            <a:lstStyle/>
            <a:p>
              <a:pPr algn="ctr"/>
              <a:r>
                <a:rPr lang="en-GB" sz="2000" dirty="0">
                  <a:solidFill>
                    <a:srgbClr val="444444"/>
                  </a:solidFill>
                  <a:effectLst/>
                  <a:latin typeface="Times New Roman" pitchFamily="18" charset="0"/>
                  <a:ea typeface="Calibri" panose="020F0502020204030204" pitchFamily="34" charset="0"/>
                  <a:cs typeface="Times New Roman" pitchFamily="18" charset="0"/>
                </a:rPr>
                <a:t>TP</a:t>
              </a:r>
              <a:r>
                <a:rPr lang="vi-VN" sz="2000" dirty="0">
                  <a:solidFill>
                    <a:srgbClr val="444444"/>
                  </a:solidFill>
                  <a:effectLst/>
                  <a:latin typeface="Times New Roman" pitchFamily="18" charset="0"/>
                  <a:ea typeface="Calibri" panose="020F0502020204030204" pitchFamily="34" charset="0"/>
                  <a:cs typeface="Times New Roman" pitchFamily="18" charset="0"/>
                </a:rPr>
                <a:t> là </a:t>
              </a:r>
              <a:r>
                <a:rPr lang="en-GB" sz="2000" dirty="0">
                  <a:solidFill>
                    <a:srgbClr val="444444"/>
                  </a:solidFill>
                  <a:effectLst/>
                  <a:latin typeface="Times New Roman" pitchFamily="18" charset="0"/>
                  <a:ea typeface="Calibri" panose="020F0502020204030204" pitchFamily="34" charset="0"/>
                  <a:cs typeface="Times New Roman" pitchFamily="18" charset="0"/>
                </a:rPr>
                <a:t>1 </a:t>
              </a:r>
              <a:r>
                <a:rPr lang="en-GB" sz="2000" dirty="0" err="1">
                  <a:solidFill>
                    <a:srgbClr val="444444"/>
                  </a:solidFill>
                  <a:effectLst/>
                  <a:latin typeface="Times New Roman" pitchFamily="18" charset="0"/>
                  <a:ea typeface="Calibri" panose="020F0502020204030204" pitchFamily="34" charset="0"/>
                  <a:cs typeface="Times New Roman" pitchFamily="18" charset="0"/>
                </a:rPr>
                <a:t>phần</a:t>
              </a:r>
              <a:r>
                <a:rPr lang="en-GB" sz="2000" dirty="0">
                  <a:solidFill>
                    <a:srgbClr val="444444"/>
                  </a:solidFill>
                  <a:effectLst/>
                  <a:latin typeface="Times New Roman" pitchFamily="18" charset="0"/>
                  <a:ea typeface="Calibri" panose="020F0502020204030204" pitchFamily="34" charset="0"/>
                  <a:cs typeface="Times New Roman" pitchFamily="18" charset="0"/>
                </a:rPr>
                <a:t> </a:t>
              </a:r>
              <a:r>
                <a:rPr lang="vi-VN" sz="2000" dirty="0">
                  <a:solidFill>
                    <a:srgbClr val="444444"/>
                  </a:solidFill>
                  <a:effectLst/>
                  <a:latin typeface="Times New Roman" pitchFamily="18" charset="0"/>
                  <a:ea typeface="Calibri" panose="020F0502020204030204" pitchFamily="34" charset="0"/>
                  <a:cs typeface="Times New Roman" pitchFamily="18" charset="0"/>
                </a:rPr>
                <a:t>dự án</a:t>
              </a:r>
              <a:r>
                <a:rPr lang="en-GB" sz="2000" dirty="0">
                  <a:solidFill>
                    <a:srgbClr val="444444"/>
                  </a:solidFill>
                  <a:latin typeface="Times New Roman" pitchFamily="18" charset="0"/>
                  <a:ea typeface="Calibri" panose="020F0502020204030204" pitchFamily="34" charset="0"/>
                  <a:cs typeface="Times New Roman" pitchFamily="18" charset="0"/>
                </a:rPr>
                <a:t> </a:t>
              </a:r>
              <a:r>
                <a:rPr lang="vi-VN" sz="2000" dirty="0">
                  <a:solidFill>
                    <a:srgbClr val="444444"/>
                  </a:solidFill>
                  <a:effectLst/>
                  <a:latin typeface="Times New Roman" pitchFamily="18" charset="0"/>
                  <a:ea typeface="Calibri" panose="020F0502020204030204" pitchFamily="34" charset="0"/>
                  <a:cs typeface="Times New Roman" pitchFamily="18" charset="0"/>
                </a:rPr>
                <a:t>‘Sáng kiến không khí sạch’ </a:t>
              </a:r>
              <a:endParaRPr lang="en-GB" sz="2000" dirty="0">
                <a:latin typeface="Times New Roman" pitchFamily="18" charset="0"/>
                <a:cs typeface="Times New Roman" pitchFamily="18" charset="0"/>
              </a:endParaRPr>
            </a:p>
          </p:txBody>
        </p:sp>
        <p:sp>
          <p:nvSpPr>
            <p:cNvPr id="28" name="TextBox 27">
              <a:extLst>
                <a:ext uri="{FF2B5EF4-FFF2-40B4-BE49-F238E27FC236}">
                  <a16:creationId xmlns="" xmlns:a16="http://schemas.microsoft.com/office/drawing/2014/main" id="{987731B9-D650-4D1C-8615-BEDE9866B20F}"/>
                </a:ext>
              </a:extLst>
            </p:cNvPr>
            <p:cNvSpPr txBox="1"/>
            <p:nvPr/>
          </p:nvSpPr>
          <p:spPr>
            <a:xfrm>
              <a:off x="7073206" y="155604"/>
              <a:ext cx="3208478" cy="400110"/>
            </a:xfrm>
            <a:prstGeom prst="rect">
              <a:avLst/>
            </a:prstGeom>
            <a:solidFill>
              <a:srgbClr val="FFFFFF">
                <a:alpha val="76863"/>
              </a:srgbClr>
            </a:solidFill>
          </p:spPr>
          <p:txBody>
            <a:bodyPr wrap="square">
              <a:spAutoFit/>
            </a:bodyPr>
            <a:lstStyle/>
            <a:p>
              <a:pPr algn="ctr"/>
              <a:r>
                <a:rPr lang="vi-VN" sz="2000" dirty="0">
                  <a:solidFill>
                    <a:srgbClr val="444444"/>
                  </a:solidFill>
                  <a:effectLst/>
                  <a:latin typeface="Times New Roman" pitchFamily="18" charset="0"/>
                  <a:ea typeface="Calibri" panose="020F0502020204030204" pitchFamily="34" charset="0"/>
                  <a:cs typeface="Times New Roman" pitchFamily="18" charset="0"/>
                </a:rPr>
                <a:t>Thủ đô Helsinki </a:t>
              </a:r>
              <a:r>
                <a:rPr lang="en-GB" sz="2000" dirty="0">
                  <a:solidFill>
                    <a:srgbClr val="444444"/>
                  </a:solidFill>
                  <a:effectLst/>
                  <a:latin typeface="Times New Roman" pitchFamily="18" charset="0"/>
                  <a:ea typeface="Calibri" panose="020F0502020204030204" pitchFamily="34" charset="0"/>
                  <a:cs typeface="Times New Roman" pitchFamily="18" charset="0"/>
                </a:rPr>
                <a:t>-</a:t>
              </a:r>
              <a:r>
                <a:rPr lang="vi-VN" sz="2000" dirty="0">
                  <a:solidFill>
                    <a:srgbClr val="444444"/>
                  </a:solidFill>
                  <a:effectLst/>
                  <a:latin typeface="Times New Roman" pitchFamily="18" charset="0"/>
                  <a:ea typeface="Calibri" panose="020F0502020204030204" pitchFamily="34" charset="0"/>
                  <a:cs typeface="Times New Roman" pitchFamily="18" charset="0"/>
                </a:rPr>
                <a:t> Phần Lan </a:t>
              </a:r>
              <a:endParaRPr lang="en-GB" sz="2000" dirty="0">
                <a:latin typeface="Times New Roman" pitchFamily="18" charset="0"/>
                <a:cs typeface="Times New Roman" pitchFamily="18" charset="0"/>
              </a:endParaRPr>
            </a:p>
          </p:txBody>
        </p:sp>
      </p:grpSp>
      <p:grpSp>
        <p:nvGrpSpPr>
          <p:cNvPr id="31" name="Group 30">
            <a:extLst>
              <a:ext uri="{FF2B5EF4-FFF2-40B4-BE49-F238E27FC236}">
                <a16:creationId xmlns="" xmlns:a16="http://schemas.microsoft.com/office/drawing/2014/main" id="{ACDEE182-6054-481E-A5AF-D02079C71E03}"/>
              </a:ext>
            </a:extLst>
          </p:cNvPr>
          <p:cNvGrpSpPr/>
          <p:nvPr/>
        </p:nvGrpSpPr>
        <p:grpSpPr>
          <a:xfrm>
            <a:off x="-38896" y="3766432"/>
            <a:ext cx="4985692" cy="2947565"/>
            <a:chOff x="-38896" y="3766432"/>
            <a:chExt cx="4985692" cy="2947565"/>
          </a:xfrm>
        </p:grpSpPr>
        <p:pic>
          <p:nvPicPr>
            <p:cNvPr id="19" name="Picture 18" descr="Top 10 thành phố sạch nhất thế giới - Ảnh 15">
              <a:extLst>
                <a:ext uri="{FF2B5EF4-FFF2-40B4-BE49-F238E27FC236}">
                  <a16:creationId xmlns="" xmlns:a16="http://schemas.microsoft.com/office/drawing/2014/main" id="{7DC6AF51-FEEF-4492-8C6E-FD175EE7462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43" y="3766432"/>
              <a:ext cx="4892053" cy="2621263"/>
            </a:xfrm>
            <a:prstGeom prst="rect">
              <a:avLst/>
            </a:prstGeom>
            <a:ln>
              <a:noFill/>
            </a:ln>
            <a:effectLst>
              <a:softEdge rad="112500"/>
            </a:effectLst>
          </p:spPr>
        </p:pic>
        <p:sp>
          <p:nvSpPr>
            <p:cNvPr id="21" name="TextBox 20">
              <a:extLst>
                <a:ext uri="{FF2B5EF4-FFF2-40B4-BE49-F238E27FC236}">
                  <a16:creationId xmlns="" xmlns:a16="http://schemas.microsoft.com/office/drawing/2014/main" id="{CA2E8054-4627-49CD-8504-9F2669CFF61C}"/>
                </a:ext>
              </a:extLst>
            </p:cNvPr>
            <p:cNvSpPr txBox="1"/>
            <p:nvPr/>
          </p:nvSpPr>
          <p:spPr>
            <a:xfrm>
              <a:off x="-38896" y="6313887"/>
              <a:ext cx="4754522" cy="400110"/>
            </a:xfrm>
            <a:prstGeom prst="rect">
              <a:avLst/>
            </a:prstGeom>
            <a:noFill/>
          </p:spPr>
          <p:txBody>
            <a:bodyPr wrap="square">
              <a:spAutoFit/>
            </a:bodyPr>
            <a:lstStyle/>
            <a:p>
              <a:pPr algn="ctr"/>
              <a:r>
                <a:rPr lang="en-GB" sz="2000" dirty="0" err="1">
                  <a:solidFill>
                    <a:srgbClr val="444444"/>
                  </a:solidFill>
                  <a:latin typeface="Times New Roman" pitchFamily="18" charset="0"/>
                  <a:ea typeface="Calibri" panose="020F0502020204030204" pitchFamily="34" charset="0"/>
                  <a:cs typeface="Times New Roman" pitchFamily="18" charset="0"/>
                </a:rPr>
                <a:t>Thành</a:t>
              </a:r>
              <a:r>
                <a:rPr lang="en-GB" sz="2000" dirty="0">
                  <a:solidFill>
                    <a:srgbClr val="444444"/>
                  </a:solidFill>
                  <a:latin typeface="Times New Roman" pitchFamily="18" charset="0"/>
                  <a:ea typeface="Calibri" panose="020F0502020204030204" pitchFamily="34" charset="0"/>
                  <a:cs typeface="Times New Roman" pitchFamily="18" charset="0"/>
                </a:rPr>
                <a:t> </a:t>
              </a:r>
              <a:r>
                <a:rPr lang="vi-VN" sz="2000" dirty="0">
                  <a:solidFill>
                    <a:srgbClr val="444444"/>
                  </a:solidFill>
                  <a:effectLst/>
                  <a:latin typeface="Times New Roman" pitchFamily="18" charset="0"/>
                  <a:ea typeface="Calibri" panose="020F0502020204030204" pitchFamily="34" charset="0"/>
                  <a:cs typeface="Times New Roman" pitchFamily="18" charset="0"/>
                </a:rPr>
                <a:t>phố xinh đẹp không có rác.</a:t>
              </a:r>
              <a:endParaRPr lang="en-GB" sz="2000" dirty="0">
                <a:latin typeface="Times New Roman" pitchFamily="18" charset="0"/>
                <a:cs typeface="Times New Roman" pitchFamily="18" charset="0"/>
              </a:endParaRPr>
            </a:p>
          </p:txBody>
        </p:sp>
        <p:sp>
          <p:nvSpPr>
            <p:cNvPr id="29" name="TextBox 28">
              <a:extLst>
                <a:ext uri="{FF2B5EF4-FFF2-40B4-BE49-F238E27FC236}">
                  <a16:creationId xmlns="" xmlns:a16="http://schemas.microsoft.com/office/drawing/2014/main" id="{6BB4B711-19D3-4817-B63D-27E5AE0943C7}"/>
                </a:ext>
              </a:extLst>
            </p:cNvPr>
            <p:cNvSpPr txBox="1"/>
            <p:nvPr/>
          </p:nvSpPr>
          <p:spPr>
            <a:xfrm>
              <a:off x="166578" y="3802949"/>
              <a:ext cx="3290969" cy="400110"/>
            </a:xfrm>
            <a:prstGeom prst="rect">
              <a:avLst/>
            </a:prstGeom>
            <a:solidFill>
              <a:srgbClr val="FFFFFF">
                <a:alpha val="76863"/>
              </a:srgbClr>
            </a:solidFill>
          </p:spPr>
          <p:txBody>
            <a:bodyPr wrap="square">
              <a:spAutoFit/>
            </a:bodyPr>
            <a:lstStyle/>
            <a:p>
              <a:pPr algn="ctr"/>
              <a:r>
                <a:rPr lang="vi-VN" sz="2000" dirty="0">
                  <a:solidFill>
                    <a:srgbClr val="444444"/>
                  </a:solidFill>
                  <a:latin typeface="Times New Roman" pitchFamily="18" charset="0"/>
                  <a:ea typeface="Calibri" panose="020F0502020204030204" pitchFamily="34" charset="0"/>
                  <a:cs typeface="Times New Roman" pitchFamily="18" charset="0"/>
                </a:rPr>
                <a:t>Thủ đô Reykjavik </a:t>
              </a:r>
              <a:r>
                <a:rPr lang="en-GB" sz="2000" dirty="0">
                  <a:solidFill>
                    <a:srgbClr val="444444"/>
                  </a:solidFill>
                  <a:latin typeface="Times New Roman" pitchFamily="18" charset="0"/>
                  <a:ea typeface="Calibri" panose="020F0502020204030204" pitchFamily="34" charset="0"/>
                  <a:cs typeface="Times New Roman" pitchFamily="18" charset="0"/>
                </a:rPr>
                <a:t>-</a:t>
              </a:r>
              <a:r>
                <a:rPr lang="vi-VN" sz="2000" dirty="0">
                  <a:solidFill>
                    <a:srgbClr val="444444"/>
                  </a:solidFill>
                  <a:latin typeface="Times New Roman" pitchFamily="18" charset="0"/>
                  <a:ea typeface="Calibri" panose="020F0502020204030204" pitchFamily="34" charset="0"/>
                  <a:cs typeface="Times New Roman" pitchFamily="18" charset="0"/>
                </a:rPr>
                <a:t> </a:t>
              </a:r>
              <a:r>
                <a:rPr lang="vi-VN" sz="2000" dirty="0">
                  <a:solidFill>
                    <a:srgbClr val="444444"/>
                  </a:solidFill>
                  <a:effectLst/>
                  <a:latin typeface="Times New Roman" pitchFamily="18" charset="0"/>
                  <a:ea typeface="Calibri" panose="020F0502020204030204" pitchFamily="34" charset="0"/>
                  <a:cs typeface="Times New Roman" pitchFamily="18" charset="0"/>
                </a:rPr>
                <a:t>Iceland</a:t>
              </a:r>
              <a:endParaRPr lang="en-GB" sz="2000" dirty="0">
                <a:latin typeface="Times New Roman" pitchFamily="18" charset="0"/>
                <a:cs typeface="Times New Roman" pitchFamily="18" charset="0"/>
              </a:endParaRPr>
            </a:p>
          </p:txBody>
        </p:sp>
      </p:grpSp>
      <p:grpSp>
        <p:nvGrpSpPr>
          <p:cNvPr id="17" name="Group 16">
            <a:extLst>
              <a:ext uri="{FF2B5EF4-FFF2-40B4-BE49-F238E27FC236}">
                <a16:creationId xmlns="" xmlns:a16="http://schemas.microsoft.com/office/drawing/2014/main" id="{104FEC83-A9FB-4636-B88E-FAF00A99D48C}"/>
              </a:ext>
            </a:extLst>
          </p:cNvPr>
          <p:cNvGrpSpPr/>
          <p:nvPr/>
        </p:nvGrpSpPr>
        <p:grpSpPr>
          <a:xfrm>
            <a:off x="6956351" y="3766431"/>
            <a:ext cx="5180905" cy="3010740"/>
            <a:chOff x="6956351" y="3766431"/>
            <a:chExt cx="5180905" cy="3010740"/>
          </a:xfrm>
        </p:grpSpPr>
        <p:pic>
          <p:nvPicPr>
            <p:cNvPr id="22" name="Picture 21" descr="Mô hình ngôi làng truyền thống được quy hoạch hiện đại ở Brondby, Đan Mạch (Ảnh: Henrik Schurmann)">
              <a:extLst>
                <a:ext uri="{FF2B5EF4-FFF2-40B4-BE49-F238E27FC236}">
                  <a16:creationId xmlns="" xmlns:a16="http://schemas.microsoft.com/office/drawing/2014/main" id="{97B016C1-A242-4C55-8ACE-849413DF8B1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6351" y="3766431"/>
              <a:ext cx="5180905" cy="2621263"/>
            </a:xfrm>
            <a:prstGeom prst="rect">
              <a:avLst/>
            </a:prstGeom>
            <a:ln>
              <a:noFill/>
            </a:ln>
            <a:effectLst>
              <a:softEdge rad="112500"/>
            </a:effectLst>
          </p:spPr>
        </p:pic>
        <p:sp>
          <p:nvSpPr>
            <p:cNvPr id="24" name="TextBox 23">
              <a:extLst>
                <a:ext uri="{FF2B5EF4-FFF2-40B4-BE49-F238E27FC236}">
                  <a16:creationId xmlns="" xmlns:a16="http://schemas.microsoft.com/office/drawing/2014/main" id="{3A28ACB9-1D46-42E3-BD42-B836D1CA3911}"/>
                </a:ext>
              </a:extLst>
            </p:cNvPr>
            <p:cNvSpPr txBox="1"/>
            <p:nvPr/>
          </p:nvSpPr>
          <p:spPr>
            <a:xfrm>
              <a:off x="8040853" y="6377061"/>
              <a:ext cx="3081216" cy="400110"/>
            </a:xfrm>
            <a:prstGeom prst="rect">
              <a:avLst/>
            </a:prstGeom>
            <a:noFill/>
          </p:spPr>
          <p:txBody>
            <a:bodyPr wrap="square">
              <a:spAutoFit/>
            </a:bodyPr>
            <a:lstStyle/>
            <a:p>
              <a:pPr algn="ctr"/>
              <a:r>
                <a:rPr lang="vi-VN" sz="2000" kern="1800" dirty="0">
                  <a:effectLst/>
                  <a:latin typeface="Times New Roman" pitchFamily="18" charset="0"/>
                  <a:ea typeface="Times New Roman" panose="02020603050405020304" pitchFamily="18" charset="0"/>
                  <a:cs typeface="Times New Roman" pitchFamily="18" charset="0"/>
                </a:rPr>
                <a:t>Mô hình làng thông minh</a:t>
              </a:r>
              <a:endParaRPr lang="en-GB" sz="2000" dirty="0">
                <a:latin typeface="Times New Roman" pitchFamily="18" charset="0"/>
                <a:cs typeface="Times New Roman" pitchFamily="18" charset="0"/>
              </a:endParaRPr>
            </a:p>
          </p:txBody>
        </p:sp>
        <p:sp>
          <p:nvSpPr>
            <p:cNvPr id="30" name="TextBox 29">
              <a:extLst>
                <a:ext uri="{FF2B5EF4-FFF2-40B4-BE49-F238E27FC236}">
                  <a16:creationId xmlns="" xmlns:a16="http://schemas.microsoft.com/office/drawing/2014/main" id="{B097B877-6572-4DA5-BA35-ECEEEAD7E7AE}"/>
                </a:ext>
              </a:extLst>
            </p:cNvPr>
            <p:cNvSpPr txBox="1"/>
            <p:nvPr/>
          </p:nvSpPr>
          <p:spPr>
            <a:xfrm>
              <a:off x="7031961" y="3824379"/>
              <a:ext cx="2856996" cy="400110"/>
            </a:xfrm>
            <a:prstGeom prst="rect">
              <a:avLst/>
            </a:prstGeom>
            <a:solidFill>
              <a:srgbClr val="FFFFFF">
                <a:alpha val="76863"/>
              </a:srgbClr>
            </a:solidFill>
          </p:spPr>
          <p:txBody>
            <a:bodyPr wrap="square">
              <a:spAutoFit/>
            </a:bodyPr>
            <a:lstStyle/>
            <a:p>
              <a:pPr algn="ctr"/>
              <a:r>
                <a:rPr lang="vi-VN" sz="2000" dirty="0">
                  <a:effectLst/>
                  <a:latin typeface="Times New Roman" pitchFamily="18" charset="0"/>
                  <a:ea typeface="Calibri" panose="020F0502020204030204" pitchFamily="34" charset="0"/>
                  <a:cs typeface="Times New Roman" pitchFamily="18" charset="0"/>
                </a:rPr>
                <a:t>Brondby, Đan Mạch</a:t>
              </a:r>
              <a:endParaRPr lang="en-GB" sz="2000" dirty="0">
                <a:latin typeface="Times New Roman" pitchFamily="18" charset="0"/>
                <a:cs typeface="Times New Roman" pitchFamily="18" charset="0"/>
              </a:endParaRPr>
            </a:p>
          </p:txBody>
        </p:sp>
      </p:grpSp>
      <p:sp>
        <p:nvSpPr>
          <p:cNvPr id="23" name="TextBox 22">
            <a:extLst>
              <a:ext uri="{FF2B5EF4-FFF2-40B4-BE49-F238E27FC236}">
                <a16:creationId xmlns="" xmlns:a16="http://schemas.microsoft.com/office/drawing/2014/main" id="{7CF9621F-8C07-401D-9759-036D379DF616}"/>
              </a:ext>
            </a:extLst>
          </p:cNvPr>
          <p:cNvSpPr txBox="1"/>
          <p:nvPr/>
        </p:nvSpPr>
        <p:spPr>
          <a:xfrm>
            <a:off x="4886352" y="-177127"/>
            <a:ext cx="1988289" cy="6001643"/>
          </a:xfrm>
          <a:prstGeom prst="rect">
            <a:avLst/>
          </a:prstGeom>
          <a:noFill/>
        </p:spPr>
        <p:txBody>
          <a:bodyPr wrap="square" rtlCol="0">
            <a:spAutoFit/>
          </a:bodyPr>
          <a:lstStyle/>
          <a:p>
            <a:pPr algn="ctr">
              <a:lnSpc>
                <a:spcPct val="200000"/>
              </a:lnSpc>
            </a:pPr>
            <a:r>
              <a:rPr lang="en-GB" sz="3200" dirty="0" err="1">
                <a:solidFill>
                  <a:srgbClr val="C00000"/>
                </a:solidFill>
                <a:latin typeface="Times New Roman" pitchFamily="18" charset="0"/>
                <a:cs typeface="Times New Roman" pitchFamily="18" charset="0"/>
              </a:rPr>
              <a:t>MÔI</a:t>
            </a:r>
            <a:r>
              <a:rPr lang="en-GB" sz="3200" dirty="0">
                <a:solidFill>
                  <a:srgbClr val="C00000"/>
                </a:solidFill>
                <a:latin typeface="Times New Roman" pitchFamily="18" charset="0"/>
                <a:cs typeface="Times New Roman" pitchFamily="18" charset="0"/>
              </a:rPr>
              <a:t> </a:t>
            </a:r>
            <a:r>
              <a:rPr lang="en-GB" sz="3200" dirty="0" err="1">
                <a:solidFill>
                  <a:srgbClr val="C00000"/>
                </a:solidFill>
                <a:latin typeface="Times New Roman" pitchFamily="18" charset="0"/>
                <a:cs typeface="Times New Roman" pitchFamily="18" charset="0"/>
              </a:rPr>
              <a:t>TRƯỜNG</a:t>
            </a:r>
            <a:r>
              <a:rPr lang="en-GB" sz="3200" dirty="0">
                <a:solidFill>
                  <a:srgbClr val="C00000"/>
                </a:solidFill>
                <a:latin typeface="Times New Roman" pitchFamily="18" charset="0"/>
                <a:cs typeface="Times New Roman" pitchFamily="18" charset="0"/>
              </a:rPr>
              <a:t> </a:t>
            </a:r>
            <a:r>
              <a:rPr lang="en-GB" sz="3200" dirty="0" err="1">
                <a:solidFill>
                  <a:srgbClr val="C00000"/>
                </a:solidFill>
                <a:latin typeface="Times New Roman" pitchFamily="18" charset="0"/>
                <a:cs typeface="Times New Roman" pitchFamily="18" charset="0"/>
              </a:rPr>
              <a:t>CHÂU</a:t>
            </a:r>
            <a:r>
              <a:rPr lang="en-GB" sz="3200" dirty="0">
                <a:solidFill>
                  <a:srgbClr val="C00000"/>
                </a:solidFill>
                <a:latin typeface="Times New Roman" pitchFamily="18" charset="0"/>
                <a:cs typeface="Times New Roman" pitchFamily="18" charset="0"/>
              </a:rPr>
              <a:t> </a:t>
            </a:r>
          </a:p>
          <a:p>
            <a:pPr algn="ctr">
              <a:lnSpc>
                <a:spcPct val="200000"/>
              </a:lnSpc>
            </a:pPr>
            <a:r>
              <a:rPr lang="en-GB" sz="3200" dirty="0">
                <a:solidFill>
                  <a:srgbClr val="C00000"/>
                </a:solidFill>
                <a:latin typeface="Times New Roman" pitchFamily="18" charset="0"/>
                <a:cs typeface="Times New Roman" pitchFamily="18" charset="0"/>
              </a:rPr>
              <a:t>ÂU </a:t>
            </a:r>
          </a:p>
          <a:p>
            <a:pPr algn="ctr">
              <a:lnSpc>
                <a:spcPct val="200000"/>
              </a:lnSpc>
            </a:pPr>
            <a:r>
              <a:rPr lang="en-GB" sz="3200" dirty="0">
                <a:solidFill>
                  <a:srgbClr val="C00000"/>
                </a:solidFill>
                <a:latin typeface="Times New Roman" pitchFamily="18" charset="0"/>
                <a:cs typeface="Times New Roman" pitchFamily="18" charset="0"/>
              </a:rPr>
              <a:t>HIỆN </a:t>
            </a:r>
          </a:p>
          <a:p>
            <a:pPr algn="ctr">
              <a:lnSpc>
                <a:spcPct val="200000"/>
              </a:lnSpc>
            </a:pPr>
            <a:r>
              <a:rPr lang="en-GB" sz="3200" dirty="0">
                <a:solidFill>
                  <a:srgbClr val="C00000"/>
                </a:solidFill>
                <a:latin typeface="Times New Roman" pitchFamily="18" charset="0"/>
                <a:cs typeface="Times New Roman" pitchFamily="18" charset="0"/>
              </a:rPr>
              <a:t>NAY </a:t>
            </a:r>
          </a:p>
        </p:txBody>
      </p:sp>
      <p:grpSp>
        <p:nvGrpSpPr>
          <p:cNvPr id="14" name="Group 13">
            <a:extLst>
              <a:ext uri="{FF2B5EF4-FFF2-40B4-BE49-F238E27FC236}">
                <a16:creationId xmlns="" xmlns:a16="http://schemas.microsoft.com/office/drawing/2014/main" id="{82AC9143-6CBE-4A56-A9DB-762B9B1B2B59}"/>
              </a:ext>
            </a:extLst>
          </p:cNvPr>
          <p:cNvGrpSpPr/>
          <p:nvPr/>
        </p:nvGrpSpPr>
        <p:grpSpPr>
          <a:xfrm>
            <a:off x="54743" y="109940"/>
            <a:ext cx="12173197" cy="6453240"/>
            <a:chOff x="54743" y="109940"/>
            <a:chExt cx="12173197" cy="6453240"/>
          </a:xfrm>
        </p:grpSpPr>
        <p:cxnSp>
          <p:nvCxnSpPr>
            <p:cNvPr id="5" name="Straight Connector 4">
              <a:extLst>
                <a:ext uri="{FF2B5EF4-FFF2-40B4-BE49-F238E27FC236}">
                  <a16:creationId xmlns="" xmlns:a16="http://schemas.microsoft.com/office/drawing/2014/main" id="{FF909483-88C2-469F-9FA2-35FE1EE4B61E}"/>
                </a:ext>
              </a:extLst>
            </p:cNvPr>
            <p:cNvCxnSpPr>
              <a:cxnSpLocks/>
            </p:cNvCxnSpPr>
            <p:nvPr/>
          </p:nvCxnSpPr>
          <p:spPr>
            <a:xfrm>
              <a:off x="54743" y="3449719"/>
              <a:ext cx="12173197" cy="1"/>
            </a:xfrm>
            <a:prstGeom prst="line">
              <a:avLst/>
            </a:prstGeom>
            <a:ln w="38100">
              <a:solidFill>
                <a:srgbClr val="00B050"/>
              </a:solidFill>
              <a:prstDash val="dash"/>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 xmlns:a16="http://schemas.microsoft.com/office/drawing/2014/main" id="{CEF5CA1F-D63C-4B1B-8511-5A4BEE62258D}"/>
                </a:ext>
              </a:extLst>
            </p:cNvPr>
            <p:cNvCxnSpPr>
              <a:cxnSpLocks/>
            </p:cNvCxnSpPr>
            <p:nvPr/>
          </p:nvCxnSpPr>
          <p:spPr>
            <a:xfrm flipH="1" flipV="1">
              <a:off x="5915244" y="109940"/>
              <a:ext cx="12215" cy="1062877"/>
            </a:xfrm>
            <a:prstGeom prst="line">
              <a:avLst/>
            </a:prstGeom>
            <a:ln w="38100">
              <a:solidFill>
                <a:srgbClr val="00B050"/>
              </a:solidFill>
              <a:prstDash val="dash"/>
            </a:ln>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 xmlns:a16="http://schemas.microsoft.com/office/drawing/2014/main" id="{6F30CE1C-5A42-43AB-8251-EBB5A46A939C}"/>
                </a:ext>
              </a:extLst>
            </p:cNvPr>
            <p:cNvCxnSpPr>
              <a:cxnSpLocks/>
            </p:cNvCxnSpPr>
            <p:nvPr/>
          </p:nvCxnSpPr>
          <p:spPr>
            <a:xfrm flipH="1" flipV="1">
              <a:off x="5903029" y="5500303"/>
              <a:ext cx="12215" cy="1062877"/>
            </a:xfrm>
            <a:prstGeom prst="line">
              <a:avLst/>
            </a:prstGeom>
            <a:ln w="38100">
              <a:solidFill>
                <a:srgbClr val="00B050"/>
              </a:solidFill>
              <a:prstDash val="dash"/>
            </a:ln>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 xmlns:a16="http://schemas.microsoft.com/office/drawing/2014/main" id="{0F871928-9EE8-4D86-AE0C-F53A6FBCFF6B}"/>
                </a:ext>
              </a:extLst>
            </p:cNvPr>
            <p:cNvCxnSpPr>
              <a:cxnSpLocks/>
            </p:cNvCxnSpPr>
            <p:nvPr/>
          </p:nvCxnSpPr>
          <p:spPr>
            <a:xfrm flipV="1">
              <a:off x="5903030" y="3127841"/>
              <a:ext cx="6842" cy="553267"/>
            </a:xfrm>
            <a:prstGeom prst="line">
              <a:avLst/>
            </a:prstGeom>
            <a:ln w="38100">
              <a:solidFill>
                <a:srgbClr val="00B050"/>
              </a:solidFill>
              <a:prstDash val="dash"/>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3159017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6170"/>
            <a:ext cx="12192000" cy="6821829"/>
          </a:xfrm>
          <a:prstGeom prst="rect">
            <a:avLst/>
          </a:prstGeom>
        </p:spPr>
      </p:pic>
      <p:pic>
        <p:nvPicPr>
          <p:cNvPr id="5122" name="Picture 2" descr="Bài 3. Phương thức con người khai thác, sử dụng và bảo vệ thiên nhiên châu  Âu SGK Địa lí 7 Chân trời sáng tạo | SGK Lịch sử và Địa l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5414" y="27902"/>
            <a:ext cx="4662575" cy="34825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Bài 3. Phương thức con người khai thác, sử dụng và bảo vệ thiên nhiên Địa  lí 7 Cánh Diều | SGK Lịch sử và Địa lí lớp 7 - Cánh Diều"/>
          <p:cNvPicPr>
            <a:picLocks noChangeAspect="1" noChangeArrowheads="1"/>
          </p:cNvPicPr>
          <p:nvPr/>
        </p:nvPicPr>
        <p:blipFill rotWithShape="1">
          <a:blip r:embed="rId4">
            <a:extLst>
              <a:ext uri="{28A0092B-C50C-407E-A947-70E740481C1C}">
                <a14:useLocalDpi xmlns:a14="http://schemas.microsoft.com/office/drawing/2010/main" val="0"/>
              </a:ext>
            </a:extLst>
          </a:blip>
          <a:srcRect t="52713"/>
          <a:stretch/>
        </p:blipFill>
        <p:spPr bwMode="auto">
          <a:xfrm>
            <a:off x="7063398" y="3492708"/>
            <a:ext cx="4806608" cy="33652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35414" y="6164370"/>
            <a:ext cx="4729301" cy="646331"/>
          </a:xfrm>
          <a:prstGeom prst="rect">
            <a:avLst/>
          </a:prstGeom>
          <a:noFill/>
        </p:spPr>
        <p:txBody>
          <a:bodyPr wrap="square" rtlCol="0">
            <a:spAutoFit/>
          </a:bodyPr>
          <a:lstStyle/>
          <a:p>
            <a:pPr algn="ctr"/>
            <a:r>
              <a:rPr lang="en-US" dirty="0" err="1">
                <a:solidFill>
                  <a:schemeClr val="bg1">
                    <a:lumMod val="95000"/>
                  </a:schemeClr>
                </a:solidFill>
                <a:latin typeface="Times New Roman" pitchFamily="18" charset="0"/>
                <a:cs typeface="Times New Roman" pitchFamily="18" charset="0"/>
              </a:rPr>
              <a:t>Rừng</a:t>
            </a:r>
            <a:r>
              <a:rPr lang="en-US" dirty="0">
                <a:solidFill>
                  <a:schemeClr val="bg1">
                    <a:lumMod val="95000"/>
                  </a:schemeClr>
                </a:solidFill>
                <a:latin typeface="Times New Roman" pitchFamily="18" charset="0"/>
                <a:cs typeface="Times New Roman" pitchFamily="18" charset="0"/>
              </a:rPr>
              <a:t> </a:t>
            </a:r>
            <a:r>
              <a:rPr lang="en-US" dirty="0" err="1">
                <a:solidFill>
                  <a:schemeClr val="bg1">
                    <a:lumMod val="95000"/>
                  </a:schemeClr>
                </a:solidFill>
                <a:latin typeface="Times New Roman" pitchFamily="18" charset="0"/>
                <a:cs typeface="Times New Roman" pitchFamily="18" charset="0"/>
              </a:rPr>
              <a:t>trồng</a:t>
            </a:r>
            <a:r>
              <a:rPr lang="en-US" dirty="0">
                <a:solidFill>
                  <a:schemeClr val="bg1">
                    <a:lumMod val="95000"/>
                  </a:schemeClr>
                </a:solidFill>
                <a:latin typeface="Times New Roman" pitchFamily="18" charset="0"/>
                <a:cs typeface="Times New Roman" pitchFamily="18" charset="0"/>
              </a:rPr>
              <a:t> </a:t>
            </a:r>
            <a:r>
              <a:rPr lang="en-US" dirty="0" err="1">
                <a:solidFill>
                  <a:schemeClr val="bg1">
                    <a:lumMod val="95000"/>
                  </a:schemeClr>
                </a:solidFill>
                <a:latin typeface="Times New Roman" pitchFamily="18" charset="0"/>
                <a:cs typeface="Times New Roman" pitchFamily="18" charset="0"/>
              </a:rPr>
              <a:t>nhìn</a:t>
            </a:r>
            <a:r>
              <a:rPr lang="en-US" dirty="0">
                <a:solidFill>
                  <a:schemeClr val="bg1">
                    <a:lumMod val="95000"/>
                  </a:schemeClr>
                </a:solidFill>
                <a:latin typeface="Times New Roman" pitchFamily="18" charset="0"/>
                <a:cs typeface="Times New Roman" pitchFamily="18" charset="0"/>
              </a:rPr>
              <a:t> </a:t>
            </a:r>
            <a:r>
              <a:rPr lang="en-US" dirty="0" err="1">
                <a:solidFill>
                  <a:schemeClr val="bg1">
                    <a:lumMod val="95000"/>
                  </a:schemeClr>
                </a:solidFill>
                <a:latin typeface="Times New Roman" pitchFamily="18" charset="0"/>
                <a:cs typeface="Times New Roman" pitchFamily="18" charset="0"/>
              </a:rPr>
              <a:t>trên</a:t>
            </a:r>
            <a:r>
              <a:rPr lang="en-US" dirty="0">
                <a:solidFill>
                  <a:schemeClr val="bg1">
                    <a:lumMod val="95000"/>
                  </a:schemeClr>
                </a:solidFill>
                <a:latin typeface="Times New Roman" pitchFamily="18" charset="0"/>
                <a:cs typeface="Times New Roman" pitchFamily="18" charset="0"/>
              </a:rPr>
              <a:t> </a:t>
            </a:r>
            <a:r>
              <a:rPr lang="en-US" dirty="0" err="1">
                <a:solidFill>
                  <a:schemeClr val="bg1">
                    <a:lumMod val="95000"/>
                  </a:schemeClr>
                </a:solidFill>
                <a:latin typeface="Times New Roman" pitchFamily="18" charset="0"/>
                <a:cs typeface="Times New Roman" pitchFamily="18" charset="0"/>
              </a:rPr>
              <a:t>cao</a:t>
            </a:r>
            <a:r>
              <a:rPr lang="en-US" dirty="0">
                <a:solidFill>
                  <a:schemeClr val="bg1">
                    <a:lumMod val="95000"/>
                  </a:schemeClr>
                </a:solidFill>
                <a:latin typeface="Times New Roman" pitchFamily="18" charset="0"/>
                <a:cs typeface="Times New Roman" pitchFamily="18" charset="0"/>
              </a:rPr>
              <a:t> ở </a:t>
            </a:r>
            <a:r>
              <a:rPr lang="en-US" dirty="0" err="1">
                <a:solidFill>
                  <a:schemeClr val="bg1">
                    <a:lumMod val="95000"/>
                  </a:schemeClr>
                </a:solidFill>
                <a:latin typeface="Times New Roman" pitchFamily="18" charset="0"/>
                <a:cs typeface="Times New Roman" pitchFamily="18" charset="0"/>
              </a:rPr>
              <a:t>khu</a:t>
            </a:r>
            <a:r>
              <a:rPr lang="en-US" dirty="0">
                <a:solidFill>
                  <a:schemeClr val="bg1">
                    <a:lumMod val="95000"/>
                  </a:schemeClr>
                </a:solidFill>
                <a:latin typeface="Times New Roman" pitchFamily="18" charset="0"/>
                <a:cs typeface="Times New Roman" pitchFamily="18" charset="0"/>
              </a:rPr>
              <a:t> </a:t>
            </a:r>
            <a:r>
              <a:rPr lang="en-US" dirty="0" err="1">
                <a:solidFill>
                  <a:schemeClr val="bg1">
                    <a:lumMod val="95000"/>
                  </a:schemeClr>
                </a:solidFill>
                <a:latin typeface="Times New Roman" pitchFamily="18" charset="0"/>
                <a:cs typeface="Times New Roman" pitchFamily="18" charset="0"/>
              </a:rPr>
              <a:t>vực</a:t>
            </a:r>
            <a:r>
              <a:rPr lang="en-US" dirty="0">
                <a:solidFill>
                  <a:schemeClr val="bg1">
                    <a:lumMod val="95000"/>
                  </a:schemeClr>
                </a:solidFill>
                <a:latin typeface="Times New Roman" pitchFamily="18" charset="0"/>
                <a:cs typeface="Times New Roman" pitchFamily="18" charset="0"/>
              </a:rPr>
              <a:t> </a:t>
            </a:r>
            <a:r>
              <a:rPr lang="en-US" dirty="0" err="1">
                <a:solidFill>
                  <a:schemeClr val="bg1">
                    <a:lumMod val="95000"/>
                  </a:schemeClr>
                </a:solidFill>
                <a:latin typeface="Times New Roman" pitchFamily="18" charset="0"/>
                <a:cs typeface="Times New Roman" pitchFamily="18" charset="0"/>
              </a:rPr>
              <a:t>biên</a:t>
            </a:r>
            <a:r>
              <a:rPr lang="en-US" dirty="0">
                <a:solidFill>
                  <a:schemeClr val="bg1">
                    <a:lumMod val="95000"/>
                  </a:schemeClr>
                </a:solidFill>
                <a:latin typeface="Times New Roman" pitchFamily="18" charset="0"/>
                <a:cs typeface="Times New Roman" pitchFamily="18" charset="0"/>
              </a:rPr>
              <a:t> </a:t>
            </a:r>
            <a:r>
              <a:rPr lang="en-US" dirty="0" err="1">
                <a:solidFill>
                  <a:schemeClr val="bg1">
                    <a:lumMod val="95000"/>
                  </a:schemeClr>
                </a:solidFill>
                <a:latin typeface="Times New Roman" pitchFamily="18" charset="0"/>
                <a:cs typeface="Times New Roman" pitchFamily="18" charset="0"/>
              </a:rPr>
              <a:t>giới</a:t>
            </a:r>
            <a:r>
              <a:rPr lang="en-US" dirty="0">
                <a:solidFill>
                  <a:schemeClr val="bg1">
                    <a:lumMod val="95000"/>
                  </a:schemeClr>
                </a:solidFill>
                <a:latin typeface="Times New Roman" pitchFamily="18" charset="0"/>
                <a:cs typeface="Times New Roman" pitchFamily="18" charset="0"/>
              </a:rPr>
              <a:t> </a:t>
            </a:r>
            <a:r>
              <a:rPr lang="en-US" dirty="0" err="1">
                <a:solidFill>
                  <a:schemeClr val="bg1">
                    <a:lumMod val="95000"/>
                  </a:schemeClr>
                </a:solidFill>
                <a:latin typeface="Times New Roman" pitchFamily="18" charset="0"/>
                <a:cs typeface="Times New Roman" pitchFamily="18" charset="0"/>
              </a:rPr>
              <a:t>giữa</a:t>
            </a:r>
            <a:r>
              <a:rPr lang="en-US" dirty="0">
                <a:solidFill>
                  <a:schemeClr val="bg1">
                    <a:lumMod val="95000"/>
                  </a:schemeClr>
                </a:solidFill>
                <a:latin typeface="Times New Roman" pitchFamily="18" charset="0"/>
                <a:cs typeface="Times New Roman" pitchFamily="18" charset="0"/>
              </a:rPr>
              <a:t> </a:t>
            </a:r>
            <a:r>
              <a:rPr lang="en-US" dirty="0" err="1">
                <a:solidFill>
                  <a:schemeClr val="bg1">
                    <a:lumMod val="95000"/>
                  </a:schemeClr>
                </a:solidFill>
                <a:latin typeface="Times New Roman" pitchFamily="18" charset="0"/>
                <a:cs typeface="Times New Roman" pitchFamily="18" charset="0"/>
              </a:rPr>
              <a:t>Bắc</a:t>
            </a:r>
            <a:r>
              <a:rPr lang="en-US" dirty="0">
                <a:solidFill>
                  <a:schemeClr val="bg1">
                    <a:lumMod val="95000"/>
                  </a:schemeClr>
                </a:solidFill>
                <a:latin typeface="Times New Roman" pitchFamily="18" charset="0"/>
                <a:cs typeface="Times New Roman" pitchFamily="18" charset="0"/>
              </a:rPr>
              <a:t> Ai –</a:t>
            </a:r>
            <a:r>
              <a:rPr lang="en-US" dirty="0" err="1">
                <a:solidFill>
                  <a:schemeClr val="bg1">
                    <a:lumMod val="95000"/>
                  </a:schemeClr>
                </a:solidFill>
                <a:latin typeface="Times New Roman" pitchFamily="18" charset="0"/>
                <a:cs typeface="Times New Roman" pitchFamily="18" charset="0"/>
              </a:rPr>
              <a:t>xơ-len</a:t>
            </a:r>
            <a:r>
              <a:rPr lang="en-US" dirty="0">
                <a:solidFill>
                  <a:schemeClr val="bg1">
                    <a:lumMod val="95000"/>
                  </a:schemeClr>
                </a:solidFill>
                <a:latin typeface="Times New Roman" pitchFamily="18" charset="0"/>
                <a:cs typeface="Times New Roman" pitchFamily="18" charset="0"/>
              </a:rPr>
              <a:t> </a:t>
            </a:r>
            <a:r>
              <a:rPr lang="en-US" dirty="0" err="1">
                <a:solidFill>
                  <a:schemeClr val="bg1">
                    <a:lumMod val="95000"/>
                  </a:schemeClr>
                </a:solidFill>
                <a:latin typeface="Times New Roman" pitchFamily="18" charset="0"/>
                <a:cs typeface="Times New Roman" pitchFamily="18" charset="0"/>
              </a:rPr>
              <a:t>và</a:t>
            </a:r>
            <a:r>
              <a:rPr lang="en-US" dirty="0">
                <a:solidFill>
                  <a:schemeClr val="bg1">
                    <a:lumMod val="95000"/>
                  </a:schemeClr>
                </a:solidFill>
                <a:latin typeface="Times New Roman" pitchFamily="18" charset="0"/>
                <a:cs typeface="Times New Roman" pitchFamily="18" charset="0"/>
              </a:rPr>
              <a:t> </a:t>
            </a:r>
            <a:r>
              <a:rPr lang="en-US" dirty="0" err="1">
                <a:solidFill>
                  <a:schemeClr val="bg1">
                    <a:lumMod val="95000"/>
                  </a:schemeClr>
                </a:solidFill>
                <a:latin typeface="Times New Roman" pitchFamily="18" charset="0"/>
                <a:cs typeface="Times New Roman" pitchFamily="18" charset="0"/>
              </a:rPr>
              <a:t>cộng</a:t>
            </a:r>
            <a:r>
              <a:rPr lang="en-US" dirty="0">
                <a:solidFill>
                  <a:schemeClr val="bg1">
                    <a:lumMod val="95000"/>
                  </a:schemeClr>
                </a:solidFill>
                <a:latin typeface="Times New Roman" pitchFamily="18" charset="0"/>
                <a:cs typeface="Times New Roman" pitchFamily="18" charset="0"/>
              </a:rPr>
              <a:t> </a:t>
            </a:r>
            <a:r>
              <a:rPr lang="en-US" dirty="0" err="1">
                <a:solidFill>
                  <a:schemeClr val="bg1">
                    <a:lumMod val="95000"/>
                  </a:schemeClr>
                </a:solidFill>
                <a:latin typeface="Times New Roman" pitchFamily="18" charset="0"/>
                <a:cs typeface="Times New Roman" pitchFamily="18" charset="0"/>
              </a:rPr>
              <a:t>hòa</a:t>
            </a:r>
            <a:r>
              <a:rPr lang="en-US" dirty="0">
                <a:solidFill>
                  <a:schemeClr val="bg1">
                    <a:lumMod val="95000"/>
                  </a:schemeClr>
                </a:solidFill>
                <a:latin typeface="Times New Roman" pitchFamily="18" charset="0"/>
                <a:cs typeface="Times New Roman" pitchFamily="18" charset="0"/>
              </a:rPr>
              <a:t> Ai-</a:t>
            </a:r>
            <a:r>
              <a:rPr lang="en-US" dirty="0" err="1">
                <a:solidFill>
                  <a:schemeClr val="bg1">
                    <a:lumMod val="95000"/>
                  </a:schemeClr>
                </a:solidFill>
                <a:latin typeface="Times New Roman" pitchFamily="18" charset="0"/>
                <a:cs typeface="Times New Roman" pitchFamily="18" charset="0"/>
              </a:rPr>
              <a:t>xơ</a:t>
            </a:r>
            <a:r>
              <a:rPr lang="en-US" dirty="0">
                <a:solidFill>
                  <a:schemeClr val="bg1">
                    <a:lumMod val="95000"/>
                  </a:schemeClr>
                </a:solidFill>
                <a:latin typeface="Times New Roman" pitchFamily="18" charset="0"/>
                <a:cs typeface="Times New Roman" pitchFamily="18" charset="0"/>
              </a:rPr>
              <a:t>-</a:t>
            </a:r>
            <a:r>
              <a:rPr lang="en-US" dirty="0" err="1">
                <a:solidFill>
                  <a:schemeClr val="bg1">
                    <a:lumMod val="95000"/>
                  </a:schemeClr>
                </a:solidFill>
                <a:latin typeface="Times New Roman" pitchFamily="18" charset="0"/>
                <a:cs typeface="Times New Roman" pitchFamily="18" charset="0"/>
              </a:rPr>
              <a:t>len</a:t>
            </a:r>
            <a:endParaRPr lang="en-US" dirty="0">
              <a:solidFill>
                <a:schemeClr val="bg1">
                  <a:lumMod val="95000"/>
                </a:schemeClr>
              </a:solidFill>
              <a:latin typeface="Times New Roman" pitchFamily="18" charset="0"/>
              <a:cs typeface="Times New Roman" pitchFamily="18" charset="0"/>
            </a:endParaRPr>
          </a:p>
        </p:txBody>
      </p:sp>
      <p:sp>
        <p:nvSpPr>
          <p:cNvPr id="3" name="AutoShape 6" descr="Forests, biodiversity and sustainable forest management – an inseparable  trio thriving together – European State Forest Associ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92707513"/>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AA64A862-FF62-4B76-8742-08C7196F18D9}"/>
              </a:ext>
            </a:extLst>
          </p:cNvPr>
          <p:cNvSpPr/>
          <p:nvPr/>
        </p:nvSpPr>
        <p:spPr>
          <a:xfrm>
            <a:off x="0" y="0"/>
            <a:ext cx="12192000" cy="685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Times New Roman" pitchFamily="18" charset="0"/>
              <a:cs typeface="Times New Roman" pitchFamily="18" charset="0"/>
            </a:endParaRPr>
          </a:p>
        </p:txBody>
      </p:sp>
      <p:sp>
        <p:nvSpPr>
          <p:cNvPr id="18" name="Rectangle 17">
            <a:extLst>
              <a:ext uri="{FF2B5EF4-FFF2-40B4-BE49-F238E27FC236}">
                <a16:creationId xmlns="" xmlns:a16="http://schemas.microsoft.com/office/drawing/2014/main" id="{3A081732-915A-4184-8721-2ECCC4FA9B7B}"/>
              </a:ext>
            </a:extLst>
          </p:cNvPr>
          <p:cNvSpPr/>
          <p:nvPr/>
        </p:nvSpPr>
        <p:spPr>
          <a:xfrm>
            <a:off x="190500" y="179584"/>
            <a:ext cx="11830050" cy="6498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Times New Roman" pitchFamily="18" charset="0"/>
              <a:cs typeface="Times New Roman" pitchFamily="18" charset="0"/>
            </a:endParaRPr>
          </a:p>
        </p:txBody>
      </p:sp>
      <p:sp>
        <p:nvSpPr>
          <p:cNvPr id="43011" name="TextBox 2">
            <a:extLst>
              <a:ext uri="{FF2B5EF4-FFF2-40B4-BE49-F238E27FC236}">
                <a16:creationId xmlns="" xmlns:a16="http://schemas.microsoft.com/office/drawing/2014/main" id="{12649656-EBD0-FA40-9C57-B728AB776863}"/>
              </a:ext>
            </a:extLst>
          </p:cNvPr>
          <p:cNvSpPr txBox="1">
            <a:spLocks noChangeArrowheads="1"/>
          </p:cNvSpPr>
          <p:nvPr/>
        </p:nvSpPr>
        <p:spPr bwMode="auto">
          <a:xfrm>
            <a:off x="5999907" y="5511723"/>
            <a:ext cx="4510087"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400" dirty="0" err="1">
                <a:solidFill>
                  <a:srgbClr val="C00000"/>
                </a:solidFill>
                <a:latin typeface="Times New Roman" pitchFamily="18" charset="0"/>
                <a:cs typeface="Times New Roman" pitchFamily="18" charset="0"/>
              </a:rPr>
              <a:t>LUYỆN</a:t>
            </a:r>
            <a:r>
              <a:rPr lang="en-US" altLang="en-US" sz="4400" dirty="0">
                <a:solidFill>
                  <a:srgbClr val="C00000"/>
                </a:solidFill>
                <a:latin typeface="Times New Roman" pitchFamily="18" charset="0"/>
                <a:cs typeface="Times New Roman" pitchFamily="18" charset="0"/>
              </a:rPr>
              <a:t> </a:t>
            </a:r>
            <a:r>
              <a:rPr lang="en-US" altLang="en-US" sz="4400" dirty="0" err="1">
                <a:solidFill>
                  <a:srgbClr val="C00000"/>
                </a:solidFill>
                <a:latin typeface="Times New Roman" pitchFamily="18" charset="0"/>
                <a:cs typeface="Times New Roman" pitchFamily="18" charset="0"/>
              </a:rPr>
              <a:t>TẬP</a:t>
            </a:r>
            <a:endParaRPr lang="en-US" altLang="en-US" sz="4400" dirty="0">
              <a:latin typeface="Times New Roman" pitchFamily="18" charset="0"/>
              <a:cs typeface="Times New Roman" pitchFamily="18" charset="0"/>
            </a:endParaRPr>
          </a:p>
        </p:txBody>
      </p:sp>
      <p:sp>
        <p:nvSpPr>
          <p:cNvPr id="43012" name="Rectangle 3">
            <a:extLst>
              <a:ext uri="{FF2B5EF4-FFF2-40B4-BE49-F238E27FC236}">
                <a16:creationId xmlns="" xmlns:a16="http://schemas.microsoft.com/office/drawing/2014/main" id="{64ED5F41-F3C8-0940-8E41-1CD59623CB73}"/>
              </a:ext>
            </a:extLst>
          </p:cNvPr>
          <p:cNvSpPr>
            <a:spLocks noChangeArrowheads="1"/>
          </p:cNvSpPr>
          <p:nvPr/>
        </p:nvSpPr>
        <p:spPr bwMode="auto">
          <a:xfrm>
            <a:off x="288272" y="2060687"/>
            <a:ext cx="3450090" cy="2345322"/>
          </a:xfrm>
          <a:prstGeom prst="rect">
            <a:avLst/>
          </a:prstGeom>
          <a:solidFill>
            <a:schemeClr val="accent4">
              <a:lumMod val="20000"/>
              <a:lumOff val="80000"/>
            </a:schemeClr>
          </a:solidFill>
          <a:ln w="9525">
            <a:solidFill>
              <a:srgbClr val="C00000"/>
            </a:solidFill>
            <a:miter lim="800000"/>
            <a:headEnd/>
            <a:tailEnd/>
          </a:ln>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Font typeface="Wingdings" pitchFamily="2" charset="2"/>
              <a:buChar char=""/>
            </a:pPr>
            <a:r>
              <a:rPr lang="en-US" altLang="x-none" sz="2000" dirty="0" err="1">
                <a:latin typeface="Times New Roman" pitchFamily="18" charset="0"/>
                <a:cs typeface="Times New Roman" pitchFamily="18" charset="0"/>
              </a:rPr>
              <a:t>Lựa</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chọn</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và</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vẽ</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sơ</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đồ</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mối</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quan</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hệ</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nhân</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quả</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về</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một</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trong</a:t>
            </a:r>
            <a:r>
              <a:rPr lang="en-US" altLang="x-none" sz="2000" dirty="0">
                <a:latin typeface="Times New Roman" pitchFamily="18" charset="0"/>
                <a:cs typeface="Times New Roman" pitchFamily="18" charset="0"/>
              </a:rPr>
              <a:t> 3 </a:t>
            </a:r>
            <a:r>
              <a:rPr lang="en-US" altLang="x-none" sz="2000" dirty="0" err="1">
                <a:latin typeface="Times New Roman" pitchFamily="18" charset="0"/>
                <a:cs typeface="Times New Roman" pitchFamily="18" charset="0"/>
              </a:rPr>
              <a:t>vấn</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đề</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môi</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trường</a:t>
            </a:r>
            <a:r>
              <a:rPr lang="en-US" altLang="x-none" sz="2000" dirty="0">
                <a:latin typeface="Times New Roman" pitchFamily="18" charset="0"/>
                <a:cs typeface="Times New Roman" pitchFamily="18" charset="0"/>
              </a:rPr>
              <a:t> ở </a:t>
            </a:r>
            <a:r>
              <a:rPr lang="en-US" altLang="x-none" sz="2000" dirty="0" err="1">
                <a:latin typeface="Times New Roman" pitchFamily="18" charset="0"/>
                <a:cs typeface="Times New Roman" pitchFamily="18" charset="0"/>
              </a:rPr>
              <a:t>châu</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Âu</a:t>
            </a:r>
            <a:endParaRPr lang="en-US" altLang="x-none" sz="2000" dirty="0">
              <a:latin typeface="Times New Roman" pitchFamily="18" charset="0"/>
              <a:cs typeface="Times New Roman" pitchFamily="18" charset="0"/>
            </a:endParaRPr>
          </a:p>
          <a:p>
            <a:pPr algn="just">
              <a:lnSpc>
                <a:spcPct val="150000"/>
              </a:lnSpc>
              <a:buFont typeface="Wingdings" pitchFamily="2" charset="2"/>
              <a:buChar char=""/>
            </a:pPr>
            <a:r>
              <a:rPr lang="en-US" altLang="x-none" sz="2000" dirty="0" err="1">
                <a:latin typeface="Times New Roman" pitchFamily="18" charset="0"/>
                <a:cs typeface="Times New Roman" pitchFamily="18" charset="0"/>
              </a:rPr>
              <a:t>Cá</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nhân</a:t>
            </a:r>
            <a:r>
              <a:rPr lang="en-US" altLang="x-none" sz="2000" dirty="0">
                <a:latin typeface="Times New Roman" pitchFamily="18" charset="0"/>
                <a:cs typeface="Times New Roman" pitchFamily="18" charset="0"/>
              </a:rPr>
              <a:t> – </a:t>
            </a:r>
            <a:r>
              <a:rPr lang="en-US" altLang="x-none" sz="2000" dirty="0" err="1">
                <a:latin typeface="Times New Roman" pitchFamily="18" charset="0"/>
                <a:cs typeface="Times New Roman" pitchFamily="18" charset="0"/>
              </a:rPr>
              <a:t>vẽ</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vào</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vở</a:t>
            </a:r>
            <a:r>
              <a:rPr lang="en-US" altLang="x-none" sz="2000" dirty="0">
                <a:latin typeface="Times New Roman" pitchFamily="18" charset="0"/>
                <a:cs typeface="Times New Roman" pitchFamily="18" charset="0"/>
              </a:rPr>
              <a:t> </a:t>
            </a:r>
            <a:r>
              <a:rPr lang="en-US" altLang="x-none" sz="2000" dirty="0" err="1">
                <a:latin typeface="Times New Roman" pitchFamily="18" charset="0"/>
                <a:cs typeface="Times New Roman" pitchFamily="18" charset="0"/>
              </a:rPr>
              <a:t>ghi</a:t>
            </a:r>
            <a:endParaRPr lang="en-US" altLang="x-none" sz="2000" dirty="0">
              <a:latin typeface="Times New Roman" pitchFamily="18" charset="0"/>
              <a:cs typeface="Times New Roman" pitchFamily="18" charset="0"/>
            </a:endParaRPr>
          </a:p>
        </p:txBody>
      </p:sp>
      <p:sp>
        <p:nvSpPr>
          <p:cNvPr id="14" name="Rounded Rectangle 13">
            <a:extLst>
              <a:ext uri="{FF2B5EF4-FFF2-40B4-BE49-F238E27FC236}">
                <a16:creationId xmlns="" xmlns:a16="http://schemas.microsoft.com/office/drawing/2014/main" id="{AD7D104E-25AD-304A-A6E0-5074CE8A62DC}"/>
              </a:ext>
            </a:extLst>
          </p:cNvPr>
          <p:cNvSpPr/>
          <p:nvPr/>
        </p:nvSpPr>
        <p:spPr>
          <a:xfrm>
            <a:off x="3920836" y="584912"/>
            <a:ext cx="5861991" cy="1276709"/>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solidFill>
                  <a:schemeClr val="tx1"/>
                </a:solidFill>
                <a:latin typeface="Times New Roman" pitchFamily="18" charset="0"/>
                <a:cs typeface="Times New Roman" pitchFamily="18" charset="0"/>
              </a:rPr>
              <a:t>CẤU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TRÚC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SƠ</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ĐỒ</a:t>
            </a:r>
            <a:r>
              <a:rPr lang="en-US" sz="3200" dirty="0">
                <a:solidFill>
                  <a:schemeClr val="tx1"/>
                </a:solidFill>
                <a:latin typeface="Times New Roman" pitchFamily="18" charset="0"/>
                <a:cs typeface="Times New Roman" pitchFamily="18" charset="0"/>
              </a:rPr>
              <a:t> </a:t>
            </a:r>
          </a:p>
          <a:p>
            <a:pPr algn="ctr">
              <a:defRPr/>
            </a:pPr>
            <a:r>
              <a:rPr lang="en-US" sz="3200" dirty="0" err="1">
                <a:solidFill>
                  <a:schemeClr val="tx1"/>
                </a:solidFill>
                <a:latin typeface="Times New Roman" pitchFamily="18" charset="0"/>
                <a:cs typeface="Times New Roman" pitchFamily="18" charset="0"/>
              </a:rPr>
              <a:t>MỐI</a:t>
            </a:r>
            <a:r>
              <a:rPr lang="en-US" sz="3200" dirty="0">
                <a:solidFill>
                  <a:schemeClr val="tx1"/>
                </a:solidFill>
                <a:latin typeface="Times New Roman" pitchFamily="18" charset="0"/>
                <a:cs typeface="Times New Roman" pitchFamily="18" charset="0"/>
              </a:rPr>
              <a:t> QUAN </a:t>
            </a:r>
            <a:r>
              <a:rPr lang="en-US" sz="3200" dirty="0" err="1">
                <a:solidFill>
                  <a:schemeClr val="tx1"/>
                </a:solidFill>
                <a:latin typeface="Times New Roman" pitchFamily="18" charset="0"/>
                <a:cs typeface="Times New Roman" pitchFamily="18" charset="0"/>
              </a:rPr>
              <a:t>HỆ</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NHÂN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QUẢ</a:t>
            </a:r>
            <a:endParaRPr lang="en-US" sz="3200" dirty="0">
              <a:solidFill>
                <a:schemeClr val="tx1"/>
              </a:solidFill>
              <a:latin typeface="Times New Roman" pitchFamily="18" charset="0"/>
              <a:cs typeface="Times New Roman" pitchFamily="18" charset="0"/>
            </a:endParaRPr>
          </a:p>
        </p:txBody>
      </p:sp>
      <p:pic>
        <p:nvPicPr>
          <p:cNvPr id="11266" name="Picture 2" descr="Bạn sẽ thông minh hơn, trí tuệ minh mẫn bất chấp tuổi tác nhờ 7 bài rèn  luyện não bộ">
            <a:extLst>
              <a:ext uri="{FF2B5EF4-FFF2-40B4-BE49-F238E27FC236}">
                <a16:creationId xmlns="" xmlns:a16="http://schemas.microsoft.com/office/drawing/2014/main" id="{F3522B46-4E43-4BB0-B950-91D502E97D9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06" r="10157"/>
          <a:stretch/>
        </p:blipFill>
        <p:spPr bwMode="auto">
          <a:xfrm>
            <a:off x="1046530" y="224271"/>
            <a:ext cx="1933575" cy="179172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 name="Đồng hồ đếm ngược 5 phút - 5 Minutes">
            <a:hlinkClick r:id="" action="ppaction://media"/>
            <a:extLst>
              <a:ext uri="{FF2B5EF4-FFF2-40B4-BE49-F238E27FC236}">
                <a16:creationId xmlns="" xmlns:a16="http://schemas.microsoft.com/office/drawing/2014/main" id="{286C169E-BEA2-4AA9-8237-6D304531FC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49114" y="667312"/>
            <a:ext cx="1810034" cy="1018144"/>
          </a:xfrm>
          <a:prstGeom prst="rect">
            <a:avLst/>
          </a:prstGeom>
        </p:spPr>
      </p:pic>
      <p:graphicFrame>
        <p:nvGraphicFramePr>
          <p:cNvPr id="3" name="Diagram 2">
            <a:extLst>
              <a:ext uri="{FF2B5EF4-FFF2-40B4-BE49-F238E27FC236}">
                <a16:creationId xmlns="" xmlns:a16="http://schemas.microsoft.com/office/drawing/2014/main" id="{6DABAFC6-D859-4B99-9680-184E301E6185}"/>
              </a:ext>
            </a:extLst>
          </p:cNvPr>
          <p:cNvGraphicFramePr/>
          <p:nvPr>
            <p:extLst>
              <p:ext uri="{D42A27DB-BD31-4B8C-83A1-F6EECF244321}">
                <p14:modId xmlns:p14="http://schemas.microsoft.com/office/powerpoint/2010/main" val="3920309919"/>
              </p:ext>
            </p:extLst>
          </p:nvPr>
        </p:nvGraphicFramePr>
        <p:xfrm>
          <a:off x="3564581" y="1667869"/>
          <a:ext cx="8128000" cy="40080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1268" name="Picture 4" descr="Art Palette With Paint Brush Icon Cartoon Royalty Free SVG, Cliparts,  Vectors, And Stock Illustration. Image 74127885.">
            <a:extLst>
              <a:ext uri="{FF2B5EF4-FFF2-40B4-BE49-F238E27FC236}">
                <a16:creationId xmlns="" xmlns:a16="http://schemas.microsoft.com/office/drawing/2014/main" id="{603626E5-E527-44F9-8C69-AF2E326C64E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71298" y="5082954"/>
            <a:ext cx="1552300" cy="1552300"/>
          </a:xfrm>
          <a:prstGeom prst="flowChartConnector">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1148" fill="hold"/>
                                        <p:tgtEl>
                                          <p:spTgt spid="2"/>
                                        </p:tgtEl>
                                      </p:cBhvr>
                                    </p:cmd>
                                  </p:childTnLst>
                                </p:cTn>
                              </p:par>
                              <p:par>
                                <p:cTn id="12" presetID="16" presetClass="entr" presetSubtype="2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Graphic spid="3"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EC2D483C-405D-4CF0-8209-47F7F4139C8F}"/>
              </a:ext>
            </a:extLst>
          </p:cNvPr>
          <p:cNvSpPr/>
          <p:nvPr/>
        </p:nvSpPr>
        <p:spPr>
          <a:xfrm>
            <a:off x="0" y="0"/>
            <a:ext cx="12192000" cy="68580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Times New Roman" pitchFamily="18" charset="0"/>
              <a:cs typeface="Times New Roman" pitchFamily="18" charset="0"/>
            </a:endParaRPr>
          </a:p>
        </p:txBody>
      </p:sp>
      <p:sp>
        <p:nvSpPr>
          <p:cNvPr id="13" name="Rectangle 12">
            <a:extLst>
              <a:ext uri="{FF2B5EF4-FFF2-40B4-BE49-F238E27FC236}">
                <a16:creationId xmlns="" xmlns:a16="http://schemas.microsoft.com/office/drawing/2014/main" id="{2DF755F1-0216-4A19-86DD-824DB7D1D5AF}"/>
              </a:ext>
            </a:extLst>
          </p:cNvPr>
          <p:cNvSpPr/>
          <p:nvPr/>
        </p:nvSpPr>
        <p:spPr>
          <a:xfrm>
            <a:off x="190500" y="179584"/>
            <a:ext cx="11830050" cy="6498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Times New Roman" pitchFamily="18" charset="0"/>
              <a:cs typeface="Times New Roman" pitchFamily="18" charset="0"/>
            </a:endParaRPr>
          </a:p>
        </p:txBody>
      </p:sp>
      <p:sp>
        <p:nvSpPr>
          <p:cNvPr id="7" name="Oval 6"/>
          <p:cNvSpPr/>
          <p:nvPr/>
        </p:nvSpPr>
        <p:spPr>
          <a:xfrm>
            <a:off x="4207939" y="2607024"/>
            <a:ext cx="3776122" cy="141033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itchFamily="18" charset="0"/>
                <a:cs typeface="Times New Roman" pitchFamily="18" charset="0"/>
              </a:rPr>
              <a:t>Ô NHIỄM </a:t>
            </a:r>
          </a:p>
          <a:p>
            <a:pPr algn="ctr"/>
            <a:r>
              <a:rPr lang="en-US" sz="2000" dirty="0">
                <a:latin typeface="Times New Roman" pitchFamily="18" charset="0"/>
                <a:cs typeface="Times New Roman" pitchFamily="18" charset="0"/>
              </a:rPr>
              <a:t>NGUỒN NƯỚC</a:t>
            </a:r>
          </a:p>
        </p:txBody>
      </p:sp>
      <p:sp>
        <p:nvSpPr>
          <p:cNvPr id="8" name="Rounded Rectangle 7"/>
          <p:cNvSpPr/>
          <p:nvPr/>
        </p:nvSpPr>
        <p:spPr>
          <a:xfrm>
            <a:off x="1512930" y="975573"/>
            <a:ext cx="3373870" cy="14308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a:solidFill>
                  <a:schemeClr val="tx1"/>
                </a:solidFill>
                <a:latin typeface="Times New Roman" pitchFamily="18" charset="0"/>
                <a:cs typeface="Times New Roman" pitchFamily="18" charset="0"/>
              </a:rPr>
              <a:t>Nước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thải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từ</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các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hoạt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động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sản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xuất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nông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nghiệp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công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nghiệp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giao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thông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vận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tải</a:t>
            </a:r>
            <a:r>
              <a:rPr lang="en-US" sz="2000" dirty="0">
                <a:solidFill>
                  <a:schemeClr val="tx1"/>
                </a:solidFill>
                <a:latin typeface="Times New Roman" pitchFamily="18" charset="0"/>
                <a:cs typeface="Times New Roman" pitchFamily="18" charset="0"/>
              </a:rPr>
              <a:t>.</a:t>
            </a:r>
          </a:p>
        </p:txBody>
      </p:sp>
      <p:sp>
        <p:nvSpPr>
          <p:cNvPr id="9" name="Rounded Rectangle 8"/>
          <p:cNvSpPr/>
          <p:nvPr/>
        </p:nvSpPr>
        <p:spPr>
          <a:xfrm>
            <a:off x="7425095" y="956440"/>
            <a:ext cx="3156758" cy="14308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a:solidFill>
                  <a:schemeClr val="tx1"/>
                </a:solidFill>
                <a:latin typeface="Times New Roman" pitchFamily="18" charset="0"/>
                <a:cs typeface="Times New Roman" pitchFamily="18" charset="0"/>
              </a:rPr>
              <a:t>Nước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thải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sinh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hoạt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hàng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ngày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của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người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dân</a:t>
            </a:r>
            <a:r>
              <a:rPr lang="en-US" sz="2000" dirty="0">
                <a:solidFill>
                  <a:schemeClr val="tx1"/>
                </a:solidFill>
                <a:latin typeface="Times New Roman" pitchFamily="18" charset="0"/>
                <a:cs typeface="Times New Roman" pitchFamily="18" charset="0"/>
              </a:rPr>
              <a:t>.</a:t>
            </a:r>
          </a:p>
        </p:txBody>
      </p:sp>
      <p:sp>
        <p:nvSpPr>
          <p:cNvPr id="18" name="Down Arrow 17"/>
          <p:cNvSpPr/>
          <p:nvPr/>
        </p:nvSpPr>
        <p:spPr>
          <a:xfrm>
            <a:off x="5004670" y="3913596"/>
            <a:ext cx="2111716" cy="919539"/>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itchFamily="18" charset="0"/>
                <a:cs typeface="Times New Roman" pitchFamily="18" charset="0"/>
              </a:rPr>
              <a:t>Giải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pháp</a:t>
            </a:r>
            <a:endParaRPr lang="en-US" sz="2000" dirty="0">
              <a:latin typeface="Times New Roman" pitchFamily="18" charset="0"/>
              <a:cs typeface="Times New Roman" pitchFamily="18" charset="0"/>
            </a:endParaRPr>
          </a:p>
        </p:txBody>
      </p:sp>
      <p:sp>
        <p:nvSpPr>
          <p:cNvPr id="22" name="Rectangle 21"/>
          <p:cNvSpPr/>
          <p:nvPr/>
        </p:nvSpPr>
        <p:spPr>
          <a:xfrm>
            <a:off x="911007" y="306402"/>
            <a:ext cx="10646761" cy="400110"/>
          </a:xfrm>
          <a:prstGeom prst="rect">
            <a:avLst/>
          </a:prstGeom>
          <a:noFill/>
        </p:spPr>
        <p:txBody>
          <a:bodyPr wrap="none" lIns="91440" tIns="45720" rIns="91440" bIns="45720">
            <a:spAutoFit/>
          </a:bodyPr>
          <a:lstStyle/>
          <a:p>
            <a:pPr algn="ctr"/>
            <a:r>
              <a:rPr lang="en-US" sz="2000" b="0" cap="none" spc="0" dirty="0">
                <a:ln w="0"/>
                <a:solidFill>
                  <a:schemeClr val="accent6">
                    <a:lumMod val="50000"/>
                  </a:schemeClr>
                </a:solidFill>
                <a:effectLst>
                  <a:reflection blurRad="6350" stA="53000" endA="300" endPos="35500" dir="5400000" sy="-90000" algn="bl" rotWithShape="0"/>
                </a:effectLst>
                <a:latin typeface="Times New Roman" pitchFamily="18" charset="0"/>
                <a:cs typeface="Times New Roman" pitchFamily="18" charset="0"/>
              </a:rPr>
              <a:t>SƠ ĐỒ MỐI QUAN </a:t>
            </a:r>
            <a:r>
              <a:rPr lang="en-US" sz="2000" dirty="0" err="1">
                <a:ln w="0"/>
                <a:solidFill>
                  <a:schemeClr val="accent6">
                    <a:lumMod val="50000"/>
                  </a:schemeClr>
                </a:solidFill>
                <a:effectLst>
                  <a:reflection blurRad="6350" stA="53000" endA="300" endPos="35500" dir="5400000" sy="-90000" algn="bl" rotWithShape="0"/>
                </a:effectLst>
                <a:latin typeface="Times New Roman" pitchFamily="18" charset="0"/>
                <a:cs typeface="Times New Roman" pitchFamily="18" charset="0"/>
              </a:rPr>
              <a:t>HỆ</a:t>
            </a:r>
            <a:r>
              <a:rPr lang="en-US" sz="2000" dirty="0">
                <a:ln w="0"/>
                <a:solidFill>
                  <a:schemeClr val="accent6">
                    <a:lumMod val="50000"/>
                  </a:schemeClr>
                </a:solidFill>
                <a:effectLst>
                  <a:reflection blurRad="6350" stA="53000" endA="300" endPos="35500" dir="5400000" sy="-90000" algn="bl" rotWithShape="0"/>
                </a:effectLst>
                <a:latin typeface="Times New Roman" pitchFamily="18" charset="0"/>
                <a:cs typeface="Times New Roman" pitchFamily="18" charset="0"/>
              </a:rPr>
              <a:t> </a:t>
            </a:r>
            <a:r>
              <a:rPr lang="en-US" sz="2000" b="0" cap="none" spc="0" dirty="0" err="1">
                <a:ln w="0"/>
                <a:solidFill>
                  <a:schemeClr val="accent6">
                    <a:lumMod val="50000"/>
                  </a:schemeClr>
                </a:solidFill>
                <a:effectLst>
                  <a:reflection blurRad="6350" stA="53000" endA="300" endPos="35500" dir="5400000" sy="-90000" algn="bl" rotWithShape="0"/>
                </a:effectLst>
                <a:latin typeface="Times New Roman" pitchFamily="18" charset="0"/>
                <a:cs typeface="Times New Roman" pitchFamily="18" charset="0"/>
              </a:rPr>
              <a:t>NHÂN</a:t>
            </a:r>
            <a:r>
              <a:rPr lang="en-US" sz="2000" b="0" cap="none" spc="0" dirty="0">
                <a:ln w="0"/>
                <a:solidFill>
                  <a:schemeClr val="accent6">
                    <a:lumMod val="50000"/>
                  </a:schemeClr>
                </a:solidFill>
                <a:effectLst>
                  <a:reflection blurRad="6350" stA="53000" endA="300" endPos="35500" dir="5400000" sy="-90000" algn="bl" rotWithShape="0"/>
                </a:effectLst>
                <a:latin typeface="Times New Roman" pitchFamily="18" charset="0"/>
                <a:cs typeface="Times New Roman" pitchFamily="18" charset="0"/>
              </a:rPr>
              <a:t> – QUẢ VÀ GIẢI PHÁP VẤN ĐỀ BẢO VỆ MÔI TRƯỜNG NƯỚC</a:t>
            </a:r>
          </a:p>
        </p:txBody>
      </p:sp>
      <p:sp>
        <p:nvSpPr>
          <p:cNvPr id="2" name="Arrow: Right 1">
            <a:extLst>
              <a:ext uri="{FF2B5EF4-FFF2-40B4-BE49-F238E27FC236}">
                <a16:creationId xmlns="" xmlns:a16="http://schemas.microsoft.com/office/drawing/2014/main" id="{ECDE4A63-BD1B-4BBA-87B1-EB450F8BDFE8}"/>
              </a:ext>
            </a:extLst>
          </p:cNvPr>
          <p:cNvSpPr/>
          <p:nvPr/>
        </p:nvSpPr>
        <p:spPr>
          <a:xfrm rot="2270716">
            <a:off x="4603605" y="2135853"/>
            <a:ext cx="696749" cy="70581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sz="1600">
              <a:latin typeface="Times New Roman" pitchFamily="18" charset="0"/>
              <a:cs typeface="Times New Roman" pitchFamily="18" charset="0"/>
            </a:endParaRPr>
          </a:p>
        </p:txBody>
      </p:sp>
      <p:sp>
        <p:nvSpPr>
          <p:cNvPr id="14" name="Arrow: Right 13">
            <a:extLst>
              <a:ext uri="{FF2B5EF4-FFF2-40B4-BE49-F238E27FC236}">
                <a16:creationId xmlns="" xmlns:a16="http://schemas.microsoft.com/office/drawing/2014/main" id="{9F641E09-9EAB-45C6-8A8F-2CD6FBD26A49}"/>
              </a:ext>
            </a:extLst>
          </p:cNvPr>
          <p:cNvSpPr/>
          <p:nvPr/>
        </p:nvSpPr>
        <p:spPr>
          <a:xfrm rot="7933112">
            <a:off x="7089642" y="2150570"/>
            <a:ext cx="670908" cy="70581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sz="1600">
              <a:latin typeface="Times New Roman" pitchFamily="18" charset="0"/>
              <a:cs typeface="Times New Roman" pitchFamily="18" charset="0"/>
            </a:endParaRPr>
          </a:p>
        </p:txBody>
      </p:sp>
      <p:pic>
        <p:nvPicPr>
          <p:cNvPr id="15" name="Picture 2" descr="Ô nhiễm môi trường nước là gì? Hậu quả của ô nhiễm môi trường nước">
            <a:extLst>
              <a:ext uri="{FF2B5EF4-FFF2-40B4-BE49-F238E27FC236}">
                <a16:creationId xmlns="" xmlns:a16="http://schemas.microsoft.com/office/drawing/2014/main" id="{F51FF2F0-C1AC-436A-9C39-AB9F6A5899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5" r="4910"/>
          <a:stretch/>
        </p:blipFill>
        <p:spPr bwMode="auto">
          <a:xfrm>
            <a:off x="1751157" y="2441843"/>
            <a:ext cx="2297021" cy="221170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6" name="Picture 2" descr="Tổng quả về nước thải sinh hoạt và các giải pháp công nghệ xử lý nước thải  sinh hoạt">
            <a:extLst>
              <a:ext uri="{FF2B5EF4-FFF2-40B4-BE49-F238E27FC236}">
                <a16:creationId xmlns="" xmlns:a16="http://schemas.microsoft.com/office/drawing/2014/main" id="{6E607D1E-5D07-417A-B9B0-3C70C52132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4921" y="2514071"/>
            <a:ext cx="2245921" cy="213948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CE2E0974-DF49-4370-80B6-E42E95128AF1}"/>
              </a:ext>
            </a:extLst>
          </p:cNvPr>
          <p:cNvSpPr txBox="1"/>
          <p:nvPr/>
        </p:nvSpPr>
        <p:spPr>
          <a:xfrm>
            <a:off x="340023" y="4991308"/>
            <a:ext cx="1947367" cy="1015663"/>
          </a:xfrm>
          <a:prstGeom prst="rect">
            <a:avLst/>
          </a:prstGeom>
          <a:solidFill>
            <a:schemeClr val="accent6">
              <a:lumMod val="20000"/>
              <a:lumOff val="80000"/>
            </a:schemeClr>
          </a:solidFill>
        </p:spPr>
        <p:txBody>
          <a:bodyPr wrap="square">
            <a:spAutoFit/>
          </a:bodyPr>
          <a:lstStyle/>
          <a:p>
            <a:r>
              <a:rPr lang="en-US" sz="2000" dirty="0" err="1">
                <a:solidFill>
                  <a:schemeClr val="tx1"/>
                </a:solidFill>
                <a:latin typeface="Times New Roman" pitchFamily="18" charset="0"/>
                <a:cs typeface="Times New Roman" pitchFamily="18" charset="0"/>
              </a:rPr>
              <a:t>Thực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hiện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án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kiểm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soát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nguồn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nước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thải</a:t>
            </a:r>
            <a:r>
              <a:rPr lang="en-US" sz="2000" dirty="0">
                <a:solidFill>
                  <a:schemeClr val="tx1"/>
                </a:solidFill>
                <a:latin typeface="Times New Roman" pitchFamily="18" charset="0"/>
                <a:cs typeface="Times New Roman" pitchFamily="18" charset="0"/>
              </a:rPr>
              <a:t>.</a:t>
            </a:r>
          </a:p>
        </p:txBody>
      </p:sp>
      <p:sp>
        <p:nvSpPr>
          <p:cNvPr id="20" name="TextBox 19">
            <a:extLst>
              <a:ext uri="{FF2B5EF4-FFF2-40B4-BE49-F238E27FC236}">
                <a16:creationId xmlns="" xmlns:a16="http://schemas.microsoft.com/office/drawing/2014/main" id="{A658E208-1FA1-4700-A429-631812462147}"/>
              </a:ext>
            </a:extLst>
          </p:cNvPr>
          <p:cNvSpPr txBox="1"/>
          <p:nvPr/>
        </p:nvSpPr>
        <p:spPr>
          <a:xfrm>
            <a:off x="2544031" y="4997347"/>
            <a:ext cx="2084756" cy="1015663"/>
          </a:xfrm>
          <a:prstGeom prst="rect">
            <a:avLst/>
          </a:prstGeom>
          <a:solidFill>
            <a:schemeClr val="accent6">
              <a:lumMod val="20000"/>
              <a:lumOff val="80000"/>
            </a:schemeClr>
          </a:solidFill>
        </p:spPr>
        <p:txBody>
          <a:bodyPr wrap="square">
            <a:spAutoFit/>
          </a:bodyPr>
          <a:lstStyle/>
          <a:p>
            <a:r>
              <a:rPr lang="en-US" sz="2000" dirty="0" err="1">
                <a:solidFill>
                  <a:schemeClr val="tx1"/>
                </a:solidFill>
                <a:latin typeface="Times New Roman" pitchFamily="18" charset="0"/>
                <a:cs typeface="Times New Roman" pitchFamily="18" charset="0"/>
              </a:rPr>
              <a:t>Đầu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tư</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công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nghệ</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tiên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tiến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làm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nước</a:t>
            </a:r>
            <a:r>
              <a:rPr lang="en-US" sz="2000" dirty="0">
                <a:solidFill>
                  <a:schemeClr val="tx1"/>
                </a:solidFill>
                <a:latin typeface="Times New Roman" pitchFamily="18" charset="0"/>
                <a:cs typeface="Times New Roman" pitchFamily="18" charset="0"/>
              </a:rPr>
              <a:t>.</a:t>
            </a:r>
          </a:p>
        </p:txBody>
      </p:sp>
      <p:sp>
        <p:nvSpPr>
          <p:cNvPr id="21" name="TextBox 20">
            <a:extLst>
              <a:ext uri="{FF2B5EF4-FFF2-40B4-BE49-F238E27FC236}">
                <a16:creationId xmlns="" xmlns:a16="http://schemas.microsoft.com/office/drawing/2014/main" id="{BB660E1E-9AD4-4962-904D-0A6625255299}"/>
              </a:ext>
            </a:extLst>
          </p:cNvPr>
          <p:cNvSpPr txBox="1"/>
          <p:nvPr/>
        </p:nvSpPr>
        <p:spPr>
          <a:xfrm>
            <a:off x="4885962" y="5005912"/>
            <a:ext cx="1947367" cy="707886"/>
          </a:xfrm>
          <a:prstGeom prst="rect">
            <a:avLst/>
          </a:prstGeom>
          <a:solidFill>
            <a:schemeClr val="accent6">
              <a:lumMod val="20000"/>
              <a:lumOff val="80000"/>
            </a:schemeClr>
          </a:solidFill>
        </p:spPr>
        <p:txBody>
          <a:bodyPr wrap="square">
            <a:spAutoFit/>
          </a:bodyPr>
          <a:lstStyle/>
          <a:p>
            <a:pPr algn="just"/>
            <a:r>
              <a:rPr lang="en-US" sz="2000" dirty="0" err="1">
                <a:solidFill>
                  <a:schemeClr val="tx1"/>
                </a:solidFill>
                <a:latin typeface="Times New Roman" pitchFamily="18" charset="0"/>
                <a:cs typeface="Times New Roman" pitchFamily="18" charset="0"/>
              </a:rPr>
              <a:t>Nâng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cao</a:t>
            </a:r>
            <a:r>
              <a:rPr lang="en-US" sz="2000" dirty="0">
                <a:solidFill>
                  <a:schemeClr val="tx1"/>
                </a:solidFill>
                <a:latin typeface="Times New Roman" pitchFamily="18" charset="0"/>
                <a:cs typeface="Times New Roman" pitchFamily="18" charset="0"/>
              </a:rPr>
              <a:t> ý </a:t>
            </a:r>
            <a:r>
              <a:rPr lang="en-US" sz="2000" dirty="0" err="1">
                <a:solidFill>
                  <a:schemeClr val="tx1"/>
                </a:solidFill>
                <a:latin typeface="Times New Roman" pitchFamily="18" charset="0"/>
                <a:cs typeface="Times New Roman" pitchFamily="18" charset="0"/>
              </a:rPr>
              <a:t>thức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của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người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dân</a:t>
            </a:r>
            <a:r>
              <a:rPr lang="en-US" sz="2000" dirty="0">
                <a:solidFill>
                  <a:schemeClr val="tx1"/>
                </a:solidFill>
                <a:latin typeface="Times New Roman" pitchFamily="18" charset="0"/>
                <a:cs typeface="Times New Roman" pitchFamily="18" charset="0"/>
              </a:rPr>
              <a:t>.</a:t>
            </a:r>
          </a:p>
        </p:txBody>
      </p:sp>
      <p:sp>
        <p:nvSpPr>
          <p:cNvPr id="23" name="TextBox 22">
            <a:extLst>
              <a:ext uri="{FF2B5EF4-FFF2-40B4-BE49-F238E27FC236}">
                <a16:creationId xmlns="" xmlns:a16="http://schemas.microsoft.com/office/drawing/2014/main" id="{1ABA63B4-4257-457A-8AAD-C6AA0007F1C1}"/>
              </a:ext>
            </a:extLst>
          </p:cNvPr>
          <p:cNvSpPr txBox="1"/>
          <p:nvPr/>
        </p:nvSpPr>
        <p:spPr>
          <a:xfrm>
            <a:off x="7081202" y="4996071"/>
            <a:ext cx="2397012" cy="1323439"/>
          </a:xfrm>
          <a:prstGeom prst="rect">
            <a:avLst/>
          </a:prstGeom>
          <a:solidFill>
            <a:schemeClr val="accent6">
              <a:lumMod val="20000"/>
              <a:lumOff val="80000"/>
            </a:schemeClr>
          </a:solidFill>
        </p:spPr>
        <p:txBody>
          <a:bodyPr wrap="square">
            <a:spAutoFit/>
          </a:bodyPr>
          <a:lstStyle/>
          <a:p>
            <a:pPr algn="just"/>
            <a:r>
              <a:rPr lang="en-US" sz="2000" dirty="0" err="1">
                <a:solidFill>
                  <a:schemeClr val="tx1"/>
                </a:solidFill>
                <a:latin typeface="Times New Roman" pitchFamily="18" charset="0"/>
                <a:cs typeface="Times New Roman" pitchFamily="18" charset="0"/>
              </a:rPr>
              <a:t>Hợp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tác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giữa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các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kiểm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soát</a:t>
            </a:r>
            <a:r>
              <a:rPr lang="en-US" sz="2000" dirty="0">
                <a:solidFill>
                  <a:schemeClr val="tx1"/>
                </a:solidFill>
                <a:latin typeface="Times New Roman" pitchFamily="18" charset="0"/>
                <a:cs typeface="Times New Roman" pitchFamily="18" charset="0"/>
              </a:rPr>
              <a:t> ô </a:t>
            </a:r>
            <a:r>
              <a:rPr lang="en-US" sz="2000" dirty="0" err="1">
                <a:solidFill>
                  <a:schemeClr val="tx1"/>
                </a:solidFill>
                <a:latin typeface="Times New Roman" pitchFamily="18" charset="0"/>
                <a:cs typeface="Times New Roman" pitchFamily="18" charset="0"/>
              </a:rPr>
              <a:t>nhiễm</a:t>
            </a:r>
            <a:r>
              <a:rPr lang="en-US" sz="2000" dirty="0">
                <a:solidFill>
                  <a:schemeClr val="tx1"/>
                </a:solidFill>
                <a:latin typeface="Times New Roman" pitchFamily="18" charset="0"/>
                <a:cs typeface="Times New Roman" pitchFamily="18" charset="0"/>
              </a:rPr>
              <a:t> ở </a:t>
            </a:r>
            <a:r>
              <a:rPr lang="en-US" sz="2000" dirty="0" err="1">
                <a:solidFill>
                  <a:schemeClr val="tx1"/>
                </a:solidFill>
                <a:latin typeface="Times New Roman" pitchFamily="18" charset="0"/>
                <a:cs typeface="Times New Roman" pitchFamily="18" charset="0"/>
              </a:rPr>
              <a:t>các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dòng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sông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vùng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biển</a:t>
            </a:r>
            <a:endParaRPr lang="en-GB" sz="2000" dirty="0">
              <a:latin typeface="Times New Roman" pitchFamily="18" charset="0"/>
              <a:cs typeface="Times New Roman" pitchFamily="18" charset="0"/>
            </a:endParaRPr>
          </a:p>
        </p:txBody>
      </p:sp>
      <p:sp>
        <p:nvSpPr>
          <p:cNvPr id="25" name="TextBox 24">
            <a:extLst>
              <a:ext uri="{FF2B5EF4-FFF2-40B4-BE49-F238E27FC236}">
                <a16:creationId xmlns="" xmlns:a16="http://schemas.microsoft.com/office/drawing/2014/main" id="{0205F4BA-A7D4-4430-93D6-F7402F2A7FE1}"/>
              </a:ext>
            </a:extLst>
          </p:cNvPr>
          <p:cNvSpPr txBox="1"/>
          <p:nvPr/>
        </p:nvSpPr>
        <p:spPr>
          <a:xfrm>
            <a:off x="9698286" y="5025211"/>
            <a:ext cx="2111716" cy="1015663"/>
          </a:xfrm>
          <a:prstGeom prst="rect">
            <a:avLst/>
          </a:prstGeom>
          <a:solidFill>
            <a:schemeClr val="accent6">
              <a:lumMod val="20000"/>
              <a:lumOff val="80000"/>
            </a:schemeClr>
          </a:solidFill>
        </p:spPr>
        <p:txBody>
          <a:bodyPr wrap="square">
            <a:spAutoFit/>
          </a:bodyPr>
          <a:lstStyle/>
          <a:p>
            <a:pPr algn="just"/>
            <a:r>
              <a:rPr lang="en-US" sz="2000" dirty="0" err="1">
                <a:solidFill>
                  <a:schemeClr val="tx1"/>
                </a:solidFill>
                <a:latin typeface="Times New Roman" pitchFamily="18" charset="0"/>
                <a:cs typeface="Times New Roman" pitchFamily="18" charset="0"/>
              </a:rPr>
              <a:t>Thành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lập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bảo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tồn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quản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lí</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chất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thải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nhựa</a:t>
            </a:r>
            <a:r>
              <a:rPr lang="en-US" sz="2000" dirty="0">
                <a:solidFill>
                  <a:schemeClr val="tx1"/>
                </a:solidFill>
                <a:latin typeface="Times New Roman" pitchFamily="18" charset="0"/>
                <a:cs typeface="Times New Roman" pitchFamily="18" charset="0"/>
              </a:rPr>
              <a:t>…</a:t>
            </a:r>
            <a:endParaRPr lang="en-GB" sz="2000" dirty="0">
              <a:latin typeface="Times New Roman" pitchFamily="18" charset="0"/>
              <a:cs typeface="Times New Roman" pitchFamily="18" charset="0"/>
            </a:endParaRPr>
          </a:p>
        </p:txBody>
      </p:sp>
      <p:sp>
        <p:nvSpPr>
          <p:cNvPr id="26" name="Rectangle: Rounded Corners 25">
            <a:extLst>
              <a:ext uri="{FF2B5EF4-FFF2-40B4-BE49-F238E27FC236}">
                <a16:creationId xmlns="" xmlns:a16="http://schemas.microsoft.com/office/drawing/2014/main" id="{D48F52D6-769F-45D4-9AFE-D921487203B0}"/>
              </a:ext>
            </a:extLst>
          </p:cNvPr>
          <p:cNvSpPr/>
          <p:nvPr/>
        </p:nvSpPr>
        <p:spPr>
          <a:xfrm>
            <a:off x="340023" y="4833135"/>
            <a:ext cx="11541905" cy="173259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Times New Roman" pitchFamily="18" charset="0"/>
              <a:cs typeface="Times New Roman" pitchFamily="18" charset="0"/>
            </a:endParaRPr>
          </a:p>
        </p:txBody>
      </p:sp>
    </p:spTree>
    <p:extLst>
      <p:ext uri="{BB962C8B-B14F-4D97-AF65-F5344CB8AC3E}">
        <p14:creationId xmlns:p14="http://schemas.microsoft.com/office/powerpoint/2010/main" val="3628396836"/>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ECD1098C-ACE0-1947-BC19-260D462BD2F4}"/>
              </a:ext>
            </a:extLst>
          </p:cNvPr>
          <p:cNvSpPr/>
          <p:nvPr/>
        </p:nvSpPr>
        <p:spPr>
          <a:xfrm>
            <a:off x="7613650" y="276225"/>
            <a:ext cx="3944938" cy="1016000"/>
          </a:xfrm>
          <a:prstGeom prst="roundRect">
            <a:avLst/>
          </a:prstGeom>
          <a:no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4400" u="sng" dirty="0" err="1">
                <a:solidFill>
                  <a:srgbClr val="002060"/>
                </a:solidFill>
                <a:latin typeface="Times New Roman" pitchFamily="18" charset="0"/>
                <a:cs typeface="Times New Roman" pitchFamily="18" charset="0"/>
              </a:rPr>
              <a:t>VẬN</a:t>
            </a:r>
            <a:r>
              <a:rPr lang="en-US" sz="4400" u="sng" dirty="0">
                <a:solidFill>
                  <a:srgbClr val="002060"/>
                </a:solidFill>
                <a:latin typeface="Times New Roman" pitchFamily="18" charset="0"/>
                <a:cs typeface="Times New Roman" pitchFamily="18" charset="0"/>
              </a:rPr>
              <a:t> </a:t>
            </a:r>
            <a:r>
              <a:rPr lang="en-US" sz="4400" u="sng" dirty="0" err="1">
                <a:solidFill>
                  <a:srgbClr val="002060"/>
                </a:solidFill>
                <a:latin typeface="Times New Roman" pitchFamily="18" charset="0"/>
                <a:cs typeface="Times New Roman" pitchFamily="18" charset="0"/>
              </a:rPr>
              <a:t>DỤNG</a:t>
            </a:r>
            <a:endParaRPr lang="en-US" sz="4400" u="sng" dirty="0">
              <a:solidFill>
                <a:srgbClr val="002060"/>
              </a:solidFill>
              <a:latin typeface="Times New Roman" pitchFamily="18" charset="0"/>
              <a:cs typeface="Times New Roman" pitchFamily="18" charset="0"/>
            </a:endParaRPr>
          </a:p>
        </p:txBody>
      </p:sp>
      <p:pic>
        <p:nvPicPr>
          <p:cNvPr id="5" name="Picture 4">
            <a:extLst>
              <a:ext uri="{FF2B5EF4-FFF2-40B4-BE49-F238E27FC236}">
                <a16:creationId xmlns="" xmlns:a16="http://schemas.microsoft.com/office/drawing/2014/main" id="{D4AF37F4-696D-440C-8DAB-6215A82954CC}"/>
              </a:ext>
            </a:extLst>
          </p:cNvPr>
          <p:cNvPicPr/>
          <p:nvPr/>
        </p:nvPicPr>
        <p:blipFill rotWithShape="1">
          <a:blip r:embed="rId3"/>
          <a:srcRect l="26459" r="30729" b="740"/>
          <a:stretch/>
        </p:blipFill>
        <p:spPr>
          <a:xfrm>
            <a:off x="-1" y="46038"/>
            <a:ext cx="6943725" cy="67659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a:extLst>
              <a:ext uri="{FF2B5EF4-FFF2-40B4-BE49-F238E27FC236}">
                <a16:creationId xmlns="" xmlns:a16="http://schemas.microsoft.com/office/drawing/2014/main" id="{06025455-9E6F-40F8-8B1B-A315613E68C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362826" y="1090931"/>
            <a:ext cx="4362450" cy="2705099"/>
          </a:xfrm>
          <a:prstGeom prst="rect">
            <a:avLst/>
          </a:prstGeom>
          <a:ln>
            <a:noFill/>
          </a:ln>
          <a:effectLst>
            <a:softEdge rad="112500"/>
          </a:effectLst>
        </p:spPr>
      </p:pic>
      <p:pic>
        <p:nvPicPr>
          <p:cNvPr id="13314" name="Picture 2" descr="Quốc kỳ Hà Lan – Wikipedia tiếng Việt">
            <a:extLst>
              <a:ext uri="{FF2B5EF4-FFF2-40B4-BE49-F238E27FC236}">
                <a16:creationId xmlns="" xmlns:a16="http://schemas.microsoft.com/office/drawing/2014/main" id="{DD3695BE-93B4-4125-A7A7-3DE370CB7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7713" y="982344"/>
            <a:ext cx="1452562" cy="968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8511037F-FE6A-4B89-A0A7-42F6AD08788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2826" y="3995420"/>
            <a:ext cx="4362450" cy="2705098"/>
          </a:xfrm>
          <a:prstGeom prst="rect">
            <a:avLst/>
          </a:prstGeom>
          <a:ln>
            <a:noFill/>
          </a:ln>
          <a:effectLst>
            <a:softEdge rad="112500"/>
          </a:effectLst>
        </p:spPr>
      </p:pic>
      <p:sp>
        <p:nvSpPr>
          <p:cNvPr id="4" name="Arrow: Down 3">
            <a:extLst>
              <a:ext uri="{FF2B5EF4-FFF2-40B4-BE49-F238E27FC236}">
                <a16:creationId xmlns="" xmlns:a16="http://schemas.microsoft.com/office/drawing/2014/main" id="{DEE59DDD-DF3B-47EC-86BD-1363AA64CF3A}"/>
              </a:ext>
            </a:extLst>
          </p:cNvPr>
          <p:cNvSpPr/>
          <p:nvPr/>
        </p:nvSpPr>
        <p:spPr>
          <a:xfrm>
            <a:off x="8500269" y="3048000"/>
            <a:ext cx="2171700" cy="155321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Times New Roman" pitchFamily="18" charset="0"/>
                <a:cs typeface="Times New Roman" pitchFamily="18" charset="0"/>
              </a:rPr>
              <a:t>HỒI</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SINH</a:t>
            </a:r>
            <a:endParaRPr lang="en-GB" sz="2800" dirty="0">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855DBB2-90FF-4484-89E1-20CBA01C9855}"/>
              </a:ext>
            </a:extLst>
          </p:cNvPr>
          <p:cNvSpPr/>
          <p:nvPr/>
        </p:nvSpPr>
        <p:spPr>
          <a:xfrm>
            <a:off x="0" y="0"/>
            <a:ext cx="12192000" cy="685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 xmlns:a16="http://schemas.microsoft.com/office/drawing/2014/main" id="{371EBBBD-2DF5-47B1-863D-D19F5035D589}"/>
              </a:ext>
            </a:extLst>
          </p:cNvPr>
          <p:cNvSpPr/>
          <p:nvPr/>
        </p:nvSpPr>
        <p:spPr>
          <a:xfrm>
            <a:off x="190500" y="179585"/>
            <a:ext cx="11830050" cy="3154166"/>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6">
            <a:extLst>
              <a:ext uri="{FF2B5EF4-FFF2-40B4-BE49-F238E27FC236}">
                <a16:creationId xmlns="" xmlns:a16="http://schemas.microsoft.com/office/drawing/2014/main" id="{5AE2D402-083C-4214-851C-F9C25A37E2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Set Green Check Mark Icon Red Stock Vector (Royalty Free) 1299392932 |  Shutterstock">
            <a:extLst>
              <a:ext uri="{FF2B5EF4-FFF2-40B4-BE49-F238E27FC236}">
                <a16:creationId xmlns="" xmlns:a16="http://schemas.microsoft.com/office/drawing/2014/main" id="{19A318C7-7D79-467B-B06C-BB72A95253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62" t="22445" r="14538" b="30340"/>
          <a:stretch/>
        </p:blipFill>
        <p:spPr bwMode="auto">
          <a:xfrm>
            <a:off x="222646" y="2202293"/>
            <a:ext cx="935031" cy="91400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8" name="Picture 2" descr="Ô nhiễm môi trường nước là gì? Hậu quả của ô nhiễm môi trường nước">
            <a:extLst>
              <a:ext uri="{FF2B5EF4-FFF2-40B4-BE49-F238E27FC236}">
                <a16:creationId xmlns="" xmlns:a16="http://schemas.microsoft.com/office/drawing/2014/main" id="{E76DCB92-9277-409D-B791-D882A20B57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45" r="4910"/>
          <a:stretch/>
        </p:blipFill>
        <p:spPr bwMode="auto">
          <a:xfrm>
            <a:off x="4084870" y="840443"/>
            <a:ext cx="2495741" cy="240304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 name="Picture 6" descr="42.452 hình ảnh về ô nhiễm môi trường nước, thực trạng đáng báo động được  toàn cầu quan tâm - Mua bán hình ảnh shutterstock giá rẻ chỉ từ 3.000 đ  trong 2 phút">
            <a:extLst>
              <a:ext uri="{FF2B5EF4-FFF2-40B4-BE49-F238E27FC236}">
                <a16:creationId xmlns="" xmlns:a16="http://schemas.microsoft.com/office/drawing/2014/main" id="{2A2AA764-8B75-44E6-B90A-90CAA988C3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9510" b="49393"/>
          <a:stretch/>
        </p:blipFill>
        <p:spPr bwMode="auto">
          <a:xfrm>
            <a:off x="1381654" y="800202"/>
            <a:ext cx="2397468" cy="240304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2" name="Picture 8" descr="Hình Minh Họa Vectơ Rừng Phá Rừng Rừng Nhiệt Đới Vector Bị Phá Hủy Với Động  Vật Hình minh họa Sẵn có - Tải xuống Hình ảnh Ngay bây giờ - iStock">
            <a:extLst>
              <a:ext uri="{FF2B5EF4-FFF2-40B4-BE49-F238E27FC236}">
                <a16:creationId xmlns="" xmlns:a16="http://schemas.microsoft.com/office/drawing/2014/main" id="{40C29DF3-F2AD-402B-8B32-24AABBB862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44891" y="869199"/>
            <a:ext cx="2375453" cy="2345534"/>
          </a:xfrm>
          <a:prstGeom prst="flowChartConnector">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3" name="Picture 6" descr="42.452 hình ảnh về ô nhiễm môi trường nước, thực trạng đáng báo động được  toàn cầu quan tâm - Mua bán hình ảnh shutterstock giá rẻ chỉ từ 3.000 đ  trong 2 phút">
            <a:extLst>
              <a:ext uri="{FF2B5EF4-FFF2-40B4-BE49-F238E27FC236}">
                <a16:creationId xmlns="" xmlns:a16="http://schemas.microsoft.com/office/drawing/2014/main" id="{A709671E-0A45-4251-BAE6-ADC68579C5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t="1" b="51093"/>
          <a:stretch/>
        </p:blipFill>
        <p:spPr bwMode="auto">
          <a:xfrm>
            <a:off x="6758559" y="840443"/>
            <a:ext cx="2477311" cy="242314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5" name="Picture 10" descr="Hình ảnh Dấu Hỏi Màu đỏ Nhân Vật Dễ Thương Nghi Ngờ Miễn Phí PNG , Dấu Chấm  Hỏi, Nghi Ngờ, Tư Duy PNG miễn phí tải tập tin PSDComment và Vector">
            <a:extLst>
              <a:ext uri="{FF2B5EF4-FFF2-40B4-BE49-F238E27FC236}">
                <a16:creationId xmlns="" xmlns:a16="http://schemas.microsoft.com/office/drawing/2014/main" id="{B68766A2-A26D-4F2D-9D80-330D5F6E786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2646" y="644105"/>
            <a:ext cx="1231927" cy="1093669"/>
          </a:xfrm>
          <a:prstGeom prst="homePlate">
            <a:avLst>
              <a:gd name="adj" fmla="val 39549"/>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C34B060E-B6B6-4E8D-B247-60DB6EAE834D}"/>
              </a:ext>
            </a:extLst>
          </p:cNvPr>
          <p:cNvSpPr txBox="1"/>
          <p:nvPr/>
        </p:nvSpPr>
        <p:spPr>
          <a:xfrm>
            <a:off x="838609" y="262884"/>
            <a:ext cx="11127172" cy="523220"/>
          </a:xfrm>
          <a:prstGeom prst="rect">
            <a:avLst/>
          </a:prstGeom>
          <a:noFill/>
        </p:spPr>
        <p:txBody>
          <a:bodyPr wrap="square">
            <a:spAutoFit/>
          </a:bodyPr>
          <a:lstStyle/>
          <a:p>
            <a:pPr algn="ctr"/>
            <a:r>
              <a:rPr lang="en-GB" sz="2800" dirty="0" err="1">
                <a:solidFill>
                  <a:schemeClr val="bg1"/>
                </a:solidFill>
                <a:latin typeface="Times New Roman" pitchFamily="18" charset="0"/>
                <a:ea typeface="Calibri" panose="020F0502020204030204" pitchFamily="34" charset="0"/>
                <a:cs typeface="Times New Roman" pitchFamily="18" charset="0"/>
              </a:rPr>
              <a:t>VẤN</a:t>
            </a:r>
            <a:r>
              <a:rPr lang="en-GB" sz="2800" dirty="0">
                <a:solidFill>
                  <a:schemeClr val="bg1"/>
                </a:solidFill>
                <a:latin typeface="Times New Roman" pitchFamily="18" charset="0"/>
                <a:ea typeface="Calibri" panose="020F0502020204030204" pitchFamily="34" charset="0"/>
                <a:cs typeface="Times New Roman" pitchFamily="18" charset="0"/>
              </a:rPr>
              <a:t> </a:t>
            </a:r>
            <a:r>
              <a:rPr lang="en-GB" sz="2800" dirty="0" err="1">
                <a:solidFill>
                  <a:schemeClr val="bg1"/>
                </a:solidFill>
                <a:latin typeface="Times New Roman" pitchFamily="18" charset="0"/>
                <a:ea typeface="Calibri" panose="020F0502020204030204" pitchFamily="34" charset="0"/>
                <a:cs typeface="Times New Roman" pitchFamily="18" charset="0"/>
              </a:rPr>
              <a:t>ĐỀ</a:t>
            </a:r>
            <a:r>
              <a:rPr lang="en-GB" sz="2800" dirty="0">
                <a:solidFill>
                  <a:schemeClr val="bg1"/>
                </a:solidFill>
                <a:latin typeface="Times New Roman" pitchFamily="18" charset="0"/>
                <a:ea typeface="Calibri" panose="020F0502020204030204" pitchFamily="34" charset="0"/>
                <a:cs typeface="Times New Roman" pitchFamily="18" charset="0"/>
              </a:rPr>
              <a:t> </a:t>
            </a:r>
            <a:r>
              <a:rPr lang="en-GB" sz="2800" dirty="0" err="1">
                <a:solidFill>
                  <a:schemeClr val="bg1"/>
                </a:solidFill>
                <a:latin typeface="Times New Roman" pitchFamily="18" charset="0"/>
                <a:ea typeface="Calibri" panose="020F0502020204030204" pitchFamily="34" charset="0"/>
                <a:cs typeface="Times New Roman" pitchFamily="18" charset="0"/>
              </a:rPr>
              <a:t>MÔI</a:t>
            </a:r>
            <a:r>
              <a:rPr lang="en-GB" sz="2800" dirty="0">
                <a:solidFill>
                  <a:schemeClr val="bg1"/>
                </a:solidFill>
                <a:latin typeface="Times New Roman" pitchFamily="18" charset="0"/>
                <a:ea typeface="Calibri" panose="020F0502020204030204" pitchFamily="34" charset="0"/>
                <a:cs typeface="Times New Roman" pitchFamily="18" charset="0"/>
              </a:rPr>
              <a:t> </a:t>
            </a:r>
            <a:r>
              <a:rPr lang="en-GB" sz="2800" dirty="0" err="1">
                <a:solidFill>
                  <a:schemeClr val="bg1"/>
                </a:solidFill>
                <a:latin typeface="Times New Roman" pitchFamily="18" charset="0"/>
                <a:ea typeface="Calibri" panose="020F0502020204030204" pitchFamily="34" charset="0"/>
                <a:cs typeface="Times New Roman" pitchFamily="18" charset="0"/>
              </a:rPr>
              <a:t>TRƯỜNG</a:t>
            </a:r>
            <a:r>
              <a:rPr lang="en-GB" sz="2800" dirty="0">
                <a:solidFill>
                  <a:schemeClr val="bg1"/>
                </a:solidFill>
                <a:latin typeface="Times New Roman" pitchFamily="18" charset="0"/>
                <a:ea typeface="Calibri" panose="020F0502020204030204" pitchFamily="34" charset="0"/>
                <a:cs typeface="Times New Roman" pitchFamily="18" charset="0"/>
              </a:rPr>
              <a:t> </a:t>
            </a:r>
            <a:r>
              <a:rPr lang="en-GB" sz="2800" dirty="0" err="1">
                <a:solidFill>
                  <a:schemeClr val="bg1"/>
                </a:solidFill>
                <a:latin typeface="Times New Roman" pitchFamily="18" charset="0"/>
                <a:ea typeface="Calibri" panose="020F0502020204030204" pitchFamily="34" charset="0"/>
                <a:cs typeface="Times New Roman" pitchFamily="18" charset="0"/>
              </a:rPr>
              <a:t>HIỆN</a:t>
            </a:r>
            <a:r>
              <a:rPr lang="en-GB" sz="2800" dirty="0">
                <a:solidFill>
                  <a:schemeClr val="bg1"/>
                </a:solidFill>
                <a:latin typeface="Times New Roman" pitchFamily="18" charset="0"/>
                <a:ea typeface="Calibri" panose="020F0502020204030204" pitchFamily="34" charset="0"/>
                <a:cs typeface="Times New Roman" pitchFamily="18" charset="0"/>
              </a:rPr>
              <a:t> NAY </a:t>
            </a:r>
            <a:r>
              <a:rPr lang="en-GB" sz="2800" dirty="0" err="1">
                <a:solidFill>
                  <a:schemeClr val="bg1"/>
                </a:solidFill>
                <a:latin typeface="Times New Roman" pitchFamily="18" charset="0"/>
                <a:ea typeface="Calibri" panose="020F0502020204030204" pitchFamily="34" charset="0"/>
                <a:cs typeface="Times New Roman" pitchFamily="18" charset="0"/>
              </a:rPr>
              <a:t>CỦA</a:t>
            </a:r>
            <a:r>
              <a:rPr lang="en-GB" sz="2800" dirty="0">
                <a:solidFill>
                  <a:schemeClr val="bg1"/>
                </a:solidFill>
                <a:latin typeface="Times New Roman" pitchFamily="18" charset="0"/>
                <a:ea typeface="Calibri" panose="020F0502020204030204" pitchFamily="34" charset="0"/>
                <a:cs typeface="Times New Roman" pitchFamily="18" charset="0"/>
              </a:rPr>
              <a:t> </a:t>
            </a:r>
            <a:r>
              <a:rPr lang="en-GB" sz="2800" dirty="0" err="1">
                <a:solidFill>
                  <a:schemeClr val="bg1"/>
                </a:solidFill>
                <a:latin typeface="Times New Roman" pitchFamily="18" charset="0"/>
                <a:ea typeface="Calibri" panose="020F0502020204030204" pitchFamily="34" charset="0"/>
                <a:cs typeface="Times New Roman" pitchFamily="18" charset="0"/>
              </a:rPr>
              <a:t>ĐỊA</a:t>
            </a:r>
            <a:r>
              <a:rPr lang="en-GB" sz="2800" dirty="0">
                <a:solidFill>
                  <a:schemeClr val="bg1"/>
                </a:solidFill>
                <a:latin typeface="Times New Roman" pitchFamily="18" charset="0"/>
                <a:ea typeface="Calibri" panose="020F0502020204030204" pitchFamily="34" charset="0"/>
                <a:cs typeface="Times New Roman" pitchFamily="18" charset="0"/>
              </a:rPr>
              <a:t> </a:t>
            </a:r>
            <a:r>
              <a:rPr lang="en-GB" sz="2800" dirty="0" err="1">
                <a:solidFill>
                  <a:schemeClr val="bg1"/>
                </a:solidFill>
                <a:latin typeface="Times New Roman" pitchFamily="18" charset="0"/>
                <a:ea typeface="Calibri" panose="020F0502020204030204" pitchFamily="34" charset="0"/>
                <a:cs typeface="Times New Roman" pitchFamily="18" charset="0"/>
              </a:rPr>
              <a:t>PHƯƠNG</a:t>
            </a:r>
            <a:r>
              <a:rPr lang="en-GB" sz="2800" dirty="0">
                <a:solidFill>
                  <a:schemeClr val="bg1"/>
                </a:solidFill>
                <a:latin typeface="Times New Roman" pitchFamily="18" charset="0"/>
                <a:ea typeface="Calibri" panose="020F0502020204030204" pitchFamily="34" charset="0"/>
                <a:cs typeface="Times New Roman" pitchFamily="18" charset="0"/>
              </a:rPr>
              <a:t> EM </a:t>
            </a:r>
            <a:r>
              <a:rPr lang="en-GB" sz="2800" dirty="0" err="1">
                <a:solidFill>
                  <a:schemeClr val="bg1"/>
                </a:solidFill>
                <a:latin typeface="Times New Roman" pitchFamily="18" charset="0"/>
                <a:ea typeface="Calibri" panose="020F0502020204030204" pitchFamily="34" charset="0"/>
                <a:cs typeface="Times New Roman" pitchFamily="18" charset="0"/>
              </a:rPr>
              <a:t>LÀ</a:t>
            </a:r>
            <a:r>
              <a:rPr lang="en-GB" sz="2800" dirty="0">
                <a:solidFill>
                  <a:schemeClr val="bg1"/>
                </a:solidFill>
                <a:latin typeface="Times New Roman" pitchFamily="18" charset="0"/>
                <a:ea typeface="Calibri" panose="020F0502020204030204" pitchFamily="34" charset="0"/>
                <a:cs typeface="Times New Roman" pitchFamily="18" charset="0"/>
              </a:rPr>
              <a:t> </a:t>
            </a:r>
            <a:r>
              <a:rPr lang="en-GB" sz="2800" dirty="0" err="1">
                <a:solidFill>
                  <a:schemeClr val="bg1"/>
                </a:solidFill>
                <a:latin typeface="Times New Roman" pitchFamily="18" charset="0"/>
                <a:ea typeface="Calibri" panose="020F0502020204030204" pitchFamily="34" charset="0"/>
                <a:cs typeface="Times New Roman" pitchFamily="18" charset="0"/>
              </a:rPr>
              <a:t>GÌ</a:t>
            </a:r>
            <a:r>
              <a:rPr lang="en-GB" sz="2800" dirty="0">
                <a:solidFill>
                  <a:schemeClr val="bg1"/>
                </a:solidFill>
                <a:latin typeface="Times New Roman" pitchFamily="18" charset="0"/>
                <a:ea typeface="Calibri" panose="020F0502020204030204" pitchFamily="34" charset="0"/>
                <a:cs typeface="Times New Roman" pitchFamily="18" charset="0"/>
              </a:rPr>
              <a:t>???</a:t>
            </a:r>
            <a:endParaRPr lang="en-GB" sz="2800" dirty="0">
              <a:solidFill>
                <a:schemeClr val="bg1"/>
              </a:solidFill>
              <a:latin typeface="Times New Roman" pitchFamily="18" charset="0"/>
              <a:cs typeface="Times New Roman" pitchFamily="18" charset="0"/>
            </a:endParaRPr>
          </a:p>
        </p:txBody>
      </p:sp>
      <p:sp>
        <p:nvSpPr>
          <p:cNvPr id="19" name="Rectangle 18">
            <a:extLst>
              <a:ext uri="{FF2B5EF4-FFF2-40B4-BE49-F238E27FC236}">
                <a16:creationId xmlns="" xmlns:a16="http://schemas.microsoft.com/office/drawing/2014/main" id="{BC871C17-8AEF-4036-B663-E03D6A038FDB}"/>
              </a:ext>
            </a:extLst>
          </p:cNvPr>
          <p:cNvSpPr/>
          <p:nvPr/>
        </p:nvSpPr>
        <p:spPr>
          <a:xfrm>
            <a:off x="190500" y="3489848"/>
            <a:ext cx="11830050" cy="3154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 xmlns:a16="http://schemas.microsoft.com/office/drawing/2014/main" id="{3C5A8337-88A2-43FE-B90A-9205F9EDC0D9}"/>
              </a:ext>
            </a:extLst>
          </p:cNvPr>
          <p:cNvGrpSpPr/>
          <p:nvPr/>
        </p:nvGrpSpPr>
        <p:grpSpPr>
          <a:xfrm>
            <a:off x="179806" y="3667619"/>
            <a:ext cx="5239919" cy="2809381"/>
            <a:chOff x="179806" y="3667619"/>
            <a:chExt cx="5239919" cy="2809381"/>
          </a:xfrm>
        </p:grpSpPr>
        <p:sp>
          <p:nvSpPr>
            <p:cNvPr id="5" name="Arrow: Pentagon 4">
              <a:extLst>
                <a:ext uri="{FF2B5EF4-FFF2-40B4-BE49-F238E27FC236}">
                  <a16:creationId xmlns="" xmlns:a16="http://schemas.microsoft.com/office/drawing/2014/main" id="{EF71497E-B85A-4DBF-93C3-8FF1A82A9100}"/>
                </a:ext>
              </a:extLst>
            </p:cNvPr>
            <p:cNvSpPr/>
            <p:nvPr/>
          </p:nvSpPr>
          <p:spPr>
            <a:xfrm>
              <a:off x="1135856" y="3667619"/>
              <a:ext cx="4283869" cy="2809381"/>
            </a:xfrm>
            <a:prstGeom prst="homePlate">
              <a:avLst>
                <a:gd name="adj" fmla="val 26474"/>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Times New Roman" pitchFamily="18" charset="0"/>
                <a:cs typeface="Times New Roman" pitchFamily="18" charset="0"/>
              </a:endParaRPr>
            </a:p>
          </p:txBody>
        </p:sp>
        <p:pic>
          <p:nvPicPr>
            <p:cNvPr id="23" name="Picture 2" descr="Không có mô tả ảnh.">
              <a:extLst>
                <a:ext uri="{FF2B5EF4-FFF2-40B4-BE49-F238E27FC236}">
                  <a16:creationId xmlns="" xmlns:a16="http://schemas.microsoft.com/office/drawing/2014/main" id="{33A8C09C-5896-41BF-ABD3-864AF2C0FBC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195" t="14306" r="7084" b="3334"/>
            <a:stretch/>
          </p:blipFill>
          <p:spPr bwMode="auto">
            <a:xfrm>
              <a:off x="179806" y="3895725"/>
              <a:ext cx="2311650" cy="2318169"/>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 xmlns:a16="http://schemas.microsoft.com/office/drawing/2014/main" id="{B3611EBF-CF09-4D46-B6B3-E1AB6D674A5D}"/>
                </a:ext>
              </a:extLst>
            </p:cNvPr>
            <p:cNvSpPr txBox="1"/>
            <p:nvPr/>
          </p:nvSpPr>
          <p:spPr>
            <a:xfrm>
              <a:off x="2453356" y="3860238"/>
              <a:ext cx="2559198" cy="2308324"/>
            </a:xfrm>
            <a:prstGeom prst="rect">
              <a:avLst/>
            </a:prstGeom>
            <a:noFill/>
          </p:spPr>
          <p:txBody>
            <a:bodyPr wrap="square">
              <a:spAutoFit/>
            </a:bodyPr>
            <a:lstStyle/>
            <a:p>
              <a:pPr algn="just"/>
              <a:r>
                <a:rPr lang="en-GB" sz="2400" dirty="0" err="1">
                  <a:solidFill>
                    <a:schemeClr val="bg1"/>
                  </a:solidFill>
                  <a:latin typeface="Times New Roman" pitchFamily="18" charset="0"/>
                  <a:ea typeface="Calibri" panose="020F0502020204030204" pitchFamily="34" charset="0"/>
                  <a:cs typeface="Times New Roman" pitchFamily="18" charset="0"/>
                </a:rPr>
                <a:t>Tìm</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hiểu</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vấn</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đề</a:t>
              </a:r>
              <a:r>
                <a:rPr lang="en-GB" sz="2400" dirty="0">
                  <a:solidFill>
                    <a:schemeClr val="bg1"/>
                  </a:solidFill>
                  <a:latin typeface="Times New Roman" pitchFamily="18" charset="0"/>
                  <a:ea typeface="Calibri" panose="020F0502020204030204" pitchFamily="34" charset="0"/>
                  <a:cs typeface="Times New Roman" pitchFamily="18" charset="0"/>
                </a:rPr>
                <a:t> </a:t>
              </a:r>
            </a:p>
            <a:p>
              <a:pPr algn="just"/>
              <a:r>
                <a:rPr lang="en-GB" sz="2400" dirty="0" err="1">
                  <a:solidFill>
                    <a:schemeClr val="bg1"/>
                  </a:solidFill>
                  <a:latin typeface="Times New Roman" pitchFamily="18" charset="0"/>
                  <a:ea typeface="Calibri" panose="020F0502020204030204" pitchFamily="34" charset="0"/>
                  <a:cs typeface="Times New Roman" pitchFamily="18" charset="0"/>
                </a:rPr>
                <a:t>môi</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trường</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địa</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phương</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và</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đề</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xuất</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giải</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pháp</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sáng</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kiển</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khắc</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phục</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tình</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trạng</a:t>
              </a:r>
              <a:r>
                <a:rPr lang="en-GB" sz="2400" dirty="0">
                  <a:solidFill>
                    <a:schemeClr val="bg1"/>
                  </a:solidFill>
                  <a:latin typeface="Times New Roman" pitchFamily="18" charset="0"/>
                  <a:ea typeface="Calibri" panose="020F0502020204030204" pitchFamily="34" charset="0"/>
                  <a:cs typeface="Times New Roman" pitchFamily="18" charset="0"/>
                </a:rPr>
                <a:t> </a:t>
              </a:r>
              <a:r>
                <a:rPr lang="en-GB" sz="2400" dirty="0" err="1">
                  <a:solidFill>
                    <a:schemeClr val="bg1"/>
                  </a:solidFill>
                  <a:latin typeface="Times New Roman" pitchFamily="18" charset="0"/>
                  <a:ea typeface="Calibri" panose="020F0502020204030204" pitchFamily="34" charset="0"/>
                  <a:cs typeface="Times New Roman" pitchFamily="18" charset="0"/>
                </a:rPr>
                <a:t>đó</a:t>
              </a:r>
              <a:endParaRPr lang="en-GB" sz="2400" dirty="0">
                <a:solidFill>
                  <a:schemeClr val="bg1"/>
                </a:solidFill>
                <a:latin typeface="Times New Roman" pitchFamily="18" charset="0"/>
                <a:cs typeface="Times New Roman" pitchFamily="18" charset="0"/>
              </a:endParaRPr>
            </a:p>
          </p:txBody>
        </p:sp>
      </p:grpSp>
      <p:graphicFrame>
        <p:nvGraphicFramePr>
          <p:cNvPr id="6" name="Table 5">
            <a:extLst>
              <a:ext uri="{FF2B5EF4-FFF2-40B4-BE49-F238E27FC236}">
                <a16:creationId xmlns="" xmlns:a16="http://schemas.microsoft.com/office/drawing/2014/main" id="{A49781F4-EB12-45D6-9242-1B84C540220C}"/>
              </a:ext>
            </a:extLst>
          </p:cNvPr>
          <p:cNvGraphicFramePr>
            <a:graphicFrameLocks noGrp="1"/>
          </p:cNvGraphicFramePr>
          <p:nvPr>
            <p:extLst>
              <p:ext uri="{D42A27DB-BD31-4B8C-83A1-F6EECF244321}">
                <p14:modId xmlns:p14="http://schemas.microsoft.com/office/powerpoint/2010/main" val="3311004718"/>
              </p:ext>
            </p:extLst>
          </p:nvPr>
        </p:nvGraphicFramePr>
        <p:xfrm>
          <a:off x="5467350" y="3541910"/>
          <a:ext cx="6400619" cy="2895751"/>
        </p:xfrm>
        <a:graphic>
          <a:graphicData uri="http://schemas.openxmlformats.org/drawingml/2006/table">
            <a:tbl>
              <a:tblPr firstRow="1" firstCol="1" bandRow="1">
                <a:tableStyleId>{5C22544A-7EE6-4342-B048-85BDC9FD1C3A}</a:tableStyleId>
              </a:tblPr>
              <a:tblGrid>
                <a:gridCol w="1295400">
                  <a:extLst>
                    <a:ext uri="{9D8B030D-6E8A-4147-A177-3AD203B41FA5}">
                      <a16:colId xmlns="" xmlns:a16="http://schemas.microsoft.com/office/drawing/2014/main" val="3422996785"/>
                    </a:ext>
                  </a:extLst>
                </a:gridCol>
                <a:gridCol w="3971925">
                  <a:extLst>
                    <a:ext uri="{9D8B030D-6E8A-4147-A177-3AD203B41FA5}">
                      <a16:colId xmlns="" xmlns:a16="http://schemas.microsoft.com/office/drawing/2014/main" val="3346502403"/>
                    </a:ext>
                  </a:extLst>
                </a:gridCol>
                <a:gridCol w="1133294">
                  <a:extLst>
                    <a:ext uri="{9D8B030D-6E8A-4147-A177-3AD203B41FA5}">
                      <a16:colId xmlns="" xmlns:a16="http://schemas.microsoft.com/office/drawing/2014/main" val="2922653416"/>
                    </a:ext>
                  </a:extLst>
                </a:gridCol>
              </a:tblGrid>
              <a:tr h="304816">
                <a:tc>
                  <a:txBody>
                    <a:bodyPr/>
                    <a:lstStyle/>
                    <a:p>
                      <a:pPr algn="ctr">
                        <a:lnSpc>
                          <a:spcPct val="100000"/>
                        </a:lnSpc>
                        <a:spcAft>
                          <a:spcPts val="0"/>
                        </a:spcAft>
                      </a:pPr>
                      <a:r>
                        <a:rPr lang="en-US" sz="2000" b="0" dirty="0" err="1">
                          <a:solidFill>
                            <a:schemeClr val="tx1"/>
                          </a:solidFill>
                          <a:effectLst/>
                          <a:latin typeface="Times New Roman" pitchFamily="18" charset="0"/>
                          <a:cs typeface="Times New Roman" pitchFamily="18" charset="0"/>
                        </a:rPr>
                        <a:t>Tiêu</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chí</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Aft>
                          <a:spcPts val="0"/>
                        </a:spcAft>
                      </a:pPr>
                      <a:r>
                        <a:rPr lang="en-US" sz="2000" b="0" dirty="0" err="1">
                          <a:solidFill>
                            <a:schemeClr val="tx1"/>
                          </a:solidFill>
                          <a:effectLst/>
                          <a:latin typeface="Times New Roman" pitchFamily="18" charset="0"/>
                          <a:cs typeface="Times New Roman" pitchFamily="18" charset="0"/>
                        </a:rPr>
                        <a:t>Yêu</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cầu</a:t>
                      </a:r>
                      <a:r>
                        <a:rPr lang="en-US" sz="2000" b="0" dirty="0">
                          <a:solidFill>
                            <a:schemeClr val="tx1"/>
                          </a:solidFill>
                          <a:effectLst/>
                          <a:latin typeface="Times New Roman" pitchFamily="18" charset="0"/>
                          <a:cs typeface="Times New Roman" pitchFamily="18" charset="0"/>
                        </a:rPr>
                        <a:t> SP</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Aft>
                          <a:spcPts val="0"/>
                        </a:spcAft>
                      </a:pPr>
                      <a:r>
                        <a:rPr lang="en-US" sz="2000" b="0" dirty="0" err="1">
                          <a:solidFill>
                            <a:schemeClr val="tx1"/>
                          </a:solidFill>
                          <a:effectLst/>
                          <a:latin typeface="Times New Roman" pitchFamily="18" charset="0"/>
                          <a:cs typeface="Times New Roman" pitchFamily="18" charset="0"/>
                        </a:rPr>
                        <a:t>Điểm</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605700579"/>
                  </a:ext>
                </a:extLst>
              </a:tr>
              <a:tr h="304816">
                <a:tc rowSpan="4">
                  <a:txBody>
                    <a:bodyPr/>
                    <a:lstStyle/>
                    <a:p>
                      <a:pPr>
                        <a:lnSpc>
                          <a:spcPct val="100000"/>
                        </a:lnSpc>
                        <a:spcAft>
                          <a:spcPts val="0"/>
                        </a:spcAft>
                      </a:pPr>
                      <a:endParaRPr lang="en-US" sz="2000" b="0" dirty="0">
                        <a:solidFill>
                          <a:schemeClr val="tx1"/>
                        </a:solidFill>
                        <a:effectLst/>
                        <a:latin typeface="Times New Roman" pitchFamily="18" charset="0"/>
                        <a:cs typeface="Times New Roman" pitchFamily="18" charset="0"/>
                      </a:endParaRPr>
                    </a:p>
                    <a:p>
                      <a:pPr>
                        <a:lnSpc>
                          <a:spcPct val="100000"/>
                        </a:lnSpc>
                        <a:spcAft>
                          <a:spcPts val="0"/>
                        </a:spcAft>
                      </a:pPr>
                      <a:r>
                        <a:rPr lang="en-US" sz="2000" b="0" dirty="0" err="1">
                          <a:solidFill>
                            <a:schemeClr val="tx1"/>
                          </a:solidFill>
                          <a:effectLst/>
                          <a:latin typeface="Times New Roman" pitchFamily="18" charset="0"/>
                          <a:cs typeface="Times New Roman" pitchFamily="18" charset="0"/>
                        </a:rPr>
                        <a:t>Nội</a:t>
                      </a:r>
                      <a:r>
                        <a:rPr lang="en-US" sz="2000" b="0" dirty="0">
                          <a:solidFill>
                            <a:schemeClr val="tx1"/>
                          </a:solidFill>
                          <a:effectLst/>
                          <a:latin typeface="Times New Roman" pitchFamily="18" charset="0"/>
                          <a:cs typeface="Times New Roman" pitchFamily="18" charset="0"/>
                        </a:rPr>
                        <a:t> dung</a:t>
                      </a:r>
                      <a:endParaRPr lang="en-GB" sz="2000" b="0" dirty="0">
                        <a:solidFill>
                          <a:schemeClr val="tx1"/>
                        </a:solidFill>
                        <a:effectLst/>
                        <a:latin typeface="Times New Roman" pitchFamily="18" charset="0"/>
                        <a:cs typeface="Times New Roman" pitchFamily="18" charset="0"/>
                      </a:endParaRPr>
                    </a:p>
                    <a:p>
                      <a:pPr>
                        <a:lnSpc>
                          <a:spcPct val="100000"/>
                        </a:lnSpc>
                        <a:spcAft>
                          <a:spcPts val="0"/>
                        </a:spcAft>
                      </a:pPr>
                      <a:r>
                        <a:rPr lang="en-US" sz="2000" b="0" dirty="0">
                          <a:solidFill>
                            <a:schemeClr val="tx1"/>
                          </a:solidFill>
                          <a:effectLst/>
                          <a:latin typeface="Times New Roman" pitchFamily="18" charset="0"/>
                          <a:cs typeface="Times New Roman" pitchFamily="18" charset="0"/>
                        </a:rPr>
                        <a:t>(60% </a:t>
                      </a:r>
                      <a:r>
                        <a:rPr lang="en-US" sz="2000" b="0" dirty="0" err="1">
                          <a:solidFill>
                            <a:schemeClr val="tx1"/>
                          </a:solidFill>
                          <a:effectLst/>
                          <a:latin typeface="Times New Roman" pitchFamily="18" charset="0"/>
                          <a:cs typeface="Times New Roman" pitchFamily="18" charset="0"/>
                        </a:rPr>
                        <a:t>TSĐ</a:t>
                      </a:r>
                      <a:r>
                        <a:rPr lang="en-US" sz="2000" b="0" dirty="0">
                          <a:solidFill>
                            <a:schemeClr val="tx1"/>
                          </a:solidFill>
                          <a:effectLst/>
                          <a:latin typeface="Times New Roman" pitchFamily="18" charset="0"/>
                          <a:cs typeface="Times New Roman" pitchFamily="18" charset="0"/>
                        </a:rPr>
                        <a:t>)</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0"/>
                        </a:spcAft>
                      </a:pPr>
                      <a:r>
                        <a:rPr lang="en-US" sz="2000" b="0">
                          <a:solidFill>
                            <a:schemeClr val="tx1"/>
                          </a:solidFill>
                          <a:effectLst/>
                          <a:latin typeface="Times New Roman" pitchFamily="18" charset="0"/>
                          <a:cs typeface="Times New Roman" pitchFamily="18" charset="0"/>
                        </a:rPr>
                        <a:t>Giới thiệu được vấn đề, địa điểm </a:t>
                      </a:r>
                      <a:endParaRPr lang="en-GB" sz="2000" b="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0" dirty="0">
                          <a:solidFill>
                            <a:schemeClr val="tx1"/>
                          </a:solidFill>
                          <a:effectLst/>
                          <a:latin typeface="Times New Roman" pitchFamily="18" charset="0"/>
                          <a:cs typeface="Times New Roman" pitchFamily="18" charset="0"/>
                        </a:rPr>
                        <a:t>1 </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8324905"/>
                  </a:ext>
                </a:extLst>
              </a:tr>
              <a:tr h="304816">
                <a:tc vMerge="1">
                  <a:txBody>
                    <a:bodyPr/>
                    <a:lstStyle/>
                    <a:p>
                      <a:endParaRPr lang="en-GB"/>
                    </a:p>
                  </a:txBody>
                  <a:tcPr/>
                </a:tc>
                <a:tc>
                  <a:txBody>
                    <a:bodyPr/>
                    <a:lstStyle/>
                    <a:p>
                      <a:pPr algn="just">
                        <a:lnSpc>
                          <a:spcPct val="100000"/>
                        </a:lnSpc>
                        <a:spcAft>
                          <a:spcPts val="0"/>
                        </a:spcAft>
                      </a:pPr>
                      <a:r>
                        <a:rPr lang="en-US" sz="2000" b="0">
                          <a:solidFill>
                            <a:schemeClr val="tx1"/>
                          </a:solidFill>
                          <a:effectLst/>
                          <a:latin typeface="Times New Roman" pitchFamily="18" charset="0"/>
                          <a:cs typeface="Times New Roman" pitchFamily="18" charset="0"/>
                        </a:rPr>
                        <a:t>Thực trạng</a:t>
                      </a:r>
                      <a:endParaRPr lang="en-GB" sz="2000" b="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vi-VN" sz="2000" b="0" dirty="0">
                          <a:solidFill>
                            <a:schemeClr val="tx1"/>
                          </a:solidFill>
                          <a:effectLst/>
                          <a:latin typeface="Times New Roman" pitchFamily="18" charset="0"/>
                          <a:cs typeface="Times New Roman" pitchFamily="18" charset="0"/>
                        </a:rPr>
                        <a:t>1</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94523349"/>
                  </a:ext>
                </a:extLst>
              </a:tr>
              <a:tr h="304816">
                <a:tc vMerge="1">
                  <a:txBody>
                    <a:bodyPr/>
                    <a:lstStyle/>
                    <a:p>
                      <a:endParaRPr lang="en-GB"/>
                    </a:p>
                  </a:txBody>
                  <a:tcPr/>
                </a:tc>
                <a:tc>
                  <a:txBody>
                    <a:bodyPr/>
                    <a:lstStyle/>
                    <a:p>
                      <a:pPr algn="just">
                        <a:lnSpc>
                          <a:spcPct val="100000"/>
                        </a:lnSpc>
                        <a:spcAft>
                          <a:spcPts val="0"/>
                        </a:spcAft>
                      </a:pPr>
                      <a:r>
                        <a:rPr lang="en-US" sz="2000" b="0">
                          <a:solidFill>
                            <a:schemeClr val="tx1"/>
                          </a:solidFill>
                          <a:effectLst/>
                          <a:latin typeface="Times New Roman" pitchFamily="18" charset="0"/>
                          <a:cs typeface="Times New Roman" pitchFamily="18" charset="0"/>
                        </a:rPr>
                        <a:t>Nguyên nhân</a:t>
                      </a:r>
                      <a:endParaRPr lang="en-GB" sz="2000" b="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0" dirty="0">
                          <a:solidFill>
                            <a:schemeClr val="tx1"/>
                          </a:solidFill>
                          <a:effectLst/>
                          <a:latin typeface="Times New Roman" pitchFamily="18" charset="0"/>
                          <a:cs typeface="Times New Roman" pitchFamily="18" charset="0"/>
                        </a:rPr>
                        <a:t>2</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95128804"/>
                  </a:ext>
                </a:extLst>
              </a:tr>
              <a:tr h="734066">
                <a:tc vMerge="1">
                  <a:txBody>
                    <a:bodyPr/>
                    <a:lstStyle/>
                    <a:p>
                      <a:endParaRPr lang="en-GB"/>
                    </a:p>
                  </a:txBody>
                  <a:tcPr/>
                </a:tc>
                <a:tc>
                  <a:txBody>
                    <a:bodyPr/>
                    <a:lstStyle/>
                    <a:p>
                      <a:pPr algn="just">
                        <a:lnSpc>
                          <a:spcPct val="100000"/>
                        </a:lnSpc>
                        <a:spcAft>
                          <a:spcPts val="0"/>
                        </a:spcAft>
                      </a:pPr>
                      <a:r>
                        <a:rPr lang="en-US" sz="2000" b="0" dirty="0" err="1">
                          <a:solidFill>
                            <a:schemeClr val="tx1"/>
                          </a:solidFill>
                          <a:effectLst/>
                          <a:latin typeface="Times New Roman" pitchFamily="18" charset="0"/>
                          <a:cs typeface="Times New Roman" pitchFamily="18" charset="0"/>
                        </a:rPr>
                        <a:t>Giải</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pháp</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đã</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thực</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hiện</a:t>
                      </a:r>
                      <a:endParaRPr lang="en-GB" sz="2000" b="0" dirty="0">
                        <a:solidFill>
                          <a:schemeClr val="tx1"/>
                        </a:solidFill>
                        <a:effectLst/>
                        <a:latin typeface="Times New Roman" pitchFamily="18" charset="0"/>
                        <a:cs typeface="Times New Roman" pitchFamily="18" charset="0"/>
                      </a:endParaRPr>
                    </a:p>
                    <a:p>
                      <a:pPr algn="just">
                        <a:lnSpc>
                          <a:spcPct val="100000"/>
                        </a:lnSpc>
                        <a:spcAft>
                          <a:spcPts val="0"/>
                        </a:spcAft>
                      </a:pPr>
                      <a:r>
                        <a:rPr lang="en-US" sz="2000" b="0" dirty="0" err="1">
                          <a:solidFill>
                            <a:schemeClr val="tx1"/>
                          </a:solidFill>
                          <a:effectLst/>
                          <a:latin typeface="Times New Roman" pitchFamily="18" charset="0"/>
                          <a:cs typeface="Times New Roman" pitchFamily="18" charset="0"/>
                        </a:rPr>
                        <a:t>Giải</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pháp</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đề</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xuất</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0" dirty="0">
                          <a:solidFill>
                            <a:schemeClr val="tx1"/>
                          </a:solidFill>
                          <a:effectLst/>
                          <a:latin typeface="Times New Roman" pitchFamily="18" charset="0"/>
                          <a:cs typeface="Times New Roman" pitchFamily="18" charset="0"/>
                        </a:rPr>
                        <a:t>2</a:t>
                      </a:r>
                      <a:endParaRPr lang="en-GB" sz="2000" b="0" dirty="0">
                        <a:solidFill>
                          <a:schemeClr val="tx1"/>
                        </a:solidFill>
                        <a:effectLst/>
                        <a:latin typeface="Times New Roman" pitchFamily="18" charset="0"/>
                        <a:cs typeface="Times New Roman" pitchFamily="18" charset="0"/>
                      </a:endParaRPr>
                    </a:p>
                    <a:p>
                      <a:pPr algn="ctr">
                        <a:lnSpc>
                          <a:spcPct val="100000"/>
                        </a:lnSpc>
                        <a:spcAft>
                          <a:spcPts val="0"/>
                        </a:spcAft>
                      </a:pPr>
                      <a:r>
                        <a:rPr lang="en-US" sz="2000" b="0" dirty="0">
                          <a:solidFill>
                            <a:schemeClr val="tx1"/>
                          </a:solidFill>
                          <a:effectLst/>
                          <a:latin typeface="Times New Roman" pitchFamily="18" charset="0"/>
                          <a:cs typeface="Times New Roman" pitchFamily="18" charset="0"/>
                        </a:rPr>
                        <a:t> </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59459069"/>
                  </a:ext>
                </a:extLst>
              </a:tr>
              <a:tr h="304816">
                <a:tc rowSpan="2">
                  <a:txBody>
                    <a:bodyPr/>
                    <a:lstStyle/>
                    <a:p>
                      <a:pPr>
                        <a:lnSpc>
                          <a:spcPct val="100000"/>
                        </a:lnSpc>
                        <a:spcAft>
                          <a:spcPts val="0"/>
                        </a:spcAft>
                      </a:pPr>
                      <a:r>
                        <a:rPr lang="en-US" sz="2000" b="0" dirty="0" err="1">
                          <a:solidFill>
                            <a:schemeClr val="tx1"/>
                          </a:solidFill>
                          <a:effectLst/>
                          <a:latin typeface="Times New Roman" pitchFamily="18" charset="0"/>
                          <a:cs typeface="Times New Roman" pitchFamily="18" charset="0"/>
                        </a:rPr>
                        <a:t>Hình</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thức</a:t>
                      </a:r>
                      <a:endParaRPr lang="en-GB" sz="2000" b="0" dirty="0">
                        <a:solidFill>
                          <a:schemeClr val="tx1"/>
                        </a:solidFill>
                        <a:effectLst/>
                        <a:latin typeface="Times New Roman" pitchFamily="18" charset="0"/>
                        <a:cs typeface="Times New Roman" pitchFamily="18" charset="0"/>
                      </a:endParaRPr>
                    </a:p>
                    <a:p>
                      <a:pPr>
                        <a:lnSpc>
                          <a:spcPct val="100000"/>
                        </a:lnSpc>
                        <a:spcAft>
                          <a:spcPts val="0"/>
                        </a:spcAft>
                      </a:pPr>
                      <a:r>
                        <a:rPr lang="en-US" sz="2000" b="0" dirty="0">
                          <a:solidFill>
                            <a:schemeClr val="tx1"/>
                          </a:solidFill>
                          <a:effectLst/>
                          <a:latin typeface="Times New Roman" pitchFamily="18" charset="0"/>
                          <a:cs typeface="Times New Roman" pitchFamily="18" charset="0"/>
                        </a:rPr>
                        <a:t>(40% </a:t>
                      </a:r>
                      <a:r>
                        <a:rPr lang="en-US" sz="2000" b="0" dirty="0" err="1">
                          <a:solidFill>
                            <a:schemeClr val="tx1"/>
                          </a:solidFill>
                          <a:effectLst/>
                          <a:latin typeface="Times New Roman" pitchFamily="18" charset="0"/>
                          <a:cs typeface="Times New Roman" pitchFamily="18" charset="0"/>
                        </a:rPr>
                        <a:t>TSĐ</a:t>
                      </a:r>
                      <a:r>
                        <a:rPr lang="en-US" sz="2000" b="0" dirty="0">
                          <a:solidFill>
                            <a:schemeClr val="tx1"/>
                          </a:solidFill>
                          <a:effectLst/>
                          <a:latin typeface="Times New Roman" pitchFamily="18" charset="0"/>
                          <a:cs typeface="Times New Roman" pitchFamily="18" charset="0"/>
                        </a:rPr>
                        <a:t>)</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0"/>
                        </a:spcAft>
                      </a:pPr>
                      <a:r>
                        <a:rPr lang="en-US" sz="2000" b="0">
                          <a:solidFill>
                            <a:schemeClr val="tx1"/>
                          </a:solidFill>
                          <a:effectLst/>
                          <a:latin typeface="Times New Roman" pitchFamily="18" charset="0"/>
                          <a:cs typeface="Times New Roman" pitchFamily="18" charset="0"/>
                        </a:rPr>
                        <a:t>Thông tin đúng, trình bày khoa học,  </a:t>
                      </a:r>
                      <a:endParaRPr lang="en-GB" sz="2000" b="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0" dirty="0">
                          <a:solidFill>
                            <a:schemeClr val="tx1"/>
                          </a:solidFill>
                          <a:effectLst/>
                          <a:latin typeface="Times New Roman" pitchFamily="18" charset="0"/>
                          <a:cs typeface="Times New Roman" pitchFamily="18" charset="0"/>
                        </a:rPr>
                        <a:t>2</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659214976"/>
                  </a:ext>
                </a:extLst>
              </a:tr>
              <a:tr h="637605">
                <a:tc vMerge="1">
                  <a:txBody>
                    <a:bodyPr/>
                    <a:lstStyle/>
                    <a:p>
                      <a:endParaRPr lang="en-GB"/>
                    </a:p>
                  </a:txBody>
                  <a:tcPr/>
                </a:tc>
                <a:tc>
                  <a:txBody>
                    <a:bodyPr/>
                    <a:lstStyle/>
                    <a:p>
                      <a:pPr algn="just">
                        <a:lnSpc>
                          <a:spcPct val="100000"/>
                        </a:lnSpc>
                        <a:spcAft>
                          <a:spcPts val="0"/>
                        </a:spcAft>
                      </a:pPr>
                      <a:r>
                        <a:rPr lang="vi-VN" sz="2000" b="0">
                          <a:solidFill>
                            <a:schemeClr val="tx1"/>
                          </a:solidFill>
                          <a:effectLst/>
                          <a:latin typeface="Times New Roman" pitchFamily="18" charset="0"/>
                          <a:cs typeface="Times New Roman" pitchFamily="18" charset="0"/>
                        </a:rPr>
                        <a:t>Áp phích trình bày sáng tạo, đẹp, màu sắc bắt mắt</a:t>
                      </a:r>
                      <a:endParaRPr lang="en-GB" sz="2000" b="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0" dirty="0">
                          <a:solidFill>
                            <a:schemeClr val="tx1"/>
                          </a:solidFill>
                          <a:effectLst/>
                          <a:latin typeface="Times New Roman" pitchFamily="18" charset="0"/>
                          <a:cs typeface="Times New Roman" pitchFamily="18" charset="0"/>
                        </a:rPr>
                        <a:t>2</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761162061"/>
                  </a:ext>
                </a:extLst>
              </a:tr>
            </a:tbl>
          </a:graphicData>
        </a:graphic>
      </p:graphicFrame>
      <p:pic>
        <p:nvPicPr>
          <p:cNvPr id="26" name="Picture 6">
            <a:extLst>
              <a:ext uri="{FF2B5EF4-FFF2-40B4-BE49-F238E27FC236}">
                <a16:creationId xmlns="" xmlns:a16="http://schemas.microsoft.com/office/drawing/2014/main" id="{328DC4DB-C351-4AA8-AAD6-AA0505B329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87163" y="62531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97212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087" name="Rectangle 46086">
            <a:extLst>
              <a:ext uri="{FF2B5EF4-FFF2-40B4-BE49-F238E27FC236}">
                <a16:creationId xmlns=""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9" name="Rectangle 46088">
            <a:extLst>
              <a:ext uri="{FF2B5EF4-FFF2-40B4-BE49-F238E27FC236}">
                <a16:creationId xmlns=""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91" name="Rectangle 46090">
            <a:extLst>
              <a:ext uri="{FF2B5EF4-FFF2-40B4-BE49-F238E27FC236}">
                <a16:creationId xmlns=""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93" name="Rectangle 46092">
            <a:extLst>
              <a:ext uri="{FF2B5EF4-FFF2-40B4-BE49-F238E27FC236}">
                <a16:creationId xmlns=""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2" name="Picture 2" descr="BeeLab: [English] 5 cách nói “Cảm ơn” thay cho câu “Thank you” nhàm chán!">
            <a:extLst>
              <a:ext uri="{FF2B5EF4-FFF2-40B4-BE49-F238E27FC236}">
                <a16:creationId xmlns="" xmlns:a16="http://schemas.microsoft.com/office/drawing/2014/main" id="{67D4A955-50A6-7848-BE97-B1E3336B0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4"/>
          <a:stretch>
            <a:fillRect/>
          </a:stretch>
        </p:blipFill>
        <p:spPr bwMode="auto">
          <a:xfrm>
            <a:off x="478675" y="457200"/>
            <a:ext cx="11234650" cy="5943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 xmlns:a16="http://schemas.microsoft.com/office/drawing/2014/main" id="{79F412C9-266B-4265-A887-646B72D16071}"/>
              </a:ext>
            </a:extLst>
          </p:cNvPr>
          <p:cNvSpPr txBox="1"/>
          <p:nvPr/>
        </p:nvSpPr>
        <p:spPr>
          <a:xfrm>
            <a:off x="7650242" y="2848416"/>
            <a:ext cx="4125504" cy="400110"/>
          </a:xfrm>
          <a:prstGeom prst="rect">
            <a:avLst/>
          </a:prstGeom>
          <a:noFill/>
        </p:spPr>
        <p:txBody>
          <a:bodyPr wrap="square">
            <a:spAutoFit/>
          </a:bodyPr>
          <a:lstStyle/>
          <a:p>
            <a:pPr algn="ctr"/>
            <a:r>
              <a:rPr lang="en-GB" sz="2000" dirty="0">
                <a:solidFill>
                  <a:srgbClr val="333333"/>
                </a:solidFill>
                <a:latin typeface="Times New Roman" pitchFamily="18" charset="0"/>
                <a:ea typeface="Calibri" panose="020F0502020204030204" pitchFamily="34" charset="0"/>
                <a:cs typeface="Times New Roman" pitchFamily="18" charset="0"/>
              </a:rPr>
              <a:t>Ô </a:t>
            </a:r>
            <a:r>
              <a:rPr lang="en-GB" sz="2000" dirty="0" err="1">
                <a:solidFill>
                  <a:srgbClr val="333333"/>
                </a:solidFill>
                <a:latin typeface="Times New Roman" pitchFamily="18" charset="0"/>
                <a:ea typeface="Calibri" panose="020F0502020204030204" pitchFamily="34" charset="0"/>
                <a:cs typeface="Times New Roman" pitchFamily="18" charset="0"/>
              </a:rPr>
              <a:t>nhiễm</a:t>
            </a:r>
            <a:r>
              <a:rPr lang="en-GB" sz="2000" dirty="0">
                <a:solidFill>
                  <a:srgbClr val="333333"/>
                </a:solidFill>
                <a:latin typeface="Times New Roman" pitchFamily="18" charset="0"/>
                <a:ea typeface="Calibri" panose="020F0502020204030204" pitchFamily="34" charset="0"/>
                <a:cs typeface="Times New Roman" pitchFamily="18" charset="0"/>
              </a:rPr>
              <a:t> s</a:t>
            </a:r>
            <a:r>
              <a:rPr lang="vi-VN" sz="2000" dirty="0">
                <a:solidFill>
                  <a:srgbClr val="333333"/>
                </a:solidFill>
                <a:effectLst/>
                <a:latin typeface="Times New Roman" pitchFamily="18" charset="0"/>
                <a:ea typeface="Calibri" panose="020F0502020204030204" pitchFamily="34" charset="0"/>
                <a:cs typeface="Times New Roman" pitchFamily="18" charset="0"/>
              </a:rPr>
              <a:t>ông Sarno, Italy</a:t>
            </a:r>
            <a:endParaRPr lang="en-GB" sz="2000" dirty="0">
              <a:latin typeface="Times New Roman" pitchFamily="18" charset="0"/>
              <a:cs typeface="Times New Roman" pitchFamily="18" charset="0"/>
            </a:endParaRPr>
          </a:p>
        </p:txBody>
      </p:sp>
      <p:sp>
        <p:nvSpPr>
          <p:cNvPr id="21" name="TextBox 20">
            <a:extLst>
              <a:ext uri="{FF2B5EF4-FFF2-40B4-BE49-F238E27FC236}">
                <a16:creationId xmlns="" xmlns:a16="http://schemas.microsoft.com/office/drawing/2014/main" id="{CA2E8054-4627-49CD-8504-9F2669CFF61C}"/>
              </a:ext>
            </a:extLst>
          </p:cNvPr>
          <p:cNvSpPr txBox="1"/>
          <p:nvPr/>
        </p:nvSpPr>
        <p:spPr>
          <a:xfrm>
            <a:off x="-28263" y="6281988"/>
            <a:ext cx="4754522" cy="400110"/>
          </a:xfrm>
          <a:prstGeom prst="rect">
            <a:avLst/>
          </a:prstGeom>
          <a:noFill/>
        </p:spPr>
        <p:txBody>
          <a:bodyPr wrap="square">
            <a:spAutoFit/>
          </a:bodyPr>
          <a:lstStyle/>
          <a:p>
            <a:pPr algn="ctr"/>
            <a:r>
              <a:rPr lang="en-GB" sz="2000" dirty="0">
                <a:solidFill>
                  <a:srgbClr val="444444"/>
                </a:solidFill>
                <a:latin typeface="Times New Roman" pitchFamily="18" charset="0"/>
                <a:cs typeface="Times New Roman" pitchFamily="18" charset="0"/>
              </a:rPr>
              <a:t>Ô </a:t>
            </a:r>
            <a:r>
              <a:rPr lang="en-GB" sz="2000" dirty="0" err="1">
                <a:solidFill>
                  <a:srgbClr val="444444"/>
                </a:solidFill>
                <a:latin typeface="Times New Roman" pitchFamily="18" charset="0"/>
                <a:cs typeface="Times New Roman" pitchFamily="18" charset="0"/>
              </a:rPr>
              <a:t>nhiễm</a:t>
            </a:r>
            <a:r>
              <a:rPr lang="en-GB" sz="2000" dirty="0">
                <a:solidFill>
                  <a:srgbClr val="444444"/>
                </a:solidFill>
                <a:latin typeface="Times New Roman" pitchFamily="18" charset="0"/>
                <a:cs typeface="Times New Roman" pitchFamily="18" charset="0"/>
              </a:rPr>
              <a:t> </a:t>
            </a:r>
            <a:r>
              <a:rPr lang="en-GB" sz="2000" dirty="0" err="1">
                <a:solidFill>
                  <a:srgbClr val="444444"/>
                </a:solidFill>
                <a:latin typeface="Times New Roman" pitchFamily="18" charset="0"/>
                <a:cs typeface="Times New Roman" pitchFamily="18" charset="0"/>
              </a:rPr>
              <a:t>không</a:t>
            </a:r>
            <a:r>
              <a:rPr lang="en-GB" sz="2000" dirty="0">
                <a:solidFill>
                  <a:srgbClr val="444444"/>
                </a:solidFill>
                <a:latin typeface="Times New Roman" pitchFamily="18" charset="0"/>
                <a:cs typeface="Times New Roman" pitchFamily="18" charset="0"/>
              </a:rPr>
              <a:t> </a:t>
            </a:r>
            <a:r>
              <a:rPr lang="en-GB" sz="2000" dirty="0" err="1">
                <a:solidFill>
                  <a:srgbClr val="444444"/>
                </a:solidFill>
                <a:latin typeface="Times New Roman" pitchFamily="18" charset="0"/>
                <a:cs typeface="Times New Roman" pitchFamily="18" charset="0"/>
              </a:rPr>
              <a:t>khí</a:t>
            </a:r>
            <a:r>
              <a:rPr lang="en-GB" sz="2000" dirty="0">
                <a:solidFill>
                  <a:srgbClr val="444444"/>
                </a:solidFill>
                <a:latin typeface="Times New Roman" pitchFamily="18" charset="0"/>
                <a:cs typeface="Times New Roman" pitchFamily="18" charset="0"/>
              </a:rPr>
              <a:t> ở Anh</a:t>
            </a:r>
            <a:endParaRPr lang="en-GB" sz="2000" dirty="0">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3A28ACB9-1D46-42E3-BD42-B836D1CA3911}"/>
              </a:ext>
            </a:extLst>
          </p:cNvPr>
          <p:cNvSpPr txBox="1"/>
          <p:nvPr/>
        </p:nvSpPr>
        <p:spPr>
          <a:xfrm>
            <a:off x="8040853" y="6302630"/>
            <a:ext cx="3081216" cy="400110"/>
          </a:xfrm>
          <a:prstGeom prst="rect">
            <a:avLst/>
          </a:prstGeom>
          <a:noFill/>
        </p:spPr>
        <p:txBody>
          <a:bodyPr wrap="square">
            <a:spAutoFit/>
          </a:bodyPr>
          <a:lstStyle/>
          <a:p>
            <a:pPr algn="ctr"/>
            <a:r>
              <a:rPr lang="en-GB" sz="2000" kern="1800" dirty="0" err="1">
                <a:effectLst/>
                <a:latin typeface="Times New Roman" pitchFamily="18" charset="0"/>
                <a:ea typeface="Times New Roman" pitchFamily="18" charset="0"/>
                <a:cs typeface="Times New Roman" pitchFamily="18" charset="0"/>
              </a:rPr>
              <a:t>Rừng</a:t>
            </a:r>
            <a:r>
              <a:rPr lang="en-GB" sz="2000" kern="1800" dirty="0">
                <a:effectLst/>
                <a:latin typeface="Times New Roman" pitchFamily="18" charset="0"/>
                <a:ea typeface="Times New Roman" pitchFamily="18" charset="0"/>
                <a:cs typeface="Times New Roman" pitchFamily="18" charset="0"/>
              </a:rPr>
              <a:t> </a:t>
            </a:r>
            <a:r>
              <a:rPr lang="en-GB" sz="2000" kern="1800" dirty="0" err="1">
                <a:effectLst/>
                <a:latin typeface="Times New Roman" pitchFamily="18" charset="0"/>
                <a:ea typeface="Times New Roman" pitchFamily="18" charset="0"/>
                <a:cs typeface="Times New Roman" pitchFamily="18" charset="0"/>
              </a:rPr>
              <a:t>cây</a:t>
            </a:r>
            <a:r>
              <a:rPr lang="en-GB" sz="2000" kern="1800" dirty="0">
                <a:effectLst/>
                <a:latin typeface="Times New Roman" pitchFamily="18" charset="0"/>
                <a:ea typeface="Times New Roman" pitchFamily="18" charset="0"/>
                <a:cs typeface="Times New Roman" pitchFamily="18" charset="0"/>
              </a:rPr>
              <a:t> </a:t>
            </a:r>
            <a:r>
              <a:rPr lang="en-GB" sz="2000" kern="1800" dirty="0" err="1">
                <a:effectLst/>
                <a:latin typeface="Times New Roman" pitchFamily="18" charset="0"/>
                <a:ea typeface="Times New Roman" pitchFamily="18" charset="0"/>
                <a:cs typeface="Times New Roman" pitchFamily="18" charset="0"/>
              </a:rPr>
              <a:t>chết</a:t>
            </a:r>
            <a:r>
              <a:rPr lang="en-GB" sz="2000" kern="1800" dirty="0">
                <a:effectLst/>
                <a:latin typeface="Times New Roman" pitchFamily="18" charset="0"/>
                <a:ea typeface="Times New Roman" pitchFamily="18" charset="0"/>
                <a:cs typeface="Times New Roman" pitchFamily="18" charset="0"/>
              </a:rPr>
              <a:t> do </a:t>
            </a:r>
            <a:r>
              <a:rPr lang="en-GB" sz="2000" kern="1800" dirty="0" err="1">
                <a:effectLst/>
                <a:latin typeface="Times New Roman" pitchFamily="18" charset="0"/>
                <a:ea typeface="Times New Roman" pitchFamily="18" charset="0"/>
                <a:cs typeface="Times New Roman" pitchFamily="18" charset="0"/>
              </a:rPr>
              <a:t>mưa</a:t>
            </a:r>
            <a:r>
              <a:rPr lang="en-GB" sz="2000" kern="1800" dirty="0">
                <a:effectLst/>
                <a:latin typeface="Times New Roman" pitchFamily="18" charset="0"/>
                <a:ea typeface="Times New Roman" pitchFamily="18" charset="0"/>
                <a:cs typeface="Times New Roman" pitchFamily="18" charset="0"/>
              </a:rPr>
              <a:t> </a:t>
            </a:r>
            <a:r>
              <a:rPr lang="en-GB" sz="2000" kern="1800" dirty="0" err="1">
                <a:effectLst/>
                <a:latin typeface="Times New Roman" pitchFamily="18" charset="0"/>
                <a:ea typeface="Times New Roman" pitchFamily="18" charset="0"/>
                <a:cs typeface="Times New Roman" pitchFamily="18" charset="0"/>
              </a:rPr>
              <a:t>axit</a:t>
            </a:r>
            <a:endParaRPr lang="en-GB" sz="2000" dirty="0">
              <a:latin typeface="Times New Roman" pitchFamily="18" charset="0"/>
              <a:cs typeface="Times New Roman" pitchFamily="18" charset="0"/>
            </a:endParaRPr>
          </a:p>
        </p:txBody>
      </p:sp>
      <p:grpSp>
        <p:nvGrpSpPr>
          <p:cNvPr id="2" name="Group 1">
            <a:extLst>
              <a:ext uri="{FF2B5EF4-FFF2-40B4-BE49-F238E27FC236}">
                <a16:creationId xmlns="" xmlns:a16="http://schemas.microsoft.com/office/drawing/2014/main" id="{DD9B64CB-F232-4B68-8947-5DB52D26BBA4}"/>
              </a:ext>
            </a:extLst>
          </p:cNvPr>
          <p:cNvGrpSpPr/>
          <p:nvPr/>
        </p:nvGrpSpPr>
        <p:grpSpPr>
          <a:xfrm>
            <a:off x="48771" y="19906"/>
            <a:ext cx="5205263" cy="3255099"/>
            <a:chOff x="-21060" y="0"/>
            <a:chExt cx="5205263" cy="3255099"/>
          </a:xfrm>
        </p:grpSpPr>
        <p:sp>
          <p:nvSpPr>
            <p:cNvPr id="11" name="TextBox 10">
              <a:extLst>
                <a:ext uri="{FF2B5EF4-FFF2-40B4-BE49-F238E27FC236}">
                  <a16:creationId xmlns="" xmlns:a16="http://schemas.microsoft.com/office/drawing/2014/main" id="{05B2B382-9036-4FBF-9022-38ABF3D3806E}"/>
                </a:ext>
              </a:extLst>
            </p:cNvPr>
            <p:cNvSpPr txBox="1"/>
            <p:nvPr/>
          </p:nvSpPr>
          <p:spPr>
            <a:xfrm>
              <a:off x="-21060" y="2854989"/>
              <a:ext cx="5205263" cy="400110"/>
            </a:xfrm>
            <a:prstGeom prst="rect">
              <a:avLst/>
            </a:prstGeom>
            <a:noFill/>
          </p:spPr>
          <p:txBody>
            <a:bodyPr wrap="square">
              <a:spAutoFit/>
            </a:bodyPr>
            <a:lstStyle/>
            <a:p>
              <a:pPr algn="ctr"/>
              <a:r>
                <a:rPr lang="en-GB" sz="2000" dirty="0" err="1">
                  <a:solidFill>
                    <a:srgbClr val="444444"/>
                  </a:solidFill>
                  <a:effectLst/>
                  <a:latin typeface="Times New Roman" pitchFamily="18" charset="0"/>
                  <a:ea typeface="Calibri" panose="020F0502020204030204" pitchFamily="34" charset="0"/>
                  <a:cs typeface="Times New Roman" pitchFamily="18" charset="0"/>
                </a:rPr>
                <a:t>Cột</a:t>
              </a:r>
              <a:r>
                <a:rPr lang="en-GB" sz="2000" dirty="0">
                  <a:solidFill>
                    <a:srgbClr val="444444"/>
                  </a:solidFill>
                  <a:effectLst/>
                  <a:latin typeface="Times New Roman" pitchFamily="18" charset="0"/>
                  <a:ea typeface="Calibri" panose="020F0502020204030204" pitchFamily="34" charset="0"/>
                  <a:cs typeface="Times New Roman" pitchFamily="18" charset="0"/>
                </a:rPr>
                <a:t> </a:t>
              </a:r>
              <a:r>
                <a:rPr lang="en-GB" sz="2000" dirty="0" err="1">
                  <a:solidFill>
                    <a:srgbClr val="444444"/>
                  </a:solidFill>
                  <a:effectLst/>
                  <a:latin typeface="Times New Roman" pitchFamily="18" charset="0"/>
                  <a:ea typeface="Calibri" panose="020F0502020204030204" pitchFamily="34" charset="0"/>
                  <a:cs typeface="Times New Roman" pitchFamily="18" charset="0"/>
                </a:rPr>
                <a:t>khói</a:t>
              </a:r>
              <a:r>
                <a:rPr lang="en-GB" sz="2000" dirty="0">
                  <a:solidFill>
                    <a:srgbClr val="444444"/>
                  </a:solidFill>
                  <a:effectLst/>
                  <a:latin typeface="Times New Roman" pitchFamily="18" charset="0"/>
                  <a:ea typeface="Calibri" panose="020F0502020204030204" pitchFamily="34" charset="0"/>
                  <a:cs typeface="Times New Roman" pitchFamily="18" charset="0"/>
                </a:rPr>
                <a:t> </a:t>
              </a:r>
              <a:r>
                <a:rPr lang="en-GB" sz="2000" dirty="0" err="1">
                  <a:solidFill>
                    <a:srgbClr val="444444"/>
                  </a:solidFill>
                  <a:effectLst/>
                  <a:latin typeface="Times New Roman" pitchFamily="18" charset="0"/>
                  <a:ea typeface="Calibri" panose="020F0502020204030204" pitchFamily="34" charset="0"/>
                  <a:cs typeface="Times New Roman" pitchFamily="18" charset="0"/>
                </a:rPr>
                <a:t>từ</a:t>
              </a:r>
              <a:r>
                <a:rPr lang="en-GB" sz="2000" dirty="0">
                  <a:solidFill>
                    <a:srgbClr val="444444"/>
                  </a:solidFill>
                  <a:effectLst/>
                  <a:latin typeface="Times New Roman" pitchFamily="18" charset="0"/>
                  <a:ea typeface="Calibri" panose="020F0502020204030204" pitchFamily="34" charset="0"/>
                  <a:cs typeface="Times New Roman" pitchFamily="18" charset="0"/>
                </a:rPr>
                <a:t> </a:t>
              </a:r>
              <a:r>
                <a:rPr lang="en-GB" sz="2000" dirty="0" err="1">
                  <a:solidFill>
                    <a:srgbClr val="444444"/>
                  </a:solidFill>
                  <a:effectLst/>
                  <a:latin typeface="Times New Roman" pitchFamily="18" charset="0"/>
                  <a:ea typeface="Calibri" panose="020F0502020204030204" pitchFamily="34" charset="0"/>
                  <a:cs typeface="Times New Roman" pitchFamily="18" charset="0"/>
                </a:rPr>
                <a:t>các</a:t>
              </a:r>
              <a:r>
                <a:rPr lang="en-GB" sz="2000" dirty="0">
                  <a:solidFill>
                    <a:srgbClr val="444444"/>
                  </a:solidFill>
                  <a:effectLst/>
                  <a:latin typeface="Times New Roman" pitchFamily="18" charset="0"/>
                  <a:ea typeface="Calibri" panose="020F0502020204030204" pitchFamily="34" charset="0"/>
                  <a:cs typeface="Times New Roman" pitchFamily="18" charset="0"/>
                </a:rPr>
                <a:t> </a:t>
              </a:r>
              <a:r>
                <a:rPr lang="en-GB" sz="2000" dirty="0" err="1">
                  <a:solidFill>
                    <a:srgbClr val="444444"/>
                  </a:solidFill>
                  <a:effectLst/>
                  <a:latin typeface="Times New Roman" pitchFamily="18" charset="0"/>
                  <a:ea typeface="Calibri" panose="020F0502020204030204" pitchFamily="34" charset="0"/>
                  <a:cs typeface="Times New Roman" pitchFamily="18" charset="0"/>
                </a:rPr>
                <a:t>khu</a:t>
              </a:r>
              <a:r>
                <a:rPr lang="en-GB" sz="2000" dirty="0">
                  <a:solidFill>
                    <a:srgbClr val="444444"/>
                  </a:solidFill>
                  <a:effectLst/>
                  <a:latin typeface="Times New Roman" pitchFamily="18" charset="0"/>
                  <a:ea typeface="Calibri" panose="020F0502020204030204" pitchFamily="34" charset="0"/>
                  <a:cs typeface="Times New Roman" pitchFamily="18" charset="0"/>
                </a:rPr>
                <a:t> </a:t>
              </a:r>
              <a:r>
                <a:rPr lang="en-GB" sz="2000" dirty="0" err="1">
                  <a:solidFill>
                    <a:srgbClr val="444444"/>
                  </a:solidFill>
                  <a:effectLst/>
                  <a:latin typeface="Times New Roman" pitchFamily="18" charset="0"/>
                  <a:ea typeface="Calibri" panose="020F0502020204030204" pitchFamily="34" charset="0"/>
                  <a:cs typeface="Times New Roman" pitchFamily="18" charset="0"/>
                </a:rPr>
                <a:t>công</a:t>
              </a:r>
              <a:r>
                <a:rPr lang="en-GB" sz="2000" dirty="0">
                  <a:solidFill>
                    <a:srgbClr val="444444"/>
                  </a:solidFill>
                  <a:effectLst/>
                  <a:latin typeface="Times New Roman" pitchFamily="18" charset="0"/>
                  <a:ea typeface="Calibri" panose="020F0502020204030204" pitchFamily="34" charset="0"/>
                  <a:cs typeface="Times New Roman" pitchFamily="18" charset="0"/>
                </a:rPr>
                <a:t> </a:t>
              </a:r>
              <a:r>
                <a:rPr lang="en-GB" sz="2000" dirty="0" err="1">
                  <a:solidFill>
                    <a:srgbClr val="444444"/>
                  </a:solidFill>
                  <a:effectLst/>
                  <a:latin typeface="Times New Roman" pitchFamily="18" charset="0"/>
                  <a:ea typeface="Calibri" panose="020F0502020204030204" pitchFamily="34" charset="0"/>
                  <a:cs typeface="Times New Roman" pitchFamily="18" charset="0"/>
                </a:rPr>
                <a:t>nghiệp</a:t>
              </a:r>
              <a:r>
                <a:rPr lang="en-GB" sz="2000" dirty="0">
                  <a:solidFill>
                    <a:srgbClr val="444444"/>
                  </a:solidFill>
                  <a:effectLst/>
                  <a:latin typeface="Times New Roman" pitchFamily="18" charset="0"/>
                  <a:ea typeface="Calibri" panose="020F0502020204030204" pitchFamily="34" charset="0"/>
                  <a:cs typeface="Times New Roman" pitchFamily="18" charset="0"/>
                </a:rPr>
                <a:t> ở </a:t>
              </a:r>
              <a:r>
                <a:rPr lang="en-GB" sz="2000" dirty="0" err="1">
                  <a:solidFill>
                    <a:srgbClr val="444444"/>
                  </a:solidFill>
                  <a:effectLst/>
                  <a:latin typeface="Times New Roman" pitchFamily="18" charset="0"/>
                  <a:ea typeface="Calibri" panose="020F0502020204030204" pitchFamily="34" charset="0"/>
                  <a:cs typeface="Times New Roman" pitchFamily="18" charset="0"/>
                </a:rPr>
                <a:t>Pháp</a:t>
              </a:r>
              <a:endParaRPr lang="en-GB" sz="2000" dirty="0">
                <a:latin typeface="Times New Roman" pitchFamily="18" charset="0"/>
                <a:cs typeface="Times New Roman" pitchFamily="18" charset="0"/>
              </a:endParaRPr>
            </a:p>
          </p:txBody>
        </p:sp>
        <p:pic>
          <p:nvPicPr>
            <p:cNvPr id="15" name="Picture 14">
              <a:extLst>
                <a:ext uri="{FF2B5EF4-FFF2-40B4-BE49-F238E27FC236}">
                  <a16:creationId xmlns="" xmlns:a16="http://schemas.microsoft.com/office/drawing/2014/main" id="{046AD1E7-053D-4D01-99CE-2F23BB91B77E}"/>
                </a:ext>
              </a:extLst>
            </p:cNvPr>
            <p:cNvPicPr/>
            <p:nvPr/>
          </p:nvPicPr>
          <p:blipFill>
            <a:blip r:embed="rId3">
              <a:extLst>
                <a:ext uri="{28A0092B-C50C-407E-A947-70E740481C1C}">
                  <a14:useLocalDpi xmlns:a14="http://schemas.microsoft.com/office/drawing/2010/main" val="0"/>
                </a:ext>
              </a:extLst>
            </a:blip>
            <a:stretch>
              <a:fillRect/>
            </a:stretch>
          </p:blipFill>
          <p:spPr>
            <a:xfrm>
              <a:off x="15764" y="0"/>
              <a:ext cx="4931032" cy="2849526"/>
            </a:xfrm>
            <a:prstGeom prst="rect">
              <a:avLst/>
            </a:prstGeom>
            <a:ln>
              <a:noFill/>
            </a:ln>
            <a:effectLst>
              <a:softEdge rad="112500"/>
            </a:effectLst>
          </p:spPr>
        </p:pic>
      </p:grpSp>
      <p:pic>
        <p:nvPicPr>
          <p:cNvPr id="16" name="Picture 15" descr="Sông Sarno, Italy">
            <a:extLst>
              <a:ext uri="{FF2B5EF4-FFF2-40B4-BE49-F238E27FC236}">
                <a16:creationId xmlns="" xmlns:a16="http://schemas.microsoft.com/office/drawing/2014/main" id="{64408751-ABAE-4B6C-B365-B3D939D3CEC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003375" y="155747"/>
            <a:ext cx="5103030" cy="2849526"/>
          </a:xfrm>
          <a:prstGeom prst="rect">
            <a:avLst/>
          </a:prstGeom>
          <a:ln>
            <a:noFill/>
          </a:ln>
          <a:effectLst>
            <a:softEdge rad="112500"/>
          </a:effectLst>
        </p:spPr>
      </p:pic>
      <p:pic>
        <p:nvPicPr>
          <p:cNvPr id="17" name="Picture 16">
            <a:extLst>
              <a:ext uri="{FF2B5EF4-FFF2-40B4-BE49-F238E27FC236}">
                <a16:creationId xmlns="" xmlns:a16="http://schemas.microsoft.com/office/drawing/2014/main" id="{CEB5BA4F-A45E-4A55-8792-4DFF3641619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882" y="3472016"/>
            <a:ext cx="4946796" cy="2953976"/>
          </a:xfrm>
          <a:prstGeom prst="rect">
            <a:avLst/>
          </a:prstGeom>
          <a:ln>
            <a:noFill/>
          </a:ln>
          <a:effectLst>
            <a:softEdge rad="112500"/>
          </a:effectLst>
        </p:spPr>
      </p:pic>
      <p:pic>
        <p:nvPicPr>
          <p:cNvPr id="20" name="Picture 19">
            <a:extLst>
              <a:ext uri="{FF2B5EF4-FFF2-40B4-BE49-F238E27FC236}">
                <a16:creationId xmlns="" xmlns:a16="http://schemas.microsoft.com/office/drawing/2014/main" id="{45EBBF8D-E091-4E97-B1E8-A89BC65A082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076349" y="3407796"/>
            <a:ext cx="5118794" cy="2953976"/>
          </a:xfrm>
          <a:prstGeom prst="rect">
            <a:avLst/>
          </a:prstGeom>
          <a:ln>
            <a:noFill/>
          </a:ln>
          <a:effectLst>
            <a:softEdge rad="112500"/>
          </a:effectLst>
        </p:spPr>
      </p:pic>
      <p:sp>
        <p:nvSpPr>
          <p:cNvPr id="23" name="TextBox 22">
            <a:extLst>
              <a:ext uri="{FF2B5EF4-FFF2-40B4-BE49-F238E27FC236}">
                <a16:creationId xmlns="" xmlns:a16="http://schemas.microsoft.com/office/drawing/2014/main" id="{1B07BAF8-35C2-4DAE-BD07-562062C76C42}"/>
              </a:ext>
            </a:extLst>
          </p:cNvPr>
          <p:cNvSpPr txBox="1"/>
          <p:nvPr/>
        </p:nvSpPr>
        <p:spPr>
          <a:xfrm>
            <a:off x="4993266" y="9177"/>
            <a:ext cx="1988289" cy="5851602"/>
          </a:xfrm>
          <a:prstGeom prst="rect">
            <a:avLst/>
          </a:prstGeom>
          <a:noFill/>
        </p:spPr>
        <p:txBody>
          <a:bodyPr wrap="square" rtlCol="0">
            <a:spAutoFit/>
          </a:bodyPr>
          <a:lstStyle/>
          <a:p>
            <a:pPr algn="ctr">
              <a:lnSpc>
                <a:spcPct val="200000"/>
              </a:lnSpc>
            </a:pPr>
            <a:r>
              <a:rPr lang="en-GB" sz="3200" dirty="0" err="1">
                <a:solidFill>
                  <a:srgbClr val="C00000"/>
                </a:solidFill>
                <a:latin typeface="Times New Roman" pitchFamily="18" charset="0"/>
                <a:cs typeface="Times New Roman" pitchFamily="18" charset="0"/>
              </a:rPr>
              <a:t>MÔI</a:t>
            </a:r>
            <a:r>
              <a:rPr lang="en-GB" sz="3200" dirty="0">
                <a:solidFill>
                  <a:srgbClr val="C00000"/>
                </a:solidFill>
                <a:latin typeface="Times New Roman" pitchFamily="18" charset="0"/>
                <a:cs typeface="Times New Roman" pitchFamily="18" charset="0"/>
              </a:rPr>
              <a:t> </a:t>
            </a:r>
            <a:r>
              <a:rPr lang="en-GB" sz="3200" dirty="0" err="1">
                <a:solidFill>
                  <a:srgbClr val="C00000"/>
                </a:solidFill>
                <a:latin typeface="Times New Roman" pitchFamily="18" charset="0"/>
                <a:cs typeface="Times New Roman" pitchFamily="18" charset="0"/>
              </a:rPr>
              <a:t>TRƯỜNG</a:t>
            </a:r>
            <a:r>
              <a:rPr lang="en-GB" sz="3200" dirty="0">
                <a:solidFill>
                  <a:srgbClr val="C00000"/>
                </a:solidFill>
                <a:latin typeface="Times New Roman" pitchFamily="18" charset="0"/>
                <a:cs typeface="Times New Roman" pitchFamily="18" charset="0"/>
              </a:rPr>
              <a:t> </a:t>
            </a:r>
            <a:r>
              <a:rPr lang="en-GB" sz="3200" dirty="0" err="1">
                <a:solidFill>
                  <a:srgbClr val="C00000"/>
                </a:solidFill>
                <a:latin typeface="Times New Roman" pitchFamily="18" charset="0"/>
                <a:cs typeface="Times New Roman" pitchFamily="18" charset="0"/>
              </a:rPr>
              <a:t>CHÂU</a:t>
            </a:r>
            <a:r>
              <a:rPr lang="en-GB" sz="3200" dirty="0">
                <a:solidFill>
                  <a:srgbClr val="C00000"/>
                </a:solidFill>
                <a:latin typeface="Times New Roman" pitchFamily="18" charset="0"/>
                <a:cs typeface="Times New Roman" pitchFamily="18" charset="0"/>
              </a:rPr>
              <a:t> </a:t>
            </a:r>
          </a:p>
          <a:p>
            <a:pPr algn="ctr">
              <a:lnSpc>
                <a:spcPct val="200000"/>
              </a:lnSpc>
            </a:pPr>
            <a:r>
              <a:rPr lang="en-GB" sz="3200" dirty="0">
                <a:solidFill>
                  <a:srgbClr val="C00000"/>
                </a:solidFill>
                <a:latin typeface="Times New Roman" pitchFamily="18" charset="0"/>
                <a:cs typeface="Times New Roman" pitchFamily="18" charset="0"/>
              </a:rPr>
              <a:t>ÂU</a:t>
            </a:r>
          </a:p>
          <a:p>
            <a:pPr algn="ctr">
              <a:lnSpc>
                <a:spcPct val="200000"/>
              </a:lnSpc>
            </a:pPr>
            <a:r>
              <a:rPr lang="en-GB" sz="3200" dirty="0">
                <a:solidFill>
                  <a:srgbClr val="C00000"/>
                </a:solidFill>
                <a:latin typeface="Times New Roman" pitchFamily="18" charset="0"/>
                <a:cs typeface="Times New Roman" pitchFamily="18" charset="0"/>
              </a:rPr>
              <a:t>QUÁ</a:t>
            </a:r>
          </a:p>
          <a:p>
            <a:pPr algn="ctr">
              <a:lnSpc>
                <a:spcPct val="200000"/>
              </a:lnSpc>
            </a:pPr>
            <a:r>
              <a:rPr lang="en-GB" sz="3200" dirty="0">
                <a:solidFill>
                  <a:srgbClr val="C00000"/>
                </a:solidFill>
                <a:latin typeface="Times New Roman" pitchFamily="18" charset="0"/>
                <a:cs typeface="Times New Roman" pitchFamily="18" charset="0"/>
              </a:rPr>
              <a:t>KHỬ</a:t>
            </a:r>
          </a:p>
        </p:txBody>
      </p:sp>
      <p:grpSp>
        <p:nvGrpSpPr>
          <p:cNvPr id="13" name="Group 12">
            <a:extLst>
              <a:ext uri="{FF2B5EF4-FFF2-40B4-BE49-F238E27FC236}">
                <a16:creationId xmlns="" xmlns:a16="http://schemas.microsoft.com/office/drawing/2014/main" id="{F03A3C6B-B13B-415A-A80D-EE7499B17C23}"/>
              </a:ext>
            </a:extLst>
          </p:cNvPr>
          <p:cNvGrpSpPr/>
          <p:nvPr/>
        </p:nvGrpSpPr>
        <p:grpSpPr>
          <a:xfrm>
            <a:off x="54743" y="611"/>
            <a:ext cx="12173197" cy="6701715"/>
            <a:chOff x="54743" y="109940"/>
            <a:chExt cx="12173197" cy="6701715"/>
          </a:xfrm>
        </p:grpSpPr>
        <p:cxnSp>
          <p:nvCxnSpPr>
            <p:cNvPr id="14" name="Straight Connector 13">
              <a:extLst>
                <a:ext uri="{FF2B5EF4-FFF2-40B4-BE49-F238E27FC236}">
                  <a16:creationId xmlns="" xmlns:a16="http://schemas.microsoft.com/office/drawing/2014/main" id="{7BC2D676-693E-4B3B-A93C-53FB1BABFF19}"/>
                </a:ext>
              </a:extLst>
            </p:cNvPr>
            <p:cNvCxnSpPr>
              <a:cxnSpLocks/>
            </p:cNvCxnSpPr>
            <p:nvPr/>
          </p:nvCxnSpPr>
          <p:spPr>
            <a:xfrm>
              <a:off x="54743" y="3449719"/>
              <a:ext cx="12173197" cy="1"/>
            </a:xfrm>
            <a:prstGeom prst="line">
              <a:avLst/>
            </a:prstGeom>
            <a:ln w="38100">
              <a:solidFill>
                <a:schemeClr val="tx1"/>
              </a:solidFill>
              <a:prstDash val="dash"/>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 xmlns:a16="http://schemas.microsoft.com/office/drawing/2014/main" id="{E61C255C-301A-4359-A21B-88F64DF372EC}"/>
                </a:ext>
              </a:extLst>
            </p:cNvPr>
            <p:cNvCxnSpPr>
              <a:cxnSpLocks/>
            </p:cNvCxnSpPr>
            <p:nvPr/>
          </p:nvCxnSpPr>
          <p:spPr>
            <a:xfrm flipH="1" flipV="1">
              <a:off x="5915244" y="109940"/>
              <a:ext cx="12215" cy="1062877"/>
            </a:xfrm>
            <a:prstGeom prst="line">
              <a:avLst/>
            </a:prstGeom>
            <a:ln w="38100">
              <a:solidFill>
                <a:schemeClr val="tx1"/>
              </a:solidFill>
              <a:prstDash val="dash"/>
            </a:ln>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 xmlns:a16="http://schemas.microsoft.com/office/drawing/2014/main" id="{2C9654B4-F9FA-4916-BD7A-0F9261BB73EF}"/>
                </a:ext>
              </a:extLst>
            </p:cNvPr>
            <p:cNvCxnSpPr>
              <a:cxnSpLocks/>
            </p:cNvCxnSpPr>
            <p:nvPr/>
          </p:nvCxnSpPr>
          <p:spPr>
            <a:xfrm flipH="1" flipV="1">
              <a:off x="5903029" y="5748778"/>
              <a:ext cx="12215" cy="1062877"/>
            </a:xfrm>
            <a:prstGeom prst="line">
              <a:avLst/>
            </a:prstGeom>
            <a:ln w="38100">
              <a:solidFill>
                <a:schemeClr val="tx1"/>
              </a:solidFill>
              <a:prstDash val="dash"/>
            </a:ln>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 xmlns:a16="http://schemas.microsoft.com/office/drawing/2014/main" id="{BEBE6C93-113A-4576-BD06-656BA9BB2366}"/>
                </a:ext>
              </a:extLst>
            </p:cNvPr>
            <p:cNvCxnSpPr>
              <a:cxnSpLocks/>
            </p:cNvCxnSpPr>
            <p:nvPr/>
          </p:nvCxnSpPr>
          <p:spPr>
            <a:xfrm flipV="1">
              <a:off x="5903030" y="3127841"/>
              <a:ext cx="6842" cy="553267"/>
            </a:xfrm>
            <a:prstGeom prst="line">
              <a:avLst/>
            </a:prstGeom>
            <a:ln w="38100">
              <a:solidFill>
                <a:schemeClr val="tx1"/>
              </a:solidFill>
              <a:prstDash val="dash"/>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1395050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E40D3E07-5DCC-4F0C-8713-918F8E52D36A}"/>
              </a:ext>
            </a:extLst>
          </p:cNvPr>
          <p:cNvCxnSpPr/>
          <p:nvPr/>
        </p:nvCxnSpPr>
        <p:spPr>
          <a:xfrm>
            <a:off x="5764696" y="0"/>
            <a:ext cx="0" cy="6764295"/>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79F412C9-266B-4265-A887-646B72D16071}"/>
              </a:ext>
            </a:extLst>
          </p:cNvPr>
          <p:cNvSpPr txBox="1"/>
          <p:nvPr/>
        </p:nvSpPr>
        <p:spPr>
          <a:xfrm>
            <a:off x="552704" y="2920482"/>
            <a:ext cx="4125504" cy="400110"/>
          </a:xfrm>
          <a:prstGeom prst="rect">
            <a:avLst/>
          </a:prstGeom>
          <a:noFill/>
        </p:spPr>
        <p:txBody>
          <a:bodyPr wrap="square">
            <a:spAutoFit/>
          </a:bodyPr>
          <a:lstStyle/>
          <a:p>
            <a:pPr algn="ctr"/>
            <a:r>
              <a:rPr lang="en-GB" sz="2000" dirty="0">
                <a:solidFill>
                  <a:srgbClr val="333333"/>
                </a:solidFill>
                <a:latin typeface="Times New Roman" pitchFamily="18" charset="0"/>
                <a:ea typeface="Calibri" panose="020F0502020204030204" pitchFamily="34" charset="0"/>
                <a:cs typeface="Times New Roman" pitchFamily="18" charset="0"/>
              </a:rPr>
              <a:t>Ô </a:t>
            </a:r>
            <a:r>
              <a:rPr lang="en-GB" sz="2000" dirty="0" err="1">
                <a:solidFill>
                  <a:srgbClr val="333333"/>
                </a:solidFill>
                <a:latin typeface="Times New Roman" pitchFamily="18" charset="0"/>
                <a:ea typeface="Calibri" panose="020F0502020204030204" pitchFamily="34" charset="0"/>
                <a:cs typeface="Times New Roman" pitchFamily="18" charset="0"/>
              </a:rPr>
              <a:t>nhiễm</a:t>
            </a:r>
            <a:r>
              <a:rPr lang="en-GB" sz="2000" dirty="0">
                <a:solidFill>
                  <a:srgbClr val="333333"/>
                </a:solidFill>
                <a:latin typeface="Times New Roman" pitchFamily="18" charset="0"/>
                <a:ea typeface="Calibri" panose="020F0502020204030204" pitchFamily="34" charset="0"/>
                <a:cs typeface="Times New Roman" pitchFamily="18" charset="0"/>
              </a:rPr>
              <a:t> s</a:t>
            </a:r>
            <a:r>
              <a:rPr lang="vi-VN" sz="2000" dirty="0">
                <a:solidFill>
                  <a:srgbClr val="333333"/>
                </a:solidFill>
                <a:effectLst/>
                <a:latin typeface="Times New Roman" pitchFamily="18" charset="0"/>
                <a:ea typeface="Calibri" panose="020F0502020204030204" pitchFamily="34" charset="0"/>
                <a:cs typeface="Times New Roman" pitchFamily="18" charset="0"/>
              </a:rPr>
              <a:t>ông Sarno, Italy</a:t>
            </a:r>
            <a:endParaRPr lang="en-GB" sz="2000" dirty="0">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3A28ACB9-1D46-42E3-BD42-B836D1CA3911}"/>
              </a:ext>
            </a:extLst>
          </p:cNvPr>
          <p:cNvSpPr txBox="1"/>
          <p:nvPr/>
        </p:nvSpPr>
        <p:spPr>
          <a:xfrm>
            <a:off x="967647" y="6302630"/>
            <a:ext cx="3081216" cy="400110"/>
          </a:xfrm>
          <a:prstGeom prst="rect">
            <a:avLst/>
          </a:prstGeom>
          <a:noFill/>
        </p:spPr>
        <p:txBody>
          <a:bodyPr wrap="square">
            <a:spAutoFit/>
          </a:bodyPr>
          <a:lstStyle/>
          <a:p>
            <a:pPr algn="ctr"/>
            <a:r>
              <a:rPr lang="en-GB" sz="2000" kern="1800" dirty="0" err="1">
                <a:effectLst/>
                <a:latin typeface="Times New Roman" pitchFamily="18" charset="0"/>
                <a:ea typeface="Times New Roman" pitchFamily="18" charset="0"/>
                <a:cs typeface="Times New Roman" pitchFamily="18" charset="0"/>
              </a:rPr>
              <a:t>Rừng</a:t>
            </a:r>
            <a:r>
              <a:rPr lang="en-GB" sz="2000" kern="1800" dirty="0">
                <a:effectLst/>
                <a:latin typeface="Times New Roman" pitchFamily="18" charset="0"/>
                <a:ea typeface="Times New Roman" pitchFamily="18" charset="0"/>
                <a:cs typeface="Times New Roman" pitchFamily="18" charset="0"/>
              </a:rPr>
              <a:t> </a:t>
            </a:r>
            <a:r>
              <a:rPr lang="en-GB" sz="2000" kern="1800" dirty="0" err="1">
                <a:effectLst/>
                <a:latin typeface="Times New Roman" pitchFamily="18" charset="0"/>
                <a:ea typeface="Times New Roman" pitchFamily="18" charset="0"/>
                <a:cs typeface="Times New Roman" pitchFamily="18" charset="0"/>
              </a:rPr>
              <a:t>cây</a:t>
            </a:r>
            <a:r>
              <a:rPr lang="en-GB" sz="2000" kern="1800" dirty="0">
                <a:effectLst/>
                <a:latin typeface="Times New Roman" pitchFamily="18" charset="0"/>
                <a:ea typeface="Times New Roman" pitchFamily="18" charset="0"/>
                <a:cs typeface="Times New Roman" pitchFamily="18" charset="0"/>
              </a:rPr>
              <a:t> </a:t>
            </a:r>
            <a:r>
              <a:rPr lang="en-GB" sz="2000" kern="1800" dirty="0" err="1">
                <a:effectLst/>
                <a:latin typeface="Times New Roman" pitchFamily="18" charset="0"/>
                <a:ea typeface="Times New Roman" pitchFamily="18" charset="0"/>
                <a:cs typeface="Times New Roman" pitchFamily="18" charset="0"/>
              </a:rPr>
              <a:t>chết</a:t>
            </a:r>
            <a:r>
              <a:rPr lang="en-GB" sz="2000" kern="1800" dirty="0">
                <a:effectLst/>
                <a:latin typeface="Times New Roman" pitchFamily="18" charset="0"/>
                <a:ea typeface="Times New Roman" pitchFamily="18" charset="0"/>
                <a:cs typeface="Times New Roman" pitchFamily="18" charset="0"/>
              </a:rPr>
              <a:t> do </a:t>
            </a:r>
            <a:r>
              <a:rPr lang="en-GB" sz="2000" kern="1800" dirty="0" err="1">
                <a:effectLst/>
                <a:latin typeface="Times New Roman" pitchFamily="18" charset="0"/>
                <a:ea typeface="Times New Roman" pitchFamily="18" charset="0"/>
                <a:cs typeface="Times New Roman" pitchFamily="18" charset="0"/>
              </a:rPr>
              <a:t>mưa</a:t>
            </a:r>
            <a:r>
              <a:rPr lang="en-GB" sz="2000" kern="1800" dirty="0">
                <a:effectLst/>
                <a:latin typeface="Times New Roman" pitchFamily="18" charset="0"/>
                <a:ea typeface="Times New Roman" pitchFamily="18" charset="0"/>
                <a:cs typeface="Times New Roman" pitchFamily="18" charset="0"/>
              </a:rPr>
              <a:t> </a:t>
            </a:r>
            <a:r>
              <a:rPr lang="en-GB" sz="2000" kern="1800" dirty="0" err="1">
                <a:effectLst/>
                <a:latin typeface="Times New Roman" pitchFamily="18" charset="0"/>
                <a:ea typeface="Times New Roman" pitchFamily="18" charset="0"/>
                <a:cs typeface="Times New Roman" pitchFamily="18" charset="0"/>
              </a:rPr>
              <a:t>axit</a:t>
            </a:r>
            <a:endParaRPr lang="en-GB" sz="2000" dirty="0">
              <a:latin typeface="Times New Roman" pitchFamily="18" charset="0"/>
              <a:cs typeface="Times New Roman" pitchFamily="18" charset="0"/>
            </a:endParaRPr>
          </a:p>
        </p:txBody>
      </p:sp>
      <p:pic>
        <p:nvPicPr>
          <p:cNvPr id="20" name="Picture 19">
            <a:extLst>
              <a:ext uri="{FF2B5EF4-FFF2-40B4-BE49-F238E27FC236}">
                <a16:creationId xmlns="" xmlns:a16="http://schemas.microsoft.com/office/drawing/2014/main" id="{45EBBF8D-E091-4E97-B1E8-A89BC65A082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764" y="3664191"/>
            <a:ext cx="5118794" cy="2664258"/>
          </a:xfrm>
          <a:prstGeom prst="rect">
            <a:avLst/>
          </a:prstGeom>
          <a:ln>
            <a:noFill/>
          </a:ln>
          <a:effectLst>
            <a:softEdge rad="112500"/>
          </a:effectLst>
        </p:spPr>
      </p:pic>
      <p:grpSp>
        <p:nvGrpSpPr>
          <p:cNvPr id="5" name="Group 4">
            <a:extLst>
              <a:ext uri="{FF2B5EF4-FFF2-40B4-BE49-F238E27FC236}">
                <a16:creationId xmlns="" xmlns:a16="http://schemas.microsoft.com/office/drawing/2014/main" id="{DEA8F617-754B-45B0-81A9-6CB27552F903}"/>
              </a:ext>
            </a:extLst>
          </p:cNvPr>
          <p:cNvGrpSpPr/>
          <p:nvPr/>
        </p:nvGrpSpPr>
        <p:grpSpPr>
          <a:xfrm>
            <a:off x="6934982" y="0"/>
            <a:ext cx="5292958" cy="6777171"/>
            <a:chOff x="6934982" y="0"/>
            <a:chExt cx="5292958" cy="6777171"/>
          </a:xfrm>
        </p:grpSpPr>
        <p:pic>
          <p:nvPicPr>
            <p:cNvPr id="14" name="Picture 60" descr="Top 10 thành phố sạch nhất thế giới - Ảnh 9">
              <a:extLst>
                <a:ext uri="{FF2B5EF4-FFF2-40B4-BE49-F238E27FC236}">
                  <a16:creationId xmlns="" xmlns:a16="http://schemas.microsoft.com/office/drawing/2014/main" id="{5E54DA1B-1766-4DD2-BEB2-E1A7D7C76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982" y="0"/>
              <a:ext cx="5292958" cy="29719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descr="Mô hình ngôi làng truyền thống được quy hoạch hiện đại ở Brondby, Đan Mạch (Ảnh: Henrik Schurmann)">
              <a:extLst>
                <a:ext uri="{FF2B5EF4-FFF2-40B4-BE49-F238E27FC236}">
                  <a16:creationId xmlns="" xmlns:a16="http://schemas.microsoft.com/office/drawing/2014/main" id="{4A6BAFCA-66B5-45BC-BB3A-587C65F0B66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6351" y="3766431"/>
              <a:ext cx="5180905" cy="2621263"/>
            </a:xfrm>
            <a:prstGeom prst="rect">
              <a:avLst/>
            </a:prstGeom>
            <a:ln>
              <a:noFill/>
            </a:ln>
            <a:effectLst>
              <a:softEdge rad="112500"/>
            </a:effectLst>
          </p:spPr>
        </p:pic>
        <p:sp>
          <p:nvSpPr>
            <p:cNvPr id="22" name="TextBox 21">
              <a:extLst>
                <a:ext uri="{FF2B5EF4-FFF2-40B4-BE49-F238E27FC236}">
                  <a16:creationId xmlns="" xmlns:a16="http://schemas.microsoft.com/office/drawing/2014/main" id="{99B4B1B1-9D2D-491E-BE7F-AA2D0B2E86EB}"/>
                </a:ext>
              </a:extLst>
            </p:cNvPr>
            <p:cNvSpPr txBox="1"/>
            <p:nvPr/>
          </p:nvSpPr>
          <p:spPr>
            <a:xfrm>
              <a:off x="7365842" y="2881807"/>
              <a:ext cx="4125504" cy="707886"/>
            </a:xfrm>
            <a:prstGeom prst="rect">
              <a:avLst/>
            </a:prstGeom>
            <a:noFill/>
          </p:spPr>
          <p:txBody>
            <a:bodyPr wrap="square">
              <a:spAutoFit/>
            </a:bodyPr>
            <a:lstStyle/>
            <a:p>
              <a:pPr algn="ctr"/>
              <a:r>
                <a:rPr lang="vi-VN" sz="2000" dirty="0">
                  <a:solidFill>
                    <a:srgbClr val="444444"/>
                  </a:solidFill>
                  <a:effectLst/>
                  <a:latin typeface="Times New Roman" pitchFamily="18" charset="0"/>
                  <a:ea typeface="Calibri" panose="020F0502020204030204" pitchFamily="34" charset="0"/>
                  <a:cs typeface="Times New Roman" pitchFamily="18" charset="0"/>
                </a:rPr>
                <a:t>Thành phố là một phần của dự án</a:t>
              </a:r>
              <a:endParaRPr lang="en-GB" sz="2000" dirty="0">
                <a:solidFill>
                  <a:srgbClr val="444444"/>
                </a:solidFill>
                <a:effectLst/>
                <a:latin typeface="Times New Roman" pitchFamily="18" charset="0"/>
                <a:ea typeface="Calibri" panose="020F0502020204030204" pitchFamily="34" charset="0"/>
                <a:cs typeface="Times New Roman" pitchFamily="18" charset="0"/>
              </a:endParaRPr>
            </a:p>
            <a:p>
              <a:pPr algn="ctr"/>
              <a:r>
                <a:rPr lang="vi-VN" sz="2000" dirty="0">
                  <a:solidFill>
                    <a:srgbClr val="444444"/>
                  </a:solidFill>
                  <a:effectLst/>
                  <a:latin typeface="Times New Roman" pitchFamily="18" charset="0"/>
                  <a:ea typeface="Calibri" panose="020F0502020204030204" pitchFamily="34" charset="0"/>
                  <a:cs typeface="Times New Roman" pitchFamily="18" charset="0"/>
                </a:rPr>
                <a:t> ‘Sáng kiến không khí sạch’ </a:t>
              </a:r>
              <a:endParaRPr lang="en-GB" sz="2000" dirty="0">
                <a:latin typeface="Times New Roman" pitchFamily="18" charset="0"/>
                <a:cs typeface="Times New Roman" pitchFamily="18" charset="0"/>
              </a:endParaRPr>
            </a:p>
          </p:txBody>
        </p:sp>
        <p:sp>
          <p:nvSpPr>
            <p:cNvPr id="23" name="TextBox 22">
              <a:extLst>
                <a:ext uri="{FF2B5EF4-FFF2-40B4-BE49-F238E27FC236}">
                  <a16:creationId xmlns="" xmlns:a16="http://schemas.microsoft.com/office/drawing/2014/main" id="{FA62B63B-1848-4B8C-99BE-51FC6EEF97BB}"/>
                </a:ext>
              </a:extLst>
            </p:cNvPr>
            <p:cNvSpPr txBox="1"/>
            <p:nvPr/>
          </p:nvSpPr>
          <p:spPr>
            <a:xfrm>
              <a:off x="8040853" y="6377061"/>
              <a:ext cx="3081216" cy="400110"/>
            </a:xfrm>
            <a:prstGeom prst="rect">
              <a:avLst/>
            </a:prstGeom>
            <a:noFill/>
          </p:spPr>
          <p:txBody>
            <a:bodyPr wrap="square">
              <a:spAutoFit/>
            </a:bodyPr>
            <a:lstStyle/>
            <a:p>
              <a:pPr algn="ctr"/>
              <a:r>
                <a:rPr lang="vi-VN" sz="2000" kern="1800" dirty="0">
                  <a:effectLst/>
                  <a:latin typeface="Times New Roman" pitchFamily="18" charset="0"/>
                  <a:ea typeface="Times New Roman" panose="02020603050405020304" pitchFamily="18" charset="0"/>
                  <a:cs typeface="Times New Roman" pitchFamily="18" charset="0"/>
                </a:rPr>
                <a:t>Mô hình làng thông minh</a:t>
              </a:r>
              <a:endParaRPr lang="en-GB" sz="2000" dirty="0">
                <a:latin typeface="Times New Roman" pitchFamily="18" charset="0"/>
                <a:cs typeface="Times New Roman" pitchFamily="18" charset="0"/>
              </a:endParaRPr>
            </a:p>
          </p:txBody>
        </p:sp>
        <p:sp>
          <p:nvSpPr>
            <p:cNvPr id="25" name="TextBox 24">
              <a:extLst>
                <a:ext uri="{FF2B5EF4-FFF2-40B4-BE49-F238E27FC236}">
                  <a16:creationId xmlns="" xmlns:a16="http://schemas.microsoft.com/office/drawing/2014/main" id="{8BD7F0E4-5CE0-4792-A183-4081484566F1}"/>
                </a:ext>
              </a:extLst>
            </p:cNvPr>
            <p:cNvSpPr txBox="1"/>
            <p:nvPr/>
          </p:nvSpPr>
          <p:spPr>
            <a:xfrm>
              <a:off x="8852031" y="160380"/>
              <a:ext cx="3208478" cy="400110"/>
            </a:xfrm>
            <a:prstGeom prst="rect">
              <a:avLst/>
            </a:prstGeom>
            <a:solidFill>
              <a:srgbClr val="FFFFFF">
                <a:alpha val="76863"/>
              </a:srgbClr>
            </a:solidFill>
          </p:spPr>
          <p:txBody>
            <a:bodyPr wrap="square">
              <a:spAutoFit/>
            </a:bodyPr>
            <a:lstStyle/>
            <a:p>
              <a:pPr algn="ctr"/>
              <a:r>
                <a:rPr lang="vi-VN" sz="2000" dirty="0">
                  <a:solidFill>
                    <a:srgbClr val="444444"/>
                  </a:solidFill>
                  <a:effectLst/>
                  <a:latin typeface="Times New Roman" pitchFamily="18" charset="0"/>
                  <a:ea typeface="Calibri" panose="020F0502020204030204" pitchFamily="34" charset="0"/>
                  <a:cs typeface="Times New Roman" pitchFamily="18" charset="0"/>
                </a:rPr>
                <a:t>Thủ đô Helsinki </a:t>
              </a:r>
              <a:r>
                <a:rPr lang="en-GB" sz="2000" dirty="0">
                  <a:solidFill>
                    <a:srgbClr val="444444"/>
                  </a:solidFill>
                  <a:effectLst/>
                  <a:latin typeface="Times New Roman" pitchFamily="18" charset="0"/>
                  <a:ea typeface="Calibri" panose="020F0502020204030204" pitchFamily="34" charset="0"/>
                  <a:cs typeface="Times New Roman" pitchFamily="18" charset="0"/>
                </a:rPr>
                <a:t>-</a:t>
              </a:r>
              <a:r>
                <a:rPr lang="vi-VN" sz="2000" dirty="0">
                  <a:solidFill>
                    <a:srgbClr val="444444"/>
                  </a:solidFill>
                  <a:effectLst/>
                  <a:latin typeface="Times New Roman" pitchFamily="18" charset="0"/>
                  <a:ea typeface="Calibri" panose="020F0502020204030204" pitchFamily="34" charset="0"/>
                  <a:cs typeface="Times New Roman" pitchFamily="18" charset="0"/>
                </a:rPr>
                <a:t> Phần Lan </a:t>
              </a:r>
              <a:endParaRPr lang="en-GB" sz="2000" dirty="0">
                <a:latin typeface="Times New Roman" pitchFamily="18" charset="0"/>
                <a:cs typeface="Times New Roman" pitchFamily="18" charset="0"/>
              </a:endParaRPr>
            </a:p>
          </p:txBody>
        </p:sp>
        <p:sp>
          <p:nvSpPr>
            <p:cNvPr id="26" name="TextBox 25">
              <a:extLst>
                <a:ext uri="{FF2B5EF4-FFF2-40B4-BE49-F238E27FC236}">
                  <a16:creationId xmlns="" xmlns:a16="http://schemas.microsoft.com/office/drawing/2014/main" id="{DBCDD3DF-AD49-47B0-B818-60F06C6FB169}"/>
                </a:ext>
              </a:extLst>
            </p:cNvPr>
            <p:cNvSpPr txBox="1"/>
            <p:nvPr/>
          </p:nvSpPr>
          <p:spPr>
            <a:xfrm>
              <a:off x="9027772" y="3900548"/>
              <a:ext cx="2856996" cy="400110"/>
            </a:xfrm>
            <a:prstGeom prst="rect">
              <a:avLst/>
            </a:prstGeom>
            <a:solidFill>
              <a:srgbClr val="FFFFFF">
                <a:alpha val="76863"/>
              </a:srgbClr>
            </a:solidFill>
          </p:spPr>
          <p:txBody>
            <a:bodyPr wrap="square">
              <a:spAutoFit/>
            </a:bodyPr>
            <a:lstStyle/>
            <a:p>
              <a:pPr algn="ctr"/>
              <a:r>
                <a:rPr lang="vi-VN" sz="2000" dirty="0">
                  <a:effectLst/>
                  <a:latin typeface="Times New Roman" pitchFamily="18" charset="0"/>
                  <a:ea typeface="Calibri" panose="020F0502020204030204" pitchFamily="34" charset="0"/>
                  <a:cs typeface="Times New Roman" pitchFamily="18" charset="0"/>
                </a:rPr>
                <a:t>Brondby, Đan Mạch</a:t>
              </a:r>
              <a:endParaRPr lang="en-GB" sz="2000" dirty="0">
                <a:latin typeface="Times New Roman" pitchFamily="18" charset="0"/>
                <a:cs typeface="Times New Roman" pitchFamily="18" charset="0"/>
              </a:endParaRPr>
            </a:p>
          </p:txBody>
        </p:sp>
      </p:grpSp>
      <p:pic>
        <p:nvPicPr>
          <p:cNvPr id="29" name="Picture 28">
            <a:extLst>
              <a:ext uri="{FF2B5EF4-FFF2-40B4-BE49-F238E27FC236}">
                <a16:creationId xmlns="" xmlns:a16="http://schemas.microsoft.com/office/drawing/2014/main" id="{4198C334-E925-4B41-8800-1E8C0C0B125C}"/>
              </a:ext>
            </a:extLst>
          </p:cNvPr>
          <p:cNvPicPr/>
          <p:nvPr/>
        </p:nvPicPr>
        <p:blipFill>
          <a:blip r:embed="rId6">
            <a:extLst>
              <a:ext uri="{28A0092B-C50C-407E-A947-70E740481C1C}">
                <a14:useLocalDpi xmlns:a14="http://schemas.microsoft.com/office/drawing/2010/main" val="0"/>
              </a:ext>
            </a:extLst>
          </a:blip>
          <a:stretch>
            <a:fillRect/>
          </a:stretch>
        </p:blipFill>
        <p:spPr>
          <a:xfrm>
            <a:off x="15764" y="0"/>
            <a:ext cx="4931032" cy="2957452"/>
          </a:xfrm>
          <a:prstGeom prst="rect">
            <a:avLst/>
          </a:prstGeom>
          <a:ln>
            <a:noFill/>
          </a:ln>
          <a:effectLst>
            <a:softEdge rad="112500"/>
          </a:effectLst>
        </p:spPr>
      </p:pic>
      <p:sp>
        <p:nvSpPr>
          <p:cNvPr id="3" name="Arrow: Right 2">
            <a:extLst>
              <a:ext uri="{FF2B5EF4-FFF2-40B4-BE49-F238E27FC236}">
                <a16:creationId xmlns="" xmlns:a16="http://schemas.microsoft.com/office/drawing/2014/main" id="{F15D32F0-764A-492E-B816-592800B7DE39}"/>
              </a:ext>
            </a:extLst>
          </p:cNvPr>
          <p:cNvSpPr/>
          <p:nvPr/>
        </p:nvSpPr>
        <p:spPr>
          <a:xfrm>
            <a:off x="4256996" y="1952012"/>
            <a:ext cx="3455765" cy="2953976"/>
          </a:xfrm>
          <a:prstGeom prst="rightArrow">
            <a:avLst>
              <a:gd name="adj1" fmla="val 50000"/>
              <a:gd name="adj2" fmla="val 42706"/>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Times New Roman" pitchFamily="18" charset="0"/>
                <a:cs typeface="Times New Roman" pitchFamily="18" charset="0"/>
              </a:rPr>
              <a:t>BẢO</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VỆ</a:t>
            </a:r>
            <a:r>
              <a:rPr lang="en-GB" sz="3200" dirty="0">
                <a:latin typeface="Times New Roman" pitchFamily="18" charset="0"/>
                <a:cs typeface="Times New Roman" pitchFamily="18" charset="0"/>
              </a:rPr>
              <a:t> </a:t>
            </a:r>
          </a:p>
          <a:p>
            <a:pPr algn="ctr"/>
            <a:r>
              <a:rPr lang="en-GB" sz="3200" dirty="0" err="1">
                <a:latin typeface="Times New Roman" pitchFamily="18" charset="0"/>
                <a:cs typeface="Times New Roman" pitchFamily="18" charset="0"/>
              </a:rPr>
              <a:t>MÔI</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TRƯỜNG</a:t>
            </a:r>
            <a:endParaRPr lang="en-GB" sz="3200" dirty="0">
              <a:latin typeface="Times New Roman" pitchFamily="18" charset="0"/>
              <a:cs typeface="Times New Roman" pitchFamily="18" charset="0"/>
            </a:endParaRPr>
          </a:p>
        </p:txBody>
      </p:sp>
      <p:pic>
        <p:nvPicPr>
          <p:cNvPr id="1026" name="Picture 2" descr="Không có mô tả ảnh.">
            <a:extLst>
              <a:ext uri="{FF2B5EF4-FFF2-40B4-BE49-F238E27FC236}">
                <a16:creationId xmlns="" xmlns:a16="http://schemas.microsoft.com/office/drawing/2014/main" id="{5710A040-A52D-4EB8-AC7D-124E92E9223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195" t="14306" r="7084" b="3334"/>
          <a:stretch/>
        </p:blipFill>
        <p:spPr bwMode="auto">
          <a:xfrm>
            <a:off x="4910906" y="391212"/>
            <a:ext cx="1952939" cy="189851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7" name="Picture 4" descr="Set Green Check Mark Icon Red Stock Vector (Royalty Free) 1299392932 |  Shutterstock">
            <a:extLst>
              <a:ext uri="{FF2B5EF4-FFF2-40B4-BE49-F238E27FC236}">
                <a16:creationId xmlns="" xmlns:a16="http://schemas.microsoft.com/office/drawing/2014/main" id="{C786C0E8-2525-4AD2-8758-5547FCD09F4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621" t="22563" r="57115" b="30240"/>
          <a:stretch/>
        </p:blipFill>
        <p:spPr bwMode="auto">
          <a:xfrm>
            <a:off x="11247157" y="2957452"/>
            <a:ext cx="890099" cy="83668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1" name="Picture 4" descr="Set Green Check Mark Icon Red Stock Vector (Royalty Free) 1299392932 |  Shutterstock">
            <a:extLst>
              <a:ext uri="{FF2B5EF4-FFF2-40B4-BE49-F238E27FC236}">
                <a16:creationId xmlns="" xmlns:a16="http://schemas.microsoft.com/office/drawing/2014/main" id="{23FD4D83-BB85-4434-8D0D-2E11F3673A0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3462" t="22445" r="14538" b="30340"/>
          <a:stretch/>
        </p:blipFill>
        <p:spPr bwMode="auto">
          <a:xfrm>
            <a:off x="132516" y="2911547"/>
            <a:ext cx="874551" cy="854884"/>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1002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bảng đen - Mẫu Powerpoint bảng đen cực đẹp - VnDoc.com">
            <a:extLst>
              <a:ext uri="{FF2B5EF4-FFF2-40B4-BE49-F238E27FC236}">
                <a16:creationId xmlns="" xmlns:a16="http://schemas.microsoft.com/office/drawing/2014/main" id="{05A555A7-F29B-4B98-AE05-630947B33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11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770B062E-4F45-C94D-A096-7135BF7268CD}"/>
              </a:ext>
            </a:extLst>
          </p:cNvPr>
          <p:cNvSpPr txBox="1">
            <a:spLocks noChangeArrowheads="1"/>
          </p:cNvSpPr>
          <p:nvPr/>
        </p:nvSpPr>
        <p:spPr bwMode="auto">
          <a:xfrm>
            <a:off x="1958250" y="667697"/>
            <a:ext cx="8454403" cy="3913892"/>
          </a:xfrm>
          <a:prstGeom prst="rect">
            <a:avLst/>
          </a:prstGeom>
          <a:noFill/>
          <a:ln w="9525">
            <a:no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50000"/>
              </a:lnSpc>
              <a:buNone/>
            </a:pPr>
            <a:r>
              <a:rPr lang="en-US" sz="4000" smtClean="0">
                <a:solidFill>
                  <a:srgbClr val="FFFF00"/>
                </a:solidFill>
                <a:latin typeface="Times New Roman" pitchFamily="18" charset="0"/>
                <a:cs typeface="Times New Roman" pitchFamily="18" charset="0"/>
              </a:rPr>
              <a:t>Tiết 6, 7 - Bài </a:t>
            </a:r>
            <a:r>
              <a:rPr lang="en-US" sz="4000" dirty="0">
                <a:solidFill>
                  <a:srgbClr val="FFFF00"/>
                </a:solidFill>
                <a:latin typeface="Times New Roman" pitchFamily="18" charset="0"/>
                <a:cs typeface="Times New Roman" pitchFamily="18" charset="0"/>
              </a:rPr>
              <a:t>3: </a:t>
            </a:r>
          </a:p>
          <a:p>
            <a:pPr algn="ctr">
              <a:lnSpc>
                <a:spcPct val="150000"/>
              </a:lnSpc>
              <a:buNone/>
            </a:pPr>
            <a:r>
              <a:rPr lang="en-US" sz="4000" dirty="0" err="1">
                <a:solidFill>
                  <a:srgbClr val="FFFF00"/>
                </a:solidFill>
                <a:latin typeface="Times New Roman" pitchFamily="18" charset="0"/>
                <a:cs typeface="Times New Roman" pitchFamily="18" charset="0"/>
              </a:rPr>
              <a:t>PHƯƠNG</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THỨC</a:t>
            </a:r>
            <a:r>
              <a:rPr lang="en-US" sz="4000" dirty="0">
                <a:solidFill>
                  <a:srgbClr val="FFFF00"/>
                </a:solidFill>
                <a:latin typeface="Times New Roman" pitchFamily="18" charset="0"/>
                <a:cs typeface="Times New Roman" pitchFamily="18" charset="0"/>
              </a:rPr>
              <a:t> CON </a:t>
            </a:r>
            <a:r>
              <a:rPr lang="en-US" sz="4000" dirty="0" err="1">
                <a:solidFill>
                  <a:srgbClr val="FFFF00"/>
                </a:solidFill>
                <a:latin typeface="Times New Roman" pitchFamily="18" charset="0"/>
                <a:cs typeface="Times New Roman" pitchFamily="18" charset="0"/>
              </a:rPr>
              <a:t>NGƯỜI</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KHAI</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THÁC</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SỬ</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DỤNG</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VÀ</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BẢO</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VỆ</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THIÊN</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NHIÊN</a:t>
            </a:r>
            <a:endParaRPr lang="en-US" altLang="en-US" sz="6000" dirty="0">
              <a:solidFill>
                <a:srgbClr val="FFFF00"/>
              </a:solidFill>
              <a:latin typeface="Times New Roman" pitchFamily="18" charset="0"/>
              <a:cs typeface="Times New Roman" pitchFamily="18" charset="0"/>
            </a:endParaRPr>
          </a:p>
        </p:txBody>
      </p:sp>
      <p:pic>
        <p:nvPicPr>
          <p:cNvPr id="8" name="Picture 6">
            <a:extLst>
              <a:ext uri="{FF2B5EF4-FFF2-40B4-BE49-F238E27FC236}">
                <a16:creationId xmlns="" xmlns:a16="http://schemas.microsoft.com/office/drawing/2014/main" id="{D21A50DF-953E-40C8-9F64-8497B0164C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1944DD58-CAEA-451C-B8CB-02EE7D263B44}"/>
              </a:ext>
            </a:extLst>
          </p:cNvPr>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Times New Roman" pitchFamily="18" charset="0"/>
              <a:cs typeface="Times New Roman" pitchFamily="18" charset="0"/>
            </a:endParaRPr>
          </a:p>
        </p:txBody>
      </p:sp>
      <p:sp>
        <p:nvSpPr>
          <p:cNvPr id="8" name="Rectangle: Rounded Corners 7">
            <a:extLst>
              <a:ext uri="{FF2B5EF4-FFF2-40B4-BE49-F238E27FC236}">
                <a16:creationId xmlns="" xmlns:a16="http://schemas.microsoft.com/office/drawing/2014/main" id="{F3FC4330-D54B-4A69-8BCB-7A2E4C2CA833}"/>
              </a:ext>
            </a:extLst>
          </p:cNvPr>
          <p:cNvSpPr/>
          <p:nvPr/>
        </p:nvSpPr>
        <p:spPr>
          <a:xfrm>
            <a:off x="219075" y="187491"/>
            <a:ext cx="11782425" cy="6432384"/>
          </a:xfrm>
          <a:prstGeom prst="roundRect">
            <a:avLst>
              <a:gd name="adj" fmla="val 85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Times New Roman" pitchFamily="18" charset="0"/>
              <a:cs typeface="Times New Roman" pitchFamily="18" charset="0"/>
            </a:endParaRPr>
          </a:p>
        </p:txBody>
      </p:sp>
      <p:graphicFrame>
        <p:nvGraphicFramePr>
          <p:cNvPr id="3" name="Diagram 2">
            <a:extLst>
              <a:ext uri="{FF2B5EF4-FFF2-40B4-BE49-F238E27FC236}">
                <a16:creationId xmlns="" xmlns:a16="http://schemas.microsoft.com/office/drawing/2014/main" id="{D5CF0FB7-88E1-674B-9AE1-E6E4301E1D99}"/>
              </a:ext>
            </a:extLst>
          </p:cNvPr>
          <p:cNvGraphicFramePr/>
          <p:nvPr>
            <p:extLst>
              <p:ext uri="{D42A27DB-BD31-4B8C-83A1-F6EECF244321}">
                <p14:modId xmlns:p14="http://schemas.microsoft.com/office/powerpoint/2010/main" val="3914061863"/>
              </p:ext>
            </p:extLst>
          </p:nvPr>
        </p:nvGraphicFramePr>
        <p:xfrm>
          <a:off x="683165" y="1482307"/>
          <a:ext cx="9120442" cy="5041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le 3">
            <a:extLst>
              <a:ext uri="{FF2B5EF4-FFF2-40B4-BE49-F238E27FC236}">
                <a16:creationId xmlns="" xmlns:a16="http://schemas.microsoft.com/office/drawing/2014/main" id="{79A0DACC-461D-1C47-B20C-B28BC22BEB51}"/>
              </a:ext>
            </a:extLst>
          </p:cNvPr>
          <p:cNvSpPr/>
          <p:nvPr/>
        </p:nvSpPr>
        <p:spPr>
          <a:xfrm>
            <a:off x="858244" y="158916"/>
            <a:ext cx="6040437" cy="1014412"/>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anchor="ctr"/>
          <a:lstStyle/>
          <a:p>
            <a:pPr algn="ctr">
              <a:lnSpc>
                <a:spcPct val="150000"/>
              </a:lnSpc>
              <a:defRPr/>
            </a:pPr>
            <a:r>
              <a:rPr lang="en-US" sz="3600" dirty="0">
                <a:solidFill>
                  <a:srgbClr val="7030A0"/>
                </a:solidFill>
                <a:latin typeface="Times New Roman" pitchFamily="18" charset="0"/>
                <a:cs typeface="Times New Roman" pitchFamily="18" charset="0"/>
              </a:rPr>
              <a:t>NỘI DUNG BÀI HỌC</a:t>
            </a:r>
          </a:p>
        </p:txBody>
      </p:sp>
      <p:pic>
        <p:nvPicPr>
          <p:cNvPr id="6148" name="Picture 7">
            <a:extLst>
              <a:ext uri="{FF2B5EF4-FFF2-40B4-BE49-F238E27FC236}">
                <a16:creationId xmlns="" xmlns:a16="http://schemas.microsoft.com/office/drawing/2014/main" id="{53A41D9B-663F-9941-BF2D-6513CBB6EC10}"/>
              </a:ext>
            </a:extLst>
          </p:cNvPr>
          <p:cNvPicPr>
            <a:picLocks noChangeAspect="1"/>
          </p:cNvPicPr>
          <p:nvPr/>
        </p:nvPicPr>
        <p:blipFill>
          <a:blip r:embed="rId7" cstate="print">
            <a:extLst>
              <a:ext uri="{28A0092B-C50C-407E-A947-70E740481C1C}">
                <a14:useLocalDpi xmlns:a14="http://schemas.microsoft.com/office/drawing/2010/main" val="0"/>
              </a:ext>
            </a:extLst>
          </a:blip>
          <a:srcRect b="13200"/>
          <a:stretch>
            <a:fillRect/>
          </a:stretch>
        </p:blipFill>
        <p:spPr bwMode="auto">
          <a:xfrm>
            <a:off x="598889" y="217278"/>
            <a:ext cx="1318811" cy="123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 xmlns:a16="http://schemas.microsoft.com/office/drawing/2014/main" id="{F0B0DA96-58AC-4B8A-A797-AE587837D404}"/>
              </a:ext>
            </a:extLst>
          </p:cNvPr>
          <p:cNvGrpSpPr/>
          <p:nvPr/>
        </p:nvGrpSpPr>
        <p:grpSpPr>
          <a:xfrm>
            <a:off x="7393387" y="143752"/>
            <a:ext cx="4886325" cy="2681101"/>
            <a:chOff x="7393387" y="143752"/>
            <a:chExt cx="4886325" cy="2681101"/>
          </a:xfrm>
        </p:grpSpPr>
        <p:sp>
          <p:nvSpPr>
            <p:cNvPr id="7" name="Rounded Rectangle 3">
              <a:extLst>
                <a:ext uri="{FF2B5EF4-FFF2-40B4-BE49-F238E27FC236}">
                  <a16:creationId xmlns="" xmlns:a16="http://schemas.microsoft.com/office/drawing/2014/main" id="{756F9DBF-8656-4C86-98B1-AF8812B9FA7B}"/>
                </a:ext>
              </a:extLst>
            </p:cNvPr>
            <p:cNvSpPr/>
            <p:nvPr/>
          </p:nvSpPr>
          <p:spPr>
            <a:xfrm>
              <a:off x="7393387" y="143752"/>
              <a:ext cx="4886325" cy="1014412"/>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anchor="ctr"/>
            <a:lstStyle/>
            <a:p>
              <a:pPr algn="ctr">
                <a:lnSpc>
                  <a:spcPct val="150000"/>
                </a:lnSpc>
                <a:defRPr/>
              </a:pPr>
              <a:r>
                <a:rPr lang="en-US" sz="3600" dirty="0" err="1">
                  <a:solidFill>
                    <a:srgbClr val="7030A0"/>
                  </a:solidFill>
                  <a:latin typeface="Times New Roman" pitchFamily="18" charset="0"/>
                  <a:cs typeface="Times New Roman" pitchFamily="18" charset="0"/>
                </a:rPr>
                <a:t>MỤC</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TIÊU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BÀI</a:t>
              </a:r>
              <a:r>
                <a:rPr lang="en-US" sz="3600" dirty="0">
                  <a:solidFill>
                    <a:srgbClr val="7030A0"/>
                  </a:solidFill>
                  <a:latin typeface="Times New Roman" pitchFamily="18" charset="0"/>
                  <a:cs typeface="Times New Roman" pitchFamily="18" charset="0"/>
                </a:rPr>
                <a:t> HỌC</a:t>
              </a:r>
            </a:p>
          </p:txBody>
        </p:sp>
        <p:pic>
          <p:nvPicPr>
            <p:cNvPr id="3074" name="Picture 2" descr="Chi tiết chia sẻ">
              <a:extLst>
                <a:ext uri="{FF2B5EF4-FFF2-40B4-BE49-F238E27FC236}">
                  <a16:creationId xmlns="" xmlns:a16="http://schemas.microsoft.com/office/drawing/2014/main" id="{6F7CB679-1E17-412D-9205-B1C5150EDEA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74808" y="1087605"/>
              <a:ext cx="1847009" cy="1737248"/>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5" name="Arrow: Pentagon 4">
            <a:extLst>
              <a:ext uri="{FF2B5EF4-FFF2-40B4-BE49-F238E27FC236}">
                <a16:creationId xmlns="" xmlns:a16="http://schemas.microsoft.com/office/drawing/2014/main" id="{F502A4F5-9327-4DA4-B721-AE2EE4B0957C}"/>
              </a:ext>
            </a:extLst>
          </p:cNvPr>
          <p:cNvSpPr/>
          <p:nvPr/>
        </p:nvSpPr>
        <p:spPr>
          <a:xfrm flipH="1">
            <a:off x="7811726" y="2824853"/>
            <a:ext cx="4049646" cy="2862885"/>
          </a:xfrm>
          <a:prstGeom prst="homePlate">
            <a:avLst>
              <a:gd name="adj" fmla="val 31682"/>
            </a:avLst>
          </a:prstGeom>
          <a:ln w="38100">
            <a:solidFill>
              <a:srgbClr val="002060"/>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20000"/>
              </a:lnSpc>
            </a:pPr>
            <a:r>
              <a:rPr lang="en-GB" sz="2800" dirty="0">
                <a:solidFill>
                  <a:srgbClr val="C00000"/>
                </a:solidFill>
                <a:latin typeface="Times New Roman" pitchFamily="18" charset="0"/>
                <a:cs typeface="Times New Roman" pitchFamily="18" charset="0"/>
              </a:rPr>
              <a:t>  </a:t>
            </a:r>
            <a:r>
              <a:rPr lang="en-GB" sz="2800" dirty="0" err="1">
                <a:solidFill>
                  <a:srgbClr val="C00000"/>
                </a:solidFill>
                <a:latin typeface="Times New Roman" pitchFamily="18" charset="0"/>
                <a:cs typeface="Times New Roman" pitchFamily="18" charset="0"/>
              </a:rPr>
              <a:t>Lựa</a:t>
            </a:r>
            <a:r>
              <a:rPr lang="en-GB" sz="2800" dirty="0">
                <a:solidFill>
                  <a:srgbClr val="C00000"/>
                </a:solidFill>
                <a:latin typeface="Times New Roman" pitchFamily="18" charset="0"/>
                <a:cs typeface="Times New Roman" pitchFamily="18" charset="0"/>
              </a:rPr>
              <a:t> </a:t>
            </a:r>
            <a:r>
              <a:rPr lang="en-GB" sz="2800" dirty="0" err="1">
                <a:solidFill>
                  <a:srgbClr val="C00000"/>
                </a:solidFill>
                <a:latin typeface="Times New Roman" pitchFamily="18" charset="0"/>
                <a:cs typeface="Times New Roman" pitchFamily="18" charset="0"/>
              </a:rPr>
              <a:t>chọn</a:t>
            </a:r>
            <a:r>
              <a:rPr lang="en-GB" sz="2800" dirty="0">
                <a:solidFill>
                  <a:srgbClr val="C00000"/>
                </a:solidFill>
                <a:latin typeface="Times New Roman" pitchFamily="18" charset="0"/>
                <a:cs typeface="Times New Roman" pitchFamily="18" charset="0"/>
              </a:rPr>
              <a:t> </a:t>
            </a:r>
            <a:r>
              <a:rPr lang="en-GB" sz="2800" dirty="0" err="1">
                <a:solidFill>
                  <a:srgbClr val="C00000"/>
                </a:solidFill>
                <a:latin typeface="Times New Roman" pitchFamily="18" charset="0"/>
                <a:cs typeface="Times New Roman" pitchFamily="18" charset="0"/>
              </a:rPr>
              <a:t>và</a:t>
            </a:r>
            <a:r>
              <a:rPr lang="en-GB" sz="2800" dirty="0">
                <a:solidFill>
                  <a:srgbClr val="C00000"/>
                </a:solidFill>
                <a:latin typeface="Times New Roman" pitchFamily="18" charset="0"/>
                <a:cs typeface="Times New Roman" pitchFamily="18" charset="0"/>
              </a:rPr>
              <a:t> </a:t>
            </a:r>
            <a:r>
              <a:rPr lang="en-GB" sz="2800" dirty="0" err="1">
                <a:solidFill>
                  <a:srgbClr val="C00000"/>
                </a:solidFill>
                <a:latin typeface="Times New Roman" pitchFamily="18" charset="0"/>
                <a:cs typeface="Times New Roman" pitchFamily="18" charset="0"/>
              </a:rPr>
              <a:t>trình</a:t>
            </a:r>
            <a:r>
              <a:rPr lang="en-GB" sz="2800" dirty="0">
                <a:solidFill>
                  <a:srgbClr val="C00000"/>
                </a:solidFill>
                <a:latin typeface="Times New Roman" pitchFamily="18" charset="0"/>
                <a:cs typeface="Times New Roman" pitchFamily="18" charset="0"/>
              </a:rPr>
              <a:t> </a:t>
            </a:r>
            <a:r>
              <a:rPr lang="en-GB" sz="2800" dirty="0" err="1">
                <a:solidFill>
                  <a:srgbClr val="C00000"/>
                </a:solidFill>
                <a:latin typeface="Times New Roman" pitchFamily="18" charset="0"/>
                <a:cs typeface="Times New Roman" pitchFamily="18" charset="0"/>
              </a:rPr>
              <a:t>bày</a:t>
            </a:r>
            <a:r>
              <a:rPr lang="en-GB" sz="2800" dirty="0">
                <a:solidFill>
                  <a:srgbClr val="C00000"/>
                </a:solidFill>
                <a:latin typeface="Times New Roman" pitchFamily="18" charset="0"/>
                <a:cs typeface="Times New Roman" pitchFamily="18" charset="0"/>
              </a:rPr>
              <a:t> </a:t>
            </a:r>
            <a:r>
              <a:rPr lang="en-GB" sz="2800" dirty="0" err="1">
                <a:latin typeface="Times New Roman" pitchFamily="18" charset="0"/>
                <a:cs typeface="Times New Roman" pitchFamily="18" charset="0"/>
              </a:rPr>
              <a:t>được</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một</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trong</a:t>
            </a:r>
            <a:r>
              <a:rPr lang="en-GB" sz="2800" dirty="0">
                <a:latin typeface="Times New Roman" pitchFamily="18" charset="0"/>
                <a:cs typeface="Times New Roman" pitchFamily="18" charset="0"/>
              </a:rPr>
              <a:t> 3 </a:t>
            </a:r>
            <a:r>
              <a:rPr lang="en-GB" sz="2800" dirty="0" err="1">
                <a:latin typeface="Times New Roman" pitchFamily="18" charset="0"/>
                <a:cs typeface="Times New Roman" pitchFamily="18" charset="0"/>
              </a:rPr>
              <a:t>vấn</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đề</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bảo</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vệ</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môi</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trường</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của</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châu</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Âu</a:t>
            </a:r>
            <a:endParaRPr lang="en-GB" sz="2800" dirty="0">
              <a:latin typeface="Times New Roman" pitchFamily="18" charset="0"/>
              <a:cs typeface="Times New Roman" pitchFamily="18" charset="0"/>
            </a:endParaRPr>
          </a:p>
        </p:txBody>
      </p:sp>
      <p:pic>
        <p:nvPicPr>
          <p:cNvPr id="14" name="Picture 6">
            <a:extLst>
              <a:ext uri="{FF2B5EF4-FFF2-40B4-BE49-F238E27FC236}">
                <a16:creationId xmlns="" xmlns:a16="http://schemas.microsoft.com/office/drawing/2014/main" id="{4839364A-D9B3-40AE-B431-E84E8809EB6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61123" y="5841207"/>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row: Striped Right 8">
            <a:extLst>
              <a:ext uri="{FF2B5EF4-FFF2-40B4-BE49-F238E27FC236}">
                <a16:creationId xmlns="" xmlns:a16="http://schemas.microsoft.com/office/drawing/2014/main" id="{86906555-8044-4DB2-80BA-625259892C5F}"/>
              </a:ext>
            </a:extLst>
          </p:cNvPr>
          <p:cNvSpPr/>
          <p:nvPr/>
        </p:nvSpPr>
        <p:spPr>
          <a:xfrm>
            <a:off x="6403635" y="425879"/>
            <a:ext cx="1180593" cy="694357"/>
          </a:xfrm>
          <a:prstGeom prst="stripedRightArrow">
            <a:avLst/>
          </a:prstGeom>
          <a:solidFill>
            <a:srgbClr val="AE78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855DBB2-90FF-4484-89E1-20CBA01C9855}"/>
              </a:ext>
            </a:extLst>
          </p:cNvPr>
          <p:cNvSpPr/>
          <p:nvPr/>
        </p:nvSpPr>
        <p:spPr>
          <a:xfrm>
            <a:off x="0" y="0"/>
            <a:ext cx="12192000" cy="685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Times New Roman" pitchFamily="18" charset="0"/>
              <a:cs typeface="Times New Roman" pitchFamily="18" charset="0"/>
            </a:endParaRPr>
          </a:p>
        </p:txBody>
      </p:sp>
      <p:sp>
        <p:nvSpPr>
          <p:cNvPr id="3" name="Rectangle 2">
            <a:extLst>
              <a:ext uri="{FF2B5EF4-FFF2-40B4-BE49-F238E27FC236}">
                <a16:creationId xmlns="" xmlns:a16="http://schemas.microsoft.com/office/drawing/2014/main" id="{371EBBBD-2DF5-47B1-863D-D19F5035D589}"/>
              </a:ext>
            </a:extLst>
          </p:cNvPr>
          <p:cNvSpPr/>
          <p:nvPr/>
        </p:nvSpPr>
        <p:spPr>
          <a:xfrm>
            <a:off x="214854" y="179584"/>
            <a:ext cx="11830050" cy="6498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Times New Roman" pitchFamily="18" charset="0"/>
              <a:cs typeface="Times New Roman" pitchFamily="18" charset="0"/>
            </a:endParaRPr>
          </a:p>
        </p:txBody>
      </p:sp>
      <p:pic>
        <p:nvPicPr>
          <p:cNvPr id="4098" name="Picture 2" descr="CUỘC SỐNG LÀ MỘT CHUỖI NHỮNG SỰ LỰA CHỌN">
            <a:extLst>
              <a:ext uri="{FF2B5EF4-FFF2-40B4-BE49-F238E27FC236}">
                <a16:creationId xmlns="" xmlns:a16="http://schemas.microsoft.com/office/drawing/2014/main" id="{3A317C66-98A8-4D44-BE5A-9C1D544F4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555" y="4025540"/>
            <a:ext cx="3316992" cy="248774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ỹ thắt chặt các tiêu chuẩn về ô nhiễm không khí">
            <a:extLst>
              <a:ext uri="{FF2B5EF4-FFF2-40B4-BE49-F238E27FC236}">
                <a16:creationId xmlns="" xmlns:a16="http://schemas.microsoft.com/office/drawing/2014/main" id="{25C13313-B1B7-4FDA-A428-9E0D536699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73" r="1914" b="4677"/>
          <a:stretch/>
        </p:blipFill>
        <p:spPr bwMode="auto">
          <a:xfrm>
            <a:off x="857250" y="303409"/>
            <a:ext cx="2749654" cy="259539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104" name="Picture 8" descr="Công bố nước uống tinh khiết đóng chai tại Ban an toàn thực phẩm">
            <a:extLst>
              <a:ext uri="{FF2B5EF4-FFF2-40B4-BE49-F238E27FC236}">
                <a16:creationId xmlns="" xmlns:a16="http://schemas.microsoft.com/office/drawing/2014/main" id="{3939B00D-B545-4743-800B-72126A0A857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092"/>
          <a:stretch/>
        </p:blipFill>
        <p:spPr bwMode="auto">
          <a:xfrm>
            <a:off x="4548581" y="344716"/>
            <a:ext cx="2592861" cy="255409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106" name="Picture 10" descr="biểu tượng cảnh rừng thông: Vector có sẵn (miễn phí bản quyền) 759608068 |  Shutterstock">
            <a:extLst>
              <a:ext uri="{FF2B5EF4-FFF2-40B4-BE49-F238E27FC236}">
                <a16:creationId xmlns="" xmlns:a16="http://schemas.microsoft.com/office/drawing/2014/main" id="{665B2EAE-322F-452B-B33D-6B4F1A309D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2349" y="344716"/>
            <a:ext cx="2592862" cy="2486306"/>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3">
            <a:extLst>
              <a:ext uri="{FF2B5EF4-FFF2-40B4-BE49-F238E27FC236}">
                <a16:creationId xmlns="" xmlns:a16="http://schemas.microsoft.com/office/drawing/2014/main" id="{B96E267C-E96B-4B47-9740-0403C66A44C2}"/>
              </a:ext>
            </a:extLst>
          </p:cNvPr>
          <p:cNvSpPr/>
          <p:nvPr/>
        </p:nvSpPr>
        <p:spPr>
          <a:xfrm>
            <a:off x="375922" y="5019580"/>
            <a:ext cx="4623834" cy="1014412"/>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anchor="ctr"/>
          <a:lstStyle/>
          <a:p>
            <a:pPr algn="ctr">
              <a:lnSpc>
                <a:spcPct val="150000"/>
              </a:lnSpc>
              <a:defRPr/>
            </a:pPr>
            <a:r>
              <a:rPr lang="en-US" sz="3600" dirty="0" err="1">
                <a:solidFill>
                  <a:srgbClr val="7030A0"/>
                </a:solidFill>
                <a:latin typeface="Times New Roman" pitchFamily="18" charset="0"/>
                <a:cs typeface="Times New Roman" pitchFamily="18" charset="0"/>
              </a:rPr>
              <a:t>LỰA</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CHỌN</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VẤN</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ĐỀ</a:t>
            </a:r>
            <a:endParaRPr lang="en-US" sz="3600" dirty="0">
              <a:solidFill>
                <a:srgbClr val="7030A0"/>
              </a:solidFill>
              <a:latin typeface="Times New Roman" pitchFamily="18" charset="0"/>
              <a:cs typeface="Times New Roman" pitchFamily="18" charset="0"/>
            </a:endParaRPr>
          </a:p>
        </p:txBody>
      </p:sp>
      <p:sp>
        <p:nvSpPr>
          <p:cNvPr id="10" name="Rounded Rectangle 3">
            <a:extLst>
              <a:ext uri="{FF2B5EF4-FFF2-40B4-BE49-F238E27FC236}">
                <a16:creationId xmlns="" xmlns:a16="http://schemas.microsoft.com/office/drawing/2014/main" id="{2BE13A4A-D0FF-4DD6-A4E8-B026C0832711}"/>
              </a:ext>
            </a:extLst>
          </p:cNvPr>
          <p:cNvSpPr/>
          <p:nvPr/>
        </p:nvSpPr>
        <p:spPr>
          <a:xfrm>
            <a:off x="6916472" y="4996559"/>
            <a:ext cx="5233708" cy="1014412"/>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anchor="ctr"/>
          <a:lstStyle/>
          <a:p>
            <a:pPr algn="ctr">
              <a:lnSpc>
                <a:spcPct val="150000"/>
              </a:lnSpc>
              <a:defRPr/>
            </a:pPr>
            <a:r>
              <a:rPr lang="en-US" sz="3600" dirty="0">
                <a:solidFill>
                  <a:srgbClr val="7030A0"/>
                </a:solidFill>
                <a:latin typeface="Times New Roman" pitchFamily="18" charset="0"/>
                <a:cs typeface="Times New Roman" pitchFamily="18" charset="0"/>
              </a:rPr>
              <a:t>DI </a:t>
            </a:r>
            <a:r>
              <a:rPr lang="en-US" sz="3600" dirty="0" err="1">
                <a:solidFill>
                  <a:srgbClr val="7030A0"/>
                </a:solidFill>
                <a:latin typeface="Times New Roman" pitchFamily="18" charset="0"/>
                <a:cs typeface="Times New Roman" pitchFamily="18" charset="0"/>
              </a:rPr>
              <a:t>CHUYỂN</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VỀ</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NHÓM</a:t>
            </a:r>
            <a:endParaRPr lang="en-US" sz="3600" dirty="0">
              <a:solidFill>
                <a:srgbClr val="7030A0"/>
              </a:solidFill>
              <a:latin typeface="Times New Roman" pitchFamily="18" charset="0"/>
              <a:cs typeface="Times New Roman" pitchFamily="18" charset="0"/>
            </a:endParaRPr>
          </a:p>
        </p:txBody>
      </p:sp>
      <p:pic>
        <p:nvPicPr>
          <p:cNvPr id="4" name="1 Minute Timer">
            <a:hlinkClick r:id="" action="ppaction://media"/>
            <a:extLst>
              <a:ext uri="{FF2B5EF4-FFF2-40B4-BE49-F238E27FC236}">
                <a16:creationId xmlns="" xmlns:a16="http://schemas.microsoft.com/office/drawing/2014/main" id="{41C67DBE-2B80-4926-B836-F57D8BD8864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237908" y="5834195"/>
            <a:ext cx="1319818" cy="742398"/>
          </a:xfrm>
          <a:prstGeom prst="rect">
            <a:avLst/>
          </a:prstGeom>
        </p:spPr>
      </p:pic>
      <p:pic>
        <p:nvPicPr>
          <p:cNvPr id="12" name="Picture 6">
            <a:extLst>
              <a:ext uri="{FF2B5EF4-FFF2-40B4-BE49-F238E27FC236}">
                <a16:creationId xmlns="" xmlns:a16="http://schemas.microsoft.com/office/drawing/2014/main" id="{413826E5-8F22-41FF-B90B-A1CBF61E422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4523329" y="2909338"/>
            <a:ext cx="2976684" cy="1121760"/>
            <a:chOff x="456022" y="37606"/>
            <a:chExt cx="6384309" cy="1121760"/>
          </a:xfrm>
        </p:grpSpPr>
        <p:sp>
          <p:nvSpPr>
            <p:cNvPr id="14" name="Rounded Rectangle 13"/>
            <p:cNvSpPr/>
            <p:nvPr/>
          </p:nvSpPr>
          <p:spPr>
            <a:xfrm>
              <a:off x="456022" y="37606"/>
              <a:ext cx="6384309" cy="1121760"/>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15" name="Rounded Rectangle 4"/>
            <p:cNvSpPr txBox="1"/>
            <p:nvPr/>
          </p:nvSpPr>
          <p:spPr>
            <a:xfrm>
              <a:off x="510782" y="92366"/>
              <a:ext cx="6274789" cy="1012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12" tIns="0" rIns="241312" bIns="0" numCol="1" spcCol="1270" anchor="ctr" anchorCtr="0">
              <a:noAutofit/>
            </a:bodyPr>
            <a:lstStyle/>
            <a:p>
              <a:pPr lvl="0" algn="ctr" defTabSz="1422400">
                <a:lnSpc>
                  <a:spcPct val="90000"/>
                </a:lnSpc>
                <a:spcBef>
                  <a:spcPct val="0"/>
                </a:spcBef>
                <a:spcAft>
                  <a:spcPct val="35000"/>
                </a:spcAft>
              </a:pPr>
              <a:r>
                <a:rPr lang="en-US" sz="2400" kern="1200" dirty="0" err="1">
                  <a:solidFill>
                    <a:schemeClr val="tx1"/>
                  </a:solidFill>
                  <a:latin typeface="Times New Roman" pitchFamily="18" charset="0"/>
                  <a:cs typeface="Times New Roman" pitchFamily="18" charset="0"/>
                </a:rPr>
                <a:t>Vấn</a:t>
              </a:r>
              <a:r>
                <a:rPr lang="en-US" sz="2400" kern="1200" dirty="0">
                  <a:solidFill>
                    <a:schemeClr val="tx1"/>
                  </a:solidFill>
                  <a:latin typeface="Times New Roman" pitchFamily="18" charset="0"/>
                  <a:cs typeface="Times New Roman" pitchFamily="18" charset="0"/>
                </a:rPr>
                <a:t> </a:t>
              </a:r>
              <a:r>
                <a:rPr lang="en-US" sz="2400" kern="1200" err="1">
                  <a:solidFill>
                    <a:schemeClr val="tx1"/>
                  </a:solidFill>
                  <a:latin typeface="Times New Roman" pitchFamily="18" charset="0"/>
                  <a:cs typeface="Times New Roman" pitchFamily="18" charset="0"/>
                </a:rPr>
                <a:t>đề</a:t>
              </a:r>
              <a:r>
                <a:rPr lang="en-US" sz="2400" kern="1200">
                  <a:solidFill>
                    <a:schemeClr val="tx1"/>
                  </a:solidFill>
                  <a:latin typeface="Times New Roman" pitchFamily="18" charset="0"/>
                  <a:cs typeface="Times New Roman" pitchFamily="18" charset="0"/>
                </a:rPr>
                <a:t> </a:t>
              </a:r>
              <a:r>
                <a:rPr lang="en-US" sz="2400" kern="1200" smtClean="0">
                  <a:solidFill>
                    <a:schemeClr val="tx1"/>
                  </a:solidFill>
                  <a:latin typeface="Times New Roman" pitchFamily="18" charset="0"/>
                  <a:cs typeface="Times New Roman" pitchFamily="18" charset="0"/>
                </a:rPr>
                <a:t>bảo </a:t>
              </a:r>
              <a:r>
                <a:rPr lang="en-US" sz="2400" kern="1200" dirty="0" err="1">
                  <a:solidFill>
                    <a:schemeClr val="tx1"/>
                  </a:solidFill>
                  <a:latin typeface="Times New Roman" pitchFamily="18" charset="0"/>
                  <a:cs typeface="Times New Roman" pitchFamily="18" charset="0"/>
                </a:rPr>
                <a:t>vệ</a:t>
              </a:r>
              <a:r>
                <a:rPr lang="en-US" sz="2400" kern="1200" dirty="0">
                  <a:solidFill>
                    <a:schemeClr val="tx1"/>
                  </a:solidFill>
                  <a:latin typeface="Times New Roman" pitchFamily="18" charset="0"/>
                  <a:cs typeface="Times New Roman" pitchFamily="18" charset="0"/>
                </a:rPr>
                <a:t> </a:t>
              </a:r>
              <a:r>
                <a:rPr lang="en-US" sz="2400" kern="1200" dirty="0" err="1">
                  <a:solidFill>
                    <a:schemeClr val="tx1"/>
                  </a:solidFill>
                  <a:latin typeface="Times New Roman" pitchFamily="18" charset="0"/>
                  <a:cs typeface="Times New Roman" pitchFamily="18" charset="0"/>
                </a:rPr>
                <a:t>môi</a:t>
              </a:r>
              <a:r>
                <a:rPr lang="en-US" sz="2400" kern="1200" dirty="0">
                  <a:solidFill>
                    <a:schemeClr val="tx1"/>
                  </a:solidFill>
                  <a:latin typeface="Times New Roman" pitchFamily="18" charset="0"/>
                  <a:cs typeface="Times New Roman" pitchFamily="18" charset="0"/>
                </a:rPr>
                <a:t> </a:t>
              </a:r>
              <a:r>
                <a:rPr lang="en-US" sz="2400" kern="1200" dirty="0" err="1">
                  <a:solidFill>
                    <a:schemeClr val="tx1"/>
                  </a:solidFill>
                  <a:latin typeface="Times New Roman" pitchFamily="18" charset="0"/>
                  <a:cs typeface="Times New Roman" pitchFamily="18" charset="0"/>
                </a:rPr>
                <a:t>trường</a:t>
              </a:r>
              <a:r>
                <a:rPr lang="en-US" sz="2400" kern="1200" dirty="0">
                  <a:solidFill>
                    <a:schemeClr val="tx1"/>
                  </a:solidFill>
                  <a:latin typeface="Times New Roman" pitchFamily="18" charset="0"/>
                  <a:cs typeface="Times New Roman" pitchFamily="18" charset="0"/>
                </a:rPr>
                <a:t> </a:t>
              </a:r>
              <a:r>
                <a:rPr lang="en-US" sz="2400" kern="1200" dirty="0" err="1">
                  <a:solidFill>
                    <a:schemeClr val="tx1"/>
                  </a:solidFill>
                  <a:latin typeface="Times New Roman" pitchFamily="18" charset="0"/>
                  <a:cs typeface="Times New Roman" pitchFamily="18" charset="0"/>
                </a:rPr>
                <a:t>nước</a:t>
              </a:r>
              <a:endParaRPr lang="en-US" sz="2400" kern="1200" dirty="0">
                <a:solidFill>
                  <a:schemeClr val="tx1"/>
                </a:solidFill>
                <a:latin typeface="Times New Roman" pitchFamily="18" charset="0"/>
                <a:cs typeface="Times New Roman" pitchFamily="18" charset="0"/>
              </a:endParaRPr>
            </a:p>
          </p:txBody>
        </p:sp>
      </p:grpSp>
      <p:grpSp>
        <p:nvGrpSpPr>
          <p:cNvPr id="16" name="Group 15"/>
          <p:cNvGrpSpPr/>
          <p:nvPr/>
        </p:nvGrpSpPr>
        <p:grpSpPr>
          <a:xfrm>
            <a:off x="570070" y="2909338"/>
            <a:ext cx="3316992" cy="1121760"/>
            <a:chOff x="456022" y="1761286"/>
            <a:chExt cx="6384309" cy="1121760"/>
          </a:xfrm>
        </p:grpSpPr>
        <p:sp>
          <p:nvSpPr>
            <p:cNvPr id="17" name="Rounded Rectangle 16"/>
            <p:cNvSpPr/>
            <p:nvPr/>
          </p:nvSpPr>
          <p:spPr>
            <a:xfrm>
              <a:off x="456022" y="1761286"/>
              <a:ext cx="6384309" cy="1121760"/>
            </a:xfrm>
            <a:prstGeom prst="roundRect">
              <a:avLst/>
            </a:prstGeom>
            <a:solidFill>
              <a:schemeClr val="accent6">
                <a:lumMod val="20000"/>
                <a:lumOff val="80000"/>
              </a:schemeClr>
            </a:solidFill>
          </p:spPr>
          <p:style>
            <a:lnRef idx="0">
              <a:schemeClr val="lt1">
                <a:hueOff val="0"/>
                <a:satOff val="0"/>
                <a:lumOff val="0"/>
                <a:alphaOff val="0"/>
              </a:schemeClr>
            </a:lnRef>
            <a:fillRef idx="3">
              <a:scrgbClr r="0" g="0" b="0"/>
            </a:fillRef>
            <a:effectRef idx="3">
              <a:schemeClr val="accent4">
                <a:hueOff val="5197846"/>
                <a:satOff val="-23984"/>
                <a:lumOff val="883"/>
                <a:alphaOff val="0"/>
              </a:schemeClr>
            </a:effectRef>
            <a:fontRef idx="minor">
              <a:schemeClr val="lt1"/>
            </a:fontRef>
          </p:style>
        </p:sp>
        <p:sp>
          <p:nvSpPr>
            <p:cNvPr id="18" name="Rounded Rectangle 4"/>
            <p:cNvSpPr txBox="1"/>
            <p:nvPr/>
          </p:nvSpPr>
          <p:spPr>
            <a:xfrm>
              <a:off x="510782" y="1816046"/>
              <a:ext cx="6274789" cy="1012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12" tIns="0" rIns="241312" bIns="0" numCol="1" spcCol="1270" anchor="ctr" anchorCtr="0">
              <a:noAutofit/>
            </a:bodyPr>
            <a:lstStyle/>
            <a:p>
              <a:pPr lvl="0" algn="ctr" defTabSz="1422400">
                <a:lnSpc>
                  <a:spcPct val="90000"/>
                </a:lnSpc>
                <a:spcBef>
                  <a:spcPct val="0"/>
                </a:spcBef>
                <a:spcAft>
                  <a:spcPct val="35000"/>
                </a:spcAft>
              </a:pPr>
              <a:r>
                <a:rPr lang="en-US" sz="2400" kern="1200" dirty="0" err="1">
                  <a:solidFill>
                    <a:schemeClr val="tx1"/>
                  </a:solidFill>
                  <a:latin typeface="Times New Roman" pitchFamily="18" charset="0"/>
                  <a:cs typeface="Times New Roman" pitchFamily="18" charset="0"/>
                </a:rPr>
                <a:t>Vấn</a:t>
              </a:r>
              <a:r>
                <a:rPr lang="en-US" sz="2400" kern="1200" dirty="0">
                  <a:solidFill>
                    <a:schemeClr val="tx1"/>
                  </a:solidFill>
                  <a:latin typeface="Times New Roman" pitchFamily="18" charset="0"/>
                  <a:cs typeface="Times New Roman" pitchFamily="18" charset="0"/>
                </a:rPr>
                <a:t> </a:t>
              </a:r>
              <a:r>
                <a:rPr lang="en-US" sz="2400" kern="1200" dirty="0" err="1">
                  <a:solidFill>
                    <a:schemeClr val="tx1"/>
                  </a:solidFill>
                  <a:latin typeface="Times New Roman" pitchFamily="18" charset="0"/>
                  <a:cs typeface="Times New Roman" pitchFamily="18" charset="0"/>
                </a:rPr>
                <a:t>đề</a:t>
              </a:r>
              <a:r>
                <a:rPr lang="en-US" sz="2400" kern="1200" dirty="0">
                  <a:solidFill>
                    <a:schemeClr val="tx1"/>
                  </a:solidFill>
                  <a:latin typeface="Times New Roman" pitchFamily="18" charset="0"/>
                  <a:cs typeface="Times New Roman" pitchFamily="18" charset="0"/>
                </a:rPr>
                <a:t> </a:t>
              </a:r>
              <a:r>
                <a:rPr lang="en-US" sz="2400" kern="1200" dirty="0" err="1">
                  <a:solidFill>
                    <a:schemeClr val="tx1"/>
                  </a:solidFill>
                  <a:latin typeface="Times New Roman" pitchFamily="18" charset="0"/>
                  <a:cs typeface="Times New Roman" pitchFamily="18" charset="0"/>
                </a:rPr>
                <a:t>bảo</a:t>
              </a:r>
              <a:r>
                <a:rPr lang="en-US" sz="2400" kern="1200" dirty="0">
                  <a:solidFill>
                    <a:schemeClr val="tx1"/>
                  </a:solidFill>
                  <a:latin typeface="Times New Roman" pitchFamily="18" charset="0"/>
                  <a:cs typeface="Times New Roman" pitchFamily="18" charset="0"/>
                </a:rPr>
                <a:t> </a:t>
              </a:r>
              <a:r>
                <a:rPr lang="en-US" sz="2400" kern="1200" dirty="0" err="1">
                  <a:solidFill>
                    <a:schemeClr val="tx1"/>
                  </a:solidFill>
                  <a:latin typeface="Times New Roman" pitchFamily="18" charset="0"/>
                  <a:cs typeface="Times New Roman" pitchFamily="18" charset="0"/>
                </a:rPr>
                <a:t>vệ</a:t>
              </a:r>
              <a:r>
                <a:rPr lang="en-US" sz="2400" kern="1200" dirty="0">
                  <a:solidFill>
                    <a:schemeClr val="tx1"/>
                  </a:solidFill>
                  <a:latin typeface="Times New Roman" pitchFamily="18" charset="0"/>
                  <a:cs typeface="Times New Roman" pitchFamily="18" charset="0"/>
                </a:rPr>
                <a:t> </a:t>
              </a:r>
              <a:r>
                <a:rPr lang="en-US" sz="2400" kern="1200" dirty="0" err="1">
                  <a:solidFill>
                    <a:schemeClr val="tx1"/>
                  </a:solidFill>
                  <a:latin typeface="Times New Roman" pitchFamily="18" charset="0"/>
                  <a:cs typeface="Times New Roman" pitchFamily="18" charset="0"/>
                </a:rPr>
                <a:t>môi</a:t>
              </a:r>
              <a:r>
                <a:rPr lang="en-US" sz="2400" kern="1200" dirty="0">
                  <a:solidFill>
                    <a:schemeClr val="tx1"/>
                  </a:solidFill>
                  <a:latin typeface="Times New Roman" pitchFamily="18" charset="0"/>
                  <a:cs typeface="Times New Roman" pitchFamily="18" charset="0"/>
                </a:rPr>
                <a:t> </a:t>
              </a:r>
              <a:r>
                <a:rPr lang="en-US" sz="2400" kern="1200" dirty="0" err="1">
                  <a:solidFill>
                    <a:schemeClr val="tx1"/>
                  </a:solidFill>
                  <a:latin typeface="Times New Roman" pitchFamily="18" charset="0"/>
                  <a:cs typeface="Times New Roman" pitchFamily="18" charset="0"/>
                </a:rPr>
                <a:t>trường</a:t>
              </a:r>
              <a:r>
                <a:rPr lang="en-US" sz="2400" kern="1200" dirty="0">
                  <a:solidFill>
                    <a:schemeClr val="tx1"/>
                  </a:solidFill>
                  <a:latin typeface="Times New Roman" pitchFamily="18" charset="0"/>
                  <a:cs typeface="Times New Roman" pitchFamily="18" charset="0"/>
                </a:rPr>
                <a:t> </a:t>
              </a:r>
              <a:r>
                <a:rPr lang="en-US" sz="2400" kern="1200" dirty="0" err="1">
                  <a:solidFill>
                    <a:schemeClr val="tx1"/>
                  </a:solidFill>
                  <a:latin typeface="Times New Roman" pitchFamily="18" charset="0"/>
                  <a:cs typeface="Times New Roman" pitchFamily="18" charset="0"/>
                </a:rPr>
                <a:t>không</a:t>
              </a:r>
              <a:r>
                <a:rPr lang="en-US" sz="2400" kern="1200" dirty="0">
                  <a:solidFill>
                    <a:schemeClr val="tx1"/>
                  </a:solidFill>
                  <a:latin typeface="Times New Roman" pitchFamily="18" charset="0"/>
                  <a:cs typeface="Times New Roman" pitchFamily="18" charset="0"/>
                </a:rPr>
                <a:t> </a:t>
              </a:r>
              <a:r>
                <a:rPr lang="en-US" sz="2400" kern="1200" dirty="0" err="1">
                  <a:solidFill>
                    <a:schemeClr val="tx1"/>
                  </a:solidFill>
                  <a:latin typeface="Times New Roman" pitchFamily="18" charset="0"/>
                  <a:cs typeface="Times New Roman" pitchFamily="18" charset="0"/>
                </a:rPr>
                <a:t>khí</a:t>
              </a:r>
              <a:endParaRPr lang="en-US" sz="2400" kern="1200" dirty="0">
                <a:solidFill>
                  <a:schemeClr val="tx1"/>
                </a:solidFill>
                <a:latin typeface="Times New Roman" pitchFamily="18" charset="0"/>
                <a:cs typeface="Times New Roman" pitchFamily="18" charset="0"/>
              </a:endParaRPr>
            </a:p>
          </p:txBody>
        </p:sp>
      </p:grpSp>
      <p:grpSp>
        <p:nvGrpSpPr>
          <p:cNvPr id="19" name="Group 18"/>
          <p:cNvGrpSpPr/>
          <p:nvPr/>
        </p:nvGrpSpPr>
        <p:grpSpPr>
          <a:xfrm>
            <a:off x="7982466" y="2909338"/>
            <a:ext cx="3262184" cy="1121760"/>
            <a:chOff x="456022" y="3484966"/>
            <a:chExt cx="6384309" cy="1121760"/>
          </a:xfrm>
        </p:grpSpPr>
        <p:sp>
          <p:nvSpPr>
            <p:cNvPr id="20" name="Rounded Rectangle 19"/>
            <p:cNvSpPr/>
            <p:nvPr/>
          </p:nvSpPr>
          <p:spPr>
            <a:xfrm>
              <a:off x="456022" y="3484966"/>
              <a:ext cx="6384309" cy="1121760"/>
            </a:xfrm>
            <a:prstGeom prst="roundRect">
              <a:avLst/>
            </a:prstGeom>
            <a:solidFill>
              <a:schemeClr val="accent2">
                <a:lumMod val="40000"/>
                <a:lumOff val="60000"/>
              </a:schemeClr>
            </a:solidFill>
          </p:spPr>
          <p:style>
            <a:lnRef idx="0">
              <a:schemeClr val="lt1">
                <a:hueOff val="0"/>
                <a:satOff val="0"/>
                <a:lumOff val="0"/>
                <a:alphaOff val="0"/>
              </a:schemeClr>
            </a:lnRef>
            <a:fillRef idx="3">
              <a:scrgbClr r="0" g="0" b="0"/>
            </a:fillRef>
            <a:effectRef idx="3">
              <a:schemeClr val="accent4">
                <a:hueOff val="10395692"/>
                <a:satOff val="-47968"/>
                <a:lumOff val="1765"/>
                <a:alphaOff val="0"/>
              </a:schemeClr>
            </a:effectRef>
            <a:fontRef idx="minor">
              <a:schemeClr val="lt1"/>
            </a:fontRef>
          </p:style>
        </p:sp>
        <p:sp>
          <p:nvSpPr>
            <p:cNvPr id="21" name="Rounded Rectangle 4"/>
            <p:cNvSpPr txBox="1"/>
            <p:nvPr/>
          </p:nvSpPr>
          <p:spPr>
            <a:xfrm>
              <a:off x="510782" y="3539726"/>
              <a:ext cx="6274789" cy="1012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12" tIns="0" rIns="241312" bIns="0" numCol="1" spcCol="1270" anchor="ctr" anchorCtr="0">
              <a:noAutofit/>
            </a:bodyPr>
            <a:lstStyle/>
            <a:p>
              <a:pPr lvl="0" algn="ctr" defTabSz="1422400">
                <a:lnSpc>
                  <a:spcPct val="90000"/>
                </a:lnSpc>
                <a:spcBef>
                  <a:spcPct val="0"/>
                </a:spcBef>
                <a:spcAft>
                  <a:spcPct val="35000"/>
                </a:spcAft>
              </a:pPr>
              <a:r>
                <a:rPr lang="en-US" sz="2400" kern="1200" dirty="0" err="1">
                  <a:solidFill>
                    <a:schemeClr val="tx1"/>
                  </a:solidFill>
                  <a:latin typeface="Times New Roman" pitchFamily="18" charset="0"/>
                  <a:cs typeface="Times New Roman" pitchFamily="18" charset="0"/>
                </a:rPr>
                <a:t>Vấn</a:t>
              </a:r>
              <a:r>
                <a:rPr lang="en-US" sz="2400" kern="1200" dirty="0">
                  <a:solidFill>
                    <a:schemeClr val="tx1"/>
                  </a:solidFill>
                  <a:latin typeface="Times New Roman" pitchFamily="18" charset="0"/>
                  <a:cs typeface="Times New Roman" pitchFamily="18" charset="0"/>
                </a:rPr>
                <a:t> </a:t>
              </a:r>
              <a:r>
                <a:rPr lang="en-US" sz="2400" kern="1200" dirty="0" err="1">
                  <a:solidFill>
                    <a:schemeClr val="tx1"/>
                  </a:solidFill>
                  <a:latin typeface="Times New Roman" pitchFamily="18" charset="0"/>
                  <a:cs typeface="Times New Roman" pitchFamily="18" charset="0"/>
                </a:rPr>
                <a:t>đề</a:t>
              </a:r>
              <a:r>
                <a:rPr lang="en-US" sz="2400" kern="1200" dirty="0">
                  <a:solidFill>
                    <a:schemeClr val="tx1"/>
                  </a:solidFill>
                  <a:latin typeface="Times New Roman" pitchFamily="18" charset="0"/>
                  <a:cs typeface="Times New Roman" pitchFamily="18" charset="0"/>
                </a:rPr>
                <a:t> </a:t>
              </a:r>
              <a:r>
                <a:rPr lang="en-US" sz="2400" kern="1200" dirty="0" err="1">
                  <a:solidFill>
                    <a:schemeClr val="tx1"/>
                  </a:solidFill>
                  <a:latin typeface="Times New Roman" pitchFamily="18" charset="0"/>
                  <a:cs typeface="Times New Roman" pitchFamily="18" charset="0"/>
                </a:rPr>
                <a:t>phát</a:t>
              </a:r>
              <a:r>
                <a:rPr lang="en-US" sz="2400" kern="1200" dirty="0">
                  <a:solidFill>
                    <a:schemeClr val="tx1"/>
                  </a:solidFill>
                  <a:latin typeface="Times New Roman" pitchFamily="18" charset="0"/>
                  <a:cs typeface="Times New Roman" pitchFamily="18" charset="0"/>
                </a:rPr>
                <a:t> </a:t>
              </a:r>
              <a:r>
                <a:rPr lang="en-US" sz="2400" kern="1200" dirty="0" err="1">
                  <a:solidFill>
                    <a:schemeClr val="tx1"/>
                  </a:solidFill>
                  <a:latin typeface="Times New Roman" pitchFamily="18" charset="0"/>
                  <a:cs typeface="Times New Roman" pitchFamily="18" charset="0"/>
                </a:rPr>
                <a:t>triển</a:t>
              </a:r>
              <a:r>
                <a:rPr lang="en-US" sz="2400" kern="1200" dirty="0">
                  <a:solidFill>
                    <a:schemeClr val="tx1"/>
                  </a:solidFill>
                  <a:latin typeface="Times New Roman" pitchFamily="18" charset="0"/>
                  <a:cs typeface="Times New Roman" pitchFamily="18" charset="0"/>
                </a:rPr>
                <a:t> </a:t>
              </a:r>
              <a:r>
                <a:rPr lang="en-US" sz="2400" kern="1200" dirty="0" err="1">
                  <a:solidFill>
                    <a:schemeClr val="tx1"/>
                  </a:solidFill>
                  <a:latin typeface="Times New Roman" pitchFamily="18" charset="0"/>
                  <a:cs typeface="Times New Roman" pitchFamily="18" charset="0"/>
                </a:rPr>
                <a:t>rừng</a:t>
              </a:r>
              <a:endParaRPr lang="en-US" sz="2400" kern="12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39924135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2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855DBB2-90FF-4484-89E1-20CBA01C9855}"/>
              </a:ext>
            </a:extLst>
          </p:cNvPr>
          <p:cNvSpPr/>
          <p:nvPr/>
        </p:nvSpPr>
        <p:spPr>
          <a:xfrm>
            <a:off x="0" y="0"/>
            <a:ext cx="12192000" cy="685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Times New Roman" pitchFamily="18" charset="0"/>
              <a:cs typeface="Times New Roman" pitchFamily="18" charset="0"/>
            </a:endParaRPr>
          </a:p>
        </p:txBody>
      </p:sp>
      <p:sp>
        <p:nvSpPr>
          <p:cNvPr id="3" name="Rectangle 2">
            <a:extLst>
              <a:ext uri="{FF2B5EF4-FFF2-40B4-BE49-F238E27FC236}">
                <a16:creationId xmlns="" xmlns:a16="http://schemas.microsoft.com/office/drawing/2014/main" id="{371EBBBD-2DF5-47B1-863D-D19F5035D589}"/>
              </a:ext>
            </a:extLst>
          </p:cNvPr>
          <p:cNvSpPr/>
          <p:nvPr/>
        </p:nvSpPr>
        <p:spPr>
          <a:xfrm>
            <a:off x="190500" y="179584"/>
            <a:ext cx="11830050" cy="6498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Times New Roman" pitchFamily="18" charset="0"/>
              <a:cs typeface="Times New Roman" pitchFamily="18" charset="0"/>
            </a:endParaRPr>
          </a:p>
        </p:txBody>
      </p:sp>
      <p:pic>
        <p:nvPicPr>
          <p:cNvPr id="4102" name="Picture 6" descr="Mỹ thắt chặt các tiêu chuẩn về ô nhiễm không khí">
            <a:extLst>
              <a:ext uri="{FF2B5EF4-FFF2-40B4-BE49-F238E27FC236}">
                <a16:creationId xmlns="" xmlns:a16="http://schemas.microsoft.com/office/drawing/2014/main" id="{25C13313-B1B7-4FDA-A428-9E0D536699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73" r="1914" b="4677"/>
          <a:stretch/>
        </p:blipFill>
        <p:spPr bwMode="auto">
          <a:xfrm>
            <a:off x="482511" y="325781"/>
            <a:ext cx="1961074" cy="185105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104" name="Picture 8" descr="Công bố nước uống tinh khiết đóng chai tại Ban an toàn thực phẩm">
            <a:extLst>
              <a:ext uri="{FF2B5EF4-FFF2-40B4-BE49-F238E27FC236}">
                <a16:creationId xmlns="" xmlns:a16="http://schemas.microsoft.com/office/drawing/2014/main" id="{3939B00D-B545-4743-800B-72126A0A857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092"/>
          <a:stretch/>
        </p:blipFill>
        <p:spPr bwMode="auto">
          <a:xfrm>
            <a:off x="424939" y="2495876"/>
            <a:ext cx="1961074" cy="193175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106" name="Picture 10" descr="biểu tượng cảnh rừng thông: Vector có sẵn (miễn phí bản quyền) 759608068 |  Shutterstock">
            <a:extLst>
              <a:ext uri="{FF2B5EF4-FFF2-40B4-BE49-F238E27FC236}">
                <a16:creationId xmlns="" xmlns:a16="http://schemas.microsoft.com/office/drawing/2014/main" id="{665B2EAE-322F-452B-B33D-6B4F1A309D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939" y="4681161"/>
            <a:ext cx="1961074" cy="1880482"/>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Đồng hồ đếm ngược 2 phút - 2 Minutes countdown">
            <a:hlinkClick r:id="" action="ppaction://media"/>
            <a:extLst>
              <a:ext uri="{FF2B5EF4-FFF2-40B4-BE49-F238E27FC236}">
                <a16:creationId xmlns="" xmlns:a16="http://schemas.microsoft.com/office/drawing/2014/main" id="{295A8B2C-6FBD-4606-B1FF-FCA4D9C6F14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76513" y="2851542"/>
            <a:ext cx="1722006" cy="968629"/>
          </a:xfrm>
          <a:prstGeom prst="rect">
            <a:avLst/>
          </a:prstGeom>
        </p:spPr>
      </p:pic>
      <p:pic>
        <p:nvPicPr>
          <p:cNvPr id="5122" name="Picture 2" descr="Teamwork là gì? Vì sao teamwork quan trọng? Kỹ năng teamwork hiệu quả">
            <a:extLst>
              <a:ext uri="{FF2B5EF4-FFF2-40B4-BE49-F238E27FC236}">
                <a16:creationId xmlns="" xmlns:a16="http://schemas.microsoft.com/office/drawing/2014/main" id="{9C03E327-33EA-4873-BE0D-C0CF530AFC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9497" y="535449"/>
            <a:ext cx="7240075" cy="47300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ounded Rectangle 3">
            <a:extLst>
              <a:ext uri="{FF2B5EF4-FFF2-40B4-BE49-F238E27FC236}">
                <a16:creationId xmlns="" xmlns:a16="http://schemas.microsoft.com/office/drawing/2014/main" id="{FA12221A-9B68-4702-81BD-C9DD1FB4DDB2}"/>
              </a:ext>
            </a:extLst>
          </p:cNvPr>
          <p:cNvSpPr/>
          <p:nvPr/>
        </p:nvSpPr>
        <p:spPr>
          <a:xfrm>
            <a:off x="4576599" y="5464770"/>
            <a:ext cx="7529676" cy="1014412"/>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anchor="ctr"/>
          <a:lstStyle/>
          <a:p>
            <a:pPr algn="ctr">
              <a:lnSpc>
                <a:spcPct val="120000"/>
              </a:lnSpc>
              <a:defRPr/>
            </a:pPr>
            <a:r>
              <a:rPr lang="en-US" sz="3200" dirty="0" err="1">
                <a:solidFill>
                  <a:srgbClr val="7030A0"/>
                </a:solidFill>
                <a:latin typeface="Times New Roman" pitchFamily="18" charset="0"/>
                <a:cs typeface="Times New Roman" pitchFamily="18" charset="0"/>
              </a:rPr>
              <a:t>Bầu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nhóm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trưởng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thư</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kí</a:t>
            </a:r>
            <a:endParaRPr lang="en-US" sz="3200" dirty="0">
              <a:solidFill>
                <a:srgbClr val="7030A0"/>
              </a:solidFill>
              <a:latin typeface="Times New Roman" pitchFamily="18" charset="0"/>
              <a:cs typeface="Times New Roman" pitchFamily="18" charset="0"/>
            </a:endParaRPr>
          </a:p>
          <a:p>
            <a:pPr algn="ctr">
              <a:lnSpc>
                <a:spcPct val="120000"/>
              </a:lnSpc>
              <a:defRPr/>
            </a:pPr>
            <a:r>
              <a:rPr lang="en-US" sz="3200" dirty="0" err="1">
                <a:solidFill>
                  <a:srgbClr val="7030A0"/>
                </a:solidFill>
                <a:latin typeface="Times New Roman" pitchFamily="18" charset="0"/>
                <a:cs typeface="Times New Roman" pitchFamily="18" charset="0"/>
              </a:rPr>
              <a:t>Đặt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tên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nhóm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ấn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tượng</a:t>
            </a:r>
            <a:endParaRPr lang="en-US" sz="3200" dirty="0">
              <a:solidFill>
                <a:srgbClr val="7030A0"/>
              </a:solidFill>
              <a:latin typeface="Times New Roman" pitchFamily="18" charset="0"/>
              <a:cs typeface="Times New Roman" pitchFamily="18" charset="0"/>
            </a:endParaRPr>
          </a:p>
        </p:txBody>
      </p:sp>
      <p:pic>
        <p:nvPicPr>
          <p:cNvPr id="14" name="Picture 6">
            <a:extLst>
              <a:ext uri="{FF2B5EF4-FFF2-40B4-BE49-F238E27FC236}">
                <a16:creationId xmlns="" xmlns:a16="http://schemas.microsoft.com/office/drawing/2014/main" id="{A9F41C90-FE11-47E7-88E2-21AA050A80C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6745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16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855DBB2-90FF-4484-89E1-20CBA01C9855}"/>
              </a:ext>
            </a:extLst>
          </p:cNvPr>
          <p:cNvSpPr/>
          <p:nvPr/>
        </p:nvSpPr>
        <p:spPr>
          <a:xfrm>
            <a:off x="0" y="0"/>
            <a:ext cx="12192000" cy="685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Times New Roman" pitchFamily="18" charset="0"/>
              <a:cs typeface="Times New Roman" pitchFamily="18" charset="0"/>
            </a:endParaRPr>
          </a:p>
        </p:txBody>
      </p:sp>
      <p:sp>
        <p:nvSpPr>
          <p:cNvPr id="3" name="Rectangle 2">
            <a:extLst>
              <a:ext uri="{FF2B5EF4-FFF2-40B4-BE49-F238E27FC236}">
                <a16:creationId xmlns="" xmlns:a16="http://schemas.microsoft.com/office/drawing/2014/main" id="{371EBBBD-2DF5-47B1-863D-D19F5035D589}"/>
              </a:ext>
            </a:extLst>
          </p:cNvPr>
          <p:cNvSpPr/>
          <p:nvPr/>
        </p:nvSpPr>
        <p:spPr>
          <a:xfrm>
            <a:off x="190500" y="179584"/>
            <a:ext cx="11830050" cy="6498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latin typeface="Times New Roman" pitchFamily="18" charset="0"/>
                <a:cs typeface="Times New Roman" pitchFamily="18" charset="0"/>
              </a:rPr>
              <a:t>Dựa vào nội dung SGK, tìm hiểu các thông tin trên Internet, thu thập tài liệu về vấn đề đã lựa chọn</a:t>
            </a:r>
          </a:p>
        </p:txBody>
      </p:sp>
      <p:pic>
        <p:nvPicPr>
          <p:cNvPr id="5122" name="Picture 2" descr="Teamwork là gì? Vì sao teamwork quan trọng? Kỹ năng teamwork hiệu quả">
            <a:extLst>
              <a:ext uri="{FF2B5EF4-FFF2-40B4-BE49-F238E27FC236}">
                <a16:creationId xmlns="" xmlns:a16="http://schemas.microsoft.com/office/drawing/2014/main" id="{9C03E327-33EA-4873-BE0D-C0CF530AFC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450" y="217982"/>
            <a:ext cx="2962593" cy="17727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 xmlns:a16="http://schemas.microsoft.com/office/drawing/2014/main" id="{8DAB6EBC-8D2B-4A67-9197-4D138B0B1BEE}"/>
              </a:ext>
            </a:extLst>
          </p:cNvPr>
          <p:cNvGrpSpPr/>
          <p:nvPr/>
        </p:nvGrpSpPr>
        <p:grpSpPr>
          <a:xfrm>
            <a:off x="2724515" y="371475"/>
            <a:ext cx="9134110" cy="1218606"/>
            <a:chOff x="2724515" y="371475"/>
            <a:chExt cx="9134110" cy="1218606"/>
          </a:xfrm>
        </p:grpSpPr>
        <p:sp>
          <p:nvSpPr>
            <p:cNvPr id="4" name="Rectangle: Rounded Corners 3">
              <a:extLst>
                <a:ext uri="{FF2B5EF4-FFF2-40B4-BE49-F238E27FC236}">
                  <a16:creationId xmlns="" xmlns:a16="http://schemas.microsoft.com/office/drawing/2014/main" id="{3A0F43C6-BCA4-4568-831A-B9890CAED293}"/>
                </a:ext>
              </a:extLst>
            </p:cNvPr>
            <p:cNvSpPr/>
            <p:nvPr/>
          </p:nvSpPr>
          <p:spPr>
            <a:xfrm>
              <a:off x="3134043" y="391398"/>
              <a:ext cx="8724582" cy="1105646"/>
            </a:xfrm>
            <a:prstGeom prst="roundRect">
              <a:avLst>
                <a:gd name="adj" fmla="val 50000"/>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Times New Roman" pitchFamily="18" charset="0"/>
                <a:cs typeface="Times New Roman" pitchFamily="18" charset="0"/>
              </a:endParaRPr>
            </a:p>
          </p:txBody>
        </p:sp>
        <p:sp>
          <p:nvSpPr>
            <p:cNvPr id="12" name="Rounded Rectangle 3">
              <a:extLst>
                <a:ext uri="{FF2B5EF4-FFF2-40B4-BE49-F238E27FC236}">
                  <a16:creationId xmlns="" xmlns:a16="http://schemas.microsoft.com/office/drawing/2014/main" id="{1BAB64A0-9B31-4FC8-B21E-83FE98C0FC36}"/>
                </a:ext>
              </a:extLst>
            </p:cNvPr>
            <p:cNvSpPr/>
            <p:nvPr/>
          </p:nvSpPr>
          <p:spPr>
            <a:xfrm>
              <a:off x="3703740" y="691790"/>
              <a:ext cx="1674613" cy="659805"/>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anchor="ctr"/>
            <a:lstStyle/>
            <a:p>
              <a:pPr algn="ctr">
                <a:spcBef>
                  <a:spcPts val="0"/>
                </a:spcBef>
                <a:spcAft>
                  <a:spcPts val="0"/>
                </a:spcAft>
                <a:defRPr/>
              </a:pPr>
              <a:r>
                <a:rPr lang="en-US" sz="3200" dirty="0" err="1">
                  <a:solidFill>
                    <a:srgbClr val="7030A0"/>
                  </a:solidFill>
                  <a:latin typeface="Times New Roman" pitchFamily="18" charset="0"/>
                  <a:cs typeface="Times New Roman" pitchFamily="18" charset="0"/>
                </a:rPr>
                <a:t>Nhiệm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vụ</a:t>
              </a:r>
              <a:r>
                <a:rPr lang="en-US" sz="3200" dirty="0">
                  <a:solidFill>
                    <a:srgbClr val="7030A0"/>
                  </a:solidFill>
                  <a:latin typeface="Times New Roman" pitchFamily="18" charset="0"/>
                  <a:cs typeface="Times New Roman" pitchFamily="18" charset="0"/>
                </a:rPr>
                <a:t>:</a:t>
              </a:r>
            </a:p>
          </p:txBody>
        </p:sp>
        <p:pic>
          <p:nvPicPr>
            <p:cNvPr id="14" name="Picture 2" descr="Vector Settings Icon PNG Transparent Background, Free Download #14975 -  FreeIconsPNG">
              <a:extLst>
                <a:ext uri="{FF2B5EF4-FFF2-40B4-BE49-F238E27FC236}">
                  <a16:creationId xmlns="" xmlns:a16="http://schemas.microsoft.com/office/drawing/2014/main" id="{D877405E-6E7B-4B54-B872-72B3633CCE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4515" y="371475"/>
              <a:ext cx="1218606" cy="121860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FE9579E4-9F92-4EB2-8F7A-28FC22A4C0D0}"/>
                </a:ext>
              </a:extLst>
            </p:cNvPr>
            <p:cNvSpPr txBox="1"/>
            <p:nvPr/>
          </p:nvSpPr>
          <p:spPr>
            <a:xfrm>
              <a:off x="5311975" y="405965"/>
              <a:ext cx="6308525" cy="942437"/>
            </a:xfrm>
            <a:prstGeom prst="rect">
              <a:avLst/>
            </a:prstGeom>
            <a:noFill/>
          </p:spPr>
          <p:txBody>
            <a:bodyPr wrap="square">
              <a:spAutoFit/>
            </a:bodyPr>
            <a:lstStyle/>
            <a:p>
              <a:pPr lvl="0" algn="just">
                <a:lnSpc>
                  <a:spcPct val="115000"/>
                </a:lnSpc>
                <a:spcAft>
                  <a:spcPts val="800"/>
                </a:spcAft>
              </a:pPr>
              <a:r>
                <a:rPr lang="vi-VN" sz="2200" dirty="0">
                  <a:effectLst/>
                  <a:latin typeface="Times New Roman" pitchFamily="18" charset="0"/>
                  <a:ea typeface="Times New Roman" panose="02020603050405020304" pitchFamily="18" charset="0"/>
                  <a:cs typeface="Times New Roman" pitchFamily="18" charset="0"/>
                </a:rPr>
                <a:t>Dựa vào phiếu định hướng nội dung và đánh giá </a:t>
              </a:r>
              <a:endParaRPr lang="en-GB" sz="2200" dirty="0">
                <a:effectLst/>
                <a:latin typeface="Times New Roman" pitchFamily="18" charset="0"/>
                <a:ea typeface="Times New Roman" panose="02020603050405020304" pitchFamily="18" charset="0"/>
                <a:cs typeface="Times New Roman" pitchFamily="18" charset="0"/>
              </a:endParaRPr>
            </a:p>
            <a:p>
              <a:pPr lvl="0" algn="just">
                <a:lnSpc>
                  <a:spcPct val="115000"/>
                </a:lnSpc>
                <a:spcAft>
                  <a:spcPts val="800"/>
                </a:spcAft>
              </a:pPr>
              <a:r>
                <a:rPr lang="en-GB" sz="2200" dirty="0">
                  <a:effectLst/>
                  <a:latin typeface="Times New Roman" pitchFamily="18" charset="0"/>
                  <a:ea typeface="Times New Roman" panose="02020603050405020304" pitchFamily="18" charset="0"/>
                  <a:cs typeface="Times New Roman" pitchFamily="18" charset="0"/>
                </a:rPr>
                <a:t>=&gt; </a:t>
              </a:r>
              <a:r>
                <a:rPr lang="vi-VN" sz="2200" dirty="0">
                  <a:effectLst/>
                  <a:latin typeface="Times New Roman" pitchFamily="18" charset="0"/>
                  <a:ea typeface="Times New Roman" panose="02020603050405020304" pitchFamily="18" charset="0"/>
                  <a:cs typeface="Times New Roman" pitchFamily="18" charset="0"/>
                </a:rPr>
                <a:t>phân công nhiệm vụ và xây dựng ý tưởng </a:t>
              </a:r>
              <a:r>
                <a:rPr lang="en-GB" sz="2200" dirty="0" err="1">
                  <a:effectLst/>
                  <a:latin typeface="Times New Roman" pitchFamily="18" charset="0"/>
                  <a:ea typeface="Times New Roman" panose="02020603050405020304" pitchFamily="18" charset="0"/>
                  <a:cs typeface="Times New Roman" pitchFamily="18" charset="0"/>
                </a:rPr>
                <a:t>báo</a:t>
              </a:r>
              <a:r>
                <a:rPr lang="en-GB" sz="2200" dirty="0">
                  <a:effectLst/>
                  <a:latin typeface="Times New Roman" pitchFamily="18" charset="0"/>
                  <a:ea typeface="Times New Roman" panose="02020603050405020304" pitchFamily="18" charset="0"/>
                  <a:cs typeface="Times New Roman" pitchFamily="18" charset="0"/>
                </a:rPr>
                <a:t> </a:t>
              </a:r>
              <a:r>
                <a:rPr lang="en-GB" sz="2200" dirty="0" err="1">
                  <a:effectLst/>
                  <a:latin typeface="Times New Roman" pitchFamily="18" charset="0"/>
                  <a:ea typeface="Times New Roman" panose="02020603050405020304" pitchFamily="18" charset="0"/>
                  <a:cs typeface="Times New Roman" pitchFamily="18" charset="0"/>
                </a:rPr>
                <a:t>cáo</a:t>
              </a:r>
              <a:endParaRPr lang="en-GB" sz="2200" dirty="0">
                <a:effectLst/>
                <a:latin typeface="Times New Roman" pitchFamily="18" charset="0"/>
                <a:ea typeface="Calibri" panose="020F0502020204030204" pitchFamily="34" charset="0"/>
                <a:cs typeface="Times New Roman" pitchFamily="18" charset="0"/>
              </a:endParaRPr>
            </a:p>
          </p:txBody>
        </p:sp>
      </p:grpSp>
      <p:grpSp>
        <p:nvGrpSpPr>
          <p:cNvPr id="8" name="Group 7">
            <a:extLst>
              <a:ext uri="{FF2B5EF4-FFF2-40B4-BE49-F238E27FC236}">
                <a16:creationId xmlns="" xmlns:a16="http://schemas.microsoft.com/office/drawing/2014/main" id="{8E01C310-657F-4131-B30F-AFE481C2FC2B}"/>
              </a:ext>
            </a:extLst>
          </p:cNvPr>
          <p:cNvGrpSpPr/>
          <p:nvPr/>
        </p:nvGrpSpPr>
        <p:grpSpPr>
          <a:xfrm>
            <a:off x="239314" y="1414931"/>
            <a:ext cx="2570562" cy="5071594"/>
            <a:chOff x="239314" y="1414931"/>
            <a:chExt cx="2570562" cy="5071594"/>
          </a:xfrm>
        </p:grpSpPr>
        <p:sp>
          <p:nvSpPr>
            <p:cNvPr id="18" name="Rectangle: Rounded Corners 17">
              <a:extLst>
                <a:ext uri="{FF2B5EF4-FFF2-40B4-BE49-F238E27FC236}">
                  <a16:creationId xmlns="" xmlns:a16="http://schemas.microsoft.com/office/drawing/2014/main" id="{FA7D8111-8AAC-4D38-BED3-67ED4E75D04F}"/>
                </a:ext>
              </a:extLst>
            </p:cNvPr>
            <p:cNvSpPr/>
            <p:nvPr/>
          </p:nvSpPr>
          <p:spPr>
            <a:xfrm>
              <a:off x="239314" y="2062951"/>
              <a:ext cx="2570562" cy="4423574"/>
            </a:xfrm>
            <a:prstGeom prst="roundRect">
              <a:avLst>
                <a:gd name="adj" fmla="val 26130"/>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Times New Roman" pitchFamily="18" charset="0"/>
                <a:cs typeface="Times New Roman" pitchFamily="18" charset="0"/>
              </a:endParaRPr>
            </a:p>
          </p:txBody>
        </p:sp>
        <p:pic>
          <p:nvPicPr>
            <p:cNvPr id="19" name="Picture 2" descr="Vector Settings Icon PNG Transparent Background, Free Download #14975 -  FreeIconsPNG">
              <a:extLst>
                <a:ext uri="{FF2B5EF4-FFF2-40B4-BE49-F238E27FC236}">
                  <a16:creationId xmlns="" xmlns:a16="http://schemas.microsoft.com/office/drawing/2014/main" id="{175B56A0-68BE-4ED1-8F61-9F86DA4E68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026" y="1414931"/>
              <a:ext cx="1217165" cy="121860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C82E2E69-F102-44A1-B00F-B168BC9E0F2F}"/>
                </a:ext>
              </a:extLst>
            </p:cNvPr>
            <p:cNvSpPr txBox="1"/>
            <p:nvPr/>
          </p:nvSpPr>
          <p:spPr>
            <a:xfrm>
              <a:off x="375647" y="3016770"/>
              <a:ext cx="2377077" cy="2806987"/>
            </a:xfrm>
            <a:prstGeom prst="rect">
              <a:avLst/>
            </a:prstGeom>
            <a:noFill/>
          </p:spPr>
          <p:txBody>
            <a:bodyPr wrap="square">
              <a:spAutoFit/>
            </a:bodyPr>
            <a:lstStyle/>
            <a:p>
              <a:pPr algn="just">
                <a:lnSpc>
                  <a:spcPct val="150000"/>
                </a:lnSpc>
              </a:pPr>
              <a:r>
                <a:rPr lang="en-GB" sz="2000" dirty="0" err="1">
                  <a:latin typeface="Times New Roman" pitchFamily="18" charset="0"/>
                  <a:cs typeface="Times New Roman" pitchFamily="18" charset="0"/>
                </a:rPr>
                <a:t>Dựa</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vào</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nội</a:t>
              </a:r>
              <a:r>
                <a:rPr lang="en-GB" sz="2000" dirty="0">
                  <a:latin typeface="Times New Roman" pitchFamily="18" charset="0"/>
                  <a:cs typeface="Times New Roman" pitchFamily="18" charset="0"/>
                </a:rPr>
                <a:t> dung </a:t>
              </a:r>
              <a:r>
                <a:rPr lang="en-GB" sz="2000" dirty="0" err="1">
                  <a:latin typeface="Times New Roman" pitchFamily="18" charset="0"/>
                  <a:cs typeface="Times New Roman" pitchFamily="18" charset="0"/>
                </a:rPr>
                <a:t>SGK</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tìm</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hiểu</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các</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thông</a:t>
              </a:r>
              <a:r>
                <a:rPr lang="en-GB" sz="2000" dirty="0">
                  <a:latin typeface="Times New Roman" pitchFamily="18" charset="0"/>
                  <a:cs typeface="Times New Roman" pitchFamily="18" charset="0"/>
                </a:rPr>
                <a:t> tin </a:t>
              </a:r>
              <a:r>
                <a:rPr lang="en-GB" sz="2000" dirty="0" err="1">
                  <a:latin typeface="Times New Roman" pitchFamily="18" charset="0"/>
                  <a:cs typeface="Times New Roman" pitchFamily="18" charset="0"/>
                </a:rPr>
                <a:t>trên</a:t>
              </a:r>
              <a:r>
                <a:rPr lang="en-GB" sz="2000" dirty="0">
                  <a:latin typeface="Times New Roman" pitchFamily="18" charset="0"/>
                  <a:cs typeface="Times New Roman" pitchFamily="18" charset="0"/>
                </a:rPr>
                <a:t> Internet, </a:t>
              </a:r>
              <a:r>
                <a:rPr lang="en-GB" sz="2000" dirty="0" err="1">
                  <a:latin typeface="Times New Roman" pitchFamily="18" charset="0"/>
                  <a:cs typeface="Times New Roman" pitchFamily="18" charset="0"/>
                </a:rPr>
                <a:t>thu</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thập</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tài</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liệu</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về</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vấn</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đề</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đã</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lựa</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chọn</a:t>
              </a:r>
              <a:endParaRPr lang="en-GB" sz="2000" dirty="0">
                <a:latin typeface="Times New Roman" pitchFamily="18" charset="0"/>
                <a:cs typeface="Times New Roman" pitchFamily="18" charset="0"/>
              </a:endParaRPr>
            </a:p>
          </p:txBody>
        </p:sp>
        <p:sp>
          <p:nvSpPr>
            <p:cNvPr id="22" name="Rounded Rectangle 3">
              <a:extLst>
                <a:ext uri="{FF2B5EF4-FFF2-40B4-BE49-F238E27FC236}">
                  <a16:creationId xmlns="" xmlns:a16="http://schemas.microsoft.com/office/drawing/2014/main" id="{D2E006FA-060F-4FB5-822A-948178F81123}"/>
                </a:ext>
              </a:extLst>
            </p:cNvPr>
            <p:cNvSpPr/>
            <p:nvPr/>
          </p:nvSpPr>
          <p:spPr>
            <a:xfrm>
              <a:off x="239314" y="2570472"/>
              <a:ext cx="2440480" cy="659805"/>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anchor="ctr"/>
            <a:lstStyle/>
            <a:p>
              <a:pPr algn="ctr">
                <a:spcBef>
                  <a:spcPts val="0"/>
                </a:spcBef>
                <a:spcAft>
                  <a:spcPts val="0"/>
                </a:spcAft>
                <a:defRPr/>
              </a:pPr>
              <a:r>
                <a:rPr lang="en-US" sz="3200" dirty="0" err="1">
                  <a:solidFill>
                    <a:srgbClr val="7030A0"/>
                  </a:solidFill>
                  <a:latin typeface="Times New Roman" pitchFamily="18" charset="0"/>
                  <a:cs typeface="Times New Roman" pitchFamily="18" charset="0"/>
                </a:rPr>
                <a:t>Nhiệm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vụ</a:t>
              </a:r>
              <a:r>
                <a:rPr lang="en-US" sz="3200" dirty="0">
                  <a:solidFill>
                    <a:srgbClr val="7030A0"/>
                  </a:solidFill>
                  <a:latin typeface="Times New Roman" pitchFamily="18" charset="0"/>
                  <a:cs typeface="Times New Roman" pitchFamily="18" charset="0"/>
                </a:rPr>
                <a:t>:</a:t>
              </a:r>
            </a:p>
          </p:txBody>
        </p:sp>
      </p:grpSp>
      <p:graphicFrame>
        <p:nvGraphicFramePr>
          <p:cNvPr id="10" name="Table 9">
            <a:extLst>
              <a:ext uri="{FF2B5EF4-FFF2-40B4-BE49-F238E27FC236}">
                <a16:creationId xmlns="" xmlns:a16="http://schemas.microsoft.com/office/drawing/2014/main" id="{F31F01EE-4048-4A0B-970D-CBA3BE9699FB}"/>
              </a:ext>
            </a:extLst>
          </p:cNvPr>
          <p:cNvGraphicFramePr>
            <a:graphicFrameLocks noGrp="1"/>
          </p:cNvGraphicFramePr>
          <p:nvPr>
            <p:extLst>
              <p:ext uri="{D42A27DB-BD31-4B8C-83A1-F6EECF244321}">
                <p14:modId xmlns:p14="http://schemas.microsoft.com/office/powerpoint/2010/main" val="2367782696"/>
              </p:ext>
            </p:extLst>
          </p:nvPr>
        </p:nvGraphicFramePr>
        <p:xfrm>
          <a:off x="3134043" y="2900374"/>
          <a:ext cx="8562339" cy="2743200"/>
        </p:xfrm>
        <a:graphic>
          <a:graphicData uri="http://schemas.openxmlformats.org/drawingml/2006/table">
            <a:tbl>
              <a:tblPr firstRow="1" firstCol="1" bandRow="1">
                <a:tableStyleId>{5C22544A-7EE6-4342-B048-85BDC9FD1C3A}</a:tableStyleId>
              </a:tblPr>
              <a:tblGrid>
                <a:gridCol w="3399789">
                  <a:extLst>
                    <a:ext uri="{9D8B030D-6E8A-4147-A177-3AD203B41FA5}">
                      <a16:colId xmlns="" xmlns:a16="http://schemas.microsoft.com/office/drawing/2014/main" val="752024165"/>
                    </a:ext>
                  </a:extLst>
                </a:gridCol>
                <a:gridCol w="3867150">
                  <a:extLst>
                    <a:ext uri="{9D8B030D-6E8A-4147-A177-3AD203B41FA5}">
                      <a16:colId xmlns="" xmlns:a16="http://schemas.microsoft.com/office/drawing/2014/main" val="2228485209"/>
                    </a:ext>
                  </a:extLst>
                </a:gridCol>
                <a:gridCol w="1295400">
                  <a:extLst>
                    <a:ext uri="{9D8B030D-6E8A-4147-A177-3AD203B41FA5}">
                      <a16:colId xmlns="" xmlns:a16="http://schemas.microsoft.com/office/drawing/2014/main" val="2878697926"/>
                    </a:ext>
                  </a:extLst>
                </a:gridCol>
              </a:tblGrid>
              <a:tr h="362553">
                <a:tc>
                  <a:txBody>
                    <a:bodyPr/>
                    <a:lstStyle/>
                    <a:p>
                      <a:pPr algn="ctr">
                        <a:lnSpc>
                          <a:spcPct val="150000"/>
                        </a:lnSpc>
                        <a:spcAft>
                          <a:spcPts val="800"/>
                        </a:spcAft>
                      </a:pPr>
                      <a:r>
                        <a:rPr lang="en-US" sz="2000" b="0" dirty="0" err="1">
                          <a:solidFill>
                            <a:schemeClr val="tx1"/>
                          </a:solidFill>
                          <a:effectLst/>
                          <a:latin typeface="Times New Roman" pitchFamily="18" charset="0"/>
                          <a:cs typeface="Times New Roman" pitchFamily="18" charset="0"/>
                        </a:rPr>
                        <a:t>Tiêu</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chí</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50000"/>
                        </a:lnSpc>
                        <a:spcAft>
                          <a:spcPts val="800"/>
                        </a:spcAft>
                      </a:pPr>
                      <a:r>
                        <a:rPr lang="en-US" sz="2000" b="0" dirty="0" err="1">
                          <a:solidFill>
                            <a:schemeClr val="tx1"/>
                          </a:solidFill>
                          <a:effectLst/>
                          <a:latin typeface="Times New Roman" pitchFamily="18" charset="0"/>
                          <a:cs typeface="Times New Roman" pitchFamily="18" charset="0"/>
                        </a:rPr>
                        <a:t>Yêu</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cầu</a:t>
                      </a:r>
                      <a:r>
                        <a:rPr lang="en-US" sz="2000" b="0" dirty="0">
                          <a:solidFill>
                            <a:schemeClr val="tx1"/>
                          </a:solidFill>
                          <a:effectLst/>
                          <a:latin typeface="Times New Roman" pitchFamily="18" charset="0"/>
                          <a:cs typeface="Times New Roman" pitchFamily="18" charset="0"/>
                        </a:rPr>
                        <a:t> SP</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50000"/>
                        </a:lnSpc>
                        <a:spcAft>
                          <a:spcPts val="800"/>
                        </a:spcAft>
                      </a:pPr>
                      <a:r>
                        <a:rPr lang="en-US" sz="2000" b="0" dirty="0" err="1">
                          <a:solidFill>
                            <a:schemeClr val="tx1"/>
                          </a:solidFill>
                          <a:effectLst/>
                          <a:latin typeface="Times New Roman" pitchFamily="18" charset="0"/>
                          <a:cs typeface="Times New Roman" pitchFamily="18" charset="0"/>
                        </a:rPr>
                        <a:t>Điểm</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ĐG</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4274975738"/>
                  </a:ext>
                </a:extLst>
              </a:tr>
              <a:tr h="227330">
                <a:tc rowSpan="5">
                  <a:txBody>
                    <a:bodyPr/>
                    <a:lstStyle/>
                    <a:p>
                      <a:pPr algn="ctr">
                        <a:lnSpc>
                          <a:spcPct val="150000"/>
                        </a:lnSpc>
                        <a:spcAft>
                          <a:spcPts val="800"/>
                        </a:spcAft>
                      </a:pPr>
                      <a:r>
                        <a:rPr lang="vi-VN" sz="2000" b="0" dirty="0">
                          <a:solidFill>
                            <a:schemeClr val="tx1"/>
                          </a:solidFill>
                          <a:effectLst/>
                          <a:latin typeface="Times New Roman" pitchFamily="18" charset="0"/>
                          <a:cs typeface="Times New Roman" pitchFamily="18" charset="0"/>
                        </a:rPr>
                        <a:t>Nội dung</a:t>
                      </a:r>
                      <a:endParaRPr lang="en-GB" sz="2000" b="0" dirty="0">
                        <a:solidFill>
                          <a:schemeClr val="tx1"/>
                        </a:solidFill>
                        <a:effectLst/>
                        <a:latin typeface="Times New Roman" pitchFamily="18" charset="0"/>
                        <a:cs typeface="Times New Roman" pitchFamily="18" charset="0"/>
                      </a:endParaRPr>
                    </a:p>
                    <a:p>
                      <a:pPr algn="just">
                        <a:lnSpc>
                          <a:spcPct val="150000"/>
                        </a:lnSpc>
                        <a:spcAft>
                          <a:spcPts val="800"/>
                        </a:spcAft>
                      </a:pPr>
                      <a:r>
                        <a:rPr lang="vi-VN" sz="2000" b="0" dirty="0">
                          <a:solidFill>
                            <a:schemeClr val="tx1"/>
                          </a:solidFill>
                          <a:effectLst/>
                          <a:latin typeface="Times New Roman" pitchFamily="18" charset="0"/>
                          <a:cs typeface="Times New Roman" pitchFamily="18" charset="0"/>
                        </a:rPr>
                        <a:t> </a:t>
                      </a:r>
                      <a:r>
                        <a:rPr lang="vi-VN" sz="1800" b="0" i="1" dirty="0">
                          <a:solidFill>
                            <a:schemeClr val="tx1"/>
                          </a:solidFill>
                          <a:effectLst/>
                          <a:latin typeface="Times New Roman" pitchFamily="18" charset="0"/>
                          <a:cs typeface="Times New Roman" pitchFamily="18" charset="0"/>
                        </a:rPr>
                        <a:t>(Tùy lựa chọn vấn đề tìm hiểu mà nhóm cần đảm bảo tối thiểu các yêu cầu SP – nhóm có thể mở rộng thêm các nội dung khác)</a:t>
                      </a:r>
                      <a:endParaRPr lang="en-GB" sz="2000" b="0" i="1"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just">
                        <a:lnSpc>
                          <a:spcPct val="150000"/>
                        </a:lnSpc>
                        <a:spcAft>
                          <a:spcPts val="800"/>
                        </a:spcAft>
                      </a:pPr>
                      <a:r>
                        <a:rPr lang="vi-VN" sz="2000" b="0">
                          <a:solidFill>
                            <a:schemeClr val="tx1"/>
                          </a:solidFill>
                          <a:effectLst/>
                          <a:latin typeface="Times New Roman" pitchFamily="18" charset="0"/>
                          <a:cs typeface="Times New Roman" pitchFamily="18" charset="0"/>
                        </a:rPr>
                        <a:t>Thực trang môi trường trước đây.</a:t>
                      </a:r>
                      <a:endParaRPr lang="en-GB" sz="2000" b="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800"/>
                        </a:spcAft>
                      </a:pPr>
                      <a:r>
                        <a:rPr lang="en-US" sz="2000" b="0" dirty="0">
                          <a:solidFill>
                            <a:schemeClr val="tx1"/>
                          </a:solidFill>
                          <a:effectLst/>
                          <a:latin typeface="Times New Roman" pitchFamily="18" charset="0"/>
                          <a:cs typeface="Times New Roman" pitchFamily="18" charset="0"/>
                        </a:rPr>
                        <a:t>1</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614314085"/>
                  </a:ext>
                </a:extLst>
              </a:tr>
              <a:tr h="227330">
                <a:tc vMerge="1">
                  <a:txBody>
                    <a:bodyPr/>
                    <a:lstStyle/>
                    <a:p>
                      <a:endParaRPr lang="en-GB"/>
                    </a:p>
                  </a:txBody>
                  <a:tcPr/>
                </a:tc>
                <a:tc>
                  <a:txBody>
                    <a:bodyPr/>
                    <a:lstStyle/>
                    <a:p>
                      <a:pPr algn="just">
                        <a:lnSpc>
                          <a:spcPct val="150000"/>
                        </a:lnSpc>
                        <a:spcAft>
                          <a:spcPts val="800"/>
                        </a:spcAft>
                      </a:pPr>
                      <a:r>
                        <a:rPr lang="en-US" sz="2000" b="0" dirty="0" err="1">
                          <a:solidFill>
                            <a:schemeClr val="tx1"/>
                          </a:solidFill>
                          <a:effectLst/>
                          <a:latin typeface="Times New Roman" pitchFamily="18" charset="0"/>
                          <a:cs typeface="Times New Roman" pitchFamily="18" charset="0"/>
                        </a:rPr>
                        <a:t>Nguyên</a:t>
                      </a:r>
                      <a:r>
                        <a:rPr lang="en-US" sz="2000" b="0" dirty="0">
                          <a:solidFill>
                            <a:schemeClr val="tx1"/>
                          </a:solidFill>
                          <a:effectLst/>
                          <a:latin typeface="Times New Roman" pitchFamily="18" charset="0"/>
                          <a:cs typeface="Times New Roman" pitchFamily="18" charset="0"/>
                        </a:rPr>
                        <a:t> </a:t>
                      </a:r>
                      <a:r>
                        <a:rPr lang="en-US" sz="2000" b="0" dirty="0" err="1">
                          <a:solidFill>
                            <a:schemeClr val="tx1"/>
                          </a:solidFill>
                          <a:effectLst/>
                          <a:latin typeface="Times New Roman" pitchFamily="18" charset="0"/>
                          <a:cs typeface="Times New Roman" pitchFamily="18" charset="0"/>
                        </a:rPr>
                        <a:t>nhân</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800"/>
                        </a:spcAft>
                      </a:pPr>
                      <a:r>
                        <a:rPr lang="en-US" sz="2000" b="0" dirty="0">
                          <a:solidFill>
                            <a:schemeClr val="tx1"/>
                          </a:solidFill>
                          <a:effectLst/>
                          <a:latin typeface="Times New Roman" pitchFamily="18" charset="0"/>
                          <a:cs typeface="Times New Roman" pitchFamily="18" charset="0"/>
                        </a:rPr>
                        <a:t>1</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633757413"/>
                  </a:ext>
                </a:extLst>
              </a:tr>
              <a:tr h="236220">
                <a:tc vMerge="1">
                  <a:txBody>
                    <a:bodyPr/>
                    <a:lstStyle/>
                    <a:p>
                      <a:endParaRPr lang="en-GB"/>
                    </a:p>
                  </a:txBody>
                  <a:tcPr/>
                </a:tc>
                <a:tc>
                  <a:txBody>
                    <a:bodyPr/>
                    <a:lstStyle/>
                    <a:p>
                      <a:pPr algn="just">
                        <a:lnSpc>
                          <a:spcPct val="150000"/>
                        </a:lnSpc>
                        <a:spcAft>
                          <a:spcPts val="800"/>
                        </a:spcAft>
                      </a:pPr>
                      <a:r>
                        <a:rPr lang="vi-VN" sz="2000" b="0" dirty="0">
                          <a:solidFill>
                            <a:schemeClr val="tx1"/>
                          </a:solidFill>
                          <a:effectLst/>
                          <a:latin typeface="Times New Roman" pitchFamily="18" charset="0"/>
                          <a:cs typeface="Times New Roman" pitchFamily="18" charset="0"/>
                        </a:rPr>
                        <a:t>Giải pháp đã thực hiện</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800"/>
                        </a:spcAft>
                      </a:pPr>
                      <a:r>
                        <a:rPr lang="en-US" sz="2000" b="0" dirty="0">
                          <a:solidFill>
                            <a:schemeClr val="tx1"/>
                          </a:solidFill>
                          <a:effectLst/>
                          <a:latin typeface="Times New Roman" pitchFamily="18" charset="0"/>
                          <a:cs typeface="Times New Roman" pitchFamily="18" charset="0"/>
                        </a:rPr>
                        <a:t>1</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616872499"/>
                  </a:ext>
                </a:extLst>
              </a:tr>
              <a:tr h="227330">
                <a:tc vMerge="1">
                  <a:txBody>
                    <a:bodyPr/>
                    <a:lstStyle/>
                    <a:p>
                      <a:endParaRPr lang="en-GB"/>
                    </a:p>
                  </a:txBody>
                  <a:tcPr/>
                </a:tc>
                <a:tc>
                  <a:txBody>
                    <a:bodyPr/>
                    <a:lstStyle/>
                    <a:p>
                      <a:pPr algn="just">
                        <a:lnSpc>
                          <a:spcPct val="150000"/>
                        </a:lnSpc>
                        <a:spcAft>
                          <a:spcPts val="800"/>
                        </a:spcAft>
                      </a:pPr>
                      <a:r>
                        <a:rPr lang="vi-VN" sz="2000" b="0">
                          <a:solidFill>
                            <a:schemeClr val="tx1"/>
                          </a:solidFill>
                          <a:effectLst/>
                          <a:latin typeface="Times New Roman" pitchFamily="18" charset="0"/>
                          <a:cs typeface="Times New Roman" pitchFamily="18" charset="0"/>
                        </a:rPr>
                        <a:t>Kết quả môi trường hiện nay</a:t>
                      </a:r>
                      <a:endParaRPr lang="en-GB" sz="2000" b="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800"/>
                        </a:spcAft>
                      </a:pPr>
                      <a:r>
                        <a:rPr lang="en-US" sz="2000" b="0" dirty="0">
                          <a:solidFill>
                            <a:schemeClr val="tx1"/>
                          </a:solidFill>
                          <a:effectLst/>
                          <a:latin typeface="Times New Roman" pitchFamily="18" charset="0"/>
                          <a:cs typeface="Times New Roman" pitchFamily="18" charset="0"/>
                        </a:rPr>
                        <a:t>1</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182692060"/>
                  </a:ext>
                </a:extLst>
              </a:tr>
              <a:tr h="236220">
                <a:tc vMerge="1">
                  <a:txBody>
                    <a:bodyPr/>
                    <a:lstStyle/>
                    <a:p>
                      <a:endParaRPr lang="en-GB"/>
                    </a:p>
                  </a:txBody>
                  <a:tcPr/>
                </a:tc>
                <a:tc>
                  <a:txBody>
                    <a:bodyPr/>
                    <a:lstStyle/>
                    <a:p>
                      <a:pPr algn="just">
                        <a:lnSpc>
                          <a:spcPct val="150000"/>
                        </a:lnSpc>
                        <a:spcAft>
                          <a:spcPts val="800"/>
                        </a:spcAft>
                      </a:pPr>
                      <a:r>
                        <a:rPr lang="vi-VN" sz="2000" b="0" dirty="0">
                          <a:solidFill>
                            <a:schemeClr val="tx1"/>
                          </a:solidFill>
                          <a:effectLst/>
                          <a:latin typeface="Times New Roman" pitchFamily="18" charset="0"/>
                          <a:cs typeface="Times New Roman" pitchFamily="18" charset="0"/>
                        </a:rPr>
                        <a:t>Bài học kinh nghiệm rút ra </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800"/>
                        </a:spcAft>
                      </a:pPr>
                      <a:r>
                        <a:rPr lang="en-US" sz="2000" b="0" dirty="0">
                          <a:solidFill>
                            <a:schemeClr val="tx1"/>
                          </a:solidFill>
                          <a:effectLst/>
                          <a:latin typeface="Times New Roman" pitchFamily="18" charset="0"/>
                          <a:cs typeface="Times New Roman" pitchFamily="18" charset="0"/>
                        </a:rPr>
                        <a:t>1</a:t>
                      </a:r>
                      <a:endParaRPr lang="en-GB" sz="2000" b="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50391116"/>
                  </a:ext>
                </a:extLst>
              </a:tr>
            </a:tbl>
          </a:graphicData>
        </a:graphic>
      </p:graphicFrame>
      <p:sp>
        <p:nvSpPr>
          <p:cNvPr id="27" name="TextBox 26">
            <a:extLst>
              <a:ext uri="{FF2B5EF4-FFF2-40B4-BE49-F238E27FC236}">
                <a16:creationId xmlns="" xmlns:a16="http://schemas.microsoft.com/office/drawing/2014/main" id="{18193CC4-51B1-414A-AA0C-05D91B601CDD}"/>
              </a:ext>
            </a:extLst>
          </p:cNvPr>
          <p:cNvSpPr txBox="1"/>
          <p:nvPr/>
        </p:nvSpPr>
        <p:spPr>
          <a:xfrm>
            <a:off x="3134042" y="2048517"/>
            <a:ext cx="8486457" cy="461665"/>
          </a:xfrm>
          <a:prstGeom prst="rect">
            <a:avLst/>
          </a:prstGeom>
          <a:noFill/>
        </p:spPr>
        <p:txBody>
          <a:bodyPr wrap="square">
            <a:spAutoFit/>
          </a:bodyPr>
          <a:lstStyle/>
          <a:p>
            <a:pPr algn="ctr"/>
            <a:r>
              <a:rPr lang="en-GB" sz="2400" dirty="0" err="1">
                <a:solidFill>
                  <a:srgbClr val="C00000"/>
                </a:solidFill>
                <a:latin typeface="Times New Roman" pitchFamily="18" charset="0"/>
                <a:ea typeface="Times New Roman" pitchFamily="18" charset="0"/>
                <a:cs typeface="Times New Roman" pitchFamily="18" charset="0"/>
              </a:rPr>
              <a:t>PHIẾU</a:t>
            </a:r>
            <a:r>
              <a:rPr lang="en-GB" sz="2400" dirty="0">
                <a:solidFill>
                  <a:srgbClr val="C00000"/>
                </a:solidFill>
                <a:latin typeface="Times New Roman" pitchFamily="18" charset="0"/>
                <a:ea typeface="Times New Roman" pitchFamily="18" charset="0"/>
                <a:cs typeface="Times New Roman" pitchFamily="18" charset="0"/>
              </a:rPr>
              <a:t> </a:t>
            </a:r>
            <a:r>
              <a:rPr lang="en-GB" sz="2400" dirty="0" err="1">
                <a:solidFill>
                  <a:srgbClr val="C00000"/>
                </a:solidFill>
                <a:latin typeface="Times New Roman" pitchFamily="18" charset="0"/>
                <a:ea typeface="Times New Roman" pitchFamily="18" charset="0"/>
                <a:cs typeface="Times New Roman" pitchFamily="18" charset="0"/>
              </a:rPr>
              <a:t>ĐỊNH</a:t>
            </a:r>
            <a:r>
              <a:rPr lang="en-GB" sz="2400" dirty="0">
                <a:solidFill>
                  <a:srgbClr val="C00000"/>
                </a:solidFill>
                <a:latin typeface="Times New Roman" pitchFamily="18" charset="0"/>
                <a:ea typeface="Times New Roman" pitchFamily="18" charset="0"/>
                <a:cs typeface="Times New Roman" pitchFamily="18" charset="0"/>
              </a:rPr>
              <a:t> </a:t>
            </a:r>
            <a:r>
              <a:rPr lang="en-GB" sz="2400" dirty="0" err="1">
                <a:solidFill>
                  <a:srgbClr val="C00000"/>
                </a:solidFill>
                <a:latin typeface="Times New Roman" pitchFamily="18" charset="0"/>
                <a:ea typeface="Times New Roman" pitchFamily="18" charset="0"/>
                <a:cs typeface="Times New Roman" pitchFamily="18" charset="0"/>
              </a:rPr>
              <a:t>HƯỚNG</a:t>
            </a:r>
            <a:r>
              <a:rPr lang="en-GB" sz="2400" dirty="0">
                <a:solidFill>
                  <a:srgbClr val="C00000"/>
                </a:solidFill>
                <a:latin typeface="Times New Roman" pitchFamily="18" charset="0"/>
                <a:ea typeface="Times New Roman" pitchFamily="18" charset="0"/>
                <a:cs typeface="Times New Roman" pitchFamily="18" charset="0"/>
              </a:rPr>
              <a:t> </a:t>
            </a:r>
            <a:r>
              <a:rPr lang="en-GB" sz="2400" dirty="0" err="1">
                <a:solidFill>
                  <a:srgbClr val="C00000"/>
                </a:solidFill>
                <a:latin typeface="Times New Roman" pitchFamily="18" charset="0"/>
                <a:ea typeface="Times New Roman" pitchFamily="18" charset="0"/>
                <a:cs typeface="Times New Roman" pitchFamily="18" charset="0"/>
              </a:rPr>
              <a:t>NỘI</a:t>
            </a:r>
            <a:r>
              <a:rPr lang="en-GB" sz="2400" dirty="0">
                <a:solidFill>
                  <a:srgbClr val="C00000"/>
                </a:solidFill>
                <a:latin typeface="Times New Roman" pitchFamily="18" charset="0"/>
                <a:ea typeface="Times New Roman" pitchFamily="18" charset="0"/>
                <a:cs typeface="Times New Roman" pitchFamily="18" charset="0"/>
              </a:rPr>
              <a:t> DUNG </a:t>
            </a:r>
            <a:r>
              <a:rPr lang="en-GB" sz="2400" dirty="0" err="1">
                <a:solidFill>
                  <a:srgbClr val="C00000"/>
                </a:solidFill>
                <a:latin typeface="Times New Roman" pitchFamily="18" charset="0"/>
                <a:ea typeface="Times New Roman" pitchFamily="18" charset="0"/>
                <a:cs typeface="Times New Roman" pitchFamily="18" charset="0"/>
              </a:rPr>
              <a:t>VÀ</a:t>
            </a:r>
            <a:r>
              <a:rPr lang="en-GB" sz="2400" dirty="0">
                <a:solidFill>
                  <a:srgbClr val="C00000"/>
                </a:solidFill>
                <a:latin typeface="Times New Roman" pitchFamily="18" charset="0"/>
                <a:ea typeface="Times New Roman" pitchFamily="18" charset="0"/>
                <a:cs typeface="Times New Roman" pitchFamily="18" charset="0"/>
              </a:rPr>
              <a:t> </a:t>
            </a:r>
            <a:r>
              <a:rPr lang="en-GB" sz="2400" dirty="0" err="1">
                <a:solidFill>
                  <a:srgbClr val="C00000"/>
                </a:solidFill>
                <a:latin typeface="Times New Roman" pitchFamily="18" charset="0"/>
                <a:ea typeface="Times New Roman" pitchFamily="18" charset="0"/>
                <a:cs typeface="Times New Roman" pitchFamily="18" charset="0"/>
              </a:rPr>
              <a:t>ĐÁNH</a:t>
            </a:r>
            <a:r>
              <a:rPr lang="en-GB" sz="2400" dirty="0">
                <a:solidFill>
                  <a:srgbClr val="C00000"/>
                </a:solidFill>
                <a:latin typeface="Times New Roman" pitchFamily="18" charset="0"/>
                <a:ea typeface="Times New Roman" pitchFamily="18" charset="0"/>
                <a:cs typeface="Times New Roman" pitchFamily="18" charset="0"/>
              </a:rPr>
              <a:t> </a:t>
            </a:r>
            <a:r>
              <a:rPr lang="en-GB" sz="2400" dirty="0" err="1">
                <a:solidFill>
                  <a:srgbClr val="C00000"/>
                </a:solidFill>
                <a:latin typeface="Times New Roman" pitchFamily="18" charset="0"/>
                <a:ea typeface="Times New Roman" pitchFamily="18" charset="0"/>
                <a:cs typeface="Times New Roman" pitchFamily="18" charset="0"/>
              </a:rPr>
              <a:t>GIÁ</a:t>
            </a:r>
            <a:r>
              <a:rPr lang="en-GB" sz="2400" dirty="0">
                <a:solidFill>
                  <a:srgbClr val="C00000"/>
                </a:solidFill>
                <a:latin typeface="Times New Roman" pitchFamily="18" charset="0"/>
                <a:ea typeface="Times New Roman" pitchFamily="18" charset="0"/>
                <a:cs typeface="Times New Roman" pitchFamily="18" charset="0"/>
              </a:rPr>
              <a:t> </a:t>
            </a:r>
            <a:r>
              <a:rPr lang="en-GB" sz="2400" dirty="0" err="1">
                <a:solidFill>
                  <a:srgbClr val="C00000"/>
                </a:solidFill>
                <a:latin typeface="Times New Roman" pitchFamily="18" charset="0"/>
                <a:ea typeface="Times New Roman" pitchFamily="18" charset="0"/>
                <a:cs typeface="Times New Roman" pitchFamily="18" charset="0"/>
              </a:rPr>
              <a:t>SẢN</a:t>
            </a:r>
            <a:r>
              <a:rPr lang="en-GB" sz="2400" dirty="0">
                <a:solidFill>
                  <a:srgbClr val="C00000"/>
                </a:solidFill>
                <a:latin typeface="Times New Roman" pitchFamily="18" charset="0"/>
                <a:ea typeface="Times New Roman" pitchFamily="18" charset="0"/>
                <a:cs typeface="Times New Roman" pitchFamily="18" charset="0"/>
              </a:rPr>
              <a:t> </a:t>
            </a:r>
            <a:r>
              <a:rPr lang="en-GB" sz="2400" dirty="0" err="1">
                <a:solidFill>
                  <a:srgbClr val="C00000"/>
                </a:solidFill>
                <a:latin typeface="Times New Roman" pitchFamily="18" charset="0"/>
                <a:ea typeface="Times New Roman" pitchFamily="18" charset="0"/>
                <a:cs typeface="Times New Roman" pitchFamily="18" charset="0"/>
              </a:rPr>
              <a:t>PHẨM</a:t>
            </a:r>
            <a:endParaRPr lang="en-GB" sz="2400" dirty="0">
              <a:solidFill>
                <a:srgbClr val="C00000"/>
              </a:solidFill>
              <a:latin typeface="Times New Roman" pitchFamily="18" charset="0"/>
              <a:cs typeface="Times New Roman" pitchFamily="18" charset="0"/>
            </a:endParaRPr>
          </a:p>
        </p:txBody>
      </p:sp>
      <p:pic>
        <p:nvPicPr>
          <p:cNvPr id="28" name="Picture 6">
            <a:extLst>
              <a:ext uri="{FF2B5EF4-FFF2-40B4-BE49-F238E27FC236}">
                <a16:creationId xmlns="" xmlns:a16="http://schemas.microsoft.com/office/drawing/2014/main" id="{57D71F35-952A-43ED-B041-AB23F11886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4785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quot;/&gt;&lt;property id=&quot;20307&quot; value=&quot;298&quot;/&gt;&lt;/object&gt;&lt;object type=&quot;3&quot; unique_id=&quot;10004&quot;&gt;&lt;property id=&quot;20148&quot; value=&quot;5&quot;/&gt;&lt;property id=&quot;20300&quot; value=&quot;Slide 2&quot;/&gt;&lt;property id=&quot;20307&quot; value=&quot;300&quot;/&gt;&lt;/object&gt;&lt;object type=&quot;3&quot; unique_id=&quot;10005&quot;&gt;&lt;property id=&quot;20148&quot; value=&quot;5&quot;/&gt;&lt;property id=&quot;20300&quot; value=&quot;Slide 3&quot;/&gt;&lt;property id=&quot;20307&quot; value=&quot;302&quot;/&gt;&lt;/object&gt;&lt;object type=&quot;3&quot; unique_id=&quot;10006&quot;&gt;&lt;property id=&quot;20148&quot; value=&quot;5&quot;/&gt;&lt;property id=&quot;20300&quot; value=&quot;Slide 4&quot;/&gt;&lt;property id=&quot;20307&quot; value=&quot;285&quot;/&gt;&lt;/object&gt;&lt;object type=&quot;3&quot; unique_id=&quot;10007&quot;&gt;&lt;property id=&quot;20148&quot; value=&quot;5&quot;/&gt;&lt;property id=&quot;20300&quot; value=&quot;Slide 5&quot;/&gt;&lt;property id=&quot;20307&quot; value=&quot;286&quot;/&gt;&lt;/object&gt;&lt;object type=&quot;3&quot; unique_id=&quot;10008&quot;&gt;&lt;property id=&quot;20148&quot; value=&quot;5&quot;/&gt;&lt;property id=&quot;20300&quot; value=&quot;Slide 6&quot;/&gt;&lt;property id=&quot;20307&quot; value=&quot;304&quot;/&gt;&lt;/object&gt;&lt;object type=&quot;3&quot; unique_id=&quot;10009&quot;&gt;&lt;property id=&quot;20148&quot; value=&quot;5&quot;/&gt;&lt;property id=&quot;20300&quot; value=&quot;Slide 7&quot;/&gt;&lt;property id=&quot;20307&quot; value=&quot;306&quot;/&gt;&lt;/object&gt;&lt;object type=&quot;3&quot; unique_id=&quot;10010&quot;&gt;&lt;property id=&quot;20148&quot; value=&quot;5&quot;/&gt;&lt;property id=&quot;20300&quot; value=&quot;Slide 8&quot;/&gt;&lt;property id=&quot;20307&quot; value=&quot;308&quot;/&gt;&lt;/object&gt;&lt;object type=&quot;3&quot; unique_id=&quot;10011&quot;&gt;&lt;property id=&quot;20148&quot; value=&quot;5&quot;/&gt;&lt;property id=&quot;20300&quot; value=&quot;Slide 9&quot;/&gt;&lt;property id=&quot;20307&quot; value=&quot;310&quot;/&gt;&lt;/object&gt;&lt;object type=&quot;3&quot; unique_id=&quot;10012&quot;&gt;&lt;property id=&quot;20148&quot; value=&quot;5&quot;/&gt;&lt;property id=&quot;20300&quot; value=&quot;Slide 10&quot;/&gt;&lt;property id=&quot;20307&quot; value=&quot;334&quot;/&gt;&lt;/object&gt;&lt;object type=&quot;3&quot; unique_id=&quot;10013&quot;&gt;&lt;property id=&quot;20148&quot; value=&quot;5&quot;/&gt;&lt;property id=&quot;20300&quot; value=&quot;Slide 11&quot;/&gt;&lt;property id=&quot;20307&quot; value=&quot;262&quot;/&gt;&lt;/object&gt;&lt;object type=&quot;3&quot; unique_id=&quot;10014&quot;&gt;&lt;property id=&quot;20148&quot; value=&quot;5&quot;/&gt;&lt;property id=&quot;20300&quot; value=&quot;Slide 12&quot;/&gt;&lt;property id=&quot;20307&quot; value=&quot;312&quot;/&gt;&lt;/object&gt;&lt;object type=&quot;3&quot; unique_id=&quot;10015&quot;&gt;&lt;property id=&quot;20148&quot; value=&quot;5&quot;/&gt;&lt;property id=&quot;20300&quot; value=&quot;Slide 13&quot;/&gt;&lt;property id=&quot;20307&quot; value=&quot;314&quot;/&gt;&lt;/object&gt;&lt;object type=&quot;3&quot; unique_id=&quot;10016&quot;&gt;&lt;property id=&quot;20148&quot; value=&quot;5&quot;/&gt;&lt;property id=&quot;20300&quot; value=&quot;Slide 14&quot;/&gt;&lt;property id=&quot;20307&quot; value=&quot;316&quot;/&gt;&lt;/object&gt;&lt;object type=&quot;3&quot; unique_id=&quot;10017&quot;&gt;&lt;property id=&quot;20148&quot; value=&quot;5&quot;/&gt;&lt;property id=&quot;20300&quot; value=&quot;Slide 15&quot;/&gt;&lt;property id=&quot;20307&quot; value=&quot;317&quot;/&gt;&lt;/object&gt;&lt;object type=&quot;3&quot; unique_id=&quot;10018&quot;&gt;&lt;property id=&quot;20148&quot; value=&quot;5&quot;/&gt;&lt;property id=&quot;20300&quot; value=&quot;Slide 16&quot;/&gt;&lt;property id=&quot;20307&quot; value=&quot;319&quot;/&gt;&lt;/object&gt;&lt;object type=&quot;3&quot; unique_id=&quot;10019&quot;&gt;&lt;property id=&quot;20148&quot; value=&quot;5&quot;/&gt;&lt;property id=&quot;20300&quot; value=&quot;Slide 17&quot;/&gt;&lt;property id=&quot;20307&quot; value=&quot;321&quot;/&gt;&lt;/object&gt;&lt;object type=&quot;3&quot; unique_id=&quot;10020&quot;&gt;&lt;property id=&quot;20148&quot; value=&quot;5&quot;/&gt;&lt;property id=&quot;20300&quot; value=&quot;Slide 18&quot;/&gt;&lt;property id=&quot;20307&quot; value=&quot;271&quot;/&gt;&lt;/object&gt;&lt;object type=&quot;3&quot; unique_id=&quot;10021&quot;&gt;&lt;property id=&quot;20148&quot; value=&quot;5&quot;/&gt;&lt;property id=&quot;20300&quot; value=&quot;Slide 19&quot;/&gt;&lt;property id=&quot;20307&quot; value=&quot;323&quot;/&gt;&lt;/object&gt;&lt;object type=&quot;3&quot; unique_id=&quot;10022&quot;&gt;&lt;property id=&quot;20148&quot; value=&quot;5&quot;/&gt;&lt;property id=&quot;20300&quot; value=&quot;Slide 20&quot;/&gt;&lt;property id=&quot;20307&quot; value=&quot;325&quot;/&gt;&lt;/object&gt;&lt;object type=&quot;3&quot; unique_id=&quot;10023&quot;&gt;&lt;property id=&quot;20148&quot; value=&quot;5&quot;/&gt;&lt;property id=&quot;20300&quot; value=&quot;Slide 21&quot;/&gt;&lt;property id=&quot;20307&quot; value=&quot;327&quot;/&gt;&lt;/object&gt;&lt;object type=&quot;3&quot; unique_id=&quot;10024&quot;&gt;&lt;property id=&quot;20148&quot; value=&quot;5&quot;/&gt;&lt;property id=&quot;20300&quot; value=&quot;Slide 22&quot;/&gt;&lt;property id=&quot;20307&quot; value=&quot;329&quot;/&gt;&lt;/object&gt;&lt;object type=&quot;3&quot; unique_id=&quot;10025&quot;&gt;&lt;property id=&quot;20148&quot; value=&quot;5&quot;/&gt;&lt;property id=&quot;20300&quot; value=&quot;Slide 23&quot;/&gt;&lt;property id=&quot;20307&quot; value=&quot;331&quot;/&gt;&lt;/object&gt;&lt;object type=&quot;3&quot; unique_id=&quot;10026&quot;&gt;&lt;property id=&quot;20148&quot; value=&quot;5&quot;/&gt;&lt;property id=&quot;20300&quot; value=&quot;Slide 24&quot;/&gt;&lt;property id=&quot;20307&quot; value=&quot;333&quot;/&gt;&lt;/object&gt;&lt;/object&gt;&lt;object type=&quot;8&quot; unique_id=&quot;10052&quot;&gt;&lt;/object&gt;&lt;/object&gt;&lt;/database&gt;"/>
  <p:tag name="MMPROD_NEXTUNIQUEID" val="10009"/>
  <p:tag name="SECTOMILLISECCONVERTED" val="1"/>
  <p:tag name="ISPRING_PROJECT_FOLDER_UPDATED" val="1"/>
  <p:tag name="ISPRING_PRESENTATION_TITLE" val="BAI THI GVG CAP QUAN CHUAN"/>
  <p:tag name="ISPRING_FIRST_PUBLISH" val="1"/>
  <p:tag name="ISPRING_UUID" val="{DFD8EED6-6213-4905-8BCF-3395EF3C386C}"/>
  <p:tag name="ISPRING_PROJECT_VERSION" val="9.3"/>
  <p:tag name="ISPRING_PLAYERS_CUSTOMIZATION_2" val="UEsDBBQAAgAIAKJITk4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le29RumX/NioFAAD4EwAAHQAAAHVuaXZlcnNhbC9jb21tb25fbWVzc2FnZXMubG5nrVjtbts2FP1foO9ACCiwAV3aDmgwDIkDWmJiIbLkinTS7AMCKzE2EUn09OEk+7Wn2YPtSXZJyY7dNpCUBIgDU/I995I8595LHp3cZSlai6KUKj+2Phy8t5DIY5XIfHFszdnpT79YqKx4nvBU5eLYypWFTkavXx2lPF/UfCHg++tXCB1loixhWI706GGMZHJszcbRGNvnEQsiPJtF4zljgR95eEw8azTm8c3Ru/bnj1jbwXSG/avIC86CaOyeWSNbZSue3yNPLdQf+Q8/Hx7effh4+OMgIDrFnrcPhQzSx/c9gHwWBl4EaMSLfPKZWSP9f5hdMGee6xNr1H4ZZj0LyYU10v877eZhSHwWUc91SOTSyA+YWQuPMOJYoytVoyVfC1QptJbiFlVLATyoZCFQmcrEvIgVPMhr0eXMCabY9aOQUBa6NnMD3xpRVRT3bw0sr6ulKsBdiRJZ8i+pSIxPYJx5vypECa55BYxE8FctJfxSZVzmB92uL30vwI6h2ZRQis9gcdl2UoC0B38rqyW8S4R6Cy5u81TxBF0XAgADivhqlcq4+aWkq0JHOEv5fWcUIb50/TOge+DRiPjO5ok1InmCnILryQ5ECTElIQAUvBTFE2wjw3VjjnCaDkOYuGcTDz5MhzCRi2UKn2poHDMCTJiJvMsKmEpC4Dill0Ho6EUDV4ijFS/LW1Ukeyzd3c8uYNe3AxCCzXbAmcbYAAM/JGS/ohBx1Q0GUWLD71ZXMFUgYMRMMtCSyuqyAtlkq1RUwkQr9VR4bCj1RVwr0Fcq+LrhPng3YuukuYfnvj2JxmybRD1e5/Gypx2I87v62FVDDTTZ5XxnTC1aNA4+Q3aBZBgMsQjOIQeeD7G4IhQWmdAuGx9fuGfY7BLkvU1S2iS9mOsck94jHsdgp9m0lqou4YleEkhNZkfKg2FuKPk0Bxa72HsktzaoQAczWsi1gDiKRBSdjiDd28TRovo0d3+LTrHrEec71OP3KFcV4sma57EAssVc7+k9vEtkYt5p2hv/f9Xyb8SrNtW/aauE75DPb4bGs1dYHlEEryqRraou13rB2vCfEoWW+KMh9Jn60/xTm/g4dIOX2ZlSZnXaVKBn7882sqF71BnEM1eq/269dCS0KTUEGhZdHKHHSPtbTbTbsRvoipiI/naufwo2s6ZuQWFz82vV39oPWgBfoadi0AmssYmcQquTQRXqb3sBs94L/0IXjP72l2RMXQZV51J8KWXV6dnouXd9NXJ+emHd6Vn3ig1zmQch+wC4aPvBEqUyg/iTHpjzKdmsQFMi9mZyqeo0MfJP5Y0pE7C2dSa+7YavC5WZpykvN/RvytTJc6JoJhc2TmcD+qmtgnvvz46An75LlOAQ2hgb+7bufWyt9rSnEchHL4XH6KZ1Ah1lvIqXUI6vVZ0nPYGaI5hDTjGAtXOmghfdXVgL8FUYzVPUPv11EIju6CCJki3Y776qRPnnYBA9jS0GbQ5+4q7qBGJ4vB+AGfSxag++G7ue52DmApdf5IDJmxKXqQweHXT7Bam0W48Zw/ZkCmqiRjyqLqCFHIKwIY8dzEM4oLU6tAEI2gEmq1Qgcse1eoagTnF4DnnWHLms0ZQXN5CkmVLpoNjMBmpxVMPm9HCjUVepzAdF/rwSqSfM3FmEHcdc78BKwun9pukIEjg+xu09T6oWvcHsCfahBnyFJxJZDQUMCdle3+grCnMd4Cmub9r+++ffLntTdjcZFpJYM35IYetvq/B2VJo7uqN3O1d2/wNQSwMEFAACAAgApXtvUQAAAAACAAAAAAAAAC4AAAB1bml2ZXJzYWwvcGxheWJhY2tfYW5kX25hdmlnYXRpb25fc2V0dGluZ3MueG1sAwBQSwMEFAACAAgApXtvUdkKRfBRBQAAGh4AACcAAAB1bml2ZXJzYWwvZmxhc2hfcHVibGlzaGluZ19zZXR0aW5ncy54bWzlWd1y2jgUvs9TaLzTy4bQJG2aATIUzMRT/hY7bTM7OxlhC6yNLLmSTEqv9mn2wfZJ9sgOBkJ+RFs63fYiQyyf79ORjs6fXDv7lDA0I1JRwetOdf/AQYSHIqJ8Wncugs7zEwcpjXmEmeCk7nDhoLPGXi3Nxoyq2Cdag6hCQMPVaarrTqx1elqp3Nzc7FOVSvNWsEwDv9oPRVJJJVGEayIrKcNz+NHzlCjnlsGCAP4SwW9hjb09hGoFU09EGSOIRqA5p2ZRmHUYVrFTKcTGOLyeSpHxqCWYkEhOx3Xnt5bbrrYPFzIFVZsmhJs9UQ0YNMP6FEcRNVpg5tPPBMWETmNQt3pw5KAbGum47hwevDA8IF/Z5MnZi8Vjw9MSsAtc306QEI0jrHHxWMwoyYRIMAdRDS0zAqRrYyuSmnzS5UAxFM05TmgYwBtk9qrutIOrkdtxR26/5V5djLqFqtaIwAu6rhXG73pt96o/CFz/6jzodbcGBe6HYAvQtppZ0w9Hru/2A3d09cYbbImwV2qJcXtNr7sl5r37xveCbWfqN3vbQobng74d5vxy6I66Xv/tVTAYdANvuETlZ3jltNYq6we/Bg4iMrl6vHWcJWOOKYNgc+eMK6IhXDEspyQQHQreOMFMEQf9lZLp7xlmVM+Nh0JUuyYkbaqUhHpkvK/uGI9ylnQFISgGLln69vHr0rVfnawtvVLMvlzWvVrWymA3jIUW31n76sFxqf7ro8fVf0DR2oxGRPSxlHnI2lzAkyq8WEbH6uHLl49r8cBsNaw1DmMIpXoRCVdHFlLU6I9DTWcQp8kdXScZY36WpkLqZTBdHSyVeICmNhF87fyZZzQWLCrtRpIxifo4ISsJyL+mvAOSVQdNwFMYWHSQEo58zCHpUQ1WDksClY2VpjpPdp1b6aakmCHgg6xMUM/fsHoYY6nWXKO0j0k0YeOPvtBE/VlsdzH0oKjPwATIOKiVvMsj1Jb4BpK0jfiQcBuxczg8zBwgIq2UkFhtIYmajFkJJ+DNNoLvyVhRTaxERcYiNBcZYvQa9lkg8Lssgf9iglaLAzSRIslHoYDRSOVmmVFyQ6Izm4kuYYokAyRUSykjupjhY0Y/ozGZCAm8BM/AbDBOVcG/vxVxipVakuKFjs+KFOv12+6HZ2aBOJphKFe2Iwf3Jkmqd8KP54gLvcDBdoQ4g1NhjBLRKH9ns7b9LzdDGWHAzt/IGmv8iiYZw9+SvtyQFeodmnw3s2xj+Cc1sJ42xrPc0Y3z5tTg4hRMUnDCixCyA+UZsSUMMUeCsznCIZRJyoSNGRWZgpEiQBTU6ss1LPBwTPOnKWQymFFGRFpRHlRfHB4dv3x18vp0v/Lv3/88fxR0W0AOGTbTFRVk69G2wxp5p8V5AvdAK2GHutNQPAF6sK2wxm2r5iMthjXynkbDGnu33bAGbjQdTyAfaT02sB0hExN1og173t+FWsA9o3SzFXjvvODyHoLcFTYLtlrFFJP315Z5pf+jlpa+2xy1zhGY66Ib+Kc24aEvIBLrMIYAMzFXMZaYvDWwkR1cBGB/14rWmNmqbh2576wIweBWUddu2v7AasFvbaRGRZ05XKkxrVSAumFa5EGoHBhNoNCNvlsW+JqYbOXD3zic7yzM/T9C1Ve3wUWs21GoIliG8c6O7q+RTHZpoJ9423/s+6Gf+RJntLhOthHuYXlNJAqEYFbyw8WlKfL4xKo48QlBCTTkdhsYke8artYPvu/2vDeDbvsXSA0/6A4WT+WHkrUvI+WN/fqnRPMmoZwmsK2miS+/PzaOjw5qlftf7e0B2/r33Mbef1BLAwQUAAIACACle29RG31tVncDAAD4CwAAIQAAAHVuaXZlcnNhbC9mbGFzaF9za2luX3NldHRpbmdzLnhtbI1W227iMBB9Ll+B2Hcoly6tlEaiLZWqZdtqy/LuJANYOHZkO3T5+x0bGxwIl0RI8cw59njmeEykVpQ31yAVFfyx1W/FjZsoLaUErqeQF4xoaCZEwVv22Hr9O5m0OhYhmJBfoDXlC4UGZ2lSRKUiLwjfTMRCtBOSrhZSlDxrxT9e++aNOhZ6QFpuCpCM8hXi7nr3Ty+v9ThGlX7TkLfnJIW2wMCRMO6Oe+PeNYRCglJggnl4GfVGPy9wGEmA+VUGw8H9YHQVY7/Mq32uIq2potqShr1hfzioJ2FqEVvN65k1ClGUxfVlKKRYmNgPGEPzXmAwQTJUA8JfHsx7AY7K2phFLtRbwz99IfdJqbXg7VRwjaJtcyFzwpAzt89VHFfhKxhWRcESt/hcJrj5s26/d3cqj2QB1aynkHWzU3XC7IGs4rv3SdYl51TjknkOqBjNMA4hMxsx3Jp3D3VfwcmPTA6lYJ9mhUpHMHpOGMRalhB1/Mh41FJ8f5QajzvEc8IUukOTh3ziJj9JqfwUVZtH/YFvyrMA4gzePxOszOF5G2UAq9o9+vn5ydYtjGtn2wUmYe1MQWR7o8e9Y76PcIHR475M0j842xyBDz2G4Y/QE7HFO5Pomwg4wW+fHT+yLjP9xDQeFaznDBaQiwxiq4cpzcFUJupYmwmicxBFxMmaLojGW+S3wSQbG7qKOgeOrYZqJRNpqhkcCykVpVQYBDpnbnOuOjUeQ9gePTXSE5hrj60aferNLRXW2o7Pq9dNtE3SdtDUeH09tnIiVyCnQjDVajoKtjCcwd6ah3BzS2D3AfnG5+IaAhcawplt3LVIsT1KV2GJ1iRd5hhJfdS71Nna1dYocusd146XeQJyjPWm4IVWtRnUki6WDH96RuEbsir8hNPw9BKn4oTuNBwYbIWByHTp9b0dGHteMk0ZrME3hMBgNnliO5FCSR/v0eimqrXAclFornfslRCiqo4j+AzjEdUeFDrO61iTRNnN7PuB78D7GYOe7Hqa0WDYzuzYyiScEJ01ucKCBHkjpRZfmkjtptuP7UbJGkac5rZ1oDlYtsZjGEyIwmXAunwij+x+cXOZ7CZSHl7jqSeYthj36gjWU+2KUzxr8VwChB3RGhu7Pv0LNokgMnvfASqNu8ZtuLgzvMhsc8WmnBc66gQmW4pd1vEb/+/HjcZ/UEsDBBQAAgAIAKV7b1HRHmh9TgUAAKQdAAAmAAAAdW5pdmVyc2FsL2h0bWxfcHVibGlzaGluZ19zZXR0aW5ncy54bWzdWdtu2zgQfc9XEFr0sXEuTdoGdgLHVhChvq2ltA0Wi4CWaIsbilRJyqn7tF+zH7ZfskMplu3YcehunKJ9KFLRcw6HnJnDoVQ9+5owNCZSUcFrzv7unoMID0VE+ajmXAUXr985SGnMI8wEJzWHCwedne5U02zAqIp9ojWYKgQ0XJ2kuubEWqcnlcrd3d0uVak0vwqWaeBXu6FIKqkkinBNZCVleAJ/9CQlyrlnsCCAf4ng97DTnR2EqgVTW0QZI4hG4DmnZlGYXeqEOZXCaoDD25EUGY8aggmJ5GhQc35ruM395uHUpmBq0oRwsyXqFAbNsD7BUUSNE5j59BtBMaGjGLzd33vjoDsa6bjmHO4dGB6wryzz5OzF2rHhaQjYBK7vJ0iIxhHWuHgsZpRkSCREg6hTLTMCpAtjc5aafNXlQDEUTThOaBjAL8hsVc1pBjd998Ltu52Ge3PVbxWuWiMCL2i5Vhi/5TXdm043cP2by6Dd2hgUuJ+DDUCbemZN3+u7vtsJ3P7NudfdEGHv1Azjtutea0PMJ/fc94JNZ+rU25tCepfdjh3m8rrn9lte58NN0O22Aq83Q+U5PJet1cpi4lehQEQm59Nbx1ky4Jgy0JoHOa6IBrViWI5IIC4oVOMQM0Uc9FdKRr9nmFE9MRUKonZLSFpXKQl131RfzTEV5czoCkJwDEqyrO2j92Vpv323sPRKMftsWSu9rJZa14uFFi/s/f7eUen++zfr3X/E0eqYRkR0sJS5ZC0v4EkXDmbquH94fLzei0dmq2KtcRiDlOqpEs6PTK2o8R+Hmo5Bp8kDX4cZY36WpkLqmZjOD5ZOPEJTHQq+kH/mGQ0Ei8q4kWRAog5OoAp6F9xBQygNBiHspoQjH3M45KiGsIYlQmUDpanOD7eLe+u6pJghOMDgFCao7S+FOYyxVAu1UAbEnCzh6R8doYn6s9jfYuhRU5/BniNTkVb2Lo9QU+I7OJRtzHuE25hdQrYwkzFEWjkhsdrAEtUZszJOoHxtDD+RgaKaWJmKjEVoIjLE6C3ss0BQaFkC/4sJmu8G0FCKJB9lWGmk8rCMKbkj0ZnNRNcwRZIBErqjlBFdzPAlo9/QgAyFBF6CxxA2GKeq4N/diDjFSs1I8dTHV8WZ6nWa7udXZoE4GmPoTzYjh3omSaq3wo8niAs9xcF2hDiDrDBBiWiU/2aztt3vD0MpKRDnZ4rGAr+iScbwc9KXGzJHvcWQb2eWTQL/pAfW08Z4nBe6Kd6cGkqcQkgKTvghhIOD8ozYEoaYI8HZBOEQ+iJlZGNMRaZgpBCIglp9v4cFHtI0fxrB1QlmlBGRVpR7+weHb46O3757f7Jb+ffvf16vBd13jD2GzXRFy9hYe8+wRj640zyBe+TuYId6cIN4AvToPcIat6mba+4U1sgVNwtr7MP7hTVw6ZbxBHLNXWMJeyFkYlQnWorn6munBdwzTtcbgffRC65XEOSlsNywVSume1zdTOat/YNecvDjmknfrfcblwgCdNUK/BMbQegI0F4dxiApQ/O2xRKTd/82tt2rACLuWtGawFp1qn33oxUhhNhKZ+2m7XStFvzBxqpfdJa9ua7SygXoFEbFyQe9AqMJtLbRi+n+/1Fhq6p9ZgHfmrD9HOK08qZL16pToWdbEieCZRhvLVl/4gPjx8XkF97pldmvVh3OyCcJNaAXOqV/5fcy/ekrYRvjNpa3RKJACGZl35u++EQeH1p1Hz4hKIE7tt0GRuRF1Wkx6X237Z13W82tZj+1S/+fQnKed/uKp/JLx8KnjfKV++K3wB0YX/yyerrzH1BLAwQUAAIACACle29RjmxGZcUBAAB6BgAAHwAAAHVuaXZlcnNhbC9odG1sX3NraW5fc2V0dGluZ3MuanONlMFuozAQhu99ioi9rqJC0pL0llUSqVIPldpb1YOBCUExHst22KZV3702JI2BoY19wT8f/3jGeD6uRnYEaTC6G33Uz/X6sb2uNXCaUXv429b5gF46PdC8yOC5KIEXAoIOUp0+/ZY/zwRlHIjaNDk8OVvt+QXo3mwY1z4uCQtFaJrQKkL7T2hvVOD3VmbHrJqMvDIne2NQjFMUBoQZC1Qlq5ngz6YefoIdGCtQv6AblkLH9NqOIfLsmIWT6Cb2uRRLycThAXMcJyzd5Qr3Imvo9cRNn94eJCh74LsGuIlm/5ZrH+CFNvcGym7gVbiKVtEwKRVoDce48+UiWtySMGcJcM93Gk9n08UPaMt4XY8f6KrQhTnRcRRP4qlPS5ZDr0opZGE2aWPCevWq2QvecAbeTEOEsyQLWYvg7ACqZ0WAKPfyggOUCnNXkT4au0miHFlWiLzhlnM3Sc5t1tkO/Rt1xxgnqLLT6cG1mz5zLsbxZFvXDDvXbEvc2nKouVzQGQx5uXUn6gPVFzglUnGR0CT1cUVuxnQ7jVu/2LSZ2oF6RuS2ebpDAW2bCah7sUEnMGNYui2tZtN59RsFufP04hw727z6/AJQSwMEFAACAAgApXtvUbjnPPJeAAAAYwAAABwAAAB1bml2ZXJzYWwvbG9jYWxfc2V0dGluZ3MueG1sDcq9DkBADADg3VM03f1tBsdmtOABGhqR9FpxR3h7t33D1/avF3j4Coepw7qoEFhX2w7dHS7zkDcIIZJuJKbsUA2h77JWbCWZOMYUA5xCH18z+4TII/k0h1sEyy77AVBLAQIAABQAAgAIAKJITk42YVgCRwMAAOEJAAAUAAAAAAAAAAEAAAAAAAAAAAB1bml2ZXJzYWwvcGxheWVyLnhtbFBLAQIAABQAAgAIAKV7b1G6Zf82KgUAAPgTAAAdAAAAAAAAAAEAAAAAAHkDAAB1bml2ZXJzYWwvY29tbW9uX21lc3NhZ2VzLmxuZ1BLAQIAABQAAgAIAKV7b1EAAAAAAgAAAAAAAAAuAAAAAAAAAAAAAAAAAN4IAAB1bml2ZXJzYWwvcGxheWJhY2tfYW5kX25hdmlnYXRpb25fc2V0dGluZ3MueG1sUEsBAgAAFAACAAgApXtvUdkKRfBRBQAAGh4AACcAAAAAAAAAAQAAAAAALAkAAHVuaXZlcnNhbC9mbGFzaF9wdWJsaXNoaW5nX3NldHRpbmdzLnhtbFBLAQIAABQAAgAIAKV7b1EbfW1WdwMAAPgLAAAhAAAAAAAAAAEAAAAAAMIOAAB1bml2ZXJzYWwvZmxhc2hfc2tpbl9zZXR0aW5ncy54bWxQSwECAAAUAAIACACle29R0R5ofU4FAACkHQAAJgAAAAAAAAABAAAAAAB4EgAAdW5pdmVyc2FsL2h0bWxfcHVibGlzaGluZ19zZXR0aW5ncy54bWxQSwECAAAUAAIACACle29RjmxGZcUBAAB6BgAAHwAAAAAAAAABAAAAAAAKGAAAdW5pdmVyc2FsL2h0bWxfc2tpbl9zZXR0aW5ncy5qc1BLAQIAABQAAgAIAKV7b1G45zzyXgAAAGMAAAAcAAAAAAAAAAEAAAAAAAwaAAB1bml2ZXJzYWwvbG9jYWxfc2V0dGluZ3MueG1sUEsFBgAAAAAIAAgAeAIAAKQaAAAAAA=="/>
  <p:tag name="ISPRING_RESOURCE_FOLDER" val="C:\Users\Admin\Desktop\BAI GIANG E LEARNING QUAN\BAI GIANG E LEARNING QUAN\BAI THI GVG CAP QUAN CHUAN\BAI THI GVG CAP QUAN CHUAN"/>
  <p:tag name="ISPRING_PRESENTATION_PATH" val="C:\Users\Admin\Desktop\BAI GIANG E LEARNING QUAN\BAI GIANG E LEARNING QUAN\BAI THI GVG CAP QUAN CHUAN\BAI THI GVG CAP QUAN CHUAN.ppt"/>
  <p:tag name="ISPRING_SCREEN_RECS_UPDATED" val="C:\Users\Admin\Desktop\BAI GIANG E LEARNING QUAN\BAI GIANG E LEARNING QUAN\BAI THI GVG CAP QUAN CHUAN\BAI THI GVG CAP QUAN CHUAN"/>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TotalTime>
  <Words>1790</Words>
  <Application>Microsoft Office PowerPoint</Application>
  <PresentationFormat>Custom</PresentationFormat>
  <Paragraphs>209</Paragraphs>
  <Slides>25</Slides>
  <Notes>5</Notes>
  <HiddenSlides>0</HiddenSlides>
  <MMClips>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Doan Thuy</dc:creator>
  <cp:lastModifiedBy>21AK22</cp:lastModifiedBy>
  <cp:revision>33</cp:revision>
  <dcterms:created xsi:type="dcterms:W3CDTF">2022-06-24T02:52:23Z</dcterms:created>
  <dcterms:modified xsi:type="dcterms:W3CDTF">2023-10-13T00:39:43Z</dcterms:modified>
</cp:coreProperties>
</file>