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302" r:id="rId4"/>
    <p:sldId id="279" r:id="rId5"/>
    <p:sldId id="316" r:id="rId6"/>
    <p:sldId id="327" r:id="rId7"/>
    <p:sldId id="355" r:id="rId8"/>
    <p:sldId id="354" r:id="rId9"/>
    <p:sldId id="353" r:id="rId10"/>
    <p:sldId id="276" r:id="rId11"/>
    <p:sldId id="356" r:id="rId12"/>
    <p:sldId id="298" r:id="rId13"/>
    <p:sldId id="314" r:id="rId14"/>
    <p:sldId id="330" r:id="rId15"/>
    <p:sldId id="3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F26648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7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phrasal verb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1-b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2-d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3-e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4-c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5-a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3F1D8-69EE-EC50-D912-DB54318A1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51" y="1930721"/>
            <a:ext cx="5486294" cy="40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2785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using the correct form of a phrasal verb in 3.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8" y="2148384"/>
            <a:ext cx="11288699" cy="41743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We _______________ from our home town last Saturday.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 artisans in my village usually _______________ their skills to their eldest children.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If you want to ______________ about our community, you can go to the local museum.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When we aren’t at home, our </a:t>
            </a:r>
            <a:r>
              <a:rPr lang="en-US" sz="3100" dirty="0" err="1"/>
              <a:t>neighbour</a:t>
            </a:r>
            <a:r>
              <a:rPr lang="en-US" sz="3100" dirty="0"/>
              <a:t> _____________ our cats.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Whenever I go to a new place, I spend time _____________.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131589" y="210616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 back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7C8BD0-B3A7-DFF6-03CD-6852DD45D1C3}"/>
              </a:ext>
            </a:extLst>
          </p:cNvPr>
          <p:cNvSpPr txBox="1"/>
          <p:nvPr/>
        </p:nvSpPr>
        <p:spPr>
          <a:xfrm>
            <a:off x="6094828" y="268811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down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043EF96A-BD0D-230E-8044-89BA1385120F}"/>
              </a:ext>
            </a:extLst>
          </p:cNvPr>
          <p:cNvSpPr txBox="1"/>
          <p:nvPr/>
        </p:nvSpPr>
        <p:spPr>
          <a:xfrm>
            <a:off x="2954813" y="381580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out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B7D71CD3-BCDF-70AD-8C9A-30E854B462BF}"/>
              </a:ext>
            </a:extLst>
          </p:cNvPr>
          <p:cNvSpPr txBox="1"/>
          <p:nvPr/>
        </p:nvSpPr>
        <p:spPr>
          <a:xfrm>
            <a:off x="6946949" y="486402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 care of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6D52C1D-6286-5625-CAE2-B463E38FADEE}"/>
              </a:ext>
            </a:extLst>
          </p:cNvPr>
          <p:cNvSpPr txBox="1"/>
          <p:nvPr/>
        </p:nvSpPr>
        <p:spPr>
          <a:xfrm>
            <a:off x="7506549" y="549101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around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5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someone who … Ask as many friends as you can the following questions. Then write their names in the table if they say “yes”.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51" y="2465181"/>
            <a:ext cx="3624536" cy="3708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250C3-EF20-4BB2-5BEB-8A9CEA331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839" y="2070177"/>
            <a:ext cx="5011254" cy="41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795440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- Use questions words before </a:t>
            </a:r>
            <a:r>
              <a:rPr lang="en-US" sz="3600" i="1" dirty="0"/>
              <a:t>to</a:t>
            </a:r>
            <a:r>
              <a:rPr lang="en-US" sz="3600" dirty="0"/>
              <a:t>-infinitives and some phrasal verbs.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66" y="219045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Make 5 sentences using phrasal verbs.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Brainstorming.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56954" y="2008673"/>
            <a:ext cx="654036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Question words with to </a:t>
            </a:r>
            <a:r>
              <a:rPr lang="en-US" dirty="0" err="1">
                <a:solidFill>
                  <a:schemeClr val="tx1"/>
                </a:solidFill>
              </a:rPr>
              <a:t>Vinf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 Phrasal verbs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4868" y="2818839"/>
            <a:ext cx="6536433" cy="2784639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Fill in each blank with a suitable question word.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Rewrite the sentences using question words +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-infinitives.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each phrasal verb with its meaning.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using the correct form of a phrasal verb in 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Find someone who … Ask as many friends as you can the following questions. Then write their names in the table if they say “yes”.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02580" y="5683025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</p:cNvCxnSpPr>
          <p:nvPr/>
        </p:nvCxnSpPr>
        <p:spPr>
          <a:xfrm rot="16200000" flipH="1">
            <a:off x="1752452" y="4337851"/>
            <a:ext cx="1577903" cy="1080129"/>
          </a:xfrm>
          <a:prstGeom prst="curvedConnector3">
            <a:avLst>
              <a:gd name="adj1" fmla="val 50000"/>
            </a:avLst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22870" y="5727428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20919" y="3665910"/>
            <a:ext cx="5217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29AD98B-1BF4-8D7A-B304-6945A80AD8F8}"/>
              </a:ext>
            </a:extLst>
          </p:cNvPr>
          <p:cNvSpPr txBox="1"/>
          <p:nvPr/>
        </p:nvSpPr>
        <p:spPr>
          <a:xfrm>
            <a:off x="5200824" y="3260330"/>
            <a:ext cx="68122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What do you do when you don’t know how to get to a place in your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neighbourhood</a:t>
            </a:r>
            <a:r>
              <a:rPr lang="en-US" sz="4000" b="1" dirty="0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? </a:t>
            </a:r>
            <a:endParaRPr lang="vi-VN" sz="4000" b="1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FBB44FE-EC47-448A-4012-61481C894FE1}"/>
              </a:ext>
            </a:extLst>
          </p:cNvPr>
          <p:cNvSpPr/>
          <p:nvPr/>
        </p:nvSpPr>
        <p:spPr>
          <a:xfrm>
            <a:off x="8240750" y="3872987"/>
            <a:ext cx="2943923" cy="6209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00175C0-D0CC-1638-E80B-86A8D65E76A9}"/>
              </a:ext>
            </a:extLst>
          </p:cNvPr>
          <p:cNvSpPr txBox="1"/>
          <p:nvPr/>
        </p:nvSpPr>
        <p:spPr>
          <a:xfrm>
            <a:off x="5215812" y="1413602"/>
            <a:ext cx="599517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-INFINITIVES</a:t>
            </a:r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0F2BD1C7-84D4-B00E-D1BC-A93A7525CDD6}"/>
              </a:ext>
            </a:extLst>
          </p:cNvPr>
          <p:cNvCxnSpPr>
            <a:cxnSpLocks/>
          </p:cNvCxnSpPr>
          <p:nvPr/>
        </p:nvCxnSpPr>
        <p:spPr>
          <a:xfrm>
            <a:off x="8920976" y="2542396"/>
            <a:ext cx="369149" cy="13305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57757" y="2090970"/>
            <a:ext cx="107915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use a question word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who, what, where, when, or how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before a to-infinitive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to express an indirect question about what we should do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often use a verb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ask, wonder, (not) decide, (not) tell, or (not) know 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before the question word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+ to-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infinitive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r>
              <a:rPr lang="en-US" sz="2800" dirty="0">
                <a:latin typeface="Aptos Narrow" panose="020B0004020202020204" pitchFamily="34" charset="0"/>
              </a:rPr>
              <a:t> 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81014" y="1260164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TO-INFINITIVES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981014" y="4399963"/>
            <a:ext cx="9211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We don’t know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what to do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help the community.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She asked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how to get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the nearest shopping mall.</a:t>
            </a:r>
            <a:endParaRPr lang="vi-VN" sz="2800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2332692"/>
            <a:ext cx="11371209" cy="3711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I don’t know ______ to deal with this problem.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My sister wondered ______ to buy the best cakes.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Could you tell me ______ to do to get on well with my new </a:t>
            </a:r>
            <a:r>
              <a:rPr lang="en-US" sz="3100" dirty="0" err="1"/>
              <a:t>neighbours</a:t>
            </a:r>
            <a:r>
              <a:rPr lang="en-US" sz="3100" dirty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They asked ______ to take out the rubbish, at 5 or 6 p.m.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He can’t decide ______ to give his books to.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914343" y="230070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9629CA-66F7-01B9-D060-4C876C4958AD}"/>
              </a:ext>
            </a:extLst>
          </p:cNvPr>
          <p:cNvSpPr txBox="1"/>
          <p:nvPr/>
        </p:nvSpPr>
        <p:spPr>
          <a:xfrm>
            <a:off x="3062919" y="2885484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01FB19A-B886-06EE-7085-EF810C9EFA60}"/>
              </a:ext>
            </a:extLst>
          </p:cNvPr>
          <p:cNvSpPr txBox="1"/>
          <p:nvPr/>
        </p:nvSpPr>
        <p:spPr>
          <a:xfrm>
            <a:off x="2717231" y="3490434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532E8F9-AACF-BA3F-9C1F-32180731DC93}"/>
              </a:ext>
            </a:extLst>
          </p:cNvPr>
          <p:cNvSpPr txBox="1"/>
          <p:nvPr/>
        </p:nvSpPr>
        <p:spPr>
          <a:xfrm>
            <a:off x="1657866" y="460925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8F9BB6-4800-0357-9F13-DB9AF4988446}"/>
              </a:ext>
            </a:extLst>
          </p:cNvPr>
          <p:cNvSpPr txBox="1"/>
          <p:nvPr/>
        </p:nvSpPr>
        <p:spPr>
          <a:xfrm>
            <a:off x="2407104" y="520275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using question words +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-infinitives.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9" y="2131969"/>
            <a:ext cx="10909557" cy="45310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I don’t know how I can get to the swimming pool.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They are wondering where they can buy traditional handicrafts.</a:t>
            </a: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She asked what she should give to her new </a:t>
            </a:r>
            <a:r>
              <a:rPr lang="en-US" sz="3100" dirty="0" err="1"/>
              <a:t>neighbour</a:t>
            </a:r>
            <a:r>
              <a:rPr lang="en-US" sz="3100" dirty="0"/>
              <a:t> at his house-warming party?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772937" y="2660109"/>
            <a:ext cx="100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don’t know how to get to the swimming pool.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827500" y="3897895"/>
            <a:ext cx="100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wondering where to buy traditional handicrafts.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26F4873-087D-4C61-EAF1-45E83CB067CF}"/>
              </a:ext>
            </a:extLst>
          </p:cNvPr>
          <p:cNvSpPr txBox="1"/>
          <p:nvPr/>
        </p:nvSpPr>
        <p:spPr>
          <a:xfrm>
            <a:off x="772937" y="5538950"/>
            <a:ext cx="10909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asked what to give to her new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his house-warming party.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using question words + to-infinitives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2332692"/>
            <a:ext cx="11371209" cy="3711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I can’t decide who I should ask for advice.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Could you tell me when I have to pay the water bill?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310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953749" y="3153220"/>
            <a:ext cx="1028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can’t decide who to ask for advice.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BE724E7-8CF4-924D-0DD1-AB1409258285}"/>
              </a:ext>
            </a:extLst>
          </p:cNvPr>
          <p:cNvSpPr txBox="1"/>
          <p:nvPr/>
        </p:nvSpPr>
        <p:spPr>
          <a:xfrm>
            <a:off x="953749" y="4982254"/>
            <a:ext cx="1028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you tell me when to pay the water bill?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9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9188" y="4539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98344" y="2106159"/>
            <a:ext cx="10791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consists of </a:t>
            </a:r>
            <a:r>
              <a:rPr lang="en-US" sz="280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 verb and one or two particles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, such as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up, down, back, on, round, …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usually has a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special meaning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81014" y="1260164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698344" y="4031972"/>
            <a:ext cx="92112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go out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leave your house to go to a social event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pass down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give or teach something to your children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cut down on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reduce the amount or number of something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run out of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have no more of</a:t>
            </a:r>
            <a:endParaRPr lang="vi-VN" sz="2800" i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8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4023</TotalTime>
  <Words>785</Words>
  <Application>Microsoft Office PowerPoint</Application>
  <PresentationFormat>Widescreen</PresentationFormat>
  <Paragraphs>121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Gothic Std B</vt:lpstr>
      <vt:lpstr>Aptos Narrow</vt:lpstr>
      <vt:lpstr>Arial</vt:lpstr>
      <vt:lpstr>Calibri</vt:lpstr>
      <vt:lpstr>Calibri Light</vt:lpstr>
      <vt:lpstr>ChronicaPro-Book</vt:lpstr>
      <vt:lpstr>Myriad Pro</vt:lpstr>
      <vt:lpstr>Source Sans Pro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 Hue Le</cp:lastModifiedBy>
  <cp:revision>227</cp:revision>
  <dcterms:created xsi:type="dcterms:W3CDTF">2020-12-09T02:04:09Z</dcterms:created>
  <dcterms:modified xsi:type="dcterms:W3CDTF">2024-01-13T05:39:21Z</dcterms:modified>
</cp:coreProperties>
</file>