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302" r:id="rId4"/>
    <p:sldId id="350" r:id="rId5"/>
    <p:sldId id="352" r:id="rId6"/>
    <p:sldId id="360" r:id="rId7"/>
    <p:sldId id="355" r:id="rId8"/>
    <p:sldId id="356" r:id="rId9"/>
    <p:sldId id="353" r:id="rId10"/>
    <p:sldId id="357" r:id="rId11"/>
    <p:sldId id="316" r:id="rId12"/>
    <p:sldId id="347" r:id="rId13"/>
    <p:sldId id="283" r:id="rId14"/>
    <p:sldId id="276" r:id="rId15"/>
    <p:sldId id="298" r:id="rId16"/>
    <p:sldId id="327" r:id="rId17"/>
    <p:sldId id="325" r:id="rId18"/>
    <p:sldId id="359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 autoAdjust="0"/>
    <p:restoredTop sz="94620"/>
  </p:normalViewPr>
  <p:slideViewPr>
    <p:cSldViewPr snapToGrid="0" showGuides="1">
      <p:cViewPr varScale="1">
        <p:scale>
          <a:sx n="106" d="100"/>
          <a:sy n="106" d="100"/>
        </p:scale>
        <p:origin x="6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1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8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8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6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6050" y="2784691"/>
            <a:ext cx="6028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</a:t>
            </a:r>
            <a:r>
              <a:rPr 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DiCaprio </a:t>
            </a:r>
            <a:r>
              <a:rPr lang="en-US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Tobey Maguire</a:t>
            </a:r>
          </a:p>
        </p:txBody>
      </p:sp>
      <p:pic>
        <p:nvPicPr>
          <p:cNvPr id="8194" name="Picture 2" descr="Tobey Maguire and Leonardo DiCaprio's Friendship | POPSUGAR Celebrity">
            <a:extLst>
              <a:ext uri="{FF2B5EF4-FFF2-40B4-BE49-F238E27FC236}">
                <a16:creationId xmlns:a16="http://schemas.microsoft.com/office/drawing/2014/main" id="{1D970F0F-5DAD-9F2D-75EB-D35C2D34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48" y="1049194"/>
            <a:ext cx="4466864" cy="58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share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013" y="470568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chia </a:t>
            </a:r>
            <a:r>
              <a:rPr lang="en-US" sz="4800" dirty="0" err="1"/>
              <a:t>sẻ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64418" y="3383543"/>
            <a:ext cx="2085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ʃeə(r)/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ahre">
            <a:hlinkClick r:id="" action="ppaction://media"/>
            <a:extLst>
              <a:ext uri="{FF2B5EF4-FFF2-40B4-BE49-F238E27FC236}">
                <a16:creationId xmlns:a16="http://schemas.microsoft.com/office/drawing/2014/main" id="{1B79DC65-B0C4-3E42-243C-B5867375F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134" y="3401740"/>
            <a:ext cx="812800" cy="812800"/>
          </a:xfrm>
          <a:prstGeom prst="rect">
            <a:avLst/>
          </a:prstGeom>
        </p:spPr>
      </p:pic>
      <p:pic>
        <p:nvPicPr>
          <p:cNvPr id="9222" name="Picture 6" descr="Premium Vector | Happy cute little kid boy and girl sharing food to friend">
            <a:extLst>
              <a:ext uri="{FF2B5EF4-FFF2-40B4-BE49-F238E27FC236}">
                <a16:creationId xmlns:a16="http://schemas.microsoft.com/office/drawing/2014/main" id="{EFC95F04-89BC-3064-F164-B167E048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35" y="1221377"/>
            <a:ext cx="5683599" cy="46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classmate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3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bạn </a:t>
            </a:r>
            <a:r>
              <a:rPr lang="en-US" sz="4800" dirty="0" err="1"/>
              <a:t>cùng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48106" y="3130480"/>
            <a:ext cx="3308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klɑːsmeɪt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lassmate">
            <a:hlinkClick r:id="" action="ppaction://media"/>
            <a:extLst>
              <a:ext uri="{FF2B5EF4-FFF2-40B4-BE49-F238E27FC236}">
                <a16:creationId xmlns:a16="http://schemas.microsoft.com/office/drawing/2014/main" id="{EEC6EA53-8B75-3E31-A720-91DAD6F5B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062" y="3148677"/>
            <a:ext cx="812800" cy="812800"/>
          </a:xfrm>
          <a:prstGeom prst="rect">
            <a:avLst/>
          </a:prstGeom>
        </p:spPr>
      </p:pic>
      <p:pic>
        <p:nvPicPr>
          <p:cNvPr id="10242" name="Picture 2" descr="Classmate Interview - TeachHUB">
            <a:extLst>
              <a:ext uri="{FF2B5EF4-FFF2-40B4-BE49-F238E27FC236}">
                <a16:creationId xmlns:a16="http://schemas.microsoft.com/office/drawing/2014/main" id="{242E5671-1C7F-9F53-D96A-ACE2D709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40" y="2562357"/>
            <a:ext cx="5555398" cy="37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85579"/>
              </p:ext>
            </p:extLst>
          </p:nvPr>
        </p:nvGraphicFramePr>
        <p:xfrm>
          <a:off x="911200" y="1869891"/>
          <a:ext cx="10553714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9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 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ʃeə(r)/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chia sẻ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classmate 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klɑːsmeɪt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bạn cùng lớp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ahre">
            <a:hlinkClick r:id="" action="ppaction://media"/>
            <a:extLst>
              <a:ext uri="{FF2B5EF4-FFF2-40B4-BE49-F238E27FC236}">
                <a16:creationId xmlns:a16="http://schemas.microsoft.com/office/drawing/2014/main" id="{6CB98D27-27B3-EB7F-8E1E-4C3E9577C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43" y="2829414"/>
            <a:ext cx="681940" cy="681940"/>
          </a:xfrm>
          <a:prstGeom prst="rect">
            <a:avLst/>
          </a:prstGeom>
        </p:spPr>
      </p:pic>
      <p:pic>
        <p:nvPicPr>
          <p:cNvPr id="5" name="classmate">
            <a:hlinkClick r:id="" action="ppaction://media"/>
            <a:extLst>
              <a:ext uri="{FF2B5EF4-FFF2-40B4-BE49-F238E27FC236}">
                <a16:creationId xmlns:a16="http://schemas.microsoft.com/office/drawing/2014/main" id="{C4218E89-5ABF-6656-708F-524CE575DE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43" y="3511354"/>
            <a:ext cx="681939" cy="6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618147"/>
            <a:ext cx="1036995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dialogue. Pay attention to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highlighted parts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62845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5258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1_07">
            <a:hlinkClick r:id="" action="ppaction://media"/>
            <a:extLst>
              <a:ext uri="{FF2B5EF4-FFF2-40B4-BE49-F238E27FC236}">
                <a16:creationId xmlns:a16="http://schemas.microsoft.com/office/drawing/2014/main" id="{A6AD862E-9175-8E41-4FAA-57C5EFD4C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244" y="1963358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673" y="2956413"/>
            <a:ext cx="8261526" cy="26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introducing a friend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someone else.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2292" name="Picture 4" descr="Boy And A Girl Talking To Each Other Stock Illustration - Download Image  Now - Child, Discussion, Talking - iStock">
            <a:extLst>
              <a:ext uri="{FF2B5EF4-FFF2-40B4-BE49-F238E27FC236}">
                <a16:creationId xmlns:a16="http://schemas.microsoft.com/office/drawing/2014/main" id="{CCCED05D-FF10-83C9-3DEF-D3EC0A713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8"/>
          <a:stretch/>
        </p:blipFill>
        <p:spPr bwMode="auto">
          <a:xfrm>
            <a:off x="2855492" y="1975096"/>
            <a:ext cx="5857686" cy="47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5651" y="11487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4A8AD-2BF3-4D72-F39C-C9183866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1971566"/>
            <a:ext cx="9196731" cy="4769025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C9907A3F-7F4F-2162-A540-79314889A5A5}"/>
              </a:ext>
            </a:extLst>
          </p:cNvPr>
          <p:cNvSpPr/>
          <p:nvPr/>
        </p:nvSpPr>
        <p:spPr>
          <a:xfrm>
            <a:off x="7375388" y="-60195"/>
            <a:ext cx="4605578" cy="1974347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</a:rPr>
              <a:t>Can you add </a:t>
            </a:r>
            <a:r>
              <a:rPr lang="en-US" sz="3200" b="0" i="0" u="none" strike="noStrike" dirty="0">
                <a:solidFill>
                  <a:sysClr val="windowText" lastClr="000000"/>
                </a:solidFill>
                <a:effectLst/>
              </a:rPr>
              <a:t>2 more questions to the list?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CD0C0-2769-55C3-B846-BFDC06257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8" y="2057204"/>
            <a:ext cx="449052" cy="449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C5CB1-2F2D-FBAA-633F-7728A3E21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8" y="2644462"/>
            <a:ext cx="449052" cy="44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F5CDC7-CB14-B80F-4F6D-AB687DDF3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7" y="3795246"/>
            <a:ext cx="447018" cy="4470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C2AF04-120D-1A06-39CD-3E2F6A3C7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7" y="4943996"/>
            <a:ext cx="449052" cy="4490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F95AE7-0BC0-B51C-BCA3-A892724B7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7" y="5531254"/>
            <a:ext cx="449052" cy="4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7322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here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is a quiz for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students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new school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newsletter. Answer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17869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760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210D4-7FC7-AB1E-BFFB-7A269F343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-1"/>
          <a:stretch/>
        </p:blipFill>
        <p:spPr>
          <a:xfrm>
            <a:off x="1804025" y="1634887"/>
            <a:ext cx="8566675" cy="52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6171"/>
            <a:ext cx="98412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interview the others, use the questions above.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Kids Talking Cartoon Images – Browse 20,983 Stock Photos, Vectors, and  Video | Adobe Stock">
            <a:extLst>
              <a:ext uri="{FF2B5EF4-FFF2-40B4-BE49-F238E27FC236}">
                <a16:creationId xmlns:a16="http://schemas.microsoft.com/office/drawing/2014/main" id="{8F058794-19D0-9CC4-B63D-2DC6B519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2091035"/>
            <a:ext cx="6934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</a:t>
            </a:r>
            <a:r>
              <a:rPr lang="en-US" sz="3600"/>
              <a:t>introduce </a:t>
            </a:r>
            <a:r>
              <a:rPr lang="en-US" sz="3600" smtClean="0"/>
              <a:t>someone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Questions when making friends </a:t>
            </a:r>
            <a:r>
              <a:rPr lang="en-US" sz="3600"/>
              <a:t>at </a:t>
            </a:r>
            <a:r>
              <a:rPr lang="en-US" sz="3600" smtClean="0"/>
              <a:t>school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Good </a:t>
            </a:r>
            <a:r>
              <a:rPr lang="en-US" sz="3600"/>
              <a:t>qualities </a:t>
            </a:r>
            <a:r>
              <a:rPr lang="en-US" sz="3600" smtClean="0"/>
              <a:t>a </a:t>
            </a:r>
            <a:r>
              <a:rPr lang="en-US" sz="3600" dirty="0"/>
              <a:t>good </a:t>
            </a:r>
            <a:r>
              <a:rPr lang="en-US" sz="3600"/>
              <a:t>friend should </a:t>
            </a:r>
            <a:r>
              <a:rPr lang="en-US" sz="3600" smtClean="0"/>
              <a:t>have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Write down the results and feedback of the interview.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2" name="Group 1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2033" y="2324199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EVERYDAY ENGLISH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03196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NEW FRIENDS AT SCHOOL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62280"/>
            <a:ext cx="5740800" cy="53525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8" y="2053304"/>
            <a:ext cx="5755112" cy="1159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dialogue.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groups</a:t>
            </a: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introducing a friend to someone.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04915" cy="91504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633002"/>
            <a:ext cx="1204915" cy="139895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92033" y="538252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05075" y="4332684"/>
            <a:ext cx="1204915" cy="104984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7" y="538252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</a:t>
            </a:r>
            <a:r>
              <a:rPr lang="en-US" sz="2800" b="1">
                <a:solidFill>
                  <a:schemeClr val="bg1"/>
                </a:solidFill>
              </a:rPr>
              <a:t>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C051A48-C862-C1AB-CF72-5F300946EE45}"/>
              </a:ext>
            </a:extLst>
          </p:cNvPr>
          <p:cNvSpPr/>
          <p:nvPr/>
        </p:nvSpPr>
        <p:spPr>
          <a:xfrm>
            <a:off x="5579949" y="3497403"/>
            <a:ext cx="5758577" cy="157814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and tick the questions you think are suitable to ask a new friend at school.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Friendship </a:t>
            </a:r>
            <a:r>
              <a:rPr lang="en-US">
                <a:solidFill>
                  <a:schemeClr val="tx1"/>
                </a:solidFill>
              </a:rPr>
              <a:t>quiz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Take turns to interview the others, use the questions above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63556" y="1736361"/>
            <a:ext cx="274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Instructions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31980" y="4360594"/>
            <a:ext cx="164024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2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CBE-9BB3-6911-3D23-E921C5611491}"/>
              </a:ext>
            </a:extLst>
          </p:cNvPr>
          <p:cNvSpPr txBox="1"/>
          <p:nvPr/>
        </p:nvSpPr>
        <p:spPr>
          <a:xfrm>
            <a:off x="3008438" y="2584390"/>
            <a:ext cx="4463514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Pictures of some famous pairs of friends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DDE31-4E76-459D-ED7D-707A23CE4919}"/>
              </a:ext>
            </a:extLst>
          </p:cNvPr>
          <p:cNvSpPr txBox="1"/>
          <p:nvPr/>
        </p:nvSpPr>
        <p:spPr>
          <a:xfrm>
            <a:off x="3008438" y="4652981"/>
            <a:ext cx="4463514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2 teams need to name them</a:t>
            </a:r>
            <a:endParaRPr lang="en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865194" y="990455"/>
            <a:ext cx="685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KNOWS MORE???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614" y="2787491"/>
            <a:ext cx="1856978" cy="1856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E7008-82CE-22B2-75CE-07BB819A96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52" y="71294"/>
            <a:ext cx="2413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897189" y="1365069"/>
            <a:ext cx="421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and Jerry</a:t>
            </a:r>
          </a:p>
        </p:txBody>
      </p:sp>
      <p:pic>
        <p:nvPicPr>
          <p:cNvPr id="2050" name="Picture 2" descr="Tom and Jerry&quot; Sticker by lnjones | Redbubble | Tom and jerry cartoon, Tom  and jerry wallpapers, Tom &amp; jerry image">
            <a:extLst>
              <a:ext uri="{FF2B5EF4-FFF2-40B4-BE49-F238E27FC236}">
                <a16:creationId xmlns:a16="http://schemas.microsoft.com/office/drawing/2014/main" id="{97DA7C2D-6126-1789-55FB-D512CA7F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" y="1203641"/>
            <a:ext cx="6227242" cy="53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8766208" y="3429000"/>
            <a:ext cx="3247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Woody and Buzz</a:t>
            </a:r>
          </a:p>
        </p:txBody>
      </p:sp>
      <p:pic>
        <p:nvPicPr>
          <p:cNvPr id="4098" name="Picture 2" descr="Are You More Of A Woody Or A Buzz Lightyear?">
            <a:extLst>
              <a:ext uri="{FF2B5EF4-FFF2-40B4-BE49-F238E27FC236}">
                <a16:creationId xmlns:a16="http://schemas.microsoft.com/office/drawing/2014/main" id="{8DAE4534-3235-5738-18F5-43F2FB33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8" y="1240176"/>
            <a:ext cx="8104175" cy="538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72176" y="2251263"/>
            <a:ext cx="3710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 and Rose</a:t>
            </a:r>
          </a:p>
        </p:txBody>
      </p:sp>
      <p:pic>
        <p:nvPicPr>
          <p:cNvPr id="5122" name="Picture 2" descr="beauty #cute #Rose #Lisa #BLACKPINK in #Vlive | Nụ cười, Diễn viên, Nữ thần">
            <a:extLst>
              <a:ext uri="{FF2B5EF4-FFF2-40B4-BE49-F238E27FC236}">
                <a16:creationId xmlns:a16="http://schemas.microsoft.com/office/drawing/2014/main" id="{405A4CC5-43EE-5898-2C9D-BEE75C37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58" y="-34115"/>
            <a:ext cx="5045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868320" y="1289998"/>
            <a:ext cx="3860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Spongebob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Patrick</a:t>
            </a:r>
          </a:p>
        </p:txBody>
      </p:sp>
      <p:pic>
        <p:nvPicPr>
          <p:cNvPr id="6148" name="Picture 4" descr="Spongebob Squarepants: Is this the real-life Spongebob and Patrick? - BBC  Newsround">
            <a:extLst>
              <a:ext uri="{FF2B5EF4-FFF2-40B4-BE49-F238E27FC236}">
                <a16:creationId xmlns:a16="http://schemas.microsoft.com/office/drawing/2014/main" id="{667BDA03-45D8-1977-8212-B4EFB2ED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203641"/>
            <a:ext cx="7758864" cy="43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0" y="1095570"/>
            <a:ext cx="5516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Harry Potter and Hermione Granger</a:t>
            </a:r>
          </a:p>
        </p:txBody>
      </p:sp>
      <p:pic>
        <p:nvPicPr>
          <p:cNvPr id="7172" name="Picture 4" descr="Harry Potter: The Impact of Friendship | SIUE Young Adult Literature">
            <a:extLst>
              <a:ext uri="{FF2B5EF4-FFF2-40B4-BE49-F238E27FC236}">
                <a16:creationId xmlns:a16="http://schemas.microsoft.com/office/drawing/2014/main" id="{58EE8B43-B82E-D737-3F01-B8C66087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/>
          <a:stretch/>
        </p:blipFill>
        <p:spPr bwMode="auto">
          <a:xfrm>
            <a:off x="5190054" y="1095570"/>
            <a:ext cx="6824146" cy="54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3845</TotalTime>
  <Words>370</Words>
  <Application>Microsoft Office PowerPoint</Application>
  <PresentationFormat>Widescreen</PresentationFormat>
  <Paragraphs>103</Paragraphs>
  <Slides>21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268</cp:revision>
  <dcterms:created xsi:type="dcterms:W3CDTF">2020-12-09T02:04:09Z</dcterms:created>
  <dcterms:modified xsi:type="dcterms:W3CDTF">2023-09-13T03:43:41Z</dcterms:modified>
</cp:coreProperties>
</file>