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2" r:id="rId2"/>
    <p:sldId id="265" r:id="rId3"/>
    <p:sldId id="266" r:id="rId4"/>
    <p:sldId id="275" r:id="rId5"/>
    <p:sldId id="270" r:id="rId6"/>
    <p:sldId id="276" r:id="rId7"/>
    <p:sldId id="271" r:id="rId8"/>
    <p:sldId id="274" r:id="rId9"/>
    <p:sldId id="323" r:id="rId10"/>
    <p:sldId id="321" r:id="rId11"/>
    <p:sldId id="319" r:id="rId12"/>
    <p:sldId id="324" r:id="rId13"/>
    <p:sldId id="325" r:id="rId14"/>
    <p:sldId id="329" r:id="rId15"/>
    <p:sldId id="328" r:id="rId16"/>
    <p:sldId id="330" r:id="rId17"/>
    <p:sldId id="341" r:id="rId18"/>
    <p:sldId id="342" r:id="rId19"/>
    <p:sldId id="343" r:id="rId20"/>
    <p:sldId id="320" r:id="rId21"/>
    <p:sldId id="332" r:id="rId22"/>
    <p:sldId id="339" r:id="rId23"/>
    <p:sldId id="333" r:id="rId24"/>
    <p:sldId id="334" r:id="rId25"/>
    <p:sldId id="335" r:id="rId26"/>
    <p:sldId id="336" r:id="rId27"/>
    <p:sldId id="337" r:id="rId28"/>
    <p:sldId id="338" r:id="rId29"/>
    <p:sldId id="344" r:id="rId30"/>
    <p:sldId id="34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6DD24-8BD6-4997-A1DA-D3C88B2366D1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BC6D-5F2A-4E8B-9662-4525390A4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2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7A74BD9-8695-4E1B-BE0A-B66E0093F4A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0FF8914-24E1-480E-8A38-DC3D2DC63A4D}" type="slidenum">
              <a:rPr lang="en-US" sz="1200">
                <a:latin typeface="Garamond" pitchFamily="18" charset="0"/>
              </a:rPr>
              <a:pPr algn="r" eaLnBrk="1" hangingPunct="1"/>
              <a:t>3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83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6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15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30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4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65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5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36472D7-9C7C-43FD-8AC2-59F591B4DC5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65C82169-A6A7-4BA0-9673-309C57F54DDD}" type="slidenum">
              <a:rPr lang="en-US" sz="1200">
                <a:latin typeface="Garamond" pitchFamily="18" charset="0"/>
              </a:rPr>
              <a:pPr algn="r" eaLnBrk="1" hangingPunct="1"/>
              <a:t>7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9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BBC6D-5F2A-4E8B-9662-4525390A49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5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44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09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0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656FD-61C5-45FE-9746-16712F49EAE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960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45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92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1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425453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381000"/>
            <a:ext cx="381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3629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425453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381000"/>
            <a:ext cx="381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616274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425453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一分钟我们可以做些什么？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381000"/>
            <a:ext cx="381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43764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7999776" y="5472805"/>
            <a:ext cx="1122213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305" y="235082"/>
            <a:ext cx="165032" cy="327799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766" y="343980"/>
            <a:ext cx="148362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0817" y="626218"/>
            <a:ext cx="240880" cy="175567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283" y="196939"/>
            <a:ext cx="134577" cy="202043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29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88024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8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0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9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E7B81-3601-4AC4-8408-B7596C042EBE}" type="datetimeFigureOut">
              <a:rPr lang="en-US" smtClean="0"/>
              <a:t>18-April-2025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4F3A-B010-4152-A07F-BAA119E0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87" y="941377"/>
            <a:ext cx="1918853" cy="31175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1A961A3D-42B9-4BE0-A064-95F2478D112E}"/>
              </a:ext>
            </a:extLst>
          </p:cNvPr>
          <p:cNvGrpSpPr/>
          <p:nvPr/>
        </p:nvGrpSpPr>
        <p:grpSpPr>
          <a:xfrm>
            <a:off x="4419600" y="1896070"/>
            <a:ext cx="2971800" cy="923330"/>
            <a:chOff x="6566560" y="1594210"/>
            <a:chExt cx="2201335" cy="1231106"/>
          </a:xfrm>
        </p:grpSpPr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F4414CDB-DEA9-4BE9-B9EC-8280B6D87422}"/>
                </a:ext>
              </a:extLst>
            </p:cNvPr>
            <p:cNvSpPr/>
            <p:nvPr/>
          </p:nvSpPr>
          <p:spPr>
            <a:xfrm>
              <a:off x="7598812" y="1635034"/>
              <a:ext cx="136838" cy="861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 b="1" kern="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E3706161-CE7E-4FC1-9AE2-DD4629B8941E}"/>
                </a:ext>
              </a:extLst>
            </p:cNvPr>
            <p:cNvSpPr/>
            <p:nvPr/>
          </p:nvSpPr>
          <p:spPr>
            <a:xfrm>
              <a:off x="6566560" y="1594210"/>
              <a:ext cx="220133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1000" y="1219201"/>
            <a:ext cx="6741409" cy="4442265"/>
            <a:chOff x="381000" y="361950"/>
            <a:chExt cx="6505884" cy="44422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361950"/>
              <a:ext cx="6505884" cy="4442265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479198" y="1626288"/>
              <a:ext cx="43459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3: QUAN TÂM, CẢM THÔNG, CHIA SẺ </a:t>
              </a:r>
            </a:p>
            <a:p>
              <a:pPr algn="ctr"/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410" y="4058885"/>
            <a:ext cx="1564391" cy="15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>
            <a:spLocks noChangeArrowheads="1"/>
          </p:cNvSpPr>
          <p:nvPr/>
        </p:nvSpPr>
        <p:spPr bwMode="auto">
          <a:xfrm>
            <a:off x="152400" y="1405354"/>
            <a:ext cx="8834437" cy="769441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 CÁC EM XEM VIDEO</a:t>
            </a:r>
          </a:p>
        </p:txBody>
      </p:sp>
    </p:spTree>
    <p:extLst>
      <p:ext uri="{BB962C8B-B14F-4D97-AF65-F5344CB8AC3E}">
        <p14:creationId xmlns:p14="http://schemas.microsoft.com/office/powerpoint/2010/main" val="29579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Thành tích ấn tượng của đôi bạn 10 năm cõng nhau đi học 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62946" cy="63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124439"/>
            <a:ext cx="231345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12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548" y="710431"/>
            <a:ext cx="88168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 – 2020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CNTT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5" y="4328548"/>
            <a:ext cx="4240465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67200"/>
            <a:ext cx="3657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="" xmlns:a16="http://schemas.microsoft.com/office/drawing/2014/main" id="{84E35DF8-A8C7-48A2-8F64-EAF6271709EE}"/>
              </a:ext>
            </a:extLst>
          </p:cNvPr>
          <p:cNvSpPr/>
          <p:nvPr/>
        </p:nvSpPr>
        <p:spPr>
          <a:xfrm flipH="1">
            <a:off x="228600" y="1692472"/>
            <a:ext cx="8686800" cy="4022528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" name="Group 2"/>
          <p:cNvGrpSpPr/>
          <p:nvPr/>
        </p:nvGrpSpPr>
        <p:grpSpPr>
          <a:xfrm>
            <a:off x="7501023" y="5486400"/>
            <a:ext cx="1615938" cy="402978"/>
            <a:chOff x="1065664" y="1238686"/>
            <a:chExt cx="1615938" cy="402978"/>
          </a:xfrm>
        </p:grpSpPr>
        <p:sp>
          <p:nvSpPr>
            <p:cNvPr id="14" name="五角星 13"/>
            <p:cNvSpPr/>
            <p:nvPr/>
          </p:nvSpPr>
          <p:spPr>
            <a:xfrm>
              <a:off x="2300602" y="1238686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五角星 17"/>
            <p:cNvSpPr/>
            <p:nvPr/>
          </p:nvSpPr>
          <p:spPr>
            <a:xfrm>
              <a:off x="1696650" y="1247045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五角星 18"/>
            <p:cNvSpPr/>
            <p:nvPr/>
          </p:nvSpPr>
          <p:spPr>
            <a:xfrm>
              <a:off x="1065664" y="1260664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36" y="265905"/>
            <a:ext cx="9144000" cy="1011276"/>
          </a:xfrm>
          <a:prstGeom prst="rect">
            <a:avLst/>
          </a:prstGeom>
        </p:spPr>
      </p:pic>
      <p:sp>
        <p:nvSpPr>
          <p:cNvPr id="9" name="文本框 20">
            <a:extLst>
              <a:ext uri="{FF2B5EF4-FFF2-40B4-BE49-F238E27FC236}">
                <a16:creationId xmlns="" xmlns:a16="http://schemas.microsoft.com/office/drawing/2014/main" id="{41709550-8102-4913-8D78-4D6C8E4600DD}"/>
              </a:ext>
            </a:extLst>
          </p:cNvPr>
          <p:cNvSpPr txBox="1"/>
          <p:nvPr/>
        </p:nvSpPr>
        <p:spPr>
          <a:xfrm>
            <a:off x="1197809" y="547921"/>
            <a:ext cx="693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PHIẾU BÀI 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TẬP 1 (THẢO </a:t>
            </a:r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LUẬN 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NHÓM ĐÔI)  </a:t>
            </a:r>
            <a:endParaRPr lang="zh-CN" altLang="en-US" sz="2000" b="1" dirty="0">
              <a:ln>
                <a:solidFill>
                  <a:srgbClr val="5A3312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0999" y="2133600"/>
            <a:ext cx="3505201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4267200" y="2133600"/>
            <a:ext cx="4468761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ounded Rectangle 15"/>
          <p:cNvSpPr/>
          <p:nvPr/>
        </p:nvSpPr>
        <p:spPr>
          <a:xfrm>
            <a:off x="388739" y="3901563"/>
            <a:ext cx="3489719" cy="1606815"/>
          </a:xfrm>
          <a:prstGeom prst="roundRect">
            <a:avLst/>
          </a:prstGeom>
          <a:pattFill prst="lgChe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ounded Rectangle 16"/>
          <p:cNvSpPr/>
          <p:nvPr/>
        </p:nvSpPr>
        <p:spPr>
          <a:xfrm>
            <a:off x="5150259" y="3901563"/>
            <a:ext cx="3470293" cy="1606815"/>
          </a:xfrm>
          <a:prstGeom prst="roundRect">
            <a:avLst/>
          </a:prstGeom>
          <a:pattFill prst="lgChe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95299" y="2181762"/>
            <a:ext cx="3162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29981" y="1567001"/>
            <a:ext cx="2857501" cy="55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3" idx="0"/>
          </p:cNvCxnSpPr>
          <p:nvPr/>
        </p:nvCxnSpPr>
        <p:spPr>
          <a:xfrm>
            <a:off x="4572000" y="1583046"/>
            <a:ext cx="2290976" cy="55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67200" y="2172966"/>
            <a:ext cx="424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4" idx="2"/>
            <a:endCxn id="16" idx="0"/>
          </p:cNvCxnSpPr>
          <p:nvPr/>
        </p:nvCxnSpPr>
        <p:spPr>
          <a:xfrm flipH="1">
            <a:off x="2133599" y="3581400"/>
            <a:ext cx="1" cy="32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880427" y="3567103"/>
            <a:ext cx="1" cy="32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62000" y="4114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………………………………………………………………………………………………………...</a:t>
            </a:r>
            <a:endParaRPr lang="vi-VN" dirty="0"/>
          </a:p>
        </p:txBody>
      </p:sp>
      <p:sp>
        <p:nvSpPr>
          <p:cNvPr id="67" name="TextBox 66"/>
          <p:cNvSpPr txBox="1"/>
          <p:nvPr/>
        </p:nvSpPr>
        <p:spPr>
          <a:xfrm>
            <a:off x="5550921" y="4097996"/>
            <a:ext cx="2771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5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  <p:bldP spid="5" grpId="0"/>
      <p:bldP spid="27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5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9F7CAA-9C22-4F60-8F66-E4C0F8A39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91318"/>
            <a:ext cx="3718882" cy="3718882"/>
          </a:xfrm>
          <a:prstGeom prst="rect">
            <a:avLst/>
          </a:prstGeom>
        </p:spPr>
      </p:pic>
      <p:pic>
        <p:nvPicPr>
          <p:cNvPr id="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9161"/>
            <a:ext cx="4267200" cy="693601"/>
          </a:xfrm>
          <a:prstGeom prst="rect">
            <a:avLst/>
          </a:prstGeom>
        </p:spPr>
      </p:pic>
      <p:sp>
        <p:nvSpPr>
          <p:cNvPr id="6" name="文本框 20">
            <a:extLst>
              <a:ext uri="{FF2B5EF4-FFF2-40B4-BE49-F238E27FC236}">
                <a16:creationId xmlns="" xmlns:a16="http://schemas.microsoft.com/office/drawing/2014/main" id="{41709550-8102-4913-8D78-4D6C8E4600DD}"/>
              </a:ext>
            </a:extLst>
          </p:cNvPr>
          <p:cNvSpPr txBox="1"/>
          <p:nvPr/>
        </p:nvSpPr>
        <p:spPr>
          <a:xfrm>
            <a:off x="685800" y="387434"/>
            <a:ext cx="2743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err="1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Góc</a:t>
            </a:r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2500" b="1" dirty="0" err="1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2500" b="1" dirty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</a:t>
            </a:r>
            <a:endParaRPr lang="zh-CN" altLang="en-US" sz="2000" b="1" dirty="0">
              <a:ln>
                <a:solidFill>
                  <a:srgbClr val="5A3312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572000" y="1209656"/>
            <a:ext cx="4267200" cy="3286143"/>
          </a:xfrm>
          <a:prstGeom prst="cloudCallout">
            <a:avLst>
              <a:gd name="adj1" fmla="val -80059"/>
              <a:gd name="adj2" fmla="val 324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5334000" y="1495972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40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838200"/>
            <a:ext cx="7924800" cy="4789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PHIẾU BÀI TẬP 2: (THẢO LUẬN NHÓM)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ơ,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86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2514600"/>
            <a:ext cx="1066800" cy="1905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24000" y="2286000"/>
            <a:ext cx="762000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20636" y="1143000"/>
            <a:ext cx="1641764" cy="1371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1524000" y="3467100"/>
            <a:ext cx="796636" cy="110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62200" y="4019550"/>
            <a:ext cx="1600200" cy="1828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3962400" y="1828800"/>
            <a:ext cx="1143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>
            <a:off x="3962400" y="4933950"/>
            <a:ext cx="1143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05400" y="1143000"/>
            <a:ext cx="3657600" cy="1524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</a:t>
            </a:r>
            <a:endParaRPr lang="vi-VN" dirty="0"/>
          </a:p>
        </p:txBody>
      </p:sp>
      <p:sp>
        <p:nvSpPr>
          <p:cNvPr id="16" name="Rectangle 15"/>
          <p:cNvSpPr/>
          <p:nvPr/>
        </p:nvSpPr>
        <p:spPr>
          <a:xfrm>
            <a:off x="5146964" y="4019550"/>
            <a:ext cx="3505200" cy="2000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vi-VN" dirty="0"/>
          </a:p>
        </p:txBody>
      </p:sp>
      <p:sp>
        <p:nvSpPr>
          <p:cNvPr id="17" name="Rectangle 16"/>
          <p:cNvSpPr/>
          <p:nvPr/>
        </p:nvSpPr>
        <p:spPr>
          <a:xfrm>
            <a:off x="2057400" y="228600"/>
            <a:ext cx="29718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52400"/>
            <a:ext cx="38862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VIỆC EM SẼ LÀM: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6477000"/>
            <a:ext cx="441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62000" y="341779"/>
            <a:ext cx="739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 CHƠI: MÓN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 MAY MẮN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62000" y="1412875"/>
            <a:ext cx="79549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</a:rPr>
              <a:t>ơ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i: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món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ra.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món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ra.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4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32175"/>
            <a:ext cx="23701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x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12115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ox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19550"/>
            <a:ext cx="22098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49213" y="5994400"/>
            <a:ext cx="56197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97" y="4249302"/>
            <a:ext cx="9309497" cy="22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819400" y="2209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4800" b="1">
                <a:latin typeface="+mj-lt"/>
                <a:ea typeface="微软雅黑" pitchFamily="34" charset="-122"/>
                <a:cs typeface="Calibri" pitchFamily="34" charset="0"/>
              </a:rPr>
              <a:t>LUYỆN TẬP</a:t>
            </a:r>
            <a:endParaRPr lang="zh-CN" altLang="en-US" sz="4800" b="1">
              <a:latin typeface="+mj-lt"/>
              <a:ea typeface="微软雅黑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679DFC7-3415-4B21-92D4-A9F60259E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51" y="1600200"/>
            <a:ext cx="2462011" cy="472440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685800" y="76200"/>
            <a:ext cx="791229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556437"/>
            <a:ext cx="56388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7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949"/>
            <a:ext cx="5256584" cy="4655191"/>
          </a:xfrm>
          <a:prstGeom prst="rect">
            <a:avLst/>
          </a:prstGeom>
        </p:spPr>
      </p:pic>
      <p:sp>
        <p:nvSpPr>
          <p:cNvPr id="30" name="TextBox 68"/>
          <p:cNvSpPr txBox="1"/>
          <p:nvPr/>
        </p:nvSpPr>
        <p:spPr>
          <a:xfrm>
            <a:off x="4483468" y="2727230"/>
            <a:ext cx="2608813" cy="2160167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3941366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1948"/>
            <a:ext cx="2452528" cy="3270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1247355"/>
            <a:ext cx="5185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 ĐỘNG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597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48166" y="2904026"/>
            <a:ext cx="1535640" cy="30967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20" y="2629123"/>
            <a:ext cx="1567970" cy="312344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241131" y="-923637"/>
            <a:ext cx="184731" cy="646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600" b="1" kern="1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1909" y="768279"/>
            <a:ext cx="2043074" cy="381599"/>
            <a:chOff x="990600" y="830807"/>
            <a:chExt cx="2462897" cy="402978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990600" y="1029666"/>
              <a:ext cx="246289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五角星 27"/>
            <p:cNvSpPr/>
            <p:nvPr/>
          </p:nvSpPr>
          <p:spPr>
            <a:xfrm>
              <a:off x="2569630" y="830807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五角星 28"/>
            <p:cNvSpPr/>
            <p:nvPr/>
          </p:nvSpPr>
          <p:spPr>
            <a:xfrm>
              <a:off x="1965678" y="839166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五角星 29"/>
            <p:cNvSpPr/>
            <p:nvPr/>
          </p:nvSpPr>
          <p:spPr>
            <a:xfrm>
              <a:off x="1334692" y="852785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84162" y="717676"/>
            <a:ext cx="2041915" cy="391989"/>
            <a:chOff x="5475104" y="830807"/>
            <a:chExt cx="2449696" cy="402978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5475104" y="1043285"/>
              <a:ext cx="2449696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五角星 30"/>
            <p:cNvSpPr/>
            <p:nvPr/>
          </p:nvSpPr>
          <p:spPr>
            <a:xfrm>
              <a:off x="7097011" y="830807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五角星 31"/>
            <p:cNvSpPr/>
            <p:nvPr/>
          </p:nvSpPr>
          <p:spPr>
            <a:xfrm>
              <a:off x="6493059" y="839166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五角星 32"/>
            <p:cNvSpPr/>
            <p:nvPr/>
          </p:nvSpPr>
          <p:spPr>
            <a:xfrm>
              <a:off x="5862073" y="852785"/>
              <a:ext cx="381000" cy="381000"/>
            </a:xfrm>
            <a:prstGeom prst="star5">
              <a:avLst>
                <a:gd name="adj" fmla="val 21917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25860" y="654218"/>
            <a:ext cx="6213885" cy="4499616"/>
            <a:chOff x="1243857" y="-99066"/>
            <a:chExt cx="2513633" cy="4499616"/>
          </a:xfrm>
        </p:grpSpPr>
        <p:sp>
          <p:nvSpPr>
            <p:cNvPr id="6" name="Rounded Rectangle 5"/>
            <p:cNvSpPr/>
            <p:nvPr/>
          </p:nvSpPr>
          <p:spPr>
            <a:xfrm>
              <a:off x="1243857" y="1437198"/>
              <a:ext cx="2513633" cy="2963352"/>
            </a:xfrm>
            <a:prstGeom prst="roundRect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8653" y="-99066"/>
              <a:ext cx="19128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CHƠI: ĐUỔI 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48831" y="1875839"/>
              <a:ext cx="2233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tranh và tìm những câu ca dao, tục ngữ nói về sự quan tâm, cảm thông, chia sẻ?</a:t>
              </a:r>
              <a:endParaRPr lang="vi-VN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020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1"/>
            <a:ext cx="8534400" cy="3661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1" y="5105400"/>
            <a:ext cx="5668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như thể thương thân</a:t>
            </a:r>
          </a:p>
        </p:txBody>
      </p:sp>
    </p:spTree>
    <p:extLst>
      <p:ext uri="{BB962C8B-B14F-4D97-AF65-F5344CB8AC3E}">
        <p14:creationId xmlns:p14="http://schemas.microsoft.com/office/powerpoint/2010/main" val="22265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772400" cy="3938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5103" y="5181600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nâng</a:t>
            </a:r>
            <a:endParaRPr lang="vi-V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115103" y="5181600"/>
            <a:ext cx="288091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9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8001000" cy="426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4953000"/>
            <a:ext cx="6096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2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pic>
        <p:nvPicPr>
          <p:cNvPr id="2052" name="Picture 4" descr="http://4.bp.blogspot.com/-PQNQJD7PAoQ/UzqCczztmbI/AAAAAAAAAJM/Mqj1_-nIano/s1600/la+la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6800"/>
            <a:ext cx="8378825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23952" y="4970501"/>
            <a:ext cx="3318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đùm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rách</a:t>
            </a:r>
            <a:endParaRPr lang="vi-VN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023952" y="4970501"/>
            <a:ext cx="352924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9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5253682" y="3499447"/>
            <a:ext cx="1440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sz="2100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5105401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9" y="1295400"/>
            <a:ext cx="772032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1143000" y="3962400"/>
            <a:ext cx="7315200" cy="685800"/>
            <a:chOff x="384" y="1344"/>
            <a:chExt cx="3072" cy="381"/>
          </a:xfrm>
        </p:grpSpPr>
        <p:sp>
          <p:nvSpPr>
            <p:cNvPr id="4169" name="AutoShape 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4517" name="AutoShape 5"/>
            <p:cNvSpPr>
              <a:spLocks noChangeArrowheads="1"/>
            </p:cNvSpPr>
            <p:nvPr/>
          </p:nvSpPr>
          <p:spPr bwMode="gray">
            <a:xfrm>
              <a:off x="451" y="1379"/>
              <a:ext cx="592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8" name="Freeform 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9" name="Text Box 7"/>
            <p:cNvSpPr txBox="1">
              <a:spLocks noChangeArrowheads="1"/>
            </p:cNvSpPr>
            <p:nvPr/>
          </p:nvSpPr>
          <p:spPr bwMode="gray">
            <a:xfrm>
              <a:off x="646" y="1373"/>
              <a:ext cx="18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B</a:t>
              </a:r>
            </a:p>
          </p:txBody>
        </p:sp>
      </p:grp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1027054" y="4876745"/>
            <a:ext cx="7239000" cy="681038"/>
            <a:chOff x="384" y="1344"/>
            <a:chExt cx="3072" cy="381"/>
          </a:xfrm>
        </p:grpSpPr>
        <p:sp>
          <p:nvSpPr>
            <p:cNvPr id="4164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</a:endParaRPr>
            </a:p>
          </p:txBody>
        </p:sp>
        <p:sp>
          <p:nvSpPr>
            <p:cNvPr id="64523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592" cy="31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5" name="Text Box 13"/>
            <p:cNvSpPr txBox="1">
              <a:spLocks noChangeArrowheads="1"/>
            </p:cNvSpPr>
            <p:nvPr/>
          </p:nvSpPr>
          <p:spPr bwMode="gray">
            <a:xfrm>
              <a:off x="649" y="1373"/>
              <a:ext cx="187" cy="2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C</a:t>
              </a:r>
            </a:p>
          </p:txBody>
        </p:sp>
        <p:sp>
          <p:nvSpPr>
            <p:cNvPr id="4168" name="Text Box 1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1600" b="1">
                <a:latin typeface="Garamond" pitchFamily="18" charset="0"/>
              </a:endParaRPr>
            </a:p>
          </p:txBody>
        </p:sp>
      </p:grpSp>
      <p:grpSp>
        <p:nvGrpSpPr>
          <p:cNvPr id="4100" name="Group 15"/>
          <p:cNvGrpSpPr>
            <a:grpSpLocks/>
          </p:cNvGrpSpPr>
          <p:nvPr/>
        </p:nvGrpSpPr>
        <p:grpSpPr bwMode="auto">
          <a:xfrm>
            <a:off x="1219200" y="5791200"/>
            <a:ext cx="7162800" cy="685800"/>
            <a:chOff x="384" y="1344"/>
            <a:chExt cx="3072" cy="381"/>
          </a:xfrm>
        </p:grpSpPr>
        <p:sp>
          <p:nvSpPr>
            <p:cNvPr id="4159" name="AutoShape 1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4529" name="AutoShape 17"/>
            <p:cNvSpPr>
              <a:spLocks noChangeArrowheads="1"/>
            </p:cNvSpPr>
            <p:nvPr/>
          </p:nvSpPr>
          <p:spPr bwMode="gray">
            <a:xfrm>
              <a:off x="451" y="1379"/>
              <a:ext cx="592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0" name="Freeform 1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1" name="Text Box 19"/>
            <p:cNvSpPr txBox="1">
              <a:spLocks noChangeArrowheads="1"/>
            </p:cNvSpPr>
            <p:nvPr/>
          </p:nvSpPr>
          <p:spPr bwMode="gray">
            <a:xfrm>
              <a:off x="647" y="1373"/>
              <a:ext cx="190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D</a:t>
              </a:r>
            </a:p>
          </p:txBody>
        </p:sp>
        <p:sp>
          <p:nvSpPr>
            <p:cNvPr id="4163" name="Text Box 20"/>
            <p:cNvSpPr txBox="1">
              <a:spLocks noChangeArrowheads="1"/>
            </p:cNvSpPr>
            <p:nvPr/>
          </p:nvSpPr>
          <p:spPr bwMode="gray">
            <a:xfrm>
              <a:off x="1087" y="1381"/>
              <a:ext cx="22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99"/>
                  </a:solidFill>
                  <a:latin typeface="Garamond" pitchFamily="18" charset="0"/>
                </a:rPr>
                <a:t>                            </a:t>
              </a:r>
              <a:endParaRPr lang="vi-VN" sz="2800" b="1">
                <a:solidFill>
                  <a:srgbClr val="000099"/>
                </a:solidFill>
                <a:latin typeface="Garamond" pitchFamily="18" charset="0"/>
              </a:endParaRPr>
            </a:p>
          </p:txBody>
        </p:sp>
      </p:grpSp>
      <p:grpSp>
        <p:nvGrpSpPr>
          <p:cNvPr id="4101" name="Group 45"/>
          <p:cNvGrpSpPr>
            <a:grpSpLocks/>
          </p:cNvGrpSpPr>
          <p:nvPr/>
        </p:nvGrpSpPr>
        <p:grpSpPr bwMode="auto">
          <a:xfrm>
            <a:off x="1143000" y="2928938"/>
            <a:ext cx="7162800" cy="769937"/>
            <a:chOff x="384" y="1373"/>
            <a:chExt cx="3072" cy="391"/>
          </a:xfrm>
        </p:grpSpPr>
        <p:sp>
          <p:nvSpPr>
            <p:cNvPr id="4155" name="AutoShape 46"/>
            <p:cNvSpPr>
              <a:spLocks noChangeArrowheads="1"/>
            </p:cNvSpPr>
            <p:nvPr/>
          </p:nvSpPr>
          <p:spPr bwMode="gray">
            <a:xfrm>
              <a:off x="384" y="1383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66"/>
                </a:solidFill>
              </a:endParaRPr>
            </a:p>
          </p:txBody>
        </p:sp>
        <p:sp>
          <p:nvSpPr>
            <p:cNvPr id="64559" name="AutoShape 47"/>
            <p:cNvSpPr>
              <a:spLocks noChangeArrowheads="1"/>
            </p:cNvSpPr>
            <p:nvPr/>
          </p:nvSpPr>
          <p:spPr bwMode="gray">
            <a:xfrm>
              <a:off x="451" y="1379"/>
              <a:ext cx="463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0" name="Freeform 4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1" name="Text Box 49"/>
            <p:cNvSpPr txBox="1">
              <a:spLocks noChangeArrowheads="1"/>
            </p:cNvSpPr>
            <p:nvPr/>
          </p:nvSpPr>
          <p:spPr bwMode="gray">
            <a:xfrm>
              <a:off x="648" y="1373"/>
              <a:ext cx="189" cy="2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A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 rot="5400000">
            <a:off x="677069" y="2874169"/>
            <a:ext cx="992187" cy="930275"/>
            <a:chOff x="1872" y="1824"/>
            <a:chExt cx="2014" cy="1821"/>
          </a:xfrm>
        </p:grpSpPr>
        <p:sp>
          <p:nvSpPr>
            <p:cNvPr id="64571" name="AutoShape 5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2" name="AutoShape 6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3" name="AutoShape 6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9" name="Oval 6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50" name="Oval 6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6" name="Oval 6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52" name="Oval 6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8" name="Oval 6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54" name="Oval 6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11" name="Group 68"/>
          <p:cNvGrpSpPr>
            <a:grpSpLocks/>
          </p:cNvGrpSpPr>
          <p:nvPr/>
        </p:nvGrpSpPr>
        <p:grpSpPr bwMode="auto">
          <a:xfrm rot="5400000">
            <a:off x="677069" y="3820319"/>
            <a:ext cx="992187" cy="930275"/>
            <a:chOff x="1872" y="1824"/>
            <a:chExt cx="2014" cy="1821"/>
          </a:xfrm>
        </p:grpSpPr>
        <p:sp>
          <p:nvSpPr>
            <p:cNvPr id="64581" name="AutoShape 6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2" name="AutoShape 7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3" name="AutoShape 7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0" name="Oval 7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41" name="Oval 7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6" name="Oval 7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3" name="Oval 7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8" name="Oval 7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45" name="Oval 7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4104" name="Group 78"/>
          <p:cNvGrpSpPr>
            <a:grpSpLocks/>
          </p:cNvGrpSpPr>
          <p:nvPr/>
        </p:nvGrpSpPr>
        <p:grpSpPr bwMode="auto">
          <a:xfrm rot="5400000">
            <a:off x="677069" y="4755356"/>
            <a:ext cx="992188" cy="930275"/>
            <a:chOff x="1872" y="1824"/>
            <a:chExt cx="2014" cy="1821"/>
          </a:xfrm>
        </p:grpSpPr>
        <p:sp>
          <p:nvSpPr>
            <p:cNvPr id="64591" name="AutoShape 7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2" name="AutoShape 8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3" name="AutoShape 8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31" name="Oval 8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32" name="Oval 8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6" name="Oval 8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34" name="Oval 8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8" name="Oval 8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36" name="Oval 8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13" name="Group 88"/>
          <p:cNvGrpSpPr>
            <a:grpSpLocks/>
          </p:cNvGrpSpPr>
          <p:nvPr/>
        </p:nvGrpSpPr>
        <p:grpSpPr bwMode="auto">
          <a:xfrm rot="5400000">
            <a:off x="654844" y="5668169"/>
            <a:ext cx="992187" cy="930275"/>
            <a:chOff x="1872" y="1824"/>
            <a:chExt cx="2014" cy="1821"/>
          </a:xfrm>
        </p:grpSpPr>
        <p:sp>
          <p:nvSpPr>
            <p:cNvPr id="64601" name="AutoShape 8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2" name="AutoShape 9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3" name="AutoShape 9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2" name="Oval 9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4123" name="Oval 9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6" name="Oval 9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5" name="Oval 9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8" name="Oval 9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7" name="Oval 9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sp>
        <p:nvSpPr>
          <p:cNvPr id="4106" name="Line 102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03"/>
          <p:cNvSpPr>
            <a:spLocks noChangeShapeType="1"/>
          </p:cNvSpPr>
          <p:nvPr/>
        </p:nvSpPr>
        <p:spPr bwMode="auto">
          <a:xfrm>
            <a:off x="0" y="731520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04"/>
          <p:cNvSpPr>
            <a:spLocks noChangeShapeType="1"/>
          </p:cNvSpPr>
          <p:nvPr/>
        </p:nvSpPr>
        <p:spPr bwMode="auto">
          <a:xfrm>
            <a:off x="9525" y="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05"/>
          <p:cNvSpPr>
            <a:spLocks noChangeShapeType="1"/>
          </p:cNvSpPr>
          <p:nvPr/>
        </p:nvSpPr>
        <p:spPr bwMode="auto">
          <a:xfrm>
            <a:off x="9525" y="-20638"/>
            <a:ext cx="0" cy="685800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Rectangle 111"/>
          <p:cNvSpPr>
            <a:spLocks noChangeArrowheads="1"/>
          </p:cNvSpPr>
          <p:nvPr/>
        </p:nvSpPr>
        <p:spPr bwMode="auto">
          <a:xfrm>
            <a:off x="2679552" y="4962525"/>
            <a:ext cx="5547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714" name="Oval 10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26649" y="2959496"/>
            <a:ext cx="947657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</a:rPr>
              <a:t>Sai</a:t>
            </a:r>
          </a:p>
        </p:txBody>
      </p:sp>
      <p:sp>
        <p:nvSpPr>
          <p:cNvPr id="68715" name="Oval 10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225780" y="5715000"/>
            <a:ext cx="918220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</a:rPr>
              <a:t>Sai</a:t>
            </a:r>
          </a:p>
        </p:txBody>
      </p:sp>
      <p:sp>
        <p:nvSpPr>
          <p:cNvPr id="68716" name="Oval 10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26648" y="3886200"/>
            <a:ext cx="917351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</a:rPr>
              <a:t>Sai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816" y="1154197"/>
            <a:ext cx="849947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5" name="Rectangle 111"/>
          <p:cNvSpPr>
            <a:spLocks noChangeArrowheads="1"/>
          </p:cNvSpPr>
          <p:nvPr/>
        </p:nvSpPr>
        <p:spPr bwMode="auto">
          <a:xfrm>
            <a:off x="2224647" y="2964309"/>
            <a:ext cx="61911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6" name="Rectangle 111"/>
          <p:cNvSpPr>
            <a:spLocks noChangeArrowheads="1"/>
          </p:cNvSpPr>
          <p:nvPr/>
        </p:nvSpPr>
        <p:spPr bwMode="auto">
          <a:xfrm>
            <a:off x="2819400" y="4035425"/>
            <a:ext cx="47420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7" name="Rectangle 111"/>
          <p:cNvSpPr>
            <a:spLocks noChangeArrowheads="1"/>
          </p:cNvSpPr>
          <p:nvPr/>
        </p:nvSpPr>
        <p:spPr bwMode="auto">
          <a:xfrm>
            <a:off x="2819400" y="5889625"/>
            <a:ext cx="47532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10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253" y="4895680"/>
            <a:ext cx="1034053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4653" y="421172"/>
            <a:ext cx="97494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2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8714" grpId="0" animBg="1"/>
      <p:bldP spid="68715" grpId="0" animBg="1"/>
      <p:bldP spid="68716" grpId="0" animBg="1"/>
      <p:bldP spid="7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0CA36092-9498-4D3B-AEC8-B3891A594852}"/>
              </a:ext>
            </a:extLst>
          </p:cNvPr>
          <p:cNvSpPr/>
          <p:nvPr/>
        </p:nvSpPr>
        <p:spPr>
          <a:xfrm>
            <a:off x="3222324" y="1600200"/>
            <a:ext cx="432147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7200" spc="6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7200" spc="6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ơn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quý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thầy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cô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7200" spc="600" dirty="0" smtClean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7200" spc="6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7200" spc="6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7200" spc="6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汉仪铸字木头人W" panose="00020600040101010101" pitchFamily="18" charset="-122"/>
                <a:cs typeface="Times New Roman" panose="02020603050405020304" pitchFamily="18" charset="0"/>
              </a:rPr>
              <a:t>! </a:t>
            </a:r>
            <a:endParaRPr lang="en-US" altLang="zh-CN" sz="7200" spc="600" dirty="0">
              <a:ln w="12700">
                <a:solidFill>
                  <a:srgbClr val="5A3312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ea typeface="汉仪铸字木头人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600200"/>
            <a:ext cx="3060739" cy="3713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19" y="4649301"/>
            <a:ext cx="169378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33375" y="1916113"/>
            <a:ext cx="853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>
                <a:solidFill>
                  <a:srgbClr val="FF3300"/>
                </a:solidFill>
                <a:latin typeface="Times New Roman" pitchFamily="18" charset="0"/>
              </a:rPr>
              <a:t>Phần thưởng là một chiếc bút !</a:t>
            </a:r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7308850" y="6021388"/>
            <a:ext cx="10795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376238" y="3124200"/>
            <a:ext cx="685800" cy="762000"/>
          </a:xfrm>
          <a:prstGeom prst="ellipse">
            <a:avLst/>
          </a:prstGeom>
          <a:gradFill rotWithShape="1">
            <a:gsLst>
              <a:gs pos="0">
                <a:srgbClr val="10001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B</a:t>
            </a:r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381000" y="2057400"/>
            <a:ext cx="685800" cy="76200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A</a:t>
            </a:r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395288" y="4295775"/>
            <a:ext cx="685800" cy="76200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C</a:t>
            </a:r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414338" y="5534025"/>
            <a:ext cx="685800" cy="76200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VNI-Times"/>
              </a:rPr>
              <a:t>D</a:t>
            </a:r>
          </a:p>
        </p:txBody>
      </p:sp>
      <p:sp>
        <p:nvSpPr>
          <p:cNvPr id="5127" name="Text Box 8" descr="Water droplets"/>
          <p:cNvSpPr txBox="1">
            <a:spLocks noChangeArrowheads="1"/>
          </p:cNvSpPr>
          <p:nvPr/>
        </p:nvSpPr>
        <p:spPr bwMode="auto">
          <a:xfrm>
            <a:off x="7375525" y="1341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>
              <a:latin typeface="VNI-Thuphap"/>
            </a:endParaRPr>
          </a:p>
        </p:txBody>
      </p:sp>
      <p:sp>
        <p:nvSpPr>
          <p:cNvPr id="5128" name="AutoShape 9" descr="Canvas"/>
          <p:cNvSpPr>
            <a:spLocks noChangeArrowheads="1"/>
          </p:cNvSpPr>
          <p:nvPr/>
        </p:nvSpPr>
        <p:spPr bwMode="auto">
          <a:xfrm>
            <a:off x="1219200" y="1981200"/>
            <a:ext cx="6368184" cy="838200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10" descr="Canvas"/>
          <p:cNvSpPr>
            <a:spLocks noChangeArrowheads="1"/>
          </p:cNvSpPr>
          <p:nvPr/>
        </p:nvSpPr>
        <p:spPr bwMode="auto">
          <a:xfrm>
            <a:off x="1246908" y="4328824"/>
            <a:ext cx="6340475" cy="838200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50000"/>
              </a:spcBef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AutoShape 11" descr="Canvas"/>
          <p:cNvSpPr>
            <a:spLocks noChangeArrowheads="1"/>
          </p:cNvSpPr>
          <p:nvPr/>
        </p:nvSpPr>
        <p:spPr bwMode="auto">
          <a:xfrm>
            <a:off x="1219199" y="3124200"/>
            <a:ext cx="6368183" cy="838200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50000"/>
              </a:spcBef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AutoShape 12" descr="Canvas"/>
          <p:cNvSpPr>
            <a:spLocks noChangeArrowheads="1"/>
          </p:cNvSpPr>
          <p:nvPr/>
        </p:nvSpPr>
        <p:spPr bwMode="auto">
          <a:xfrm>
            <a:off x="1246909" y="5503285"/>
            <a:ext cx="6340475" cy="952933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dirty="0"/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103188" y="541338"/>
            <a:ext cx="8861425" cy="138499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just">
              <a:spcBef>
                <a:spcPct val="30000"/>
              </a:spcBef>
              <a:defRPr/>
            </a:pP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72" name="Oval 2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16813" y="5598751"/>
            <a:ext cx="1447800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Đúng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6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346325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400" b="1" dirty="0" err="1">
                <a:solidFill>
                  <a:srgbClr val="3333CC"/>
                </a:solidFill>
                <a:latin typeface="Times New Roman" pitchFamily="18" charset="0"/>
              </a:rPr>
              <a:t>Phần</a:t>
            </a:r>
            <a:r>
              <a:rPr lang="en-US" sz="5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latin typeface="Times New Roman" pitchFamily="18" charset="0"/>
              </a:rPr>
              <a:t>thưởng</a:t>
            </a:r>
            <a:r>
              <a:rPr lang="en-US" sz="5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một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tràng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pháo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tay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của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cả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CC"/>
                </a:solidFill>
                <a:latin typeface="Times New Roman" pitchFamily="18" charset="0"/>
              </a:rPr>
              <a:t>lớp</a:t>
            </a:r>
            <a:r>
              <a:rPr lang="en-US" sz="5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endParaRPr lang="en-US" sz="54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235825" y="5805488"/>
            <a:ext cx="792163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1106488" y="1885950"/>
            <a:ext cx="7315200" cy="685800"/>
            <a:chOff x="384" y="1344"/>
            <a:chExt cx="3072" cy="381"/>
          </a:xfrm>
        </p:grpSpPr>
        <p:sp>
          <p:nvSpPr>
            <p:cNvPr id="6211" name="AutoShape 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 dirty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64517" name="AutoShape 5"/>
            <p:cNvSpPr>
              <a:spLocks noChangeArrowheads="1"/>
            </p:cNvSpPr>
            <p:nvPr/>
          </p:nvSpPr>
          <p:spPr bwMode="gray">
            <a:xfrm>
              <a:off x="559" y="1379"/>
              <a:ext cx="264" cy="30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8" name="Freeform 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19" name="Text Box 7"/>
            <p:cNvSpPr txBox="1">
              <a:spLocks noChangeArrowheads="1"/>
            </p:cNvSpPr>
            <p:nvPr/>
          </p:nvSpPr>
          <p:spPr bwMode="gray">
            <a:xfrm>
              <a:off x="646" y="1373"/>
              <a:ext cx="177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A</a:t>
              </a:r>
            </a:p>
          </p:txBody>
        </p:sp>
      </p:grpSp>
      <p:grpSp>
        <p:nvGrpSpPr>
          <p:cNvPr id="6147" name="Group 9"/>
          <p:cNvGrpSpPr>
            <a:grpSpLocks/>
          </p:cNvGrpSpPr>
          <p:nvPr/>
        </p:nvGrpSpPr>
        <p:grpSpPr bwMode="auto">
          <a:xfrm>
            <a:off x="531515" y="4132263"/>
            <a:ext cx="8334196" cy="681037"/>
            <a:chOff x="140" y="1344"/>
            <a:chExt cx="3316" cy="381"/>
          </a:xfrm>
        </p:grpSpPr>
        <p:sp>
          <p:nvSpPr>
            <p:cNvPr id="6207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</a:rPr>
                <a:t>         </a:t>
              </a:r>
              <a:endPara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23" name="AutoShape 11"/>
            <p:cNvSpPr>
              <a:spLocks noChangeArrowheads="1"/>
            </p:cNvSpPr>
            <p:nvPr/>
          </p:nvSpPr>
          <p:spPr bwMode="gray">
            <a:xfrm>
              <a:off x="140" y="1392"/>
              <a:ext cx="489" cy="31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25" name="Text Box 13"/>
            <p:cNvSpPr txBox="1">
              <a:spLocks noChangeArrowheads="1"/>
            </p:cNvSpPr>
            <p:nvPr/>
          </p:nvSpPr>
          <p:spPr bwMode="gray">
            <a:xfrm>
              <a:off x="472" y="1383"/>
              <a:ext cx="146" cy="2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C</a:t>
              </a:r>
            </a:p>
          </p:txBody>
        </p:sp>
      </p:grpSp>
      <p:grpSp>
        <p:nvGrpSpPr>
          <p:cNvPr id="6148" name="Group 15"/>
          <p:cNvGrpSpPr>
            <a:grpSpLocks/>
          </p:cNvGrpSpPr>
          <p:nvPr/>
        </p:nvGrpSpPr>
        <p:grpSpPr bwMode="auto">
          <a:xfrm>
            <a:off x="1190080" y="5163227"/>
            <a:ext cx="7757526" cy="743859"/>
            <a:chOff x="451" y="1379"/>
            <a:chExt cx="2808" cy="329"/>
          </a:xfrm>
        </p:grpSpPr>
        <p:sp>
          <p:nvSpPr>
            <p:cNvPr id="6203" name="AutoShape 16"/>
            <p:cNvSpPr>
              <a:spLocks noChangeArrowheads="1"/>
            </p:cNvSpPr>
            <p:nvPr/>
          </p:nvSpPr>
          <p:spPr bwMode="gray">
            <a:xfrm>
              <a:off x="771" y="1382"/>
              <a:ext cx="2488" cy="32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rgbClr val="000066"/>
                  </a:solidFill>
                  <a:latin typeface="Times New Roman" pitchFamily="18" charset="0"/>
                </a:rPr>
                <a:t> 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fr-FR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29" name="AutoShape 17"/>
            <p:cNvSpPr>
              <a:spLocks noChangeArrowheads="1"/>
            </p:cNvSpPr>
            <p:nvPr/>
          </p:nvSpPr>
          <p:spPr bwMode="gray">
            <a:xfrm>
              <a:off x="451" y="1379"/>
              <a:ext cx="316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0" name="Freeform 1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31" name="Text Box 19"/>
            <p:cNvSpPr txBox="1">
              <a:spLocks noChangeArrowheads="1"/>
            </p:cNvSpPr>
            <p:nvPr/>
          </p:nvSpPr>
          <p:spPr bwMode="gray">
            <a:xfrm>
              <a:off x="537" y="1379"/>
              <a:ext cx="190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D</a:t>
              </a:r>
            </a:p>
          </p:txBody>
        </p:sp>
      </p:grpSp>
      <p:grpSp>
        <p:nvGrpSpPr>
          <p:cNvPr id="6149" name="Group 45"/>
          <p:cNvGrpSpPr>
            <a:grpSpLocks/>
          </p:cNvGrpSpPr>
          <p:nvPr/>
        </p:nvGrpSpPr>
        <p:grpSpPr bwMode="auto">
          <a:xfrm>
            <a:off x="752976" y="2887110"/>
            <a:ext cx="7162800" cy="750246"/>
            <a:chOff x="384" y="1383"/>
            <a:chExt cx="3072" cy="381"/>
          </a:xfrm>
        </p:grpSpPr>
        <p:sp>
          <p:nvSpPr>
            <p:cNvPr id="6198" name="AutoShape 46"/>
            <p:cNvSpPr>
              <a:spLocks noChangeArrowheads="1"/>
            </p:cNvSpPr>
            <p:nvPr/>
          </p:nvSpPr>
          <p:spPr bwMode="gray">
            <a:xfrm>
              <a:off x="384" y="1383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800" b="1" dirty="0">
                <a:solidFill>
                  <a:srgbClr val="000066"/>
                </a:solidFill>
                <a:latin typeface="Times New Roman" pitchFamily="18" charset="0"/>
              </a:endParaRPr>
            </a:p>
            <a:p>
              <a:pPr algn="ctr"/>
              <a:endPara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59" name="AutoShape 47"/>
            <p:cNvSpPr>
              <a:spLocks noChangeArrowheads="1"/>
            </p:cNvSpPr>
            <p:nvPr/>
          </p:nvSpPr>
          <p:spPr bwMode="gray">
            <a:xfrm>
              <a:off x="457" y="1417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0" name="Freeform 4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61" name="Text Box 49"/>
            <p:cNvSpPr txBox="1">
              <a:spLocks noChangeArrowheads="1"/>
            </p:cNvSpPr>
            <p:nvPr/>
          </p:nvSpPr>
          <p:spPr bwMode="gray">
            <a:xfrm>
              <a:off x="811" y="1465"/>
              <a:ext cx="184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-93"/>
                  <a:cs typeface="Arial" charset="0"/>
                </a:rPr>
                <a:t>B</a:t>
              </a:r>
            </a:p>
          </p:txBody>
        </p:sp>
        <p:sp>
          <p:nvSpPr>
            <p:cNvPr id="6202" name="Text Box 5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b="1">
                <a:latin typeface="Garamond" pitchFamily="18" charset="0"/>
              </a:endParaRPr>
            </a:p>
          </p:txBody>
        </p:sp>
      </p:grpSp>
      <p:grpSp>
        <p:nvGrpSpPr>
          <p:cNvPr id="6150" name="Group 58"/>
          <p:cNvGrpSpPr>
            <a:grpSpLocks/>
          </p:cNvGrpSpPr>
          <p:nvPr/>
        </p:nvGrpSpPr>
        <p:grpSpPr bwMode="auto">
          <a:xfrm rot="5400000">
            <a:off x="550194" y="2800856"/>
            <a:ext cx="992187" cy="930275"/>
            <a:chOff x="1872" y="1824"/>
            <a:chExt cx="2014" cy="1821"/>
          </a:xfrm>
        </p:grpSpPr>
        <p:sp>
          <p:nvSpPr>
            <p:cNvPr id="64571" name="AutoShape 5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2" name="AutoShape 6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73" name="AutoShape 6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92" name="Oval 6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93" name="Oval 6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6" name="Oval 6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95" name="Oval 6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78" name="Oval 6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97" name="Oval 6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6151" name="Group 68"/>
          <p:cNvGrpSpPr>
            <a:grpSpLocks/>
          </p:cNvGrpSpPr>
          <p:nvPr/>
        </p:nvGrpSpPr>
        <p:grpSpPr bwMode="auto">
          <a:xfrm rot="5400000">
            <a:off x="484982" y="1751806"/>
            <a:ext cx="992188" cy="930275"/>
            <a:chOff x="1872" y="1824"/>
            <a:chExt cx="2014" cy="1821"/>
          </a:xfrm>
        </p:grpSpPr>
        <p:sp>
          <p:nvSpPr>
            <p:cNvPr id="64581" name="AutoShape 6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2" name="AutoShape 7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83" name="AutoShape 7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83" name="Oval 7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84" name="Oval 7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6" name="Oval 7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86" name="Oval 7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88" name="Oval 7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88" name="Oval 7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6152" name="Group 78"/>
          <p:cNvGrpSpPr>
            <a:grpSpLocks/>
          </p:cNvGrpSpPr>
          <p:nvPr/>
        </p:nvGrpSpPr>
        <p:grpSpPr bwMode="auto">
          <a:xfrm rot="5400000">
            <a:off x="350185" y="4128980"/>
            <a:ext cx="992188" cy="687603"/>
            <a:chOff x="1872" y="1824"/>
            <a:chExt cx="2014" cy="1821"/>
          </a:xfrm>
        </p:grpSpPr>
        <p:sp>
          <p:nvSpPr>
            <p:cNvPr id="64591" name="AutoShape 7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2" name="AutoShape 8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593" name="AutoShape 8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4" name="Oval 8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75" name="Oval 8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6" name="Oval 8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7" name="Oval 8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598" name="Oval 8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9" name="Oval 8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grpSp>
        <p:nvGrpSpPr>
          <p:cNvPr id="6153" name="Group 88"/>
          <p:cNvGrpSpPr>
            <a:grpSpLocks/>
          </p:cNvGrpSpPr>
          <p:nvPr/>
        </p:nvGrpSpPr>
        <p:grpSpPr bwMode="auto">
          <a:xfrm rot="5400000">
            <a:off x="467307" y="4995282"/>
            <a:ext cx="992188" cy="831424"/>
            <a:chOff x="1872" y="1824"/>
            <a:chExt cx="2014" cy="1821"/>
          </a:xfrm>
        </p:grpSpPr>
        <p:sp>
          <p:nvSpPr>
            <p:cNvPr id="64601" name="AutoShape 89"/>
            <p:cNvSpPr>
              <a:spLocks noChangeArrowheads="1"/>
            </p:cNvSpPr>
            <p:nvPr/>
          </p:nvSpPr>
          <p:spPr bwMode="gray">
            <a:xfrm rot="16200000" flipH="1">
              <a:off x="1821" y="275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2" name="AutoShape 90"/>
            <p:cNvSpPr>
              <a:spLocks noChangeArrowheads="1"/>
            </p:cNvSpPr>
            <p:nvPr/>
          </p:nvSpPr>
          <p:spPr bwMode="gray">
            <a:xfrm rot="5400000" flipH="1">
              <a:off x="3629" y="272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603" name="AutoShape 91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65" name="Oval 92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166" name="Oval 93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6" name="Oval 94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68" name="Oval 95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4608" name="Oval 96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70" name="Oval 97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2800">
                <a:latin typeface="Times New Roman" pitchFamily="18" charset="0"/>
              </a:endParaRPr>
            </a:p>
          </p:txBody>
        </p:sp>
      </p:grpSp>
      <p:sp>
        <p:nvSpPr>
          <p:cNvPr id="64612" name="AutoShape 100"/>
          <p:cNvSpPr>
            <a:spLocks noChangeArrowheads="1"/>
          </p:cNvSpPr>
          <p:nvPr/>
        </p:nvSpPr>
        <p:spPr bwMode="gray">
          <a:xfrm>
            <a:off x="71430" y="274574"/>
            <a:ext cx="9001140" cy="122893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7" name="Line 102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03"/>
          <p:cNvSpPr>
            <a:spLocks noChangeShapeType="1"/>
          </p:cNvSpPr>
          <p:nvPr/>
        </p:nvSpPr>
        <p:spPr bwMode="auto">
          <a:xfrm>
            <a:off x="0" y="731520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04"/>
          <p:cNvSpPr>
            <a:spLocks noChangeShapeType="1"/>
          </p:cNvSpPr>
          <p:nvPr/>
        </p:nvSpPr>
        <p:spPr bwMode="auto">
          <a:xfrm>
            <a:off x="9525" y="0"/>
            <a:ext cx="9144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05"/>
          <p:cNvSpPr>
            <a:spLocks noChangeShapeType="1"/>
          </p:cNvSpPr>
          <p:nvPr/>
        </p:nvSpPr>
        <p:spPr bwMode="auto">
          <a:xfrm>
            <a:off x="9525" y="-20638"/>
            <a:ext cx="0" cy="685800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0" name="Oval 10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074863" y="6065838"/>
            <a:ext cx="5053012" cy="762000"/>
          </a:xfrm>
          <a:prstGeom prst="ellipse">
            <a:avLst/>
          </a:prstGeom>
          <a:solidFill>
            <a:srgbClr val="FF9F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latin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</a:rPr>
              <a:t>: B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4771" y="3037870"/>
            <a:ext cx="4355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0800000" flipV="1">
            <a:off x="2140122" y="1996004"/>
            <a:ext cx="6455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9311" y="4239285"/>
            <a:ext cx="7185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6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175260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Phần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thưởng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là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một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CC"/>
                </a:solidFill>
                <a:latin typeface="Times New Roman" pitchFamily="18" charset="0"/>
              </a:rPr>
              <a:t>điểm</a:t>
            </a:r>
            <a:r>
              <a:rPr lang="en-US" sz="6000" b="1" dirty="0">
                <a:solidFill>
                  <a:srgbClr val="3333CC"/>
                </a:solidFill>
                <a:latin typeface="Times New Roman" pitchFamily="18" charset="0"/>
              </a:rPr>
              <a:t> 10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7164388" y="5732463"/>
            <a:ext cx="79216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886</Words>
  <Application>Microsoft Office PowerPoint</Application>
  <PresentationFormat>On-screen Show (4:3)</PresentationFormat>
  <Paragraphs>108</Paragraphs>
  <Slides>30</Slides>
  <Notes>15</Notes>
  <HiddenSlides>3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Microsoft YaHei</vt:lpstr>
      <vt:lpstr>Microsoft YaHei</vt:lpstr>
      <vt:lpstr>SimSun</vt:lpstr>
      <vt:lpstr>SimSun</vt:lpstr>
      <vt:lpstr>Arial</vt:lpstr>
      <vt:lpstr>Calibri</vt:lpstr>
      <vt:lpstr>Garamond</vt:lpstr>
      <vt:lpstr>华文新魏</vt:lpstr>
      <vt:lpstr>Times New Roman</vt:lpstr>
      <vt:lpstr>VNI-Thuphap</vt:lpstr>
      <vt:lpstr>VNI-Times</vt:lpstr>
      <vt:lpstr>华康少女文字W5(P)</vt:lpstr>
      <vt:lpstr>汉仪铸字木头人W</vt:lpstr>
      <vt:lpstr>迷你简卡通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KH</dc:creator>
  <cp:lastModifiedBy>Microsoft account</cp:lastModifiedBy>
  <cp:revision>122</cp:revision>
  <dcterms:created xsi:type="dcterms:W3CDTF">2021-12-20T09:33:34Z</dcterms:created>
  <dcterms:modified xsi:type="dcterms:W3CDTF">2025-04-18T01:42:28Z</dcterms:modified>
</cp:coreProperties>
</file>