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16763548" r:id="rId5"/>
    <p:sldId id="1892" r:id="rId6"/>
    <p:sldId id="16763549" r:id="rId7"/>
    <p:sldId id="16763550" r:id="rId8"/>
    <p:sldId id="16763551" r:id="rId9"/>
    <p:sldId id="16763552" r:id="rId10"/>
    <p:sldId id="16763557" r:id="rId11"/>
    <p:sldId id="16763558" r:id="rId12"/>
    <p:sldId id="16763559" r:id="rId13"/>
    <p:sldId id="16763560" r:id="rId14"/>
    <p:sldId id="16763561" r:id="rId15"/>
    <p:sldId id="16763570" r:id="rId16"/>
    <p:sldId id="16763563" r:id="rId17"/>
    <p:sldId id="16763564" r:id="rId18"/>
    <p:sldId id="16763571" r:id="rId19"/>
    <p:sldId id="16763569" r:id="rId20"/>
    <p:sldId id="16763575" r:id="rId21"/>
    <p:sldId id="16763565" r:id="rId22"/>
    <p:sldId id="16763566" r:id="rId23"/>
    <p:sldId id="16763572" r:id="rId24"/>
    <p:sldId id="16763574" r:id="rId25"/>
    <p:sldId id="16763579" r:id="rId26"/>
    <p:sldId id="16763580" r:id="rId27"/>
    <p:sldId id="16763567" r:id="rId28"/>
    <p:sldId id="16763573" r:id="rId29"/>
    <p:sldId id="16763576" r:id="rId30"/>
    <p:sldId id="16763577" r:id="rId31"/>
    <p:sldId id="1676357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DE8D12-3DDB-409F-8BCE-DE48EBF45535}"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264DAF-48C8-4D0B-B800-773AC97ADC0C}"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85"/>
        <p:cNvGrpSpPr/>
        <p:nvPr/>
      </p:nvGrpSpPr>
      <p:grpSpPr>
        <a:xfrm>
          <a:off x="0" y="0"/>
          <a:ext cx="0" cy="0"/>
          <a:chOff x="0" y="0"/>
          <a:chExt cx="0" cy="0"/>
        </a:xfrm>
      </p:grpSpPr>
      <p:sp>
        <p:nvSpPr>
          <p:cNvPr id="586" name="Google Shape;586;g4dc676206e_0_1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4dc676206e_0_1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en-US"/>
          </a:p>
        </p:txBody>
      </p:sp>
      <p:sp>
        <p:nvSpPr>
          <p:cNvPr id="4" name="Slide Number Placeholder 3"/>
          <p:cNvSpPr>
            <a:spLocks noGrp="1"/>
          </p:cNvSpPr>
          <p:nvPr>
            <p:ph type="sldNum" sz="quarter" idx="5"/>
          </p:nvPr>
        </p:nvSpPr>
        <p:spPr/>
        <p:txBody>
          <a:bodyPr/>
          <a:lstStyle/>
          <a:p>
            <a:pPr>
              <a:defRPr/>
            </a:pPr>
            <a:fld id="{A6891637-6603-461E-91EB-7AD03EEF9912}"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en-US"/>
          </a:p>
        </p:txBody>
      </p:sp>
      <p:sp>
        <p:nvSpPr>
          <p:cNvPr id="4" name="Slide Number Placeholder 3"/>
          <p:cNvSpPr>
            <a:spLocks noGrp="1"/>
          </p:cNvSpPr>
          <p:nvPr>
            <p:ph type="sldNum" sz="quarter" idx="5"/>
          </p:nvPr>
        </p:nvSpPr>
        <p:spPr/>
        <p:txBody>
          <a:bodyPr/>
          <a:lstStyle/>
          <a:p>
            <a:pPr>
              <a:defRPr/>
            </a:pPr>
            <a:fld id="{A6891637-6603-461E-91EB-7AD03EEF9912}"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en-US"/>
          </a:p>
        </p:txBody>
      </p:sp>
      <p:sp>
        <p:nvSpPr>
          <p:cNvPr id="4" name="Slide Number Placeholder 3"/>
          <p:cNvSpPr>
            <a:spLocks noGrp="1"/>
          </p:cNvSpPr>
          <p:nvPr>
            <p:ph type="sldNum" sz="quarter" idx="5"/>
          </p:nvPr>
        </p:nvSpPr>
        <p:spPr/>
        <p:txBody>
          <a:bodyPr/>
          <a:lstStyle/>
          <a:p>
            <a:pPr>
              <a:defRPr/>
            </a:pPr>
            <a:fld id="{A6891637-6603-461E-91EB-7AD03EEF9912}"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en-US" dirty="0"/>
          </a:p>
        </p:txBody>
      </p:sp>
      <p:sp>
        <p:nvSpPr>
          <p:cNvPr id="4" name="Slide Number Placeholder 3"/>
          <p:cNvSpPr>
            <a:spLocks noGrp="1"/>
          </p:cNvSpPr>
          <p:nvPr>
            <p:ph type="sldNum" sz="quarter" idx="5"/>
          </p:nvPr>
        </p:nvSpPr>
        <p:spPr/>
        <p:txBody>
          <a:bodyPr/>
          <a:lstStyle/>
          <a:p>
            <a:pPr>
              <a:defRPr/>
            </a:pPr>
            <a:fld id="{A6891637-6603-461E-91EB-7AD03EEF9912}"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en-US"/>
          </a:p>
        </p:txBody>
      </p:sp>
      <p:sp>
        <p:nvSpPr>
          <p:cNvPr id="4" name="Slide Number Placeholder 3"/>
          <p:cNvSpPr>
            <a:spLocks noGrp="1"/>
          </p:cNvSpPr>
          <p:nvPr>
            <p:ph type="sldNum" sz="quarter" idx="5"/>
          </p:nvPr>
        </p:nvSpPr>
        <p:spPr/>
        <p:txBody>
          <a:bodyPr/>
          <a:lstStyle/>
          <a:p>
            <a:pPr>
              <a:defRPr/>
            </a:pPr>
            <a:fld id="{A6891637-6603-461E-91EB-7AD03EEF9912}"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en-US"/>
          </a:p>
        </p:txBody>
      </p:sp>
      <p:sp>
        <p:nvSpPr>
          <p:cNvPr id="4" name="Slide Number Placeholder 3"/>
          <p:cNvSpPr>
            <a:spLocks noGrp="1"/>
          </p:cNvSpPr>
          <p:nvPr>
            <p:ph type="sldNum" sz="quarter" idx="5"/>
          </p:nvPr>
        </p:nvSpPr>
        <p:spPr/>
        <p:txBody>
          <a:bodyPr/>
          <a:lstStyle/>
          <a:p>
            <a:pPr>
              <a:defRPr/>
            </a:pPr>
            <a:fld id="{A6891637-6603-461E-91EB-7AD03EEF9912}" type="slidenum">
              <a:rPr lang="en-US"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en-US"/>
          </a:p>
        </p:txBody>
      </p:sp>
      <p:sp>
        <p:nvSpPr>
          <p:cNvPr id="4" name="Slide Number Placeholder 3"/>
          <p:cNvSpPr>
            <a:spLocks noGrp="1"/>
          </p:cNvSpPr>
          <p:nvPr>
            <p:ph type="sldNum" sz="quarter" idx="5"/>
          </p:nvPr>
        </p:nvSpPr>
        <p:spPr/>
        <p:txBody>
          <a:bodyPr/>
          <a:lstStyle/>
          <a:p>
            <a:pPr>
              <a:defRPr/>
            </a:pPr>
            <a:fld id="{A6891637-6603-461E-91EB-7AD03EEF9912}" type="slidenum">
              <a:rPr lang="en-US"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en-US"/>
          </a:p>
        </p:txBody>
      </p:sp>
      <p:sp>
        <p:nvSpPr>
          <p:cNvPr id="4" name="Slide Number Placeholder 3"/>
          <p:cNvSpPr>
            <a:spLocks noGrp="1"/>
          </p:cNvSpPr>
          <p:nvPr>
            <p:ph type="sldNum" sz="quarter" idx="5"/>
          </p:nvPr>
        </p:nvSpPr>
        <p:spPr/>
        <p:txBody>
          <a:bodyPr/>
          <a:lstStyle/>
          <a:p>
            <a:pPr>
              <a:defRPr/>
            </a:pPr>
            <a:fld id="{A6891637-6603-461E-91EB-7AD03EEF9912}" type="slidenum">
              <a:rPr 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en-US"/>
          </a:p>
        </p:txBody>
      </p:sp>
      <p:sp>
        <p:nvSpPr>
          <p:cNvPr id="4" name="Slide Number Placeholder 3"/>
          <p:cNvSpPr>
            <a:spLocks noGrp="1"/>
          </p:cNvSpPr>
          <p:nvPr>
            <p:ph type="sldNum" sz="quarter" idx="5"/>
          </p:nvPr>
        </p:nvSpPr>
        <p:spPr/>
        <p:txBody>
          <a:bodyPr/>
          <a:lstStyle/>
          <a:p>
            <a:pPr>
              <a:defRPr/>
            </a:pPr>
            <a:fld id="{A6891637-6603-461E-91EB-7AD03EEF9912}" type="slidenum">
              <a:rPr lang="en-US" smtClean="0"/>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en-US"/>
          </a:p>
        </p:txBody>
      </p:sp>
      <p:sp>
        <p:nvSpPr>
          <p:cNvPr id="4" name="Slide Number Placeholder 3"/>
          <p:cNvSpPr>
            <a:spLocks noGrp="1"/>
          </p:cNvSpPr>
          <p:nvPr>
            <p:ph type="sldNum" sz="quarter" idx="5"/>
          </p:nvPr>
        </p:nvSpPr>
        <p:spPr/>
        <p:txBody>
          <a:bodyPr/>
          <a:lstStyle/>
          <a:p>
            <a:pPr>
              <a:defRPr/>
            </a:pPr>
            <a:fld id="{A6891637-6603-461E-91EB-7AD03EEF9912}"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en-US"/>
          </a:p>
        </p:txBody>
      </p:sp>
      <p:sp>
        <p:nvSpPr>
          <p:cNvPr id="4" name="Slide Number Placeholder 3"/>
          <p:cNvSpPr>
            <a:spLocks noGrp="1"/>
          </p:cNvSpPr>
          <p:nvPr>
            <p:ph type="sldNum" sz="quarter" idx="5"/>
          </p:nvPr>
        </p:nvSpPr>
        <p:spPr/>
        <p:txBody>
          <a:bodyPr/>
          <a:lstStyle/>
          <a:p>
            <a:pPr>
              <a:defRPr/>
            </a:pPr>
            <a:fld id="{A6891637-6603-461E-91EB-7AD03EEF9912}" type="slidenum">
              <a:rPr lang="en-US" smtClean="0"/>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en-US"/>
          </a:p>
        </p:txBody>
      </p:sp>
      <p:sp>
        <p:nvSpPr>
          <p:cNvPr id="4" name="Slide Number Placeholder 3"/>
          <p:cNvSpPr>
            <a:spLocks noGrp="1"/>
          </p:cNvSpPr>
          <p:nvPr>
            <p:ph type="sldNum" sz="quarter" idx="5"/>
          </p:nvPr>
        </p:nvSpPr>
        <p:spPr/>
        <p:txBody>
          <a:bodyPr/>
          <a:lstStyle/>
          <a:p>
            <a:pPr>
              <a:defRPr/>
            </a:pPr>
            <a:fld id="{A6891637-6603-461E-91EB-7AD03EEF9912}" type="slidenum">
              <a:rPr lang="en-US" smtClean="0"/>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en-US"/>
          </a:p>
        </p:txBody>
      </p:sp>
      <p:sp>
        <p:nvSpPr>
          <p:cNvPr id="4" name="Slide Number Placeholder 3"/>
          <p:cNvSpPr>
            <a:spLocks noGrp="1"/>
          </p:cNvSpPr>
          <p:nvPr>
            <p:ph type="sldNum" sz="quarter" idx="5"/>
          </p:nvPr>
        </p:nvSpPr>
        <p:spPr/>
        <p:txBody>
          <a:bodyPr/>
          <a:lstStyle/>
          <a:p>
            <a:pPr>
              <a:defRPr/>
            </a:pPr>
            <a:fld id="{A6891637-6603-461E-91EB-7AD03EEF9912}" type="slidenum">
              <a:rPr lang="en-US" smtClean="0"/>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en-US"/>
          </a:p>
        </p:txBody>
      </p:sp>
      <p:sp>
        <p:nvSpPr>
          <p:cNvPr id="4" name="Slide Number Placeholder 3"/>
          <p:cNvSpPr>
            <a:spLocks noGrp="1"/>
          </p:cNvSpPr>
          <p:nvPr>
            <p:ph type="sldNum" sz="quarter" idx="5"/>
          </p:nvPr>
        </p:nvSpPr>
        <p:spPr/>
        <p:txBody>
          <a:bodyPr/>
          <a:lstStyle/>
          <a:p>
            <a:pPr>
              <a:defRPr/>
            </a:pPr>
            <a:fld id="{A6891637-6603-461E-91EB-7AD03EEF9912}" type="slidenum">
              <a:rPr lang="en-US" smtClean="0"/>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en-US"/>
          </a:p>
        </p:txBody>
      </p:sp>
      <p:sp>
        <p:nvSpPr>
          <p:cNvPr id="4" name="Slide Number Placeholder 3"/>
          <p:cNvSpPr>
            <a:spLocks noGrp="1"/>
          </p:cNvSpPr>
          <p:nvPr>
            <p:ph type="sldNum" sz="quarter" idx="5"/>
          </p:nvPr>
        </p:nvSpPr>
        <p:spPr/>
        <p:txBody>
          <a:bodyPr/>
          <a:lstStyle/>
          <a:p>
            <a:pPr>
              <a:defRPr/>
            </a:pPr>
            <a:fld id="{A6891637-6603-461E-91EB-7AD03EEF9912}" type="slidenum">
              <a:rPr lang="en-US" smtClean="0"/>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en-US"/>
          </a:p>
        </p:txBody>
      </p:sp>
      <p:sp>
        <p:nvSpPr>
          <p:cNvPr id="4" name="Slide Number Placeholder 3"/>
          <p:cNvSpPr>
            <a:spLocks noGrp="1"/>
          </p:cNvSpPr>
          <p:nvPr>
            <p:ph type="sldNum" sz="quarter" idx="5"/>
          </p:nvPr>
        </p:nvSpPr>
        <p:spPr/>
        <p:txBody>
          <a:bodyPr/>
          <a:lstStyle/>
          <a:p>
            <a:pPr>
              <a:defRPr/>
            </a:pPr>
            <a:fld id="{A6891637-6603-461E-91EB-7AD03EEF9912}" type="slidenum">
              <a:rPr lang="en-US" smtClean="0"/>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en-US"/>
          </a:p>
        </p:txBody>
      </p:sp>
      <p:sp>
        <p:nvSpPr>
          <p:cNvPr id="4" name="Slide Number Placeholder 3"/>
          <p:cNvSpPr>
            <a:spLocks noGrp="1"/>
          </p:cNvSpPr>
          <p:nvPr>
            <p:ph type="sldNum" sz="quarter" idx="5"/>
          </p:nvPr>
        </p:nvSpPr>
        <p:spPr/>
        <p:txBody>
          <a:bodyPr/>
          <a:lstStyle/>
          <a:p>
            <a:pPr>
              <a:defRPr/>
            </a:pPr>
            <a:fld id="{A6891637-6603-461E-91EB-7AD03EEF9912}" type="slidenum">
              <a:rPr lang="en-US" smtClean="0"/>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en-US" dirty="0"/>
          </a:p>
        </p:txBody>
      </p:sp>
      <p:sp>
        <p:nvSpPr>
          <p:cNvPr id="4" name="Slide Number Placeholder 3"/>
          <p:cNvSpPr>
            <a:spLocks noGrp="1"/>
          </p:cNvSpPr>
          <p:nvPr>
            <p:ph type="sldNum" sz="quarter" idx="5"/>
          </p:nvPr>
        </p:nvSpPr>
        <p:spPr/>
        <p:txBody>
          <a:bodyPr/>
          <a:lstStyle/>
          <a:p>
            <a:pPr>
              <a:defRPr/>
            </a:pPr>
            <a:fld id="{A6891637-6603-461E-91EB-7AD03EEF9912}"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en-US"/>
          </a:p>
        </p:txBody>
      </p:sp>
      <p:sp>
        <p:nvSpPr>
          <p:cNvPr id="4" name="Slide Number Placeholder 3"/>
          <p:cNvSpPr>
            <a:spLocks noGrp="1"/>
          </p:cNvSpPr>
          <p:nvPr>
            <p:ph type="sldNum" sz="quarter" idx="5"/>
          </p:nvPr>
        </p:nvSpPr>
        <p:spPr/>
        <p:txBody>
          <a:bodyPr/>
          <a:lstStyle/>
          <a:p>
            <a:pPr>
              <a:defRPr/>
            </a:pPr>
            <a:fld id="{A6891637-6603-461E-91EB-7AD03EEF9912}"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en-US"/>
          </a:p>
        </p:txBody>
      </p:sp>
      <p:sp>
        <p:nvSpPr>
          <p:cNvPr id="4" name="Slide Number Placeholder 3"/>
          <p:cNvSpPr>
            <a:spLocks noGrp="1"/>
          </p:cNvSpPr>
          <p:nvPr>
            <p:ph type="sldNum" sz="quarter" idx="5"/>
          </p:nvPr>
        </p:nvSpPr>
        <p:spPr/>
        <p:txBody>
          <a:bodyPr/>
          <a:lstStyle/>
          <a:p>
            <a:pPr>
              <a:defRPr/>
            </a:pPr>
            <a:fld id="{A6891637-6603-461E-91EB-7AD03EEF9912}"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en-US"/>
          </a:p>
        </p:txBody>
      </p:sp>
      <p:sp>
        <p:nvSpPr>
          <p:cNvPr id="4" name="Slide Number Placeholder 3"/>
          <p:cNvSpPr>
            <a:spLocks noGrp="1"/>
          </p:cNvSpPr>
          <p:nvPr>
            <p:ph type="sldNum" sz="quarter" idx="5"/>
          </p:nvPr>
        </p:nvSpPr>
        <p:spPr/>
        <p:txBody>
          <a:bodyPr/>
          <a:lstStyle/>
          <a:p>
            <a:pPr>
              <a:defRPr/>
            </a:pPr>
            <a:fld id="{A6891637-6603-461E-91EB-7AD03EEF9912}"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en-US"/>
          </a:p>
        </p:txBody>
      </p:sp>
      <p:sp>
        <p:nvSpPr>
          <p:cNvPr id="4" name="Slide Number Placeholder 3"/>
          <p:cNvSpPr>
            <a:spLocks noGrp="1"/>
          </p:cNvSpPr>
          <p:nvPr>
            <p:ph type="sldNum" sz="quarter" idx="5"/>
          </p:nvPr>
        </p:nvSpPr>
        <p:spPr/>
        <p:txBody>
          <a:bodyPr/>
          <a:lstStyle/>
          <a:p>
            <a:pPr>
              <a:defRPr/>
            </a:pPr>
            <a:fld id="{A6891637-6603-461E-91EB-7AD03EEF9912}"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en-US"/>
          </a:p>
        </p:txBody>
      </p:sp>
      <p:sp>
        <p:nvSpPr>
          <p:cNvPr id="4" name="Slide Number Placeholder 3"/>
          <p:cNvSpPr>
            <a:spLocks noGrp="1"/>
          </p:cNvSpPr>
          <p:nvPr>
            <p:ph type="sldNum" sz="quarter" idx="5"/>
          </p:nvPr>
        </p:nvSpPr>
        <p:spPr/>
        <p:txBody>
          <a:bodyPr/>
          <a:lstStyle/>
          <a:p>
            <a:pPr>
              <a:defRPr/>
            </a:pPr>
            <a:fld id="{A6891637-6603-461E-91EB-7AD03EEF9912}"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en-US"/>
          </a:p>
        </p:txBody>
      </p:sp>
      <p:sp>
        <p:nvSpPr>
          <p:cNvPr id="4" name="Slide Number Placeholder 3"/>
          <p:cNvSpPr>
            <a:spLocks noGrp="1"/>
          </p:cNvSpPr>
          <p:nvPr>
            <p:ph type="sldNum" sz="quarter" idx="5"/>
          </p:nvPr>
        </p:nvSpPr>
        <p:spPr/>
        <p:txBody>
          <a:bodyPr/>
          <a:lstStyle/>
          <a:p>
            <a:pPr>
              <a:defRPr/>
            </a:pPr>
            <a:fld id="{A6891637-6603-461E-91EB-7AD03EEF9912}"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en-US"/>
          </a:p>
        </p:txBody>
      </p:sp>
      <p:sp>
        <p:nvSpPr>
          <p:cNvPr id="4" name="Slide Number Placeholder 3"/>
          <p:cNvSpPr>
            <a:spLocks noGrp="1"/>
          </p:cNvSpPr>
          <p:nvPr>
            <p:ph type="sldNum" sz="quarter" idx="5"/>
          </p:nvPr>
        </p:nvSpPr>
        <p:spPr/>
        <p:txBody>
          <a:bodyPr/>
          <a:lstStyle/>
          <a:p>
            <a:pPr>
              <a:defRPr/>
            </a:pPr>
            <a:fld id="{A6891637-6603-461E-91EB-7AD03EEF9912}"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fld>
            <a:endParaRPr lang="en-US" dirty="0">
              <a:solidFill>
                <a:prstClr val="black">
                  <a:tint val="75000"/>
                </a:prstClr>
              </a:solidFill>
            </a:endParaRPr>
          </a:p>
        </p:txBody>
      </p:sp>
      <p:pic>
        <p:nvPicPr>
          <p:cNvPr id="18" name="Picture 44" descr="55108"/>
          <p:cNvPicPr>
            <a:picLocks noChangeAspect="1" noChangeArrowheads="1"/>
          </p:cNvPicPr>
          <p:nvPr userDrawn="1"/>
        </p:nvPicPr>
        <p:blipFill>
          <a:blip r:embed="rId2">
            <a:extLst>
              <a:ext uri="{28A0092B-C50C-407E-A947-70E740481C1C}">
                <a14:useLocalDpi xmlns:a14="http://schemas.microsoft.com/office/drawing/2010/main" val="0"/>
              </a:ext>
            </a:extLst>
          </a:blip>
          <a:srcRect r="20380" b="20709"/>
          <a:stretch>
            <a:fillRect/>
          </a:stretch>
        </p:blipFill>
        <p:spPr bwMode="auto">
          <a:xfrm>
            <a:off x="0" y="3132138"/>
            <a:ext cx="3024717" cy="372586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45"/>
          <p:cNvSpPr>
            <a:spLocks noChangeArrowheads="1"/>
          </p:cNvSpPr>
          <p:nvPr userDrawn="1"/>
        </p:nvSpPr>
        <p:spPr bwMode="ltGray">
          <a:xfrm>
            <a:off x="0" y="7"/>
            <a:ext cx="3024717" cy="3141663"/>
          </a:xfrm>
          <a:prstGeom prst="rect">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09600"/>
            <a:endParaRPr lang="vi-VN" sz="2400">
              <a:solidFill>
                <a:prstClr val="black"/>
              </a:solidFill>
            </a:endParaRPr>
          </a:p>
        </p:txBody>
      </p:sp>
      <p:sp>
        <p:nvSpPr>
          <p:cNvPr id="22" name="Text Box 46"/>
          <p:cNvSpPr txBox="1">
            <a:spLocks noChangeArrowheads="1"/>
          </p:cNvSpPr>
          <p:nvPr userDrawn="1"/>
        </p:nvSpPr>
        <p:spPr bwMode="auto">
          <a:xfrm>
            <a:off x="564816" y="365126"/>
            <a:ext cx="1253741" cy="913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609600"/>
            <a:r>
              <a:rPr lang="en-US" sz="2135" b="1">
                <a:solidFill>
                  <a:prstClr val="white"/>
                </a:solidFill>
              </a:rPr>
              <a:t>Company</a:t>
            </a:r>
            <a:endParaRPr lang="en-US" sz="2135" b="1">
              <a:solidFill>
                <a:prstClr val="white"/>
              </a:solidFill>
            </a:endParaRPr>
          </a:p>
          <a:p>
            <a:pPr algn="ctr" defTabSz="609600"/>
            <a:r>
              <a:rPr lang="en-US" sz="3200" b="1">
                <a:solidFill>
                  <a:prstClr val="white"/>
                </a:solidFill>
              </a:rPr>
              <a:t>LOGO</a:t>
            </a:r>
            <a:endParaRPr lang="en-US" sz="3200" b="1">
              <a:solidFill>
                <a:prstClr val="white"/>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pPr defTabSz="609600"/>
            <a:fld id="{C764DE79-268F-4C1A-8933-263129D2AF90}" type="datetimeFigureOut">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09600"/>
            <a:r>
              <a:rPr lang="en-US" smtClean="0">
                <a:solidFill>
                  <a:prstClr val="black">
                    <a:tint val="75000"/>
                  </a:prstClr>
                </a:solidFill>
              </a:rPr>
              <a:t>Company Logo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00"/>
            <a:fld id="{E07A9035-7700-4B29-935C-9F043BE102CD}" type="slidenum">
              <a:rPr lang="en-US" smtClean="0">
                <a:solidFill>
                  <a:prstClr val="black">
                    <a:tint val="75000"/>
                  </a:prstClr>
                </a:solidFill>
              </a:rPr>
            </a:fld>
            <a:endParaRPr lang="en-US">
              <a:solidFill>
                <a:prstClr val="black">
                  <a:tint val="75000"/>
                </a:prstClr>
              </a:solidFill>
            </a:endParaRPr>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endParaRPr lang="en-US" smtClean="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pPr defTabSz="609600"/>
            <a:fld id="{C764DE79-268F-4C1A-8933-263129D2AF90}" type="datetimeFigureOut">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09600"/>
            <a:r>
              <a:rPr lang="en-US" smtClean="0">
                <a:solidFill>
                  <a:prstClr val="black">
                    <a:tint val="75000"/>
                  </a:prstClr>
                </a:solidFill>
              </a:rPr>
              <a:t>Company Logo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00"/>
            <a:fld id="{E07A9035-7700-4B29-935C-9F043BE102CD}" type="slidenum">
              <a:rPr lang="en-US" smtClean="0">
                <a:solidFill>
                  <a:prstClr val="black">
                    <a:tint val="75000"/>
                  </a:prstClr>
                </a:solidFill>
              </a:rPr>
            </a:fld>
            <a:endParaRPr lang="en-US">
              <a:solidFill>
                <a:prstClr val="black">
                  <a:tint val="75000"/>
                </a:prstClr>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panose="020B0604020202020204"/>
              </a:rPr>
              <a:t>”</a:t>
            </a:r>
            <a:endParaRPr lang="en-US" dirty="0">
              <a:solidFill>
                <a:schemeClr val="accent1">
                  <a:lumMod val="60000"/>
                  <a:lumOff val="40000"/>
                </a:schemeClr>
              </a:solidFill>
              <a:latin typeface="Arial" panose="020B0604020202020204"/>
            </a:endParaRPr>
          </a:p>
        </p:txBody>
      </p:sp>
    </p:spTree>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pPr defTabSz="609600"/>
            <a:fld id="{C764DE79-268F-4C1A-8933-263129D2AF90}" type="datetimeFigureOut">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09600"/>
            <a:r>
              <a:rPr lang="en-US" smtClean="0">
                <a:solidFill>
                  <a:prstClr val="black">
                    <a:tint val="75000"/>
                  </a:prstClr>
                </a:solidFill>
              </a:rPr>
              <a:t>Company Logo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00"/>
            <a:fld id="{E07A9035-7700-4B29-935C-9F043BE102CD}" type="slidenum">
              <a:rPr lang="en-US" smtClean="0">
                <a:solidFill>
                  <a:prstClr val="black">
                    <a:tint val="75000"/>
                  </a:prstClr>
                </a:solidFill>
              </a:rPr>
            </a:fld>
            <a:endParaRPr lang="en-US">
              <a:solidFill>
                <a:prstClr val="black">
                  <a:tint val="75000"/>
                </a:prstClr>
              </a:solidFill>
            </a:endParaRPr>
          </a:p>
        </p:txBody>
      </p:sp>
    </p:spTree>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endParaRPr lang="en-US" smtClean="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pPr defTabSz="609600"/>
            <a:fld id="{C764DE79-268F-4C1A-8933-263129D2AF90}" type="datetimeFigureOut">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09600"/>
            <a:r>
              <a:rPr lang="en-US" smtClean="0">
                <a:solidFill>
                  <a:prstClr val="black">
                    <a:tint val="75000"/>
                  </a:prstClr>
                </a:solidFill>
              </a:rPr>
              <a:t>Company Logo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00"/>
            <a:fld id="{E07A9035-7700-4B29-935C-9F043BE102CD}" type="slidenum">
              <a:rPr lang="en-US" smtClean="0">
                <a:solidFill>
                  <a:prstClr val="black">
                    <a:tint val="75000"/>
                  </a:prstClr>
                </a:solidFill>
              </a:rPr>
            </a:fld>
            <a:endParaRPr lang="en-US">
              <a:solidFill>
                <a:prstClr val="black">
                  <a:tint val="75000"/>
                </a:prst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Tree>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endParaRPr lang="en-US" smtClean="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pPr defTabSz="609600"/>
            <a:fld id="{C764DE79-268F-4C1A-8933-263129D2AF90}" type="datetimeFigureOut">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09600"/>
            <a:r>
              <a:rPr lang="en-US" smtClean="0">
                <a:solidFill>
                  <a:prstClr val="black">
                    <a:tint val="75000"/>
                  </a:prstClr>
                </a:solidFill>
              </a:rPr>
              <a:t>Company Logo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00"/>
            <a:fld id="{E07A9035-7700-4B29-935C-9F043BE102CD}" type="slidenum">
              <a:rPr lang="en-US" smtClean="0">
                <a:solidFill>
                  <a:prstClr val="black">
                    <a:tint val="75000"/>
                  </a:prstClr>
                </a:solidFill>
              </a:rPr>
            </a:fld>
            <a:endParaRPr lang="en-US">
              <a:solidFill>
                <a:prstClr val="black">
                  <a:tint val="75000"/>
                </a:prstClr>
              </a:solidFill>
            </a:endParaRPr>
          </a:p>
        </p:txBody>
      </p:sp>
    </p:spTree>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5DF530-7E49-47B8-8A91-7E2BE38A7A38}"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0E20C1-8E1A-4A28-8758-D027CAE196C4}"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FBE16D-8F03-4201-8D19-46E5C64E3D13}"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D700A3-230E-411B-80A2-0D3AE88C41BA}"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EB5586-EBB8-49CC-B5BC-14078E81B8EA}"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solidFill>
                  <a:prstClr val="black">
                    <a:tint val="75000"/>
                  </a:prstClr>
                </a:solidFill>
              </a:rPr>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6767CB5-CE2E-4C82-B98B-EFD40695DAB4}"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solidFill>
                  <a:prstClr val="black">
                    <a:tint val="75000"/>
                  </a:prstClr>
                </a:solidFill>
              </a:rPr>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A5BA178-AAB6-4D2B-B1D8-45AA0C53D9F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solidFill>
                  <a:prstClr val="black">
                    <a:tint val="75000"/>
                  </a:prstClr>
                </a:solidFill>
              </a:rPr>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2F564A1-3E3F-425F-AB57-8EC495D73B1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9CE7CC7-5D91-45C1-815D-6E9E5522F20A}"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950F68-DAC3-413B-8FEA-04D24CDD5693}"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microsoft.com/office/2007/relationships/hdphoto" Target="../media/image3.wdp"/><Relationship Id="rId17" Type="http://schemas.openxmlformats.org/officeDocument/2006/relationships/image" Target="../media/image2.png"/><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28FCA8-C7E9-4103-AB8F-C9A27BA90243}" type="datetimeFigureOut">
              <a:rPr lang="vi-VN" smtClean="0"/>
            </a:fld>
            <a:endParaRPr lang="vi-V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B5C1D91-C1EC-4763-B523-48B63B161C28}" type="slidenum">
              <a:rPr lang="vi-VN" smtClean="0"/>
            </a:fld>
            <a:endParaRPr lang="vi-VN"/>
          </a:p>
        </p:txBody>
      </p:sp>
      <p:pic>
        <p:nvPicPr>
          <p:cNvPr id="18" name="Picture 43" descr="e_12p"/>
          <p:cNvPicPr>
            <a:picLocks noChangeAspect="1" noChangeArrowheads="1"/>
          </p:cNvPicPr>
          <p:nvPr userDrawn="1"/>
        </p:nvPicPr>
        <p:blipFill>
          <a:blip r:embed="rId17">
            <a:alphaModFix amt="20000"/>
            <a:duotone>
              <a:schemeClr val="accent6">
                <a:shade val="45000"/>
                <a:satMod val="135000"/>
              </a:schemeClr>
              <a:prstClr val="white"/>
            </a:duotone>
            <a:extLst>
              <a:ext uri="{BEBA8EAE-BF5A-486C-A8C5-ECC9F3942E4B}">
                <a14:imgProps xmlns:a14="http://schemas.microsoft.com/office/drawing/2010/main">
                  <a14:imgLayer r:embed="rId18">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ltGray">
          <a:xfrm>
            <a:off x="0" y="0"/>
            <a:ext cx="12192000" cy="1125539"/>
          </a:xfrm>
          <a:prstGeom prst="rect">
            <a:avLst/>
          </a:prstGeom>
          <a:solidFill>
            <a:srgbClr val="1C973C"/>
          </a:solidFill>
        </p:spPr>
      </p:pic>
      <p:sp>
        <p:nvSpPr>
          <p:cNvPr id="19" name="Rectangle 44"/>
          <p:cNvSpPr>
            <a:spLocks noChangeArrowheads="1"/>
          </p:cNvSpPr>
          <p:nvPr userDrawn="1"/>
        </p:nvSpPr>
        <p:spPr bwMode="ltGray">
          <a:xfrm>
            <a:off x="0" y="1125544"/>
            <a:ext cx="12192000" cy="7143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09600"/>
            <a:endParaRPr lang="vi-VN" sz="2400">
              <a:solidFill>
                <a:prstClr val="black"/>
              </a:solidFill>
            </a:endParaRPr>
          </a:p>
        </p:txBody>
      </p:sp>
      <p:sp>
        <p:nvSpPr>
          <p:cNvPr id="30" name="Rectangle 29"/>
          <p:cNvSpPr/>
          <p:nvPr userDrawn="1"/>
        </p:nvSpPr>
        <p:spPr>
          <a:xfrm>
            <a:off x="0" y="6564312"/>
            <a:ext cx="12192000" cy="293688"/>
          </a:xfrm>
          <a:prstGeom prst="rect">
            <a:avLst/>
          </a:prstGeom>
          <a:solidFill>
            <a:srgbClr val="339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vi-VN" sz="2400"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xml"/><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hyperlink" Target="https://www.youtube.com/watch?v=ueXYZgzmdFw"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xml"/><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hyperlink" Target="https://www.youtube.com/watch?v=jznpufBjvG0" TargetMode="Externa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27.jpeg"/><Relationship Id="rId1" Type="http://schemas.openxmlformats.org/officeDocument/2006/relationships/image" Target="../media/image26.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8.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image" Target="../media/image31.jpeg"/><Relationship Id="rId1" Type="http://schemas.openxmlformats.org/officeDocument/2006/relationships/image" Target="../media/image30.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xml"/><Relationship Id="rId2" Type="http://schemas.openxmlformats.org/officeDocument/2006/relationships/image" Target="../media/image33.jpeg"/><Relationship Id="rId1"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hyperlink" Target="https://www.youtube.com/watch?v=iIred7oIkpA" TargetMode="Externa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xml"/><Relationship Id="rId2" Type="http://schemas.openxmlformats.org/officeDocument/2006/relationships/image" Target="../media/image35.jpeg"/><Relationship Id="rId1" Type="http://schemas.openxmlformats.org/officeDocument/2006/relationships/image" Target="../media/image34.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hyperlink" Target="https://www.youtube.com/watch?v=iIred7oIkpA" TargetMode="External"/><Relationship Id="rId3" Type="http://schemas.openxmlformats.org/officeDocument/2006/relationships/hyperlink" Target="https://www.youtube.com/watch?v=jznpufBjvG0" TargetMode="External"/><Relationship Id="rId2" Type="http://schemas.openxmlformats.org/officeDocument/2006/relationships/hyperlink" Target="https://www.youtube.com/watch?v=ueXYZgzmdFw" TargetMode="External"/><Relationship Id="rId1" Type="http://schemas.openxmlformats.org/officeDocument/2006/relationships/hyperlink" Target="https://www.youtube.com/watch?v=CAVY0aoDj7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hyperlink" Target="https://www.youtube.com/watch?v=CAVY0aoDj7M" TargetMode="Externa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2" name="TextBox 7"/>
          <p:cNvSpPr txBox="1"/>
          <p:nvPr/>
        </p:nvSpPr>
        <p:spPr>
          <a:xfrm>
            <a:off x="209862" y="5700818"/>
            <a:ext cx="12192000" cy="584775"/>
          </a:xfrm>
          <a:prstGeom prst="rect">
            <a:avLst/>
          </a:prstGeom>
          <a:noFill/>
        </p:spPr>
        <p:txBody>
          <a:bodyPr wrap="square" rtlCol="0">
            <a:spAutoFit/>
          </a:bodyPr>
          <a:lstStyle/>
          <a:p>
            <a:pPr algn="ctr">
              <a:buClr>
                <a:srgbClr val="FFFFFF"/>
              </a:buClr>
              <a:buSzPts val="4800"/>
              <a:defRPr/>
            </a:pPr>
            <a:r>
              <a:rPr lang="en-US" sz="3200" b="1" smtClean="0">
                <a:solidFill>
                  <a:srgbClr val="0000FF"/>
                </a:solidFill>
                <a:latin typeface="Unica One"/>
                <a:sym typeface="Unica One"/>
              </a:rPr>
              <a:t>TRƯỜNG </a:t>
            </a:r>
            <a:r>
              <a:rPr lang="en-US" sz="3200" b="1" smtClean="0">
                <a:solidFill>
                  <a:srgbClr val="0000FF"/>
                </a:solidFill>
                <a:latin typeface="Unica One"/>
                <a:sym typeface="Unica One"/>
              </a:rPr>
              <a:t>THCS</a:t>
            </a:r>
            <a:endParaRPr lang="en-US" sz="3200" b="1" dirty="0">
              <a:solidFill>
                <a:srgbClr val="0000FF"/>
              </a:solidFill>
              <a:latin typeface="Unica One"/>
              <a:sym typeface="Unica One"/>
            </a:endParaRPr>
          </a:p>
        </p:txBody>
      </p:sp>
      <p:cxnSp>
        <p:nvCxnSpPr>
          <p:cNvPr id="4" name="Straight Connector 12"/>
          <p:cNvCxnSpPr/>
          <p:nvPr/>
        </p:nvCxnSpPr>
        <p:spPr>
          <a:xfrm>
            <a:off x="4050624" y="901800"/>
            <a:ext cx="4090752" cy="36379"/>
          </a:xfrm>
          <a:prstGeom prst="line">
            <a:avLst/>
          </a:prstGeom>
          <a:noFill/>
          <a:ln w="19050" cap="flat" cmpd="sng" algn="ctr">
            <a:solidFill>
              <a:schemeClr val="bg1"/>
            </a:solidFill>
            <a:prstDash val="solid"/>
            <a:miter lim="800000"/>
          </a:ln>
          <a:effectLst/>
        </p:spPr>
      </p:cxnSp>
      <p:sp>
        <p:nvSpPr>
          <p:cNvPr id="6" name="TextBox 1"/>
          <p:cNvSpPr txBox="1"/>
          <p:nvPr/>
        </p:nvSpPr>
        <p:spPr>
          <a:xfrm>
            <a:off x="13446" y="1327250"/>
            <a:ext cx="12204284" cy="1107996"/>
          </a:xfrm>
          <a:prstGeom prst="rect">
            <a:avLst/>
          </a:prstGeom>
          <a:noFill/>
          <a:ln>
            <a:solidFill>
              <a:sysClr val="window" lastClr="FFFFFF"/>
            </a:solidFill>
          </a:ln>
          <a:effectLst>
            <a:softEdge rad="12700"/>
          </a:effectLst>
        </p:spPr>
        <p:txBody>
          <a:bodyPr wrap="square" rtlCol="0">
            <a:spAutoFit/>
          </a:bodyPr>
          <a:lstStyle>
            <a:defPPr>
              <a:defRPr lang="en-US"/>
            </a:defPPr>
            <a:lvl1pPr algn="ctr">
              <a:defRPr sz="4400" b="1">
                <a:solidFill>
                  <a:srgbClr val="FF0000"/>
                </a:solidFill>
                <a:effectLst>
                  <a:outerShdw blurRad="38100" dist="38100" dir="2700000" algn="tl">
                    <a:srgbClr val="000000">
                      <a:alpha val="43137"/>
                    </a:srgbClr>
                  </a:outerShdw>
                </a:effectLst>
                <a:cs typeface="Arial" panose="020B0604020202020204" pitchFamily="34" charset="0"/>
              </a:defRPr>
            </a:lvl1pPr>
          </a:lstStyle>
          <a:p>
            <a:pPr marL="0" marR="0" lvl="0" indent="0" algn="ctr" defTabSz="914400" eaLnBrk="1" fontAlgn="auto" latinLnBrk="0" hangingPunct="1">
              <a:lnSpc>
                <a:spcPct val="100000"/>
              </a:lnSpc>
              <a:spcBef>
                <a:spcPts val="300"/>
              </a:spcBef>
              <a:spcAft>
                <a:spcPts val="300"/>
              </a:spcAft>
              <a:buClrTx/>
              <a:buSzTx/>
              <a:buFontTx/>
              <a:buNone/>
              <a:defRPr/>
            </a:pPr>
            <a:r>
              <a:rPr lang="en-US" sz="6600" kern="0" dirty="0" smtClean="0">
                <a:ln>
                  <a:solidFill>
                    <a:prstClr val="white"/>
                  </a:solidFill>
                </a:ln>
                <a:effectLst>
                  <a:glow rad="127000">
                    <a:srgbClr val="EEEEEE"/>
                  </a:glow>
                  <a:outerShdw blurRad="38100" dist="38100" dir="2700000" algn="tl">
                    <a:srgbClr val="000000">
                      <a:alpha val="43137"/>
                    </a:srgbClr>
                  </a:outerShdw>
                </a:effectLst>
                <a:latin typeface="Unica One"/>
              </a:rPr>
              <a:t>CHỦ ĐỀ 7</a:t>
            </a:r>
            <a:endParaRPr kumimoji="0" lang="vi-VN" sz="6600" b="1" i="0" u="none" strike="noStrike" kern="0" cap="none" spc="0" normalizeH="0" baseline="0" noProof="0" dirty="0">
              <a:ln>
                <a:solidFill>
                  <a:prstClr val="white"/>
                </a:solidFill>
              </a:ln>
              <a:solidFill>
                <a:srgbClr val="FF0000"/>
              </a:solidFill>
              <a:effectLst>
                <a:glow rad="127000">
                  <a:srgbClr val="EEEEEE"/>
                </a:glow>
                <a:outerShdw blurRad="38100" dist="38100" dir="2700000" algn="tl">
                  <a:srgbClr val="000000">
                    <a:alpha val="43137"/>
                  </a:srgbClr>
                </a:outerShdw>
              </a:effectLst>
              <a:uLnTx/>
              <a:uFillTx/>
              <a:latin typeface="Unica One"/>
            </a:endParaRPr>
          </a:p>
        </p:txBody>
      </p:sp>
      <p:sp>
        <p:nvSpPr>
          <p:cNvPr id="7" name="TextBox 6"/>
          <p:cNvSpPr txBox="1"/>
          <p:nvPr/>
        </p:nvSpPr>
        <p:spPr>
          <a:xfrm>
            <a:off x="-28758" y="2857533"/>
            <a:ext cx="12219234" cy="707886"/>
          </a:xfrm>
          <a:prstGeom prst="rect">
            <a:avLst/>
          </a:prstGeom>
          <a:noFill/>
        </p:spPr>
        <p:txBody>
          <a:bodyPr wrap="square" rtlCol="0">
            <a:spAutoFit/>
          </a:bodyPr>
          <a:lstStyle>
            <a:defPPr>
              <a:defRPr lang="en-US"/>
            </a:defPPr>
            <a:lvl1pPr algn="ctr">
              <a:defRPr sz="4400" b="1">
                <a:solidFill>
                  <a:srgbClr val="FF0000"/>
                </a:solidFill>
                <a:effectLst>
                  <a:outerShdw blurRad="38100" dist="38100" dir="2700000" algn="tl">
                    <a:srgbClr val="000000">
                      <a:alpha val="43137"/>
                    </a:srgbClr>
                  </a:outerShdw>
                </a:effectLst>
                <a:cs typeface="Arial" panose="020B0604020202020204" pitchFamily="34" charset="0"/>
              </a:defRPr>
            </a:lvl1pPr>
          </a:lstStyle>
          <a:p>
            <a:pPr lvl="0">
              <a:spcBef>
                <a:spcPts val="300"/>
              </a:spcBef>
              <a:spcAft>
                <a:spcPts val="300"/>
              </a:spcAft>
              <a:defRPr/>
            </a:pPr>
            <a:r>
              <a:rPr lang="en-US" sz="4000" dirty="0" smtClean="0">
                <a:ln w="6600">
                  <a:solidFill>
                    <a:schemeClr val="accent2"/>
                  </a:solidFill>
                  <a:prstDash val="solid"/>
                </a:ln>
                <a:solidFill>
                  <a:srgbClr val="FFFF00"/>
                </a:solidFill>
                <a:effectLst>
                  <a:outerShdw dist="38100" dir="2700000" algn="tl" rotWithShape="0">
                    <a:schemeClr val="accent2"/>
                  </a:outerShdw>
                </a:effectLst>
                <a:latin typeface="Unica One"/>
              </a:rPr>
              <a:t>THIÊN NHIÊN QUANH </a:t>
            </a:r>
            <a:r>
              <a:rPr lang="en-US" sz="4000" smtClean="0">
                <a:ln w="6600">
                  <a:solidFill>
                    <a:schemeClr val="accent2"/>
                  </a:solidFill>
                  <a:prstDash val="solid"/>
                </a:ln>
                <a:solidFill>
                  <a:srgbClr val="FFFF00"/>
                </a:solidFill>
                <a:effectLst>
                  <a:outerShdw dist="38100" dir="2700000" algn="tl" rotWithShape="0">
                    <a:schemeClr val="accent2"/>
                  </a:outerShdw>
                </a:effectLst>
                <a:latin typeface="Unica One"/>
              </a:rPr>
              <a:t>TA </a:t>
            </a:r>
            <a:endParaRPr kumimoji="0" lang="vi-VN" sz="2800" i="0" u="none" strike="noStrike" kern="1200" normalizeH="0" baseline="0" noProof="0" dirty="0">
              <a:ln w="6600">
                <a:solidFill>
                  <a:schemeClr val="accent2"/>
                </a:solidFill>
                <a:prstDash val="solid"/>
              </a:ln>
              <a:solidFill>
                <a:srgbClr val="00B0F0"/>
              </a:solidFill>
              <a:effectLst>
                <a:outerShdw dist="38100" dir="2700000" algn="tl" rotWithShape="0">
                  <a:schemeClr val="accent2"/>
                </a:outerShdw>
              </a:effectLst>
              <a:uLnTx/>
              <a:uFillTx/>
              <a:latin typeface="Unica One"/>
            </a:endParaRPr>
          </a:p>
        </p:txBody>
      </p:sp>
      <p:sp>
        <p:nvSpPr>
          <p:cNvPr id="13" name="TextBox 5"/>
          <p:cNvSpPr txBox="1"/>
          <p:nvPr/>
        </p:nvSpPr>
        <p:spPr>
          <a:xfrm>
            <a:off x="-251989" y="120658"/>
            <a:ext cx="12192000" cy="861070"/>
          </a:xfrm>
          <a:prstGeom prst="rect">
            <a:avLst/>
          </a:prstGeom>
          <a:noFill/>
        </p:spPr>
        <p:txBody>
          <a:bodyPr wrap="square" rtlCol="0">
            <a:spAutoFit/>
          </a:bodyPr>
          <a:lstStyle/>
          <a:p>
            <a:pPr algn="ctr">
              <a:lnSpc>
                <a:spcPts val="6900"/>
              </a:lnSpc>
              <a:defRPr/>
            </a:pPr>
            <a:r>
              <a:rPr lang="en-US" sz="2800" b="1" dirty="0" smtClean="0">
                <a:solidFill>
                  <a:srgbClr val="00B050"/>
                </a:solidFill>
                <a:effectLst>
                  <a:glow rad="127000">
                    <a:prstClr val="white"/>
                  </a:glow>
                  <a:outerShdw blurRad="38100" dist="38100" dir="2700000" algn="tl">
                    <a:srgbClr val="000000">
                      <a:alpha val="43137"/>
                    </a:srgbClr>
                  </a:outerShdw>
                </a:effectLst>
                <a:latin typeface="Unica One"/>
                <a:cs typeface="Times New Roman" panose="02020603050405020304" pitchFamily="18" charset="0"/>
              </a:rPr>
              <a:t> </a:t>
            </a:r>
            <a:r>
              <a:rPr lang="en-US" sz="3600" b="1" dirty="0" smtClean="0">
                <a:solidFill>
                  <a:srgbClr val="00B050"/>
                </a:solidFill>
                <a:effectLst>
                  <a:glow rad="127000">
                    <a:prstClr val="white"/>
                  </a:glow>
                  <a:outerShdw blurRad="38100" dist="38100" dir="2700000" algn="tl">
                    <a:srgbClr val="000000">
                      <a:alpha val="43137"/>
                    </a:srgbClr>
                  </a:outerShdw>
                </a:effectLst>
                <a:latin typeface="Unica One"/>
                <a:cs typeface="Times New Roman" panose="02020603050405020304" pitchFamily="18" charset="0"/>
              </a:rPr>
              <a:t>HOẠT ĐỘNG TRẢI NGHIỆM VÀ HƯỚNG NGHIỆP 8</a:t>
            </a:r>
            <a:endParaRPr lang="en-US" sz="3600" b="1" dirty="0">
              <a:solidFill>
                <a:srgbClr val="00B050"/>
              </a:solidFill>
              <a:effectLst>
                <a:glow rad="127000">
                  <a:prstClr val="white"/>
                </a:glow>
                <a:outerShdw blurRad="38100" dist="38100" dir="2700000" algn="tl">
                  <a:srgbClr val="000000">
                    <a:alpha val="43137"/>
                  </a:srgbClr>
                </a:outerShdw>
              </a:effectLst>
              <a:latin typeface="Unica One"/>
              <a:cs typeface="Times New Roman" panose="02020603050405020304" pitchFamily="18" charset="0"/>
            </a:endParaRPr>
          </a:p>
        </p:txBody>
      </p:sp>
      <p:sp>
        <p:nvSpPr>
          <p:cNvPr id="3" name="Rectangle 2"/>
          <p:cNvSpPr/>
          <p:nvPr/>
        </p:nvSpPr>
        <p:spPr>
          <a:xfrm>
            <a:off x="4803102" y="4029033"/>
            <a:ext cx="2555508" cy="861774"/>
          </a:xfrm>
          <a:prstGeom prst="rect">
            <a:avLst/>
          </a:prstGeom>
        </p:spPr>
        <p:txBody>
          <a:bodyPr wrap="none">
            <a:spAutoFit/>
          </a:bodyPr>
          <a:lstStyle/>
          <a:p>
            <a:pPr algn="ctr">
              <a:lnSpc>
                <a:spcPts val="6000"/>
              </a:lnSpc>
              <a:defRPr/>
            </a:pPr>
            <a:r>
              <a:rPr lang="en-US" sz="3200" b="1" dirty="0" smtClean="0">
                <a:solidFill>
                  <a:srgbClr val="C00000"/>
                </a:solidFill>
                <a:effectLst>
                  <a:glow rad="127000">
                    <a:prstClr val="white"/>
                  </a:glow>
                  <a:outerShdw blurRad="38100" dist="38100" dir="2700000" algn="tl">
                    <a:srgbClr val="000000">
                      <a:alpha val="43137"/>
                    </a:srgbClr>
                  </a:outerShdw>
                </a:effectLst>
                <a:latin typeface="Unica One"/>
                <a:cs typeface="Times New Roman" panose="02020603050405020304" pitchFamily="18" charset="0"/>
              </a:rPr>
              <a:t>GIÁO VIÊN</a:t>
            </a:r>
            <a:r>
              <a:rPr lang="en-US" sz="3200" b="1" smtClean="0">
                <a:solidFill>
                  <a:srgbClr val="C00000"/>
                </a:solidFill>
                <a:effectLst>
                  <a:glow rad="127000">
                    <a:prstClr val="white"/>
                  </a:glow>
                  <a:outerShdw blurRad="38100" dist="38100" dir="2700000" algn="tl">
                    <a:srgbClr val="000000">
                      <a:alpha val="43137"/>
                    </a:srgbClr>
                  </a:outerShdw>
                </a:effectLst>
                <a:latin typeface="Unica One"/>
                <a:cs typeface="Times New Roman" panose="02020603050405020304" pitchFamily="18" charset="0"/>
              </a:rPr>
              <a:t>: </a:t>
            </a:r>
            <a:endParaRPr lang="en-US" sz="3200" b="1" dirty="0">
              <a:solidFill>
                <a:srgbClr val="C00000"/>
              </a:solidFill>
              <a:effectLst>
                <a:glow rad="127000">
                  <a:prstClr val="white"/>
                </a:glow>
                <a:outerShdw blurRad="38100" dist="38100" dir="2700000" algn="tl">
                  <a:srgbClr val="000000">
                    <a:alpha val="43137"/>
                  </a:srgbClr>
                </a:outerShdw>
              </a:effectLst>
              <a:latin typeface="Unica One"/>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noChangeArrowheads="1"/>
          </p:cNvSpPr>
          <p:nvPr>
            <p:ph type="title"/>
          </p:nvPr>
        </p:nvSpPr>
        <p:spPr>
          <a:xfrm>
            <a:off x="0" y="129746"/>
            <a:ext cx="11657906" cy="778476"/>
          </a:xfrm>
        </p:spPr>
        <p:txBody>
          <a:bodyPr>
            <a:noAutofit/>
          </a:bodyPr>
          <a:lstStyle/>
          <a:p>
            <a:r>
              <a:rPr lang="en-US" b="1" dirty="0" smtClean="0">
                <a:solidFill>
                  <a:srgbClr val="FFFF00"/>
                </a:solidFill>
              </a:rPr>
              <a:t>                </a:t>
            </a:r>
            <a:r>
              <a:rPr lang="en-US" b="1" dirty="0" smtClean="0">
                <a:solidFill>
                  <a:srgbClr val="FFFF00"/>
                </a:solidFill>
                <a:latin typeface="Times New Roman" panose="02020603050405020304" pitchFamily="18" charset="0"/>
                <a:cs typeface="Times New Roman" panose="02020603050405020304" pitchFamily="18" charset="0"/>
              </a:rPr>
              <a:t>CÁC VỊ VUA THỜI NHÀ TRẦN</a:t>
            </a:r>
            <a:br>
              <a:rPr lang="en-US" sz="4000" dirty="0">
                <a:solidFill>
                  <a:srgbClr val="FFFF00"/>
                </a:solidFill>
                <a:latin typeface="Times New Roman" panose="02020603050405020304" pitchFamily="18" charset="0"/>
                <a:cs typeface="Times New Roman" panose="02020603050405020304" pitchFamily="18" charset="0"/>
              </a:rPr>
            </a:br>
            <a:endParaRPr lang="en-US" altLang="en-US" sz="4000" dirty="0">
              <a:solidFill>
                <a:srgbClr val="FFFF00"/>
              </a:solidFill>
              <a:latin typeface="Times New Roman" panose="02020603050405020304" pitchFamily="18" charset="0"/>
              <a:cs typeface="Times New Roman" panose="02020603050405020304" pitchFamily="18" charset="0"/>
            </a:endParaRPr>
          </a:p>
        </p:txBody>
      </p:sp>
      <p:sp>
        <p:nvSpPr>
          <p:cNvPr id="15375" name="TextBox 12"/>
          <p:cNvSpPr txBox="1">
            <a:spLocks noChangeArrowheads="1"/>
          </p:cNvSpPr>
          <p:nvPr/>
        </p:nvSpPr>
        <p:spPr bwMode="auto">
          <a:xfrm>
            <a:off x="129423" y="1967949"/>
            <a:ext cx="3238136" cy="4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rPr>
              <a:t>1. Mục tiêu</a:t>
            </a:r>
            <a:endPar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5" name="Title 1"/>
          <p:cNvSpPr txBox="1">
            <a:spLocks noChangeArrowheads="1"/>
          </p:cNvSpPr>
          <p:nvPr/>
        </p:nvSpPr>
        <p:spPr>
          <a:xfrm>
            <a:off x="795646" y="1025611"/>
            <a:ext cx="10958513" cy="11521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dirty="0">
              <a:solidFill>
                <a:srgbClr val="FF0000"/>
              </a:solidFill>
            </a:endParaRPr>
          </a:p>
        </p:txBody>
      </p:sp>
      <p:pic>
        <p:nvPicPr>
          <p:cNvPr id="13" name="Picture 6" descr="h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1056" y="1229193"/>
            <a:ext cx="3768809" cy="484643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795646" y="6075630"/>
            <a:ext cx="3253904" cy="369332"/>
          </a:xfrm>
          <a:prstGeom prst="rect">
            <a:avLst/>
          </a:prstGeom>
        </p:spPr>
        <p:txBody>
          <a:bodyPr wrap="none">
            <a:spAutoFit/>
          </a:bodyPr>
          <a:lstStyle/>
          <a:p>
            <a:r>
              <a:rPr lang="en-US" b="1" dirty="0" err="1">
                <a:solidFill>
                  <a:srgbClr val="444444"/>
                </a:solidFill>
                <a:latin typeface="-apple-system"/>
              </a:rPr>
              <a:t>Trần</a:t>
            </a:r>
            <a:r>
              <a:rPr lang="en-US" b="1" dirty="0">
                <a:solidFill>
                  <a:srgbClr val="444444"/>
                </a:solidFill>
                <a:latin typeface="-apple-system"/>
              </a:rPr>
              <a:t> </a:t>
            </a:r>
            <a:r>
              <a:rPr lang="en-US" b="1" dirty="0" err="1">
                <a:solidFill>
                  <a:srgbClr val="444444"/>
                </a:solidFill>
                <a:latin typeface="-apple-system"/>
              </a:rPr>
              <a:t>Anh</a:t>
            </a:r>
            <a:r>
              <a:rPr lang="en-US" b="1" dirty="0">
                <a:solidFill>
                  <a:srgbClr val="444444"/>
                </a:solidFill>
                <a:latin typeface="-apple-system"/>
              </a:rPr>
              <a:t> </a:t>
            </a:r>
            <a:r>
              <a:rPr lang="en-US" b="1" dirty="0" err="1">
                <a:solidFill>
                  <a:srgbClr val="444444"/>
                </a:solidFill>
                <a:latin typeface="-apple-system"/>
              </a:rPr>
              <a:t>Tông</a:t>
            </a:r>
            <a:r>
              <a:rPr lang="en-US" b="1" dirty="0">
                <a:solidFill>
                  <a:srgbClr val="444444"/>
                </a:solidFill>
                <a:latin typeface="-apple-system"/>
              </a:rPr>
              <a:t> (1293 - 1314)</a:t>
            </a:r>
            <a:endParaRPr lang="en-US" b="1" i="0" dirty="0">
              <a:solidFill>
                <a:srgbClr val="444444"/>
              </a:solidFill>
              <a:effectLst/>
              <a:latin typeface="-apple-system"/>
            </a:endParaRPr>
          </a:p>
        </p:txBody>
      </p:sp>
      <p:pic>
        <p:nvPicPr>
          <p:cNvPr id="2052" name="Picture 4" descr="https://www.ubootwaffe.net/wp-content/uploads/2022/06/word-image-1715-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1498" y="1229193"/>
            <a:ext cx="3993682" cy="484643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216941" y="6075630"/>
            <a:ext cx="3224024" cy="369332"/>
          </a:xfrm>
          <a:prstGeom prst="rect">
            <a:avLst/>
          </a:prstGeom>
        </p:spPr>
        <p:txBody>
          <a:bodyPr wrap="none">
            <a:spAutoFit/>
          </a:bodyPr>
          <a:lstStyle/>
          <a:p>
            <a:r>
              <a:rPr lang="en-US" b="1" dirty="0" err="1">
                <a:solidFill>
                  <a:srgbClr val="000000"/>
                </a:solidFill>
                <a:latin typeface="Inter"/>
              </a:rPr>
              <a:t>Trần</a:t>
            </a:r>
            <a:r>
              <a:rPr lang="en-US" b="1" dirty="0">
                <a:solidFill>
                  <a:srgbClr val="000000"/>
                </a:solidFill>
                <a:latin typeface="Inter"/>
              </a:rPr>
              <a:t> Minh </a:t>
            </a:r>
            <a:r>
              <a:rPr lang="en-US" b="1" dirty="0" err="1">
                <a:solidFill>
                  <a:srgbClr val="000000"/>
                </a:solidFill>
                <a:latin typeface="Inter"/>
              </a:rPr>
              <a:t>Tông</a:t>
            </a:r>
            <a:r>
              <a:rPr lang="en-US" b="1" dirty="0">
                <a:solidFill>
                  <a:srgbClr val="000000"/>
                </a:solidFill>
                <a:latin typeface="Inter"/>
              </a:rPr>
              <a:t> (1314-1329)</a:t>
            </a:r>
            <a:endParaRPr lang="en-US" b="1" i="0" dirty="0">
              <a:solidFill>
                <a:srgbClr val="000000"/>
              </a:solidFill>
              <a:effectLst/>
              <a:latin typeface="Inter"/>
            </a:endParaRPr>
          </a:p>
        </p:txBody>
      </p:sp>
      <p:pic>
        <p:nvPicPr>
          <p:cNvPr id="2054" name="Picture 6" descr="https://www.ubootwaffe.net/wp-content/uploads/2022/06/word-image-1715-6.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7359" y="1229193"/>
            <a:ext cx="3559776" cy="484643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568607" y="6075630"/>
            <a:ext cx="3185552" cy="369332"/>
          </a:xfrm>
          <a:prstGeom prst="rect">
            <a:avLst/>
          </a:prstGeom>
        </p:spPr>
        <p:txBody>
          <a:bodyPr wrap="none">
            <a:spAutoFit/>
          </a:bodyPr>
          <a:lstStyle/>
          <a:p>
            <a:r>
              <a:rPr lang="en-US" b="1" dirty="0" err="1">
                <a:solidFill>
                  <a:srgbClr val="000000"/>
                </a:solidFill>
                <a:latin typeface="Inter"/>
              </a:rPr>
              <a:t>Trần</a:t>
            </a:r>
            <a:r>
              <a:rPr lang="en-US" b="1" dirty="0">
                <a:solidFill>
                  <a:srgbClr val="000000"/>
                </a:solidFill>
                <a:latin typeface="Inter"/>
              </a:rPr>
              <a:t> </a:t>
            </a:r>
            <a:r>
              <a:rPr lang="en-US" b="1" dirty="0" err="1">
                <a:solidFill>
                  <a:srgbClr val="000000"/>
                </a:solidFill>
                <a:latin typeface="Inter"/>
              </a:rPr>
              <a:t>Hiến</a:t>
            </a:r>
            <a:r>
              <a:rPr lang="en-US" b="1" dirty="0">
                <a:solidFill>
                  <a:srgbClr val="000000"/>
                </a:solidFill>
                <a:latin typeface="Inter"/>
              </a:rPr>
              <a:t> </a:t>
            </a:r>
            <a:r>
              <a:rPr lang="en-US" b="1" dirty="0" err="1">
                <a:solidFill>
                  <a:srgbClr val="000000"/>
                </a:solidFill>
                <a:latin typeface="Inter"/>
              </a:rPr>
              <a:t>Tông</a:t>
            </a:r>
            <a:r>
              <a:rPr lang="en-US" b="1" dirty="0">
                <a:solidFill>
                  <a:srgbClr val="000000"/>
                </a:solidFill>
                <a:latin typeface="Inter"/>
              </a:rPr>
              <a:t> (1329-1341)</a:t>
            </a:r>
            <a:endParaRPr lang="en-US" b="1" i="0" dirty="0">
              <a:solidFill>
                <a:srgbClr val="000000"/>
              </a:solidFill>
              <a:effectLst/>
              <a:latin typeface="Inte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noChangeArrowheads="1"/>
          </p:cNvSpPr>
          <p:nvPr>
            <p:ph type="title"/>
          </p:nvPr>
        </p:nvSpPr>
        <p:spPr>
          <a:xfrm>
            <a:off x="0" y="129746"/>
            <a:ext cx="11657906" cy="778476"/>
          </a:xfrm>
        </p:spPr>
        <p:txBody>
          <a:bodyPr>
            <a:noAutofit/>
          </a:bodyPr>
          <a:lstStyle/>
          <a:p>
            <a:r>
              <a:rPr lang="en-US" b="1" dirty="0" smtClean="0">
                <a:solidFill>
                  <a:srgbClr val="FFFF00"/>
                </a:solidFill>
              </a:rPr>
              <a:t>                </a:t>
            </a:r>
            <a:r>
              <a:rPr lang="en-US" b="1" dirty="0" smtClean="0">
                <a:solidFill>
                  <a:srgbClr val="FFFF00"/>
                </a:solidFill>
                <a:latin typeface="Times New Roman" panose="02020603050405020304" pitchFamily="18" charset="0"/>
                <a:cs typeface="Times New Roman" panose="02020603050405020304" pitchFamily="18" charset="0"/>
              </a:rPr>
              <a:t>CÁC VỊ VUA THỜI NHÀ TRẦN</a:t>
            </a:r>
            <a:br>
              <a:rPr lang="en-US" sz="4000" dirty="0">
                <a:solidFill>
                  <a:srgbClr val="FFFF00"/>
                </a:solidFill>
                <a:latin typeface="Times New Roman" panose="02020603050405020304" pitchFamily="18" charset="0"/>
                <a:cs typeface="Times New Roman" panose="02020603050405020304" pitchFamily="18" charset="0"/>
              </a:rPr>
            </a:br>
            <a:endParaRPr lang="en-US" altLang="en-US" sz="4000" dirty="0">
              <a:solidFill>
                <a:srgbClr val="FFFF00"/>
              </a:solidFill>
              <a:latin typeface="Times New Roman" panose="02020603050405020304" pitchFamily="18" charset="0"/>
              <a:cs typeface="Times New Roman" panose="02020603050405020304" pitchFamily="18" charset="0"/>
            </a:endParaRPr>
          </a:p>
        </p:txBody>
      </p:sp>
      <p:sp>
        <p:nvSpPr>
          <p:cNvPr id="15375" name="TextBox 12"/>
          <p:cNvSpPr txBox="1">
            <a:spLocks noChangeArrowheads="1"/>
          </p:cNvSpPr>
          <p:nvPr/>
        </p:nvSpPr>
        <p:spPr bwMode="auto">
          <a:xfrm>
            <a:off x="129423" y="1967949"/>
            <a:ext cx="3238136" cy="4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rPr>
              <a:t>1. Mục tiêu</a:t>
            </a:r>
            <a:endPar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5" name="Title 1"/>
          <p:cNvSpPr txBox="1">
            <a:spLocks noChangeArrowheads="1"/>
          </p:cNvSpPr>
          <p:nvPr/>
        </p:nvSpPr>
        <p:spPr>
          <a:xfrm>
            <a:off x="795646" y="1025611"/>
            <a:ext cx="10958513" cy="11521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dirty="0">
              <a:solidFill>
                <a:srgbClr val="FF0000"/>
              </a:solidFill>
            </a:endParaRPr>
          </a:p>
        </p:txBody>
      </p:sp>
      <p:pic>
        <p:nvPicPr>
          <p:cNvPr id="4098" name="Picture 2" descr="https://www.ubootwaffe.net/wp-content/uploads/2022/06/word-image-1715-7.jpe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29424" y="1229193"/>
            <a:ext cx="3911298" cy="49649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2809" y="6194135"/>
            <a:ext cx="2993192" cy="369332"/>
          </a:xfrm>
          <a:prstGeom prst="rect">
            <a:avLst/>
          </a:prstGeom>
        </p:spPr>
        <p:txBody>
          <a:bodyPr wrap="none">
            <a:spAutoFit/>
          </a:bodyPr>
          <a:lstStyle/>
          <a:p>
            <a:r>
              <a:rPr lang="en-US" b="1" dirty="0" err="1">
                <a:solidFill>
                  <a:srgbClr val="000000"/>
                </a:solidFill>
                <a:latin typeface="Inter"/>
              </a:rPr>
              <a:t>Trần</a:t>
            </a:r>
            <a:r>
              <a:rPr lang="en-US" b="1" dirty="0">
                <a:solidFill>
                  <a:srgbClr val="000000"/>
                </a:solidFill>
                <a:latin typeface="Inter"/>
              </a:rPr>
              <a:t> </a:t>
            </a:r>
            <a:r>
              <a:rPr lang="en-US" b="1" dirty="0" err="1">
                <a:solidFill>
                  <a:srgbClr val="000000"/>
                </a:solidFill>
                <a:latin typeface="Inter"/>
              </a:rPr>
              <a:t>Dụ</a:t>
            </a:r>
            <a:r>
              <a:rPr lang="en-US" b="1" dirty="0">
                <a:solidFill>
                  <a:srgbClr val="000000"/>
                </a:solidFill>
                <a:latin typeface="Inter"/>
              </a:rPr>
              <a:t> </a:t>
            </a:r>
            <a:r>
              <a:rPr lang="en-US" b="1" dirty="0" err="1">
                <a:solidFill>
                  <a:srgbClr val="000000"/>
                </a:solidFill>
                <a:latin typeface="Inter"/>
              </a:rPr>
              <a:t>Tông</a:t>
            </a:r>
            <a:r>
              <a:rPr lang="en-US" b="1" dirty="0">
                <a:solidFill>
                  <a:srgbClr val="000000"/>
                </a:solidFill>
                <a:latin typeface="Inter"/>
              </a:rPr>
              <a:t> (1341-1369)</a:t>
            </a:r>
            <a:endParaRPr lang="en-US" b="1" i="0" dirty="0">
              <a:solidFill>
                <a:srgbClr val="000000"/>
              </a:solidFill>
              <a:effectLst/>
              <a:latin typeface="Inter"/>
            </a:endParaRPr>
          </a:p>
        </p:txBody>
      </p:sp>
      <p:pic>
        <p:nvPicPr>
          <p:cNvPr id="1026" name="Picture 2" descr="Thượng Hoàng Trần Nghệ Tông | Việt nam, Hoàng đế, Viế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5036" y="1229193"/>
            <a:ext cx="3795716" cy="496494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14185" y="6194135"/>
            <a:ext cx="3121432" cy="369332"/>
          </a:xfrm>
          <a:prstGeom prst="rect">
            <a:avLst/>
          </a:prstGeom>
        </p:spPr>
        <p:txBody>
          <a:bodyPr wrap="none">
            <a:spAutoFit/>
          </a:bodyPr>
          <a:lstStyle/>
          <a:p>
            <a:r>
              <a:rPr lang="en-US" b="1" dirty="0" err="1">
                <a:solidFill>
                  <a:srgbClr val="000000"/>
                </a:solidFill>
                <a:latin typeface="Inter"/>
              </a:rPr>
              <a:t>Trần</a:t>
            </a:r>
            <a:r>
              <a:rPr lang="en-US" b="1" dirty="0">
                <a:solidFill>
                  <a:srgbClr val="000000"/>
                </a:solidFill>
                <a:latin typeface="Inter"/>
              </a:rPr>
              <a:t> </a:t>
            </a:r>
            <a:r>
              <a:rPr lang="en-US" b="1" dirty="0" err="1">
                <a:solidFill>
                  <a:srgbClr val="000000"/>
                </a:solidFill>
                <a:latin typeface="Inter"/>
              </a:rPr>
              <a:t>Huệ</a:t>
            </a:r>
            <a:r>
              <a:rPr lang="en-US" b="1" dirty="0">
                <a:solidFill>
                  <a:srgbClr val="000000"/>
                </a:solidFill>
                <a:latin typeface="Inter"/>
              </a:rPr>
              <a:t> </a:t>
            </a:r>
            <a:r>
              <a:rPr lang="en-US" b="1" dirty="0" err="1">
                <a:solidFill>
                  <a:srgbClr val="000000"/>
                </a:solidFill>
                <a:latin typeface="Inter"/>
              </a:rPr>
              <a:t>Tông</a:t>
            </a:r>
            <a:r>
              <a:rPr lang="en-US" b="1" dirty="0">
                <a:solidFill>
                  <a:srgbClr val="000000"/>
                </a:solidFill>
                <a:latin typeface="Inter"/>
              </a:rPr>
              <a:t> (1370-1372)</a:t>
            </a:r>
            <a:endParaRPr lang="en-US" b="1" i="0" dirty="0">
              <a:solidFill>
                <a:srgbClr val="000000"/>
              </a:solidFill>
              <a:effectLst/>
              <a:latin typeface="Inter"/>
            </a:endParaRPr>
          </a:p>
        </p:txBody>
      </p:sp>
      <p:pic>
        <p:nvPicPr>
          <p:cNvPr id="1030" name="Picture 6" descr="https://www.ubootwaffe.net/wp-content/uploads/2022/06/word-image-1715-9.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5066" y="1229193"/>
            <a:ext cx="3886043" cy="496494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694652" y="6121534"/>
            <a:ext cx="3121432" cy="369332"/>
          </a:xfrm>
          <a:prstGeom prst="rect">
            <a:avLst/>
          </a:prstGeom>
        </p:spPr>
        <p:txBody>
          <a:bodyPr wrap="none">
            <a:spAutoFit/>
          </a:bodyPr>
          <a:lstStyle/>
          <a:p>
            <a:r>
              <a:rPr lang="en-US" b="1" dirty="0" err="1">
                <a:solidFill>
                  <a:srgbClr val="000000"/>
                </a:solidFill>
                <a:latin typeface="Inter"/>
              </a:rPr>
              <a:t>Trần</a:t>
            </a:r>
            <a:r>
              <a:rPr lang="en-US" b="1" dirty="0">
                <a:solidFill>
                  <a:srgbClr val="000000"/>
                </a:solidFill>
                <a:latin typeface="Inter"/>
              </a:rPr>
              <a:t> </a:t>
            </a:r>
            <a:r>
              <a:rPr lang="en-US" b="1" dirty="0" err="1">
                <a:solidFill>
                  <a:srgbClr val="000000"/>
                </a:solidFill>
                <a:latin typeface="Inter"/>
              </a:rPr>
              <a:t>Duệ</a:t>
            </a:r>
            <a:r>
              <a:rPr lang="en-US" b="1" dirty="0">
                <a:solidFill>
                  <a:srgbClr val="000000"/>
                </a:solidFill>
                <a:latin typeface="Inter"/>
              </a:rPr>
              <a:t> </a:t>
            </a:r>
            <a:r>
              <a:rPr lang="en-US" b="1" dirty="0" err="1">
                <a:solidFill>
                  <a:srgbClr val="000000"/>
                </a:solidFill>
                <a:latin typeface="Inter"/>
              </a:rPr>
              <a:t>Tông</a:t>
            </a:r>
            <a:r>
              <a:rPr lang="en-US" b="1" dirty="0">
                <a:solidFill>
                  <a:srgbClr val="000000"/>
                </a:solidFill>
                <a:latin typeface="Inter"/>
              </a:rPr>
              <a:t> (1372-1377)</a:t>
            </a:r>
            <a:endParaRPr lang="en-US" b="1" i="0" dirty="0">
              <a:solidFill>
                <a:srgbClr val="000000"/>
              </a:solidFill>
              <a:effectLst/>
              <a:latin typeface="Inte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noChangeArrowheads="1"/>
          </p:cNvSpPr>
          <p:nvPr>
            <p:ph type="title"/>
          </p:nvPr>
        </p:nvSpPr>
        <p:spPr>
          <a:xfrm>
            <a:off x="0" y="129746"/>
            <a:ext cx="11657906" cy="778476"/>
          </a:xfrm>
        </p:spPr>
        <p:txBody>
          <a:bodyPr>
            <a:noAutofit/>
          </a:bodyPr>
          <a:lstStyle/>
          <a:p>
            <a:r>
              <a:rPr lang="en-US" b="1" dirty="0" smtClean="0">
                <a:solidFill>
                  <a:srgbClr val="FFFF00"/>
                </a:solidFill>
              </a:rPr>
              <a:t>                </a:t>
            </a:r>
            <a:r>
              <a:rPr lang="en-US" b="1" dirty="0" smtClean="0">
                <a:solidFill>
                  <a:srgbClr val="FFFF00"/>
                </a:solidFill>
                <a:latin typeface="Times New Roman" panose="02020603050405020304" pitchFamily="18" charset="0"/>
                <a:cs typeface="Times New Roman" panose="02020603050405020304" pitchFamily="18" charset="0"/>
              </a:rPr>
              <a:t>CÁC VỊ VUA THỜI NHÀ TRẦN</a:t>
            </a:r>
            <a:br>
              <a:rPr lang="en-US" sz="4000" dirty="0">
                <a:solidFill>
                  <a:srgbClr val="FFFF00"/>
                </a:solidFill>
                <a:latin typeface="Times New Roman" panose="02020603050405020304" pitchFamily="18" charset="0"/>
                <a:cs typeface="Times New Roman" panose="02020603050405020304" pitchFamily="18" charset="0"/>
              </a:rPr>
            </a:br>
            <a:endParaRPr lang="en-US" altLang="en-US" sz="4000" dirty="0">
              <a:solidFill>
                <a:srgbClr val="FFFF00"/>
              </a:solidFill>
              <a:latin typeface="Times New Roman" panose="02020603050405020304" pitchFamily="18" charset="0"/>
              <a:cs typeface="Times New Roman" panose="02020603050405020304" pitchFamily="18" charset="0"/>
            </a:endParaRPr>
          </a:p>
        </p:txBody>
      </p:sp>
      <p:sp>
        <p:nvSpPr>
          <p:cNvPr id="15375" name="TextBox 12"/>
          <p:cNvSpPr txBox="1">
            <a:spLocks noChangeArrowheads="1"/>
          </p:cNvSpPr>
          <p:nvPr/>
        </p:nvSpPr>
        <p:spPr bwMode="auto">
          <a:xfrm>
            <a:off x="129423" y="1967949"/>
            <a:ext cx="3238136" cy="4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rPr>
              <a:t>1. Mục tiêu</a:t>
            </a:r>
            <a:endPar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5" name="Title 1"/>
          <p:cNvSpPr txBox="1">
            <a:spLocks noChangeArrowheads="1"/>
          </p:cNvSpPr>
          <p:nvPr/>
        </p:nvSpPr>
        <p:spPr>
          <a:xfrm>
            <a:off x="795646" y="1025611"/>
            <a:ext cx="10958513" cy="11521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dirty="0">
              <a:solidFill>
                <a:srgbClr val="FF0000"/>
              </a:solidFill>
            </a:endParaRPr>
          </a:p>
        </p:txBody>
      </p:sp>
      <p:pic>
        <p:nvPicPr>
          <p:cNvPr id="11" name="Picture 2" descr="h1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763361" y="1167064"/>
            <a:ext cx="3258749" cy="488395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8763362" y="6115278"/>
            <a:ext cx="3488712" cy="400110"/>
          </a:xfrm>
          <a:prstGeom prst="rect">
            <a:avLst/>
          </a:prstGeom>
        </p:spPr>
        <p:txBody>
          <a:bodyPr wrap="none">
            <a:spAutoFit/>
          </a:bodyPr>
          <a:lstStyle/>
          <a:p>
            <a:r>
              <a:rPr lang="en-US" sz="2000" b="1" dirty="0" err="1">
                <a:solidFill>
                  <a:srgbClr val="444444"/>
                </a:solidFill>
                <a:latin typeface="-apple-system"/>
              </a:rPr>
              <a:t>Trần</a:t>
            </a:r>
            <a:r>
              <a:rPr lang="en-US" sz="2000" b="1" dirty="0">
                <a:solidFill>
                  <a:srgbClr val="444444"/>
                </a:solidFill>
                <a:latin typeface="-apple-system"/>
              </a:rPr>
              <a:t> </a:t>
            </a:r>
            <a:r>
              <a:rPr lang="en-US" sz="2000" b="1" dirty="0" err="1">
                <a:solidFill>
                  <a:srgbClr val="444444"/>
                </a:solidFill>
                <a:latin typeface="-apple-system"/>
              </a:rPr>
              <a:t>Thiếu</a:t>
            </a:r>
            <a:r>
              <a:rPr lang="en-US" sz="2000" b="1" dirty="0">
                <a:solidFill>
                  <a:srgbClr val="444444"/>
                </a:solidFill>
                <a:latin typeface="-apple-system"/>
              </a:rPr>
              <a:t> </a:t>
            </a:r>
            <a:r>
              <a:rPr lang="en-US" sz="2000" b="1" dirty="0" err="1">
                <a:solidFill>
                  <a:srgbClr val="444444"/>
                </a:solidFill>
                <a:latin typeface="-apple-system"/>
              </a:rPr>
              <a:t>Đế</a:t>
            </a:r>
            <a:r>
              <a:rPr lang="en-US" sz="2000" b="1" dirty="0">
                <a:solidFill>
                  <a:srgbClr val="444444"/>
                </a:solidFill>
                <a:latin typeface="-apple-system"/>
              </a:rPr>
              <a:t> (1398 - 1400)</a:t>
            </a:r>
            <a:endParaRPr lang="en-US" sz="2000" b="1" i="0" dirty="0">
              <a:solidFill>
                <a:srgbClr val="444444"/>
              </a:solidFill>
              <a:effectLst/>
              <a:latin typeface="-apple-system"/>
            </a:endParaRPr>
          </a:p>
        </p:txBody>
      </p:sp>
      <p:pic>
        <p:nvPicPr>
          <p:cNvPr id="2050" name="Picture 2" descr="https://www.ubootwaffe.net/wp-content/uploads/2022/06/word-image-1715-10.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167064"/>
            <a:ext cx="3934326" cy="488395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8839" y="6051021"/>
            <a:ext cx="2839303" cy="369332"/>
          </a:xfrm>
          <a:prstGeom prst="rect">
            <a:avLst/>
          </a:prstGeom>
        </p:spPr>
        <p:txBody>
          <a:bodyPr wrap="none">
            <a:spAutoFit/>
          </a:bodyPr>
          <a:lstStyle/>
          <a:p>
            <a:r>
              <a:rPr lang="en-US" b="1" dirty="0" err="1">
                <a:solidFill>
                  <a:srgbClr val="000000"/>
                </a:solidFill>
                <a:latin typeface="Inter"/>
              </a:rPr>
              <a:t>Trần</a:t>
            </a:r>
            <a:r>
              <a:rPr lang="en-US" b="1" dirty="0">
                <a:solidFill>
                  <a:srgbClr val="000000"/>
                </a:solidFill>
                <a:latin typeface="Inter"/>
              </a:rPr>
              <a:t> </a:t>
            </a:r>
            <a:r>
              <a:rPr lang="en-US" b="1" dirty="0" err="1">
                <a:solidFill>
                  <a:srgbClr val="000000"/>
                </a:solidFill>
                <a:latin typeface="Inter"/>
              </a:rPr>
              <a:t>Phế</a:t>
            </a:r>
            <a:r>
              <a:rPr lang="en-US" b="1" dirty="0">
                <a:solidFill>
                  <a:srgbClr val="000000"/>
                </a:solidFill>
                <a:latin typeface="Inter"/>
              </a:rPr>
              <a:t> </a:t>
            </a:r>
            <a:r>
              <a:rPr lang="en-US" b="1" dirty="0" err="1">
                <a:solidFill>
                  <a:srgbClr val="000000"/>
                </a:solidFill>
                <a:latin typeface="Inter"/>
              </a:rPr>
              <a:t>Đế</a:t>
            </a:r>
            <a:r>
              <a:rPr lang="en-US" b="1" dirty="0">
                <a:solidFill>
                  <a:srgbClr val="000000"/>
                </a:solidFill>
                <a:latin typeface="Inter"/>
              </a:rPr>
              <a:t> (1377-1388)</a:t>
            </a:r>
            <a:endParaRPr lang="en-US" b="1" i="0" dirty="0">
              <a:solidFill>
                <a:srgbClr val="000000"/>
              </a:solidFill>
              <a:effectLst/>
              <a:latin typeface="Inter"/>
            </a:endParaRPr>
          </a:p>
        </p:txBody>
      </p:sp>
      <p:pic>
        <p:nvPicPr>
          <p:cNvPr id="2052" name="Picture 4" descr="https://www.ubootwaffe.net/wp-content/uploads/2022/06/word-image-1715-1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3393" y="1167063"/>
            <a:ext cx="4719968" cy="48839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394822" y="6146056"/>
            <a:ext cx="3377912" cy="369332"/>
          </a:xfrm>
          <a:prstGeom prst="rect">
            <a:avLst/>
          </a:prstGeom>
        </p:spPr>
        <p:txBody>
          <a:bodyPr wrap="none">
            <a:spAutoFit/>
          </a:bodyPr>
          <a:lstStyle/>
          <a:p>
            <a:r>
              <a:rPr lang="en-US" b="1" dirty="0" err="1">
                <a:solidFill>
                  <a:srgbClr val="000000"/>
                </a:solidFill>
                <a:latin typeface="Inter"/>
              </a:rPr>
              <a:t>Trần</a:t>
            </a:r>
            <a:r>
              <a:rPr lang="en-US" b="1" dirty="0">
                <a:solidFill>
                  <a:srgbClr val="000000"/>
                </a:solidFill>
                <a:latin typeface="Inter"/>
              </a:rPr>
              <a:t> </a:t>
            </a:r>
            <a:r>
              <a:rPr lang="en-US" b="1" dirty="0" err="1">
                <a:solidFill>
                  <a:srgbClr val="000000"/>
                </a:solidFill>
                <a:latin typeface="Inter"/>
              </a:rPr>
              <a:t>Thuận</a:t>
            </a:r>
            <a:r>
              <a:rPr lang="en-US" b="1" dirty="0">
                <a:solidFill>
                  <a:srgbClr val="000000"/>
                </a:solidFill>
                <a:latin typeface="Inter"/>
              </a:rPr>
              <a:t> </a:t>
            </a:r>
            <a:r>
              <a:rPr lang="en-US" b="1" dirty="0" err="1">
                <a:solidFill>
                  <a:srgbClr val="000000"/>
                </a:solidFill>
                <a:latin typeface="Inter"/>
              </a:rPr>
              <a:t>Tông</a:t>
            </a:r>
            <a:r>
              <a:rPr lang="en-US" b="1" dirty="0">
                <a:solidFill>
                  <a:srgbClr val="000000"/>
                </a:solidFill>
                <a:latin typeface="Inter"/>
              </a:rPr>
              <a:t> (1388-1398)</a:t>
            </a:r>
            <a:endParaRPr lang="en-US" b="1" i="0" dirty="0">
              <a:solidFill>
                <a:srgbClr val="000000"/>
              </a:solidFill>
              <a:effectLst/>
              <a:latin typeface="Inte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noChangeArrowheads="1"/>
          </p:cNvSpPr>
          <p:nvPr>
            <p:ph type="title"/>
          </p:nvPr>
        </p:nvSpPr>
        <p:spPr>
          <a:xfrm>
            <a:off x="0" y="238901"/>
            <a:ext cx="11657906" cy="945321"/>
          </a:xfrm>
        </p:spPr>
        <p:txBody>
          <a:bodyPr>
            <a:noAutofit/>
          </a:bodyPr>
          <a:lstStyle/>
          <a:p>
            <a:r>
              <a:rPr lang="en-US" b="1" dirty="0" smtClean="0">
                <a:solidFill>
                  <a:srgbClr val="FFFF00"/>
                </a:solidFill>
              </a:rPr>
              <a:t>    </a:t>
            </a:r>
            <a:r>
              <a:rPr lang="en-US" sz="4000" b="1" dirty="0" err="1" smtClean="0">
                <a:solidFill>
                  <a:srgbClr val="FFFF00"/>
                </a:solidFill>
                <a:latin typeface="Times New Roman" panose="02020603050405020304" pitchFamily="18" charset="0"/>
                <a:cs typeface="Times New Roman" panose="02020603050405020304" pitchFamily="18" charset="0"/>
              </a:rPr>
              <a:t>Hoạt</a:t>
            </a:r>
            <a:r>
              <a:rPr lang="en-US" sz="4000" b="1" dirty="0" smtClean="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động</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smtClean="0">
                <a:solidFill>
                  <a:srgbClr val="FFFF00"/>
                </a:solidFill>
                <a:latin typeface="Times New Roman" panose="02020603050405020304" pitchFamily="18" charset="0"/>
                <a:cs typeface="Times New Roman" panose="02020603050405020304" pitchFamily="18" charset="0"/>
              </a:rPr>
              <a:t>2:</a:t>
            </a:r>
            <a:r>
              <a:rPr lang="en-US" sz="4000" dirty="0" smtClean="0">
                <a:solidFill>
                  <a:srgbClr val="FFFF00"/>
                </a:solidFill>
                <a:latin typeface="Times New Roman" panose="02020603050405020304" pitchFamily="18" charset="0"/>
                <a:cs typeface="Times New Roman" panose="02020603050405020304" pitchFamily="18" charset="0"/>
              </a:rPr>
              <a:t> (</a:t>
            </a:r>
            <a:r>
              <a:rPr lang="en-US" sz="4000" b="1" dirty="0">
                <a:solidFill>
                  <a:srgbClr val="FFFF00"/>
                </a:solidFill>
                <a:latin typeface="Times New Roman" panose="02020603050405020304" pitchFamily="18" charset="0"/>
                <a:cs typeface="Times New Roman" panose="02020603050405020304" pitchFamily="18" charset="0"/>
              </a:rPr>
              <a:t>3</a:t>
            </a:r>
            <a:r>
              <a:rPr lang="en-US" sz="4000" b="1" dirty="0" smtClean="0">
                <a:solidFill>
                  <a:srgbClr val="FFFF00"/>
                </a:solidFill>
                <a:latin typeface="Times New Roman" panose="02020603050405020304" pitchFamily="18" charset="0"/>
                <a:cs typeface="Times New Roman" panose="02020603050405020304" pitchFamily="18" charset="0"/>
              </a:rPr>
              <a:t>5</a:t>
            </a:r>
            <a:r>
              <a:rPr lang="en-US" sz="4000" b="1" dirty="0">
                <a:solidFill>
                  <a:srgbClr val="FFFF00"/>
                </a:solidFill>
                <a:latin typeface="Times New Roman" panose="02020603050405020304" pitchFamily="18" charset="0"/>
                <a:cs typeface="Times New Roman" panose="02020603050405020304" pitchFamily="18" charset="0"/>
              </a:rPr>
              <a:t>’) NÉT</a:t>
            </a:r>
            <a:r>
              <a:rPr lang="vi-VN" sz="4000" b="1" dirty="0">
                <a:solidFill>
                  <a:srgbClr val="FFFF00"/>
                </a:solidFill>
                <a:latin typeface="Times New Roman" panose="02020603050405020304" pitchFamily="18" charset="0"/>
                <a:cs typeface="Times New Roman" panose="02020603050405020304" pitchFamily="18" charset="0"/>
              </a:rPr>
              <a:t> ĐẸP QUÊ HƯƠNG</a:t>
            </a:r>
            <a:br>
              <a:rPr lang="en-US" sz="4000" dirty="0">
                <a:solidFill>
                  <a:srgbClr val="FFFF00"/>
                </a:solidFill>
                <a:latin typeface="Times New Roman" panose="02020603050405020304" pitchFamily="18" charset="0"/>
                <a:cs typeface="Times New Roman" panose="02020603050405020304" pitchFamily="18" charset="0"/>
              </a:rPr>
            </a:br>
            <a:br>
              <a:rPr lang="en-US" sz="4000" dirty="0">
                <a:solidFill>
                  <a:srgbClr val="FFFF00"/>
                </a:solidFill>
                <a:latin typeface="Times New Roman" panose="02020603050405020304" pitchFamily="18" charset="0"/>
                <a:cs typeface="Times New Roman" panose="02020603050405020304" pitchFamily="18" charset="0"/>
              </a:rPr>
            </a:br>
            <a:endParaRPr lang="en-US" altLang="en-US" sz="4000" dirty="0">
              <a:solidFill>
                <a:srgbClr val="FFFF00"/>
              </a:solidFill>
              <a:latin typeface="Times New Roman" panose="02020603050405020304" pitchFamily="18" charset="0"/>
              <a:cs typeface="Times New Roman" panose="02020603050405020304" pitchFamily="18" charset="0"/>
            </a:endParaRPr>
          </a:p>
        </p:txBody>
      </p:sp>
      <p:sp>
        <p:nvSpPr>
          <p:cNvPr id="15375" name="TextBox 12"/>
          <p:cNvSpPr txBox="1">
            <a:spLocks noChangeArrowheads="1"/>
          </p:cNvSpPr>
          <p:nvPr/>
        </p:nvSpPr>
        <p:spPr bwMode="auto">
          <a:xfrm>
            <a:off x="201613" y="2038865"/>
            <a:ext cx="3238136" cy="4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rPr>
              <a:t>1. Mục tiêu</a:t>
            </a:r>
            <a:endPar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16" name="TextBox 7"/>
          <p:cNvSpPr txBox="1">
            <a:spLocks noChangeArrowheads="1"/>
          </p:cNvSpPr>
          <p:nvPr/>
        </p:nvSpPr>
        <p:spPr bwMode="auto">
          <a:xfrm>
            <a:off x="201613" y="2358355"/>
            <a:ext cx="11644313" cy="17594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ts val="6000"/>
              </a:lnSpc>
              <a:buNone/>
            </a:pPr>
            <a:r>
              <a:rPr lang="en-US" sz="4000" dirty="0" smtClean="0">
                <a:solidFill>
                  <a:srgbClr val="0000FF"/>
                </a:solidFill>
                <a:latin typeface="Times New Roman" panose="02020603050405020304" pitchFamily="18" charset="0"/>
                <a:cs typeface="Times New Roman" panose="02020603050405020304" pitchFamily="18" charset="0"/>
              </a:rPr>
              <a:t>Video</a:t>
            </a:r>
            <a:r>
              <a:rPr lang="vi-VN" sz="4000" dirty="0" smtClean="0">
                <a:solidFill>
                  <a:srgbClr val="0000FF"/>
                </a:solidFill>
                <a:latin typeface="Times New Roman" panose="02020603050405020304" pitchFamily="18" charset="0"/>
                <a:cs typeface="Times New Roman" panose="02020603050405020304" pitchFamily="18" charset="0"/>
              </a:rPr>
              <a:t> </a:t>
            </a:r>
            <a:r>
              <a:rPr lang="vi-VN" sz="4000" dirty="0">
                <a:solidFill>
                  <a:srgbClr val="0000FF"/>
                </a:solidFill>
                <a:latin typeface="Times New Roman" panose="02020603050405020304" pitchFamily="18" charset="0"/>
                <a:cs typeface="Times New Roman" panose="02020603050405020304" pitchFamily="18" charset="0"/>
              </a:rPr>
              <a:t>giới thiệu về tháp Phổ Minh tại Nam </a:t>
            </a:r>
            <a:r>
              <a:rPr lang="vi-VN" sz="4000" dirty="0" smtClean="0">
                <a:solidFill>
                  <a:srgbClr val="0000FF"/>
                </a:solidFill>
                <a:latin typeface="Times New Roman" panose="02020603050405020304" pitchFamily="18" charset="0"/>
                <a:cs typeface="Times New Roman" panose="02020603050405020304" pitchFamily="18" charset="0"/>
              </a:rPr>
              <a:t>Định </a:t>
            </a:r>
            <a:endParaRPr lang="vi-VN" sz="4000" dirty="0" smtClean="0">
              <a:solidFill>
                <a:srgbClr val="0000FF"/>
              </a:solidFill>
              <a:latin typeface="Times New Roman" panose="02020603050405020304" pitchFamily="18" charset="0"/>
              <a:cs typeface="Times New Roman" panose="02020603050405020304" pitchFamily="18" charset="0"/>
            </a:endParaRPr>
          </a:p>
          <a:p>
            <a:pPr>
              <a:lnSpc>
                <a:spcPts val="6000"/>
              </a:lnSpc>
              <a:buNone/>
            </a:pPr>
            <a:r>
              <a:rPr lang="en-US" sz="3200" dirty="0">
                <a:solidFill>
                  <a:srgbClr val="00B0F0"/>
                </a:solidFill>
              </a:rPr>
              <a:t>https://</a:t>
            </a:r>
            <a:r>
              <a:rPr lang="en-US" sz="3200" dirty="0" smtClean="0">
                <a:solidFill>
                  <a:srgbClr val="00B0F0"/>
                </a:solidFill>
              </a:rPr>
              <a:t>www.youtube.com/watch?v=8IHY0WM5jFE</a:t>
            </a:r>
            <a:endParaRPr lang="en-US" sz="3200" dirty="0">
              <a:solidFill>
                <a:srgbClr val="00B0F0"/>
              </a:solidFill>
            </a:endParaRPr>
          </a:p>
        </p:txBody>
      </p:sp>
      <p:sp>
        <p:nvSpPr>
          <p:cNvPr id="5" name="Title 1"/>
          <p:cNvSpPr txBox="1">
            <a:spLocks noChangeArrowheads="1"/>
          </p:cNvSpPr>
          <p:nvPr/>
        </p:nvSpPr>
        <p:spPr>
          <a:xfrm>
            <a:off x="795646" y="1025611"/>
            <a:ext cx="10958513" cy="11521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noChangeArrowheads="1"/>
          </p:cNvSpPr>
          <p:nvPr>
            <p:ph type="title"/>
          </p:nvPr>
        </p:nvSpPr>
        <p:spPr>
          <a:xfrm>
            <a:off x="0" y="129746"/>
            <a:ext cx="11657906" cy="778476"/>
          </a:xfrm>
        </p:spPr>
        <p:txBody>
          <a:bodyPr>
            <a:noAutofit/>
          </a:bodyPr>
          <a:lstStyle/>
          <a:p>
            <a:r>
              <a:rPr lang="en-US" b="1" dirty="0" smtClean="0">
                <a:solidFill>
                  <a:srgbClr val="FFFF00"/>
                </a:solidFill>
              </a:rPr>
              <a:t>     </a:t>
            </a:r>
            <a:r>
              <a:rPr lang="en-US" b="1" dirty="0" smtClean="0">
                <a:solidFill>
                  <a:srgbClr val="FFFF00"/>
                </a:solidFill>
                <a:latin typeface="Times New Roman" panose="02020603050405020304" pitchFamily="18" charset="0"/>
                <a:cs typeface="Times New Roman" panose="02020603050405020304" pitchFamily="18" charset="0"/>
              </a:rPr>
              <a:t>HÌNH ẢNH VỀ THÁP PHỔ MINH TẠI NAM ĐỊNH</a:t>
            </a:r>
            <a:br>
              <a:rPr lang="en-US" sz="4000" dirty="0">
                <a:solidFill>
                  <a:srgbClr val="FFFF00"/>
                </a:solidFill>
                <a:latin typeface="Times New Roman" panose="02020603050405020304" pitchFamily="18" charset="0"/>
                <a:cs typeface="Times New Roman" panose="02020603050405020304" pitchFamily="18" charset="0"/>
              </a:rPr>
            </a:br>
            <a:endParaRPr lang="en-US" altLang="en-US" sz="4000" dirty="0">
              <a:solidFill>
                <a:srgbClr val="FFFF00"/>
              </a:solidFill>
              <a:latin typeface="Times New Roman" panose="02020603050405020304" pitchFamily="18" charset="0"/>
              <a:cs typeface="Times New Roman" panose="02020603050405020304" pitchFamily="18" charset="0"/>
            </a:endParaRPr>
          </a:p>
        </p:txBody>
      </p:sp>
      <p:sp>
        <p:nvSpPr>
          <p:cNvPr id="15375" name="TextBox 12"/>
          <p:cNvSpPr txBox="1">
            <a:spLocks noChangeArrowheads="1"/>
          </p:cNvSpPr>
          <p:nvPr/>
        </p:nvSpPr>
        <p:spPr bwMode="auto">
          <a:xfrm>
            <a:off x="129423" y="1967949"/>
            <a:ext cx="3238136" cy="4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rPr>
              <a:t>1. Mục tiêu</a:t>
            </a:r>
            <a:endPar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endParaRPr>
          </a:p>
        </p:txBody>
      </p:sp>
      <p:pic>
        <p:nvPicPr>
          <p:cNvPr id="3074" name="Picture 2" descr="https://storage-vnportal.vnpt.vn/ndh-ubnd/sitefolders/thanhphonamdinh/4677/chua-pho-minh.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9423" y="1198316"/>
            <a:ext cx="4226009" cy="5346863"/>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8" descr="Chùa tháp Phổ Minh | Tripzo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9" name="AutoShape 10" descr="Tháp Phổ Minh Nam Định, Việt Nam"/>
          <p:cNvSpPr>
            <a:spLocks noChangeAspect="1" noChangeArrowheads="1"/>
          </p:cNvSpPr>
          <p:nvPr/>
        </p:nvSpPr>
        <p:spPr bwMode="auto">
          <a:xfrm>
            <a:off x="155575" y="-144463"/>
            <a:ext cx="3211984" cy="321199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3084" name="Picture 12" descr="rieng thap pho m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2832" y="1182431"/>
            <a:ext cx="3807083" cy="5362748"/>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thap pho mi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7315" y="1202563"/>
            <a:ext cx="3654685" cy="53426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noChangeArrowheads="1"/>
          </p:cNvSpPr>
          <p:nvPr>
            <p:ph type="title"/>
          </p:nvPr>
        </p:nvSpPr>
        <p:spPr>
          <a:xfrm>
            <a:off x="0" y="238900"/>
            <a:ext cx="11657906" cy="2684397"/>
          </a:xfrm>
        </p:spPr>
        <p:txBody>
          <a:bodyPr>
            <a:noAutofit/>
          </a:bodyPr>
          <a:lstStyle/>
          <a:p>
            <a:pPr>
              <a:lnSpc>
                <a:spcPts val="6000"/>
              </a:lnSpc>
            </a:pPr>
            <a:r>
              <a:rPr lang="en-US" b="1" dirty="0" smtClean="0">
                <a:solidFill>
                  <a:srgbClr val="FFFF00"/>
                </a:solidFill>
              </a:rPr>
              <a:t>    </a:t>
            </a:r>
            <a:r>
              <a:rPr lang="en-US" sz="4000" b="1" dirty="0" err="1" smtClean="0">
                <a:solidFill>
                  <a:srgbClr val="FFFF00"/>
                </a:solidFill>
                <a:latin typeface="Times New Roman" panose="02020603050405020304" pitchFamily="18" charset="0"/>
                <a:cs typeface="Times New Roman" panose="02020603050405020304" pitchFamily="18" charset="0"/>
              </a:rPr>
              <a:t>Hoạt</a:t>
            </a:r>
            <a:r>
              <a:rPr lang="en-US" sz="4000" b="1" dirty="0" smtClean="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động</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smtClean="0">
                <a:solidFill>
                  <a:srgbClr val="FFFF00"/>
                </a:solidFill>
                <a:latin typeface="Times New Roman" panose="02020603050405020304" pitchFamily="18" charset="0"/>
                <a:cs typeface="Times New Roman" panose="02020603050405020304" pitchFamily="18" charset="0"/>
              </a:rPr>
              <a:t>2</a:t>
            </a:r>
            <a:r>
              <a:rPr lang="en-US" sz="4000" dirty="0" smtClean="0">
                <a:solidFill>
                  <a:srgbClr val="FFFF00"/>
                </a:solidFill>
                <a:latin typeface="Times New Roman" panose="02020603050405020304" pitchFamily="18" charset="0"/>
                <a:cs typeface="Times New Roman" panose="02020603050405020304" pitchFamily="18" charset="0"/>
              </a:rPr>
              <a:t>: (</a:t>
            </a:r>
            <a:r>
              <a:rPr lang="en-US" sz="4000" b="1" dirty="0">
                <a:solidFill>
                  <a:srgbClr val="FFFF00"/>
                </a:solidFill>
                <a:latin typeface="Times New Roman" panose="02020603050405020304" pitchFamily="18" charset="0"/>
                <a:cs typeface="Times New Roman" panose="02020603050405020304" pitchFamily="18" charset="0"/>
              </a:rPr>
              <a:t>4</a:t>
            </a:r>
            <a:r>
              <a:rPr lang="en-US" sz="4000" b="1" dirty="0" smtClean="0">
                <a:solidFill>
                  <a:srgbClr val="FFFF00"/>
                </a:solidFill>
                <a:latin typeface="Times New Roman" panose="02020603050405020304" pitchFamily="18" charset="0"/>
                <a:cs typeface="Times New Roman" panose="02020603050405020304" pitchFamily="18" charset="0"/>
              </a:rPr>
              <a:t>5</a:t>
            </a:r>
            <a:r>
              <a:rPr lang="en-US" sz="4000" b="1" dirty="0">
                <a:solidFill>
                  <a:srgbClr val="FFFF00"/>
                </a:solidFill>
                <a:latin typeface="Times New Roman" panose="02020603050405020304" pitchFamily="18" charset="0"/>
                <a:cs typeface="Times New Roman" panose="02020603050405020304" pitchFamily="18" charset="0"/>
              </a:rPr>
              <a:t>’) NÉT</a:t>
            </a:r>
            <a:r>
              <a:rPr lang="vi-VN" sz="4000" b="1" dirty="0">
                <a:solidFill>
                  <a:srgbClr val="FFFF00"/>
                </a:solidFill>
                <a:latin typeface="Times New Roman" panose="02020603050405020304" pitchFamily="18" charset="0"/>
                <a:cs typeface="Times New Roman" panose="02020603050405020304" pitchFamily="18" charset="0"/>
              </a:rPr>
              <a:t> ĐẸP QUÊ HƯƠNG</a:t>
            </a:r>
            <a:br>
              <a:rPr lang="en-US" sz="4000" dirty="0" smtClean="0">
                <a:solidFill>
                  <a:srgbClr val="FFFF00"/>
                </a:solidFill>
                <a:latin typeface="Times New Roman" panose="02020603050405020304" pitchFamily="18" charset="0"/>
                <a:cs typeface="Times New Roman" panose="02020603050405020304" pitchFamily="18" charset="0"/>
              </a:rPr>
            </a:br>
            <a:r>
              <a:rPr lang="en-SG" sz="4000" dirty="0" err="1" smtClean="0">
                <a:solidFill>
                  <a:srgbClr val="FF0000"/>
                </a:solidFill>
                <a:latin typeface="Times New Roman" panose="02020603050405020304" pitchFamily="18" charset="0"/>
                <a:cs typeface="Times New Roman" panose="02020603050405020304" pitchFamily="18" charset="0"/>
              </a:rPr>
              <a:t>Nét</a:t>
            </a:r>
            <a:r>
              <a:rPr lang="vi-VN" sz="4000" dirty="0" smtClean="0">
                <a:solidFill>
                  <a:srgbClr val="FF0000"/>
                </a:solidFill>
                <a:latin typeface="Times New Roman" panose="02020603050405020304" pitchFamily="18" charset="0"/>
                <a:cs typeface="Times New Roman" panose="02020603050405020304" pitchFamily="18" charset="0"/>
              </a:rPr>
              <a:t> </a:t>
            </a:r>
            <a:r>
              <a:rPr lang="vi-VN" sz="4000" dirty="0">
                <a:solidFill>
                  <a:srgbClr val="FF0000"/>
                </a:solidFill>
                <a:latin typeface="Times New Roman" panose="02020603050405020304" pitchFamily="18" charset="0"/>
                <a:cs typeface="Times New Roman" panose="02020603050405020304" pitchFamily="18" charset="0"/>
              </a:rPr>
              <a:t>đặc trưng của danh lam thắng cảnh, cảnh quan thiên nhiên?</a:t>
            </a:r>
            <a:r>
              <a:rPr lang="en-US" sz="4000" dirty="0" smtClean="0">
                <a:solidFill>
                  <a:srgbClr val="FF0000"/>
                </a:solidFill>
                <a:latin typeface="Times New Roman" panose="02020603050405020304" pitchFamily="18" charset="0"/>
                <a:cs typeface="Times New Roman" panose="02020603050405020304" pitchFamily="18" charset="0"/>
              </a:rPr>
              <a:t>                </a:t>
            </a:r>
            <a:br>
              <a:rPr lang="en-US" sz="4000" dirty="0" smtClean="0">
                <a:solidFill>
                  <a:srgbClr val="FFFF00"/>
                </a:solidFill>
                <a:latin typeface="Times New Roman" panose="02020603050405020304" pitchFamily="18" charset="0"/>
                <a:cs typeface="Times New Roman" panose="02020603050405020304" pitchFamily="18" charset="0"/>
              </a:rPr>
            </a:br>
            <a:br>
              <a:rPr lang="en-US" sz="4000" dirty="0">
                <a:solidFill>
                  <a:srgbClr val="FFFF00"/>
                </a:solidFill>
                <a:latin typeface="Times New Roman" panose="02020603050405020304" pitchFamily="18" charset="0"/>
                <a:cs typeface="Times New Roman" panose="02020603050405020304" pitchFamily="18" charset="0"/>
              </a:rPr>
            </a:br>
            <a:br>
              <a:rPr lang="en-US" sz="4000" dirty="0">
                <a:solidFill>
                  <a:srgbClr val="FFFF00"/>
                </a:solidFill>
                <a:latin typeface="Times New Roman" panose="02020603050405020304" pitchFamily="18" charset="0"/>
                <a:cs typeface="Times New Roman" panose="02020603050405020304" pitchFamily="18" charset="0"/>
              </a:rPr>
            </a:br>
            <a:endParaRPr lang="en-US" altLang="en-US" sz="4000" dirty="0">
              <a:solidFill>
                <a:srgbClr val="FFFF00"/>
              </a:solidFill>
              <a:latin typeface="Times New Roman" panose="02020603050405020304" pitchFamily="18" charset="0"/>
              <a:cs typeface="Times New Roman" panose="02020603050405020304" pitchFamily="18" charset="0"/>
            </a:endParaRPr>
          </a:p>
        </p:txBody>
      </p:sp>
      <p:sp>
        <p:nvSpPr>
          <p:cNvPr id="16" name="TextBox 7"/>
          <p:cNvSpPr txBox="1">
            <a:spLocks noChangeArrowheads="1"/>
          </p:cNvSpPr>
          <p:nvPr/>
        </p:nvSpPr>
        <p:spPr bwMode="auto">
          <a:xfrm>
            <a:off x="201613" y="2923297"/>
            <a:ext cx="11644313" cy="17594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ts val="6000"/>
              </a:lnSpc>
              <a:buNone/>
            </a:pPr>
            <a:r>
              <a:rPr lang="en-US" sz="4000" dirty="0">
                <a:solidFill>
                  <a:srgbClr val="0000FF"/>
                </a:solidFill>
              </a:rPr>
              <a:t>X</a:t>
            </a:r>
            <a:r>
              <a:rPr lang="vi-VN" sz="4000" dirty="0">
                <a:solidFill>
                  <a:srgbClr val="0000FF"/>
                </a:solidFill>
              </a:rPr>
              <a:t>em video giới thiệu về vịnh Hạ Long</a:t>
            </a:r>
            <a:endParaRPr lang="en-US" sz="4000" dirty="0">
              <a:solidFill>
                <a:srgbClr val="0000FF"/>
              </a:solidFill>
            </a:endParaRPr>
          </a:p>
          <a:p>
            <a:pPr>
              <a:lnSpc>
                <a:spcPts val="6000"/>
              </a:lnSpc>
              <a:buNone/>
            </a:pPr>
            <a:r>
              <a:rPr lang="vi-VN" sz="4000" dirty="0">
                <a:solidFill>
                  <a:srgbClr val="00B0F0"/>
                </a:solidFill>
              </a:rPr>
              <a:t>https://www.youtube.com/watch?v=8IHY0WM5jFE</a:t>
            </a:r>
            <a:endParaRPr lang="en-US" sz="4000" dirty="0">
              <a:solidFill>
                <a:srgbClr val="00B0F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noChangeArrowheads="1"/>
          </p:cNvSpPr>
          <p:nvPr>
            <p:ph type="title"/>
          </p:nvPr>
        </p:nvSpPr>
        <p:spPr>
          <a:xfrm>
            <a:off x="0" y="129746"/>
            <a:ext cx="11657906" cy="778476"/>
          </a:xfrm>
        </p:spPr>
        <p:txBody>
          <a:bodyPr>
            <a:noAutofit/>
          </a:bodyPr>
          <a:lstStyle/>
          <a:p>
            <a:r>
              <a:rPr lang="en-US" b="1" dirty="0" smtClean="0">
                <a:solidFill>
                  <a:srgbClr val="FFFF00"/>
                </a:solidFill>
              </a:rPr>
              <a:t>                      </a:t>
            </a:r>
            <a:r>
              <a:rPr lang="en-US" b="1" dirty="0" smtClean="0">
                <a:solidFill>
                  <a:srgbClr val="FFFF00"/>
                </a:solidFill>
                <a:latin typeface="Times New Roman" panose="02020603050405020304" pitchFamily="18" charset="0"/>
                <a:cs typeface="Times New Roman" panose="02020603050405020304" pitchFamily="18" charset="0"/>
              </a:rPr>
              <a:t>HÌNH ẢNH VỀ VỊNH HẠ LONG</a:t>
            </a:r>
            <a:br>
              <a:rPr lang="en-US" sz="4000" dirty="0">
                <a:solidFill>
                  <a:srgbClr val="FFFF00"/>
                </a:solidFill>
                <a:latin typeface="Times New Roman" panose="02020603050405020304" pitchFamily="18" charset="0"/>
                <a:cs typeface="Times New Roman" panose="02020603050405020304" pitchFamily="18" charset="0"/>
              </a:rPr>
            </a:br>
            <a:endParaRPr lang="en-US" altLang="en-US" sz="4000" dirty="0">
              <a:solidFill>
                <a:srgbClr val="FFFF00"/>
              </a:solidFill>
              <a:latin typeface="Times New Roman" panose="02020603050405020304" pitchFamily="18" charset="0"/>
              <a:cs typeface="Times New Roman" panose="02020603050405020304" pitchFamily="18" charset="0"/>
            </a:endParaRPr>
          </a:p>
        </p:txBody>
      </p:sp>
      <p:sp>
        <p:nvSpPr>
          <p:cNvPr id="15375" name="TextBox 12"/>
          <p:cNvSpPr txBox="1">
            <a:spLocks noChangeArrowheads="1"/>
          </p:cNvSpPr>
          <p:nvPr/>
        </p:nvSpPr>
        <p:spPr bwMode="auto">
          <a:xfrm>
            <a:off x="129423" y="1967949"/>
            <a:ext cx="3238136" cy="4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rPr>
              <a:t>1. Mục tiêu</a:t>
            </a:r>
            <a:endPar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7" name="AutoShape 8" descr="Chùa tháp Phổ Minh | Tripzo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7170" name="Picture 2" descr="Du lịch vịnh Hạ Long - Vùng biển đảo CỰC PHẨM của Quảng Ninh"/>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1232134"/>
            <a:ext cx="3792510" cy="530357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Khám phá du lịch Hạ Long với 10 địa điểm nổi tiếng “hớp hồn” du khá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2511" y="1232134"/>
            <a:ext cx="4117853" cy="530357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Vịnh Hạ Long - Trang thông tin du lịch Hạ L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0364" y="1232134"/>
            <a:ext cx="4136521" cy="53035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noChangeArrowheads="1"/>
          </p:cNvSpPr>
          <p:nvPr>
            <p:ph type="title"/>
          </p:nvPr>
        </p:nvSpPr>
        <p:spPr>
          <a:xfrm>
            <a:off x="0" y="238901"/>
            <a:ext cx="11657906" cy="1035264"/>
          </a:xfrm>
        </p:spPr>
        <p:txBody>
          <a:bodyPr>
            <a:noAutofit/>
          </a:bodyPr>
          <a:lstStyle/>
          <a:p>
            <a:pPr>
              <a:lnSpc>
                <a:spcPts val="6000"/>
              </a:lnSpc>
            </a:pPr>
            <a:r>
              <a:rPr lang="en-US" b="1" dirty="0" smtClean="0">
                <a:solidFill>
                  <a:srgbClr val="FFFF00"/>
                </a:solidFill>
              </a:rPr>
              <a:t>    </a:t>
            </a:r>
            <a:r>
              <a:rPr lang="en-US" sz="4000" b="1" dirty="0" err="1" smtClean="0">
                <a:solidFill>
                  <a:srgbClr val="FFFF00"/>
                </a:solidFill>
                <a:latin typeface="Times New Roman" panose="02020603050405020304" pitchFamily="18" charset="0"/>
                <a:cs typeface="Times New Roman" panose="02020603050405020304" pitchFamily="18" charset="0"/>
              </a:rPr>
              <a:t>Hoạt</a:t>
            </a:r>
            <a:r>
              <a:rPr lang="en-US" sz="4000" b="1" dirty="0" smtClean="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động</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smtClean="0">
                <a:solidFill>
                  <a:srgbClr val="FFFF00"/>
                </a:solidFill>
                <a:latin typeface="Times New Roman" panose="02020603050405020304" pitchFamily="18" charset="0"/>
                <a:cs typeface="Times New Roman" panose="02020603050405020304" pitchFamily="18" charset="0"/>
              </a:rPr>
              <a:t>2</a:t>
            </a:r>
            <a:r>
              <a:rPr lang="en-US" sz="4000" dirty="0" smtClean="0">
                <a:solidFill>
                  <a:srgbClr val="FFFF00"/>
                </a:solidFill>
                <a:latin typeface="Times New Roman" panose="02020603050405020304" pitchFamily="18" charset="0"/>
                <a:cs typeface="Times New Roman" panose="02020603050405020304" pitchFamily="18" charset="0"/>
              </a:rPr>
              <a:t>: </a:t>
            </a:r>
            <a:br>
              <a:rPr lang="en-US" sz="4000" dirty="0" smtClean="0">
                <a:solidFill>
                  <a:srgbClr val="FFFF00"/>
                </a:solidFill>
                <a:latin typeface="Times New Roman" panose="02020603050405020304" pitchFamily="18" charset="0"/>
                <a:cs typeface="Times New Roman" panose="02020603050405020304" pitchFamily="18" charset="0"/>
              </a:rPr>
            </a:br>
            <a:br>
              <a:rPr lang="en-US" sz="4000" dirty="0">
                <a:solidFill>
                  <a:srgbClr val="FFFF00"/>
                </a:solidFill>
                <a:latin typeface="Times New Roman" panose="02020603050405020304" pitchFamily="18" charset="0"/>
                <a:cs typeface="Times New Roman" panose="02020603050405020304" pitchFamily="18" charset="0"/>
              </a:rPr>
            </a:br>
            <a:br>
              <a:rPr lang="en-US" sz="4000" dirty="0">
                <a:solidFill>
                  <a:srgbClr val="FFFF00"/>
                </a:solidFill>
                <a:latin typeface="Times New Roman" panose="02020603050405020304" pitchFamily="18" charset="0"/>
                <a:cs typeface="Times New Roman" panose="02020603050405020304" pitchFamily="18" charset="0"/>
              </a:rPr>
            </a:br>
            <a:endParaRPr lang="en-US" altLang="en-US" sz="4000" dirty="0">
              <a:solidFill>
                <a:srgbClr val="FFFF00"/>
              </a:solidFill>
              <a:latin typeface="Times New Roman" panose="02020603050405020304" pitchFamily="18" charset="0"/>
              <a:cs typeface="Times New Roman" panose="02020603050405020304" pitchFamily="18" charset="0"/>
            </a:endParaRPr>
          </a:p>
        </p:txBody>
      </p:sp>
      <p:sp>
        <p:nvSpPr>
          <p:cNvPr id="16" name="TextBox 7"/>
          <p:cNvSpPr txBox="1">
            <a:spLocks noChangeArrowheads="1"/>
          </p:cNvSpPr>
          <p:nvPr/>
        </p:nvSpPr>
        <p:spPr bwMode="auto">
          <a:xfrm>
            <a:off x="216603" y="1903966"/>
            <a:ext cx="11644313" cy="2657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ts val="6000"/>
              </a:lnSpc>
            </a:pPr>
            <a:r>
              <a:rPr lang="en-US" sz="4000" dirty="0" err="1">
                <a:solidFill>
                  <a:srgbClr val="0000FF"/>
                </a:solidFill>
                <a:latin typeface="Times New Roman" panose="02020603050405020304" pitchFamily="18" charset="0"/>
                <a:cs typeface="Times New Roman" panose="02020603050405020304" pitchFamily="18" charset="0"/>
              </a:rPr>
              <a:t>Học</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liệu</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số</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được</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dùng</a:t>
            </a:r>
            <a:r>
              <a:rPr lang="en-US" sz="4000" dirty="0">
                <a:solidFill>
                  <a:srgbClr val="0000FF"/>
                </a:solidFill>
                <a:latin typeface="Times New Roman" panose="02020603050405020304" pitchFamily="18" charset="0"/>
                <a:cs typeface="Times New Roman" panose="02020603050405020304" pitchFamily="18" charset="0"/>
              </a:rPr>
              <a:t>:</a:t>
            </a:r>
            <a:endParaRPr lang="en-US" sz="4000" dirty="0">
              <a:solidFill>
                <a:srgbClr val="0000FF"/>
              </a:solidFill>
              <a:latin typeface="Times New Roman" panose="02020603050405020304" pitchFamily="18" charset="0"/>
              <a:cs typeface="Times New Roman" panose="02020603050405020304" pitchFamily="18" charset="0"/>
            </a:endParaRPr>
          </a:p>
          <a:p>
            <a:pPr>
              <a:lnSpc>
                <a:spcPts val="6000"/>
              </a:lnSpc>
            </a:pPr>
            <a:r>
              <a:rPr lang="en-US" sz="4000" dirty="0">
                <a:solidFill>
                  <a:srgbClr val="0000FF"/>
                </a:solidFill>
                <a:latin typeface="Times New Roman" panose="02020603050405020304" pitchFamily="18" charset="0"/>
                <a:cs typeface="Times New Roman" panose="02020603050405020304" pitchFamily="18" charset="0"/>
              </a:rPr>
              <a:t>Video </a:t>
            </a:r>
            <a:r>
              <a:rPr lang="en-US" sz="4000" dirty="0" err="1">
                <a:solidFill>
                  <a:srgbClr val="0000FF"/>
                </a:solidFill>
                <a:latin typeface="Times New Roman" panose="02020603050405020304" pitchFamily="18" charset="0"/>
                <a:cs typeface="Times New Roman" panose="02020603050405020304" pitchFamily="18" charset="0"/>
              </a:rPr>
              <a:t>về</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thiên</a:t>
            </a:r>
            <a:r>
              <a:rPr lang="vi-VN" sz="4000" dirty="0">
                <a:solidFill>
                  <a:srgbClr val="0000FF"/>
                </a:solidFill>
                <a:latin typeface="Times New Roman" panose="02020603050405020304" pitchFamily="18" charset="0"/>
                <a:cs typeface="Times New Roman" panose="02020603050405020304" pitchFamily="18" charset="0"/>
              </a:rPr>
              <a:t> tai</a:t>
            </a:r>
            <a:endParaRPr lang="en-US" sz="4000" dirty="0">
              <a:solidFill>
                <a:srgbClr val="0000FF"/>
              </a:solidFill>
              <a:latin typeface="Times New Roman" panose="02020603050405020304" pitchFamily="18" charset="0"/>
              <a:cs typeface="Times New Roman" panose="02020603050405020304" pitchFamily="18" charset="0"/>
            </a:endParaRPr>
          </a:p>
          <a:p>
            <a:pPr>
              <a:lnSpc>
                <a:spcPts val="6000"/>
              </a:lnSpc>
            </a:pPr>
            <a:r>
              <a:rPr lang="en-US" sz="4000" u="sng" dirty="0">
                <a:latin typeface="Times New Roman" panose="02020603050405020304" pitchFamily="18" charset="0"/>
                <a:cs typeface="Times New Roman" panose="02020603050405020304" pitchFamily="18" charset="0"/>
                <a:hlinkClick r:id="rId1"/>
              </a:rPr>
              <a:t>https://www.youtube.com/watch?v=ueXYZgzmdFw</a:t>
            </a:r>
            <a:endParaRPr lang="en-US" sz="40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5" name="TextBox 12"/>
          <p:cNvSpPr txBox="1">
            <a:spLocks noChangeArrowheads="1"/>
          </p:cNvSpPr>
          <p:nvPr/>
        </p:nvSpPr>
        <p:spPr bwMode="auto">
          <a:xfrm>
            <a:off x="129423" y="1967949"/>
            <a:ext cx="3238136" cy="4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rPr>
              <a:t>1. Mục tiêu</a:t>
            </a:r>
            <a:endPar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7" name="AutoShape 8" descr="Chùa tháp Phổ Minh | Tripzo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9" name="AutoShape 10" descr="Tháp Phổ Minh Nam Định, Việt Nam"/>
          <p:cNvSpPr>
            <a:spLocks noChangeAspect="1" noChangeArrowheads="1"/>
          </p:cNvSpPr>
          <p:nvPr/>
        </p:nvSpPr>
        <p:spPr bwMode="auto">
          <a:xfrm>
            <a:off x="155575" y="-144463"/>
            <a:ext cx="3211984" cy="321199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 name="Picture 9"/>
          <p:cNvPicPr/>
          <p:nvPr/>
        </p:nvPicPr>
        <p:blipFill>
          <a:blip r:embed="rId1">
            <a:extLst>
              <a:ext uri="{28A0092B-C50C-407E-A947-70E740481C1C}">
                <a14:useLocalDpi xmlns:a14="http://schemas.microsoft.com/office/drawing/2010/main" val="0"/>
              </a:ext>
            </a:extLst>
          </a:blip>
          <a:srcRect/>
          <a:stretch>
            <a:fillRect/>
          </a:stretch>
        </p:blipFill>
        <p:spPr bwMode="auto">
          <a:xfrm>
            <a:off x="818147" y="1275347"/>
            <a:ext cx="10839759" cy="5137485"/>
          </a:xfrm>
          <a:prstGeom prst="rect">
            <a:avLst/>
          </a:prstGeom>
          <a:noFill/>
          <a:ln>
            <a:noFill/>
          </a:ln>
        </p:spPr>
      </p:pic>
      <p:sp>
        <p:nvSpPr>
          <p:cNvPr id="11" name="Title 1"/>
          <p:cNvSpPr>
            <a:spLocks noGrp="1" noChangeArrowheads="1"/>
          </p:cNvSpPr>
          <p:nvPr>
            <p:ph type="title"/>
          </p:nvPr>
        </p:nvSpPr>
        <p:spPr>
          <a:xfrm>
            <a:off x="307975" y="160337"/>
            <a:ext cx="11657906" cy="960312"/>
          </a:xfrm>
        </p:spPr>
        <p:txBody>
          <a:bodyPr>
            <a:noAutofit/>
          </a:bodyPr>
          <a:lstStyle/>
          <a:p>
            <a:r>
              <a:rPr lang="en-US" b="1" dirty="0" err="1" smtClean="0">
                <a:solidFill>
                  <a:srgbClr val="FFFF00"/>
                </a:solidFill>
                <a:latin typeface="Times New Roman" panose="02020603050405020304" pitchFamily="18" charset="0"/>
                <a:cs typeface="Times New Roman" panose="02020603050405020304" pitchFamily="18" charset="0"/>
              </a:rPr>
              <a:t>Hoạt</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động</a:t>
            </a:r>
            <a:r>
              <a:rPr lang="en-US" b="1" dirty="0">
                <a:solidFill>
                  <a:srgbClr val="FFFF00"/>
                </a:solidFill>
                <a:latin typeface="Times New Roman" panose="02020603050405020304" pitchFamily="18" charset="0"/>
                <a:cs typeface="Times New Roman" panose="02020603050405020304" pitchFamily="18" charset="0"/>
              </a:rPr>
              <a:t> </a:t>
            </a:r>
            <a:r>
              <a:rPr lang="en-US" b="1" dirty="0" smtClean="0">
                <a:solidFill>
                  <a:srgbClr val="FFFF00"/>
                </a:solidFill>
                <a:latin typeface="Times New Roman" panose="02020603050405020304" pitchFamily="18" charset="0"/>
                <a:cs typeface="Times New Roman" panose="02020603050405020304" pitchFamily="18" charset="0"/>
              </a:rPr>
              <a:t>3:</a:t>
            </a:r>
            <a:r>
              <a:rPr lang="en-US" dirty="0" smtClean="0"/>
              <a:t> </a:t>
            </a:r>
            <a:r>
              <a:rPr lang="en-US" dirty="0" smtClean="0">
                <a:solidFill>
                  <a:srgbClr val="FFFF00"/>
                </a:solidFill>
              </a:rPr>
              <a:t>(</a:t>
            </a:r>
            <a:r>
              <a:rPr lang="en-US" sz="2800" dirty="0" smtClean="0">
                <a:solidFill>
                  <a:srgbClr val="FFFF00"/>
                </a:solidFill>
                <a:latin typeface="Times New Roman" panose="02020603050405020304" pitchFamily="18" charset="0"/>
                <a:cs typeface="Times New Roman" panose="02020603050405020304" pitchFamily="18" charset="0"/>
              </a:rPr>
              <a:t>45</a:t>
            </a:r>
            <a:r>
              <a:rPr lang="en-US" sz="2800" dirty="0">
                <a:solidFill>
                  <a:srgbClr val="FFFF00"/>
                </a:solidFill>
                <a:latin typeface="Times New Roman" panose="02020603050405020304" pitchFamily="18" charset="0"/>
                <a:cs typeface="Times New Roman" panose="02020603050405020304" pitchFamily="18" charset="0"/>
              </a:rPr>
              <a:t>’) </a:t>
            </a:r>
            <a:r>
              <a:rPr lang="en-SG" sz="2800" b="1" dirty="0">
                <a:solidFill>
                  <a:srgbClr val="FFFF00"/>
                </a:solidFill>
                <a:latin typeface="Times New Roman" panose="02020603050405020304" pitchFamily="18" charset="0"/>
                <a:cs typeface="Times New Roman" panose="02020603050405020304" pitchFamily="18" charset="0"/>
              </a:rPr>
              <a:t>TUYÊN</a:t>
            </a:r>
            <a:r>
              <a:rPr lang="vi-VN" sz="2800" b="1" dirty="0">
                <a:solidFill>
                  <a:srgbClr val="FFFF00"/>
                </a:solidFill>
                <a:latin typeface="Times New Roman" panose="02020603050405020304" pitchFamily="18" charset="0"/>
                <a:cs typeface="Times New Roman" panose="02020603050405020304" pitchFamily="18" charset="0"/>
              </a:rPr>
              <a:t> TRUYỀN PHÒNG CHỐNG THIÊN TAI</a:t>
            </a:r>
            <a:br>
              <a:rPr lang="en-US" dirty="0"/>
            </a:br>
            <a:r>
              <a:rPr lang="en-US" b="1" dirty="0" smtClean="0">
                <a:solidFill>
                  <a:srgbClr val="FFFF00"/>
                </a:solidFill>
                <a:latin typeface="Times New Roman" panose="02020603050405020304" pitchFamily="18" charset="0"/>
                <a:cs typeface="Times New Roman" panose="02020603050405020304" pitchFamily="18" charset="0"/>
              </a:rPr>
              <a:t> </a:t>
            </a:r>
            <a:r>
              <a:rPr lang="en-US" dirty="0" smtClean="0">
                <a:solidFill>
                  <a:srgbClr val="FFFF00"/>
                </a:solidFill>
                <a:latin typeface="Times New Roman" panose="02020603050405020304" pitchFamily="18" charset="0"/>
                <a:cs typeface="Times New Roman" panose="02020603050405020304" pitchFamily="18" charset="0"/>
              </a:rPr>
              <a:t>                    </a:t>
            </a:r>
            <a:br>
              <a:rPr lang="en-US" dirty="0" smtClean="0">
                <a:solidFill>
                  <a:srgbClr val="FFFF00"/>
                </a:solidFill>
                <a:latin typeface="Times New Roman" panose="02020603050405020304" pitchFamily="18" charset="0"/>
                <a:cs typeface="Times New Roman" panose="02020603050405020304" pitchFamily="18" charset="0"/>
              </a:rPr>
            </a:br>
            <a:br>
              <a:rPr lang="en-US" dirty="0">
                <a:solidFill>
                  <a:srgbClr val="FFFF00"/>
                </a:solidFill>
                <a:latin typeface="Times New Roman" panose="02020603050405020304" pitchFamily="18" charset="0"/>
                <a:cs typeface="Times New Roman" panose="02020603050405020304" pitchFamily="18" charset="0"/>
              </a:rPr>
            </a:br>
            <a:br>
              <a:rPr lang="en-US" sz="4000" dirty="0">
                <a:solidFill>
                  <a:srgbClr val="FFFF00"/>
                </a:solidFill>
                <a:latin typeface="Times New Roman" panose="02020603050405020304" pitchFamily="18" charset="0"/>
                <a:cs typeface="Times New Roman" panose="02020603050405020304" pitchFamily="18" charset="0"/>
              </a:rPr>
            </a:br>
            <a:endParaRPr lang="en-US" altLang="en-US" sz="4000"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noChangeArrowheads="1"/>
          </p:cNvSpPr>
          <p:nvPr>
            <p:ph type="title"/>
          </p:nvPr>
        </p:nvSpPr>
        <p:spPr>
          <a:xfrm>
            <a:off x="0" y="129746"/>
            <a:ext cx="11657906" cy="778476"/>
          </a:xfrm>
        </p:spPr>
        <p:txBody>
          <a:bodyPr>
            <a:noAutofit/>
          </a:bodyPr>
          <a:lstStyle/>
          <a:p>
            <a:r>
              <a:rPr lang="en-US" b="1" dirty="0" smtClean="0">
                <a:solidFill>
                  <a:srgbClr val="FFFF00"/>
                </a:solidFill>
              </a:rPr>
              <a:t>                       </a:t>
            </a:r>
            <a:r>
              <a:rPr lang="en-US" b="1" dirty="0" smtClean="0">
                <a:solidFill>
                  <a:srgbClr val="FFFF00"/>
                </a:solidFill>
                <a:latin typeface="Times New Roman" panose="02020603050405020304" pitchFamily="18" charset="0"/>
                <a:cs typeface="Times New Roman" panose="02020603050405020304" pitchFamily="18" charset="0"/>
              </a:rPr>
              <a:t>HÌNH ẢNH VỀ THIÊN TAI </a:t>
            </a:r>
            <a:br>
              <a:rPr lang="en-US" sz="4000" dirty="0">
                <a:solidFill>
                  <a:srgbClr val="FFFF00"/>
                </a:solidFill>
                <a:latin typeface="Times New Roman" panose="02020603050405020304" pitchFamily="18" charset="0"/>
                <a:cs typeface="Times New Roman" panose="02020603050405020304" pitchFamily="18" charset="0"/>
              </a:rPr>
            </a:br>
            <a:endParaRPr lang="en-US" altLang="en-US" sz="4000" dirty="0">
              <a:solidFill>
                <a:srgbClr val="FFFF00"/>
              </a:solidFill>
              <a:latin typeface="Times New Roman" panose="02020603050405020304" pitchFamily="18" charset="0"/>
              <a:cs typeface="Times New Roman" panose="02020603050405020304" pitchFamily="18" charset="0"/>
            </a:endParaRPr>
          </a:p>
        </p:txBody>
      </p:sp>
      <p:sp>
        <p:nvSpPr>
          <p:cNvPr id="15375" name="TextBox 12"/>
          <p:cNvSpPr txBox="1">
            <a:spLocks noChangeArrowheads="1"/>
          </p:cNvSpPr>
          <p:nvPr/>
        </p:nvSpPr>
        <p:spPr bwMode="auto">
          <a:xfrm>
            <a:off x="129423" y="1967949"/>
            <a:ext cx="3238136" cy="4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rPr>
              <a:t>1. Mục tiêu</a:t>
            </a:r>
            <a:endPar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7" name="AutoShape 8" descr="Chùa tháp Phổ Minh | Tripzo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9" name="AutoShape 10" descr="Tháp Phổ Minh Nam Định, Việt Nam"/>
          <p:cNvSpPr>
            <a:spLocks noChangeAspect="1" noChangeArrowheads="1"/>
          </p:cNvSpPr>
          <p:nvPr/>
        </p:nvSpPr>
        <p:spPr bwMode="auto">
          <a:xfrm>
            <a:off x="155575" y="-144463"/>
            <a:ext cx="3211984" cy="321199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4100" name="Picture 4" descr="Tình hình thiên tai của Việt Nam"/>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182429"/>
            <a:ext cx="3741821" cy="536827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ận cảnh lũ lụt tại miền Trung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399" y="1182429"/>
            <a:ext cx="3905099" cy="536827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s://btnmt.1cdn.vn/2021/03/23/t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2498" y="1182429"/>
            <a:ext cx="4289594" cy="53530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noChangeArrowheads="1"/>
          </p:cNvSpPr>
          <p:nvPr>
            <p:ph type="title"/>
          </p:nvPr>
        </p:nvSpPr>
        <p:spPr>
          <a:xfrm>
            <a:off x="795646" y="247136"/>
            <a:ext cx="10958513" cy="778476"/>
          </a:xfrm>
        </p:spPr>
        <p:txBody>
          <a:bodyPr>
            <a:normAutofit/>
          </a:bodyPr>
          <a:lstStyle/>
          <a:p>
            <a:pPr algn="ctr" eaLnBrk="1" hangingPunct="1">
              <a:lnSpc>
                <a:spcPct val="100000"/>
              </a:lnSpc>
            </a:pPr>
            <a:r>
              <a:rPr lang="en-US" altLang="en-US" sz="3200" b="1" dirty="0" smtClean="0">
                <a:solidFill>
                  <a:srgbClr val="FFFF00"/>
                </a:solidFill>
                <a:latin typeface="Calibri" panose="020F0502020204030204" pitchFamily="34" charset="0"/>
                <a:cs typeface="Calibri" panose="020F0502020204030204" pitchFamily="34" charset="0"/>
              </a:rPr>
              <a:t>1. </a:t>
            </a:r>
            <a:r>
              <a:rPr lang="en-US" altLang="en-US" sz="3200" b="1" dirty="0" err="1" smtClean="0">
                <a:solidFill>
                  <a:srgbClr val="FFFF00"/>
                </a:solidFill>
                <a:latin typeface="Calibri" panose="020F0502020204030204" pitchFamily="34" charset="0"/>
                <a:cs typeface="Calibri" panose="020F0502020204030204" pitchFamily="34" charset="0"/>
              </a:rPr>
              <a:t>Mục</a:t>
            </a:r>
            <a:r>
              <a:rPr lang="en-US" altLang="en-US" sz="3200" b="1" dirty="0" smtClean="0">
                <a:solidFill>
                  <a:srgbClr val="FFFF00"/>
                </a:solidFill>
                <a:latin typeface="Calibri" panose="020F0502020204030204" pitchFamily="34" charset="0"/>
                <a:cs typeface="Calibri" panose="020F0502020204030204" pitchFamily="34" charset="0"/>
              </a:rPr>
              <a:t> </a:t>
            </a:r>
            <a:r>
              <a:rPr lang="en-US" altLang="en-US" sz="3200" b="1" dirty="0" err="1" smtClean="0">
                <a:solidFill>
                  <a:srgbClr val="FFFF00"/>
                </a:solidFill>
                <a:latin typeface="Calibri" panose="020F0502020204030204" pitchFamily="34" charset="0"/>
                <a:cs typeface="Calibri" panose="020F0502020204030204" pitchFamily="34" charset="0"/>
              </a:rPr>
              <a:t>tiêu</a:t>
            </a:r>
            <a:r>
              <a:rPr lang="en-US" altLang="en-US" sz="3200" b="1" dirty="0" smtClean="0">
                <a:solidFill>
                  <a:srgbClr val="FFFF00"/>
                </a:solidFill>
                <a:latin typeface="Calibri" panose="020F0502020204030204" pitchFamily="34" charset="0"/>
                <a:cs typeface="Calibri" panose="020F0502020204030204" pitchFamily="34" charset="0"/>
              </a:rPr>
              <a:t> </a:t>
            </a:r>
            <a:r>
              <a:rPr lang="en-US" altLang="en-US" sz="3200" b="1" dirty="0" err="1" smtClean="0">
                <a:solidFill>
                  <a:srgbClr val="FFFF00"/>
                </a:solidFill>
                <a:latin typeface="Calibri" panose="020F0502020204030204" pitchFamily="34" charset="0"/>
                <a:cs typeface="Calibri" panose="020F0502020204030204" pitchFamily="34" charset="0"/>
              </a:rPr>
              <a:t>cần</a:t>
            </a:r>
            <a:r>
              <a:rPr lang="en-US" altLang="en-US" sz="3200" b="1" dirty="0" smtClean="0">
                <a:solidFill>
                  <a:srgbClr val="FFFF00"/>
                </a:solidFill>
                <a:latin typeface="Calibri" panose="020F0502020204030204" pitchFamily="34" charset="0"/>
                <a:cs typeface="Calibri" panose="020F0502020204030204" pitchFamily="34" charset="0"/>
              </a:rPr>
              <a:t> </a:t>
            </a:r>
            <a:r>
              <a:rPr lang="en-US" altLang="en-US" sz="3200" b="1" dirty="0" err="1" smtClean="0">
                <a:solidFill>
                  <a:srgbClr val="FFFF00"/>
                </a:solidFill>
                <a:latin typeface="Calibri" panose="020F0502020204030204" pitchFamily="34" charset="0"/>
                <a:cs typeface="Calibri" panose="020F0502020204030204" pitchFamily="34" charset="0"/>
              </a:rPr>
              <a:t>đạt</a:t>
            </a:r>
            <a:endParaRPr lang="en-US" altLang="en-US" sz="3200" dirty="0">
              <a:solidFill>
                <a:srgbClr val="FFFF00"/>
              </a:solidFill>
              <a:latin typeface="Calibri" panose="020F0502020204030204" pitchFamily="34" charset="0"/>
              <a:cs typeface="Calibri" panose="020F0502020204030204" pitchFamily="34" charset="0"/>
            </a:endParaRPr>
          </a:p>
        </p:txBody>
      </p:sp>
      <p:sp>
        <p:nvSpPr>
          <p:cNvPr id="15375" name="TextBox 12"/>
          <p:cNvSpPr txBox="1">
            <a:spLocks noChangeArrowheads="1"/>
          </p:cNvSpPr>
          <p:nvPr/>
        </p:nvSpPr>
        <p:spPr bwMode="auto">
          <a:xfrm>
            <a:off x="201613" y="2038865"/>
            <a:ext cx="3238136" cy="4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rPr>
              <a:t>1. Mục tiêu</a:t>
            </a:r>
            <a:endPar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16" name="TextBox 7"/>
          <p:cNvSpPr txBox="1">
            <a:spLocks noChangeArrowheads="1"/>
          </p:cNvSpPr>
          <p:nvPr/>
        </p:nvSpPr>
        <p:spPr bwMode="auto">
          <a:xfrm>
            <a:off x="795646" y="2038865"/>
            <a:ext cx="10958513" cy="35794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r>
              <a:rPr lang="vi-VN" dirty="0">
                <a:solidFill>
                  <a:srgbClr val="0000FF"/>
                </a:solidFill>
              </a:rPr>
              <a:t>1.1. Thiết kế được sản phẩm thể hiện được vẻ đẹp danh lam thắng cảnh, cảnh quan thiên nhiên của địa phương.</a:t>
            </a:r>
            <a:endParaRPr lang="en-US" dirty="0">
              <a:solidFill>
                <a:srgbClr val="0000FF"/>
              </a:solidFill>
            </a:endParaRPr>
          </a:p>
          <a:p>
            <a:r>
              <a:rPr lang="vi-VN" dirty="0">
                <a:solidFill>
                  <a:srgbClr val="0000FF"/>
                </a:solidFill>
              </a:rPr>
              <a:t>1.2. Tổ chức sự kiện giới thiệu về vẻ đẹp cảnh quan thiên nhiên, danh lam thắng cảnh của địa phương và cách bảo tồn.</a:t>
            </a:r>
            <a:endParaRPr lang="en-US" dirty="0">
              <a:solidFill>
                <a:srgbClr val="0000FF"/>
              </a:solidFill>
            </a:endParaRPr>
          </a:p>
          <a:p>
            <a:r>
              <a:rPr lang="vi-VN" dirty="0">
                <a:solidFill>
                  <a:srgbClr val="0000FF"/>
                </a:solidFill>
              </a:rPr>
              <a:t>1.3. Sưu tầm được tài liệu và viết được báo cáo về thiên tai và thiệt hại do thiên tai gây ra cho địa phương trong một số năm.</a:t>
            </a:r>
            <a:endParaRPr lang="en-US" dirty="0">
              <a:solidFill>
                <a:srgbClr val="0000FF"/>
              </a:solidFill>
            </a:endParaRPr>
          </a:p>
          <a:p>
            <a:r>
              <a:rPr lang="vi-VN" dirty="0">
                <a:solidFill>
                  <a:srgbClr val="0000FF"/>
                </a:solidFill>
              </a:rPr>
              <a:t>1.4. Xây dựng được kế hoạch truyền thông cho người dân địa phương về những biện pháp đề phòng thiên tai và giảm nhẹ rủi ro khi gặp thiên tai.</a:t>
            </a:r>
            <a:endParaRPr lang="en-US" dirty="0">
              <a:solidFill>
                <a:srgbClr val="0000FF"/>
              </a:solidFill>
            </a:endParaRPr>
          </a:p>
        </p:txBody>
      </p:sp>
      <p:sp>
        <p:nvSpPr>
          <p:cNvPr id="5" name="Title 1"/>
          <p:cNvSpPr txBox="1">
            <a:spLocks noChangeArrowheads="1"/>
          </p:cNvSpPr>
          <p:nvPr/>
        </p:nvSpPr>
        <p:spPr>
          <a:xfrm>
            <a:off x="795646" y="1025611"/>
            <a:ext cx="10958513" cy="8896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altLang="en-US" sz="3200" b="1" dirty="0" smtClean="0">
                <a:solidFill>
                  <a:srgbClr val="FF0000"/>
                </a:solidFill>
                <a:latin typeface="Calibri" panose="020F0502020204030204" pitchFamily="34" charset="0"/>
                <a:cs typeface="Calibri" panose="020F0502020204030204" pitchFamily="34" charset="0"/>
              </a:rPr>
              <a:t>1. </a:t>
            </a:r>
            <a:r>
              <a:rPr lang="en-US" altLang="en-US" sz="3200" b="1" dirty="0" err="1" smtClean="0">
                <a:solidFill>
                  <a:srgbClr val="FF0000"/>
                </a:solidFill>
                <a:latin typeface="Calibri" panose="020F0502020204030204" pitchFamily="34" charset="0"/>
                <a:cs typeface="Calibri" panose="020F0502020204030204" pitchFamily="34" charset="0"/>
              </a:rPr>
              <a:t>Năng</a:t>
            </a:r>
            <a:r>
              <a:rPr lang="en-US" altLang="en-US" sz="3200" b="1" dirty="0" smtClean="0">
                <a:solidFill>
                  <a:srgbClr val="FF0000"/>
                </a:solidFill>
                <a:latin typeface="Calibri" panose="020F0502020204030204" pitchFamily="34" charset="0"/>
                <a:cs typeface="Calibri" panose="020F0502020204030204" pitchFamily="34" charset="0"/>
              </a:rPr>
              <a:t> </a:t>
            </a:r>
            <a:r>
              <a:rPr lang="en-US" altLang="en-US" sz="3200" b="1" dirty="0" err="1" smtClean="0">
                <a:solidFill>
                  <a:srgbClr val="FF0000"/>
                </a:solidFill>
                <a:latin typeface="Calibri" panose="020F0502020204030204" pitchFamily="34" charset="0"/>
                <a:cs typeface="Calibri" panose="020F0502020204030204" pitchFamily="34" charset="0"/>
              </a:rPr>
              <a:t>lực</a:t>
            </a:r>
            <a:r>
              <a:rPr lang="en-US" altLang="en-US" sz="3200" b="1" dirty="0" smtClean="0">
                <a:solidFill>
                  <a:srgbClr val="FF0000"/>
                </a:solidFill>
                <a:latin typeface="Calibri" panose="020F0502020204030204" pitchFamily="34" charset="0"/>
                <a:cs typeface="Calibri" panose="020F0502020204030204" pitchFamily="34" charset="0"/>
              </a:rPr>
              <a:t> </a:t>
            </a:r>
            <a:r>
              <a:rPr lang="en-US" altLang="en-US" sz="3200" b="1" dirty="0" err="1" smtClean="0">
                <a:solidFill>
                  <a:srgbClr val="FF0000"/>
                </a:solidFill>
                <a:latin typeface="Calibri" panose="020F0502020204030204" pitchFamily="34" charset="0"/>
                <a:cs typeface="Calibri" panose="020F0502020204030204" pitchFamily="34" charset="0"/>
              </a:rPr>
              <a:t>đặc</a:t>
            </a:r>
            <a:r>
              <a:rPr lang="en-US" altLang="en-US" sz="3200" b="1" dirty="0" smtClean="0">
                <a:solidFill>
                  <a:srgbClr val="FF0000"/>
                </a:solidFill>
                <a:latin typeface="Calibri" panose="020F0502020204030204" pitchFamily="34" charset="0"/>
                <a:cs typeface="Calibri" panose="020F0502020204030204" pitchFamily="34" charset="0"/>
              </a:rPr>
              <a:t> </a:t>
            </a:r>
            <a:r>
              <a:rPr lang="en-US" altLang="en-US" sz="3200" b="1" dirty="0" err="1" smtClean="0">
                <a:solidFill>
                  <a:srgbClr val="FF0000"/>
                </a:solidFill>
                <a:latin typeface="Calibri" panose="020F0502020204030204" pitchFamily="34" charset="0"/>
                <a:cs typeface="Calibri" panose="020F0502020204030204" pitchFamily="34" charset="0"/>
              </a:rPr>
              <a:t>thù</a:t>
            </a:r>
            <a:endParaRPr lang="en-US" altLang="en-US" sz="3200" dirty="0">
              <a:solidFill>
                <a:srgbClr val="FF000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noChangeArrowheads="1"/>
          </p:cNvSpPr>
          <p:nvPr>
            <p:ph type="title"/>
          </p:nvPr>
        </p:nvSpPr>
        <p:spPr>
          <a:xfrm>
            <a:off x="0" y="238901"/>
            <a:ext cx="11657906" cy="960312"/>
          </a:xfrm>
        </p:spPr>
        <p:txBody>
          <a:bodyPr>
            <a:noAutofit/>
          </a:bodyPr>
          <a:lstStyle/>
          <a:p>
            <a:r>
              <a:rPr lang="en-US" b="1" dirty="0" err="1" smtClean="0">
                <a:solidFill>
                  <a:srgbClr val="FFFF00"/>
                </a:solidFill>
                <a:latin typeface="Times New Roman" panose="02020603050405020304" pitchFamily="18" charset="0"/>
                <a:cs typeface="Times New Roman" panose="02020603050405020304" pitchFamily="18" charset="0"/>
              </a:rPr>
              <a:t>Hoạt</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động</a:t>
            </a:r>
            <a:r>
              <a:rPr lang="en-US" b="1" dirty="0">
                <a:solidFill>
                  <a:srgbClr val="FFFF00"/>
                </a:solidFill>
                <a:latin typeface="Times New Roman" panose="02020603050405020304" pitchFamily="18" charset="0"/>
                <a:cs typeface="Times New Roman" panose="02020603050405020304" pitchFamily="18" charset="0"/>
              </a:rPr>
              <a:t> </a:t>
            </a:r>
            <a:r>
              <a:rPr lang="en-US" b="1" dirty="0" smtClean="0">
                <a:solidFill>
                  <a:srgbClr val="FFFF00"/>
                </a:solidFill>
                <a:latin typeface="Times New Roman" panose="02020603050405020304" pitchFamily="18" charset="0"/>
                <a:cs typeface="Times New Roman" panose="02020603050405020304" pitchFamily="18" charset="0"/>
              </a:rPr>
              <a:t>3:</a:t>
            </a:r>
            <a:r>
              <a:rPr lang="en-US" dirty="0" smtClean="0"/>
              <a:t> </a:t>
            </a:r>
            <a:r>
              <a:rPr lang="en-US" dirty="0" smtClean="0">
                <a:solidFill>
                  <a:srgbClr val="FFFF00"/>
                </a:solidFill>
              </a:rPr>
              <a:t>(</a:t>
            </a:r>
            <a:r>
              <a:rPr lang="en-US" sz="2800" dirty="0" smtClean="0">
                <a:solidFill>
                  <a:srgbClr val="FFFF00"/>
                </a:solidFill>
                <a:latin typeface="Times New Roman" panose="02020603050405020304" pitchFamily="18" charset="0"/>
                <a:cs typeface="Times New Roman" panose="02020603050405020304" pitchFamily="18" charset="0"/>
              </a:rPr>
              <a:t>45</a:t>
            </a:r>
            <a:r>
              <a:rPr lang="en-US" sz="2800" dirty="0">
                <a:solidFill>
                  <a:srgbClr val="FFFF00"/>
                </a:solidFill>
                <a:latin typeface="Times New Roman" panose="02020603050405020304" pitchFamily="18" charset="0"/>
                <a:cs typeface="Times New Roman" panose="02020603050405020304" pitchFamily="18" charset="0"/>
              </a:rPr>
              <a:t>’) </a:t>
            </a:r>
            <a:r>
              <a:rPr lang="en-SG" sz="2800" b="1" dirty="0">
                <a:solidFill>
                  <a:srgbClr val="FFFF00"/>
                </a:solidFill>
                <a:latin typeface="Times New Roman" panose="02020603050405020304" pitchFamily="18" charset="0"/>
                <a:cs typeface="Times New Roman" panose="02020603050405020304" pitchFamily="18" charset="0"/>
              </a:rPr>
              <a:t>TUYÊN</a:t>
            </a:r>
            <a:r>
              <a:rPr lang="vi-VN" sz="2800" b="1" dirty="0">
                <a:solidFill>
                  <a:srgbClr val="FFFF00"/>
                </a:solidFill>
                <a:latin typeface="Times New Roman" panose="02020603050405020304" pitchFamily="18" charset="0"/>
                <a:cs typeface="Times New Roman" panose="02020603050405020304" pitchFamily="18" charset="0"/>
              </a:rPr>
              <a:t> TRUYỀN PHÒNG CHỐNG THIÊN TAI</a:t>
            </a:r>
            <a:br>
              <a:rPr lang="en-US" dirty="0"/>
            </a:br>
            <a:r>
              <a:rPr lang="en-US" b="1" dirty="0" smtClean="0">
                <a:solidFill>
                  <a:srgbClr val="FFFF00"/>
                </a:solidFill>
                <a:latin typeface="Times New Roman" panose="02020603050405020304" pitchFamily="18" charset="0"/>
                <a:cs typeface="Times New Roman" panose="02020603050405020304" pitchFamily="18" charset="0"/>
              </a:rPr>
              <a:t> </a:t>
            </a:r>
            <a:r>
              <a:rPr lang="en-US" dirty="0" smtClean="0">
                <a:solidFill>
                  <a:srgbClr val="FFFF00"/>
                </a:solidFill>
                <a:latin typeface="Times New Roman" panose="02020603050405020304" pitchFamily="18" charset="0"/>
                <a:cs typeface="Times New Roman" panose="02020603050405020304" pitchFamily="18" charset="0"/>
              </a:rPr>
              <a:t>                    </a:t>
            </a:r>
            <a:br>
              <a:rPr lang="en-US" dirty="0" smtClean="0">
                <a:solidFill>
                  <a:srgbClr val="FFFF00"/>
                </a:solidFill>
                <a:latin typeface="Times New Roman" panose="02020603050405020304" pitchFamily="18" charset="0"/>
                <a:cs typeface="Times New Roman" panose="02020603050405020304" pitchFamily="18" charset="0"/>
              </a:rPr>
            </a:br>
            <a:br>
              <a:rPr lang="en-US" dirty="0">
                <a:solidFill>
                  <a:srgbClr val="FFFF00"/>
                </a:solidFill>
                <a:latin typeface="Times New Roman" panose="02020603050405020304" pitchFamily="18" charset="0"/>
                <a:cs typeface="Times New Roman" panose="02020603050405020304" pitchFamily="18" charset="0"/>
              </a:rPr>
            </a:br>
            <a:br>
              <a:rPr lang="en-US" sz="4000" dirty="0">
                <a:solidFill>
                  <a:srgbClr val="FFFF00"/>
                </a:solidFill>
                <a:latin typeface="Times New Roman" panose="02020603050405020304" pitchFamily="18" charset="0"/>
                <a:cs typeface="Times New Roman" panose="02020603050405020304" pitchFamily="18" charset="0"/>
              </a:rPr>
            </a:br>
            <a:endParaRPr lang="en-US" altLang="en-US" sz="4000" dirty="0">
              <a:solidFill>
                <a:srgbClr val="FFFF00"/>
              </a:solidFill>
              <a:latin typeface="Times New Roman" panose="02020603050405020304" pitchFamily="18" charset="0"/>
              <a:cs typeface="Times New Roman" panose="02020603050405020304" pitchFamily="18" charset="0"/>
            </a:endParaRPr>
          </a:p>
        </p:txBody>
      </p:sp>
      <p:sp>
        <p:nvSpPr>
          <p:cNvPr id="15375" name="TextBox 12"/>
          <p:cNvSpPr txBox="1">
            <a:spLocks noChangeArrowheads="1"/>
          </p:cNvSpPr>
          <p:nvPr/>
        </p:nvSpPr>
        <p:spPr bwMode="auto">
          <a:xfrm>
            <a:off x="201613" y="2038865"/>
            <a:ext cx="3238136" cy="4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rPr>
              <a:t>1. Mục tiêu</a:t>
            </a:r>
            <a:endPar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16" name="TextBox 7"/>
          <p:cNvSpPr txBox="1">
            <a:spLocks noChangeArrowheads="1"/>
          </p:cNvSpPr>
          <p:nvPr/>
        </p:nvSpPr>
        <p:spPr bwMode="auto">
          <a:xfrm>
            <a:off x="201613" y="1918010"/>
            <a:ext cx="11644313" cy="33544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ts val="6000"/>
              </a:lnSpc>
              <a:buNone/>
            </a:pPr>
            <a:r>
              <a:rPr lang="en-US" sz="4000" dirty="0" smtClean="0">
                <a:solidFill>
                  <a:srgbClr val="0000FF"/>
                </a:solidFill>
                <a:latin typeface="Times New Roman" panose="02020603050405020304" pitchFamily="18" charset="0"/>
                <a:cs typeface="Times New Roman" panose="02020603050405020304" pitchFamily="18" charset="0"/>
              </a:rPr>
              <a:t>V</a:t>
            </a:r>
            <a:r>
              <a:rPr lang="en-SG" sz="4000" dirty="0" err="1" smtClean="0">
                <a:solidFill>
                  <a:srgbClr val="0000FF"/>
                </a:solidFill>
                <a:latin typeface="Times New Roman" panose="02020603050405020304" pitchFamily="18" charset="0"/>
                <a:cs typeface="Times New Roman" panose="02020603050405020304" pitchFamily="18" charset="0"/>
              </a:rPr>
              <a:t>iết</a:t>
            </a:r>
            <a:r>
              <a:rPr lang="vi-VN" sz="4000" dirty="0" smtClean="0">
                <a:solidFill>
                  <a:srgbClr val="0000FF"/>
                </a:solidFill>
                <a:latin typeface="Times New Roman" panose="02020603050405020304" pitchFamily="18" charset="0"/>
                <a:cs typeface="Times New Roman" panose="02020603050405020304" pitchFamily="18" charset="0"/>
              </a:rPr>
              <a:t> </a:t>
            </a:r>
            <a:r>
              <a:rPr lang="vi-VN" sz="4000" dirty="0">
                <a:solidFill>
                  <a:srgbClr val="0000FF"/>
                </a:solidFill>
                <a:latin typeface="Times New Roman" panose="02020603050405020304" pitchFamily="18" charset="0"/>
                <a:cs typeface="Times New Roman" panose="02020603050405020304" pitchFamily="18" charset="0"/>
              </a:rPr>
              <a:t>báo cáo về thiên tai và thiệt hại do thiên tai ở địa phương</a:t>
            </a:r>
            <a:r>
              <a:rPr lang="vi-VN" sz="4000" dirty="0" smtClean="0">
                <a:solidFill>
                  <a:srgbClr val="0000FF"/>
                </a:solidFill>
                <a:latin typeface="Times New Roman" panose="02020603050405020304" pitchFamily="18" charset="0"/>
                <a:cs typeface="Times New Roman" panose="02020603050405020304" pitchFamily="18" charset="0"/>
              </a:rPr>
              <a:t>.</a:t>
            </a:r>
            <a:endParaRPr lang="en-US" sz="4000" dirty="0" smtClean="0">
              <a:solidFill>
                <a:srgbClr val="0000FF"/>
              </a:solidFill>
              <a:latin typeface="Times New Roman" panose="02020603050405020304" pitchFamily="18" charset="0"/>
              <a:cs typeface="Times New Roman" panose="02020603050405020304" pitchFamily="18" charset="0"/>
            </a:endParaRPr>
          </a:p>
          <a:p>
            <a:pPr>
              <a:lnSpc>
                <a:spcPts val="6000"/>
              </a:lnSpc>
              <a:buNone/>
            </a:pPr>
            <a:r>
              <a:rPr lang="en-SG" sz="4000" dirty="0" err="1">
                <a:solidFill>
                  <a:srgbClr val="0000FF"/>
                </a:solidFill>
                <a:latin typeface="Times New Roman" panose="02020603050405020304" pitchFamily="18" charset="0"/>
                <a:cs typeface="Times New Roman" panose="02020603050405020304" pitchFamily="18" charset="0"/>
              </a:rPr>
              <a:t>Học</a:t>
            </a:r>
            <a:r>
              <a:rPr lang="en-SG" sz="4000" dirty="0">
                <a:solidFill>
                  <a:srgbClr val="0000FF"/>
                </a:solidFill>
                <a:latin typeface="Times New Roman" panose="02020603050405020304" pitchFamily="18" charset="0"/>
                <a:cs typeface="Times New Roman" panose="02020603050405020304" pitchFamily="18" charset="0"/>
              </a:rPr>
              <a:t> </a:t>
            </a:r>
            <a:r>
              <a:rPr lang="en-SG" sz="4000" dirty="0" err="1">
                <a:solidFill>
                  <a:srgbClr val="0000FF"/>
                </a:solidFill>
                <a:latin typeface="Times New Roman" panose="02020603050405020304" pitchFamily="18" charset="0"/>
                <a:cs typeface="Times New Roman" panose="02020603050405020304" pitchFamily="18" charset="0"/>
              </a:rPr>
              <a:t>liệu</a:t>
            </a:r>
            <a:r>
              <a:rPr lang="en-SG" sz="4000" dirty="0">
                <a:solidFill>
                  <a:srgbClr val="0000FF"/>
                </a:solidFill>
                <a:latin typeface="Times New Roman" panose="02020603050405020304" pitchFamily="18" charset="0"/>
                <a:cs typeface="Times New Roman" panose="02020603050405020304" pitchFamily="18" charset="0"/>
              </a:rPr>
              <a:t> </a:t>
            </a:r>
            <a:r>
              <a:rPr lang="en-SG" sz="4000" dirty="0" err="1">
                <a:solidFill>
                  <a:srgbClr val="0000FF"/>
                </a:solidFill>
                <a:latin typeface="Times New Roman" panose="02020603050405020304" pitchFamily="18" charset="0"/>
                <a:cs typeface="Times New Roman" panose="02020603050405020304" pitchFamily="18" charset="0"/>
              </a:rPr>
              <a:t>số</a:t>
            </a:r>
            <a:r>
              <a:rPr lang="en-SG" sz="4000" dirty="0">
                <a:solidFill>
                  <a:srgbClr val="0000FF"/>
                </a:solidFill>
                <a:latin typeface="Times New Roman" panose="02020603050405020304" pitchFamily="18" charset="0"/>
                <a:cs typeface="Times New Roman" panose="02020603050405020304" pitchFamily="18" charset="0"/>
              </a:rPr>
              <a:t> </a:t>
            </a:r>
            <a:r>
              <a:rPr lang="en-SG" sz="4000" dirty="0" err="1">
                <a:solidFill>
                  <a:srgbClr val="0000FF"/>
                </a:solidFill>
                <a:latin typeface="Times New Roman" panose="02020603050405020304" pitchFamily="18" charset="0"/>
                <a:cs typeface="Times New Roman" panose="02020603050405020304" pitchFamily="18" charset="0"/>
              </a:rPr>
              <a:t>được</a:t>
            </a:r>
            <a:r>
              <a:rPr lang="en-SG" sz="4000" dirty="0">
                <a:solidFill>
                  <a:srgbClr val="0000FF"/>
                </a:solidFill>
                <a:latin typeface="Times New Roman" panose="02020603050405020304" pitchFamily="18" charset="0"/>
                <a:cs typeface="Times New Roman" panose="02020603050405020304" pitchFamily="18" charset="0"/>
              </a:rPr>
              <a:t> </a:t>
            </a:r>
            <a:r>
              <a:rPr lang="en-SG" sz="4000" dirty="0" err="1">
                <a:solidFill>
                  <a:srgbClr val="0000FF"/>
                </a:solidFill>
                <a:latin typeface="Times New Roman" panose="02020603050405020304" pitchFamily="18" charset="0"/>
                <a:cs typeface="Times New Roman" panose="02020603050405020304" pitchFamily="18" charset="0"/>
              </a:rPr>
              <a:t>dùng</a:t>
            </a:r>
            <a:r>
              <a:rPr lang="en-SG" sz="4000" dirty="0">
                <a:solidFill>
                  <a:srgbClr val="0000FF"/>
                </a:solidFill>
                <a:latin typeface="Times New Roman" panose="02020603050405020304" pitchFamily="18" charset="0"/>
                <a:cs typeface="Times New Roman" panose="02020603050405020304" pitchFamily="18" charset="0"/>
              </a:rPr>
              <a:t>: video </a:t>
            </a:r>
            <a:r>
              <a:rPr lang="en-SG" sz="4000" dirty="0" err="1">
                <a:solidFill>
                  <a:srgbClr val="0000FF"/>
                </a:solidFill>
                <a:latin typeface="Times New Roman" panose="02020603050405020304" pitchFamily="18" charset="0"/>
                <a:cs typeface="Times New Roman" panose="02020603050405020304" pitchFamily="18" charset="0"/>
              </a:rPr>
              <a:t>về</a:t>
            </a:r>
            <a:r>
              <a:rPr lang="en-SG" sz="4000" dirty="0">
                <a:solidFill>
                  <a:srgbClr val="0000FF"/>
                </a:solidFill>
                <a:latin typeface="Times New Roman" panose="02020603050405020304" pitchFamily="18" charset="0"/>
                <a:cs typeface="Times New Roman" panose="02020603050405020304" pitchFamily="18" charset="0"/>
              </a:rPr>
              <a:t> </a:t>
            </a:r>
            <a:r>
              <a:rPr lang="en-SG" sz="4000" dirty="0" err="1">
                <a:solidFill>
                  <a:srgbClr val="0000FF"/>
                </a:solidFill>
                <a:latin typeface="Times New Roman" panose="02020603050405020304" pitchFamily="18" charset="0"/>
                <a:cs typeface="Times New Roman" panose="02020603050405020304" pitchFamily="18" charset="0"/>
              </a:rPr>
              <a:t>thiên</a:t>
            </a:r>
            <a:r>
              <a:rPr lang="vi-VN" sz="4000" dirty="0">
                <a:solidFill>
                  <a:srgbClr val="0000FF"/>
                </a:solidFill>
                <a:latin typeface="Times New Roman" panose="02020603050405020304" pitchFamily="18" charset="0"/>
                <a:cs typeface="Times New Roman" panose="02020603050405020304" pitchFamily="18" charset="0"/>
              </a:rPr>
              <a:t> tai bão lũ</a:t>
            </a:r>
            <a:endParaRPr lang="en-US" sz="4000" dirty="0">
              <a:solidFill>
                <a:srgbClr val="0000FF"/>
              </a:solidFill>
              <a:latin typeface="Times New Roman" panose="02020603050405020304" pitchFamily="18" charset="0"/>
              <a:cs typeface="Times New Roman" panose="02020603050405020304" pitchFamily="18" charset="0"/>
            </a:endParaRPr>
          </a:p>
          <a:p>
            <a:pPr>
              <a:lnSpc>
                <a:spcPts val="6000"/>
              </a:lnSpc>
              <a:buNone/>
            </a:pPr>
            <a:r>
              <a:rPr lang="en-US" sz="4000" u="sng" dirty="0">
                <a:latin typeface="Times New Roman" panose="02020603050405020304" pitchFamily="18" charset="0"/>
                <a:cs typeface="Times New Roman" panose="02020603050405020304" pitchFamily="18" charset="0"/>
                <a:hlinkClick r:id="rId1"/>
              </a:rPr>
              <a:t>https://www.youtube.com/watch?v=jznpufBjvG0</a:t>
            </a:r>
            <a:endParaRPr lang="en-US" sz="4000" b="1" u="sng" dirty="0" smtClean="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noChangeArrowheads="1"/>
          </p:cNvSpPr>
          <p:nvPr>
            <p:ph type="title"/>
          </p:nvPr>
        </p:nvSpPr>
        <p:spPr>
          <a:xfrm>
            <a:off x="0" y="129746"/>
            <a:ext cx="11657906" cy="778476"/>
          </a:xfrm>
        </p:spPr>
        <p:txBody>
          <a:bodyPr>
            <a:noAutofit/>
          </a:bodyPr>
          <a:lstStyle/>
          <a:p>
            <a:r>
              <a:rPr lang="en-US" b="1" dirty="0" smtClean="0">
                <a:solidFill>
                  <a:srgbClr val="FFFF00"/>
                </a:solidFill>
              </a:rPr>
              <a:t>                  </a:t>
            </a:r>
            <a:r>
              <a:rPr lang="en-US" b="1" dirty="0" smtClean="0">
                <a:solidFill>
                  <a:srgbClr val="FFFF00"/>
                </a:solidFill>
                <a:latin typeface="Times New Roman" panose="02020603050405020304" pitchFamily="18" charset="0"/>
                <a:cs typeface="Times New Roman" panose="02020603050405020304" pitchFamily="18" charset="0"/>
              </a:rPr>
              <a:t>HÌNH ẢNH VỀ THIÊN TAI BÃO LŨ </a:t>
            </a:r>
            <a:br>
              <a:rPr lang="en-US" sz="4000" dirty="0">
                <a:solidFill>
                  <a:srgbClr val="FFFF00"/>
                </a:solidFill>
                <a:latin typeface="Times New Roman" panose="02020603050405020304" pitchFamily="18" charset="0"/>
                <a:cs typeface="Times New Roman" panose="02020603050405020304" pitchFamily="18" charset="0"/>
              </a:rPr>
            </a:br>
            <a:endParaRPr lang="en-US" altLang="en-US" sz="4000" dirty="0">
              <a:solidFill>
                <a:srgbClr val="FFFF00"/>
              </a:solidFill>
              <a:latin typeface="Times New Roman" panose="02020603050405020304" pitchFamily="18" charset="0"/>
              <a:cs typeface="Times New Roman" panose="02020603050405020304" pitchFamily="18" charset="0"/>
            </a:endParaRPr>
          </a:p>
        </p:txBody>
      </p:sp>
      <p:sp>
        <p:nvSpPr>
          <p:cNvPr id="15375" name="TextBox 12"/>
          <p:cNvSpPr txBox="1">
            <a:spLocks noChangeArrowheads="1"/>
          </p:cNvSpPr>
          <p:nvPr/>
        </p:nvSpPr>
        <p:spPr bwMode="auto">
          <a:xfrm>
            <a:off x="129423" y="1967949"/>
            <a:ext cx="3238136" cy="4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rPr>
              <a:t>1. Mục tiêu</a:t>
            </a:r>
            <a:endPar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7" name="AutoShape 8" descr="Chùa tháp Phổ Minh | Tripzo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9218" name="Picture 2" descr="Mưa lớn dữ dội sẽ gây lũ lụt lịch sử tại miền Trung - YouTub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182432"/>
            <a:ext cx="6145967" cy="535328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Những bài hát về mưa bão Miền Trung (Tất cả vì những con người chống chọi  với thiên tai bão lũ)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5967" y="1182433"/>
            <a:ext cx="6046033" cy="53532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noChangeArrowheads="1"/>
          </p:cNvSpPr>
          <p:nvPr>
            <p:ph type="title"/>
          </p:nvPr>
        </p:nvSpPr>
        <p:spPr>
          <a:xfrm>
            <a:off x="0" y="129746"/>
            <a:ext cx="11657906" cy="778476"/>
          </a:xfrm>
        </p:spPr>
        <p:txBody>
          <a:bodyPr>
            <a:noAutofit/>
          </a:bodyPr>
          <a:lstStyle/>
          <a:p>
            <a:r>
              <a:rPr lang="en-US" b="1" dirty="0" smtClean="0">
                <a:solidFill>
                  <a:srgbClr val="FFFF00"/>
                </a:solidFill>
              </a:rPr>
              <a:t>                  </a:t>
            </a:r>
            <a:r>
              <a:rPr lang="en-US" b="1" dirty="0" smtClean="0">
                <a:solidFill>
                  <a:srgbClr val="FFFF00"/>
                </a:solidFill>
                <a:latin typeface="Times New Roman" panose="02020603050405020304" pitchFamily="18" charset="0"/>
                <a:cs typeface="Times New Roman" panose="02020603050405020304" pitchFamily="18" charset="0"/>
              </a:rPr>
              <a:t>HÌNH ẢNH VỀ THIÊN TAI BÃO LŨ </a:t>
            </a:r>
            <a:br>
              <a:rPr lang="en-US" sz="4000" dirty="0">
                <a:solidFill>
                  <a:srgbClr val="FFFF00"/>
                </a:solidFill>
                <a:latin typeface="Times New Roman" panose="02020603050405020304" pitchFamily="18" charset="0"/>
                <a:cs typeface="Times New Roman" panose="02020603050405020304" pitchFamily="18" charset="0"/>
              </a:rPr>
            </a:br>
            <a:endParaRPr lang="en-US" altLang="en-US" sz="4000" dirty="0">
              <a:solidFill>
                <a:srgbClr val="FFFF00"/>
              </a:solidFill>
              <a:latin typeface="Times New Roman" panose="02020603050405020304" pitchFamily="18" charset="0"/>
              <a:cs typeface="Times New Roman" panose="02020603050405020304" pitchFamily="18" charset="0"/>
            </a:endParaRPr>
          </a:p>
        </p:txBody>
      </p:sp>
      <p:sp>
        <p:nvSpPr>
          <p:cNvPr id="15375" name="TextBox 12"/>
          <p:cNvSpPr txBox="1">
            <a:spLocks noChangeArrowheads="1"/>
          </p:cNvSpPr>
          <p:nvPr/>
        </p:nvSpPr>
        <p:spPr bwMode="auto">
          <a:xfrm>
            <a:off x="129423" y="1967949"/>
            <a:ext cx="3238136" cy="4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rPr>
              <a:t>1. Mục tiêu</a:t>
            </a:r>
            <a:endPar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7" name="AutoShape 8" descr="Chùa tháp Phổ Minh | Tripzo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8" name="Picture 7" descr="Nhin lai nam 2020: Mot nam thien tai khoc liet va di thuong hinh anh 1"/>
          <p:cNvPicPr/>
          <p:nvPr/>
        </p:nvPicPr>
        <p:blipFill>
          <a:blip r:embed="rId1">
            <a:extLst>
              <a:ext uri="{28A0092B-C50C-407E-A947-70E740481C1C}">
                <a14:useLocalDpi xmlns:a14="http://schemas.microsoft.com/office/drawing/2010/main" val="0"/>
              </a:ext>
            </a:extLst>
          </a:blip>
          <a:srcRect/>
          <a:stretch>
            <a:fillRect/>
          </a:stretch>
        </p:blipFill>
        <p:spPr bwMode="auto">
          <a:xfrm>
            <a:off x="0" y="1191877"/>
            <a:ext cx="5905500" cy="5341270"/>
          </a:xfrm>
          <a:prstGeom prst="rect">
            <a:avLst/>
          </a:prstGeom>
          <a:noFill/>
          <a:ln>
            <a:noFill/>
          </a:ln>
        </p:spPr>
      </p:pic>
      <p:pic>
        <p:nvPicPr>
          <p:cNvPr id="9" name="Picture 8" descr="http://vnmha.gov.vn/upload/images/bai-viet/2023/Th%C3%A1ng%204/screenshot-2023-04-18-112950.png"/>
          <p:cNvPicPr/>
          <p:nvPr/>
        </p:nvPicPr>
        <p:blipFill>
          <a:blip r:embed="rId2">
            <a:extLst>
              <a:ext uri="{28A0092B-C50C-407E-A947-70E740481C1C}">
                <a14:useLocalDpi xmlns:a14="http://schemas.microsoft.com/office/drawing/2010/main" val="0"/>
              </a:ext>
            </a:extLst>
          </a:blip>
          <a:srcRect/>
          <a:stretch>
            <a:fillRect/>
          </a:stretch>
        </p:blipFill>
        <p:spPr bwMode="auto">
          <a:xfrm>
            <a:off x="5905500" y="1191877"/>
            <a:ext cx="6286500" cy="5341270"/>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noChangeArrowheads="1"/>
          </p:cNvSpPr>
          <p:nvPr>
            <p:ph type="title"/>
          </p:nvPr>
        </p:nvSpPr>
        <p:spPr>
          <a:xfrm>
            <a:off x="0" y="129746"/>
            <a:ext cx="11657906" cy="778476"/>
          </a:xfrm>
        </p:spPr>
        <p:txBody>
          <a:bodyPr>
            <a:noAutofit/>
          </a:bodyPr>
          <a:lstStyle/>
          <a:p>
            <a:r>
              <a:rPr lang="en-US" b="1" dirty="0" smtClean="0">
                <a:solidFill>
                  <a:srgbClr val="FFFF00"/>
                </a:solidFill>
              </a:rPr>
              <a:t>                  </a:t>
            </a:r>
            <a:r>
              <a:rPr lang="en-SG" sz="2800" b="1" dirty="0">
                <a:solidFill>
                  <a:srgbClr val="FFFF00"/>
                </a:solidFill>
                <a:latin typeface="Times New Roman" panose="02020603050405020304" pitchFamily="18" charset="0"/>
                <a:cs typeface="Times New Roman" panose="02020603050405020304" pitchFamily="18" charset="0"/>
              </a:rPr>
              <a:t>TUYÊN</a:t>
            </a:r>
            <a:r>
              <a:rPr lang="vi-VN" sz="2800" b="1" dirty="0">
                <a:solidFill>
                  <a:srgbClr val="FFFF00"/>
                </a:solidFill>
                <a:latin typeface="Times New Roman" panose="02020603050405020304" pitchFamily="18" charset="0"/>
                <a:cs typeface="Times New Roman" panose="02020603050405020304" pitchFamily="18" charset="0"/>
              </a:rPr>
              <a:t> TRUYỀN PHÒNG CHỐNG THIÊN TAI</a:t>
            </a:r>
            <a:br>
              <a:rPr lang="en-US" dirty="0">
                <a:solidFill>
                  <a:srgbClr val="5B9BD5"/>
                </a:solidFill>
              </a:rPr>
            </a:br>
            <a:r>
              <a:rPr lang="en-US" b="1" dirty="0" smtClean="0">
                <a:solidFill>
                  <a:srgbClr val="FFFF00"/>
                </a:solidFill>
                <a:latin typeface="Times New Roman" panose="02020603050405020304" pitchFamily="18" charset="0"/>
                <a:cs typeface="Times New Roman" panose="02020603050405020304" pitchFamily="18" charset="0"/>
              </a:rPr>
              <a:t> </a:t>
            </a:r>
            <a:br>
              <a:rPr lang="en-US" sz="4000" dirty="0">
                <a:solidFill>
                  <a:srgbClr val="FFFF00"/>
                </a:solidFill>
                <a:latin typeface="Times New Roman" panose="02020603050405020304" pitchFamily="18" charset="0"/>
                <a:cs typeface="Times New Roman" panose="02020603050405020304" pitchFamily="18" charset="0"/>
              </a:rPr>
            </a:br>
            <a:endParaRPr lang="en-US" altLang="en-US" sz="4000" dirty="0">
              <a:solidFill>
                <a:srgbClr val="FFFF00"/>
              </a:solidFill>
              <a:latin typeface="Times New Roman" panose="02020603050405020304" pitchFamily="18" charset="0"/>
              <a:cs typeface="Times New Roman" panose="02020603050405020304" pitchFamily="18" charset="0"/>
            </a:endParaRPr>
          </a:p>
        </p:txBody>
      </p:sp>
      <p:sp>
        <p:nvSpPr>
          <p:cNvPr id="15375" name="TextBox 12"/>
          <p:cNvSpPr txBox="1">
            <a:spLocks noChangeArrowheads="1"/>
          </p:cNvSpPr>
          <p:nvPr/>
        </p:nvSpPr>
        <p:spPr bwMode="auto">
          <a:xfrm>
            <a:off x="129423" y="1967949"/>
            <a:ext cx="3238136" cy="4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rPr>
              <a:t>1. Mục tiêu</a:t>
            </a:r>
            <a:endPar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7" name="AutoShape 8" descr="Chùa tháp Phổ Minh | Tripzo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 name="Picture 9"/>
          <p:cNvPicPr/>
          <p:nvPr/>
        </p:nvPicPr>
        <p:blipFill>
          <a:blip r:embed="rId1">
            <a:extLst>
              <a:ext uri="{28A0092B-C50C-407E-A947-70E740481C1C}">
                <a14:useLocalDpi xmlns:a14="http://schemas.microsoft.com/office/drawing/2010/main" val="0"/>
              </a:ext>
            </a:extLst>
          </a:blip>
          <a:srcRect/>
          <a:stretch>
            <a:fillRect/>
          </a:stretch>
        </p:blipFill>
        <p:spPr bwMode="auto">
          <a:xfrm>
            <a:off x="0" y="1251283"/>
            <a:ext cx="6003758" cy="5293895"/>
          </a:xfrm>
          <a:prstGeom prst="rect">
            <a:avLst/>
          </a:prstGeom>
          <a:noFill/>
          <a:ln>
            <a:noFill/>
          </a:ln>
        </p:spPr>
      </p:pic>
      <p:pic>
        <p:nvPicPr>
          <p:cNvPr id="11" name="Picture 10" descr="Những hình ảnh đáng kinh ngạc về thiên tai"/>
          <p:cNvPicPr/>
          <p:nvPr/>
        </p:nvPicPr>
        <p:blipFill>
          <a:blip r:embed="rId2">
            <a:extLst>
              <a:ext uri="{28A0092B-C50C-407E-A947-70E740481C1C}">
                <a14:useLocalDpi xmlns:a14="http://schemas.microsoft.com/office/drawing/2010/main" val="0"/>
              </a:ext>
            </a:extLst>
          </a:blip>
          <a:srcRect/>
          <a:stretch>
            <a:fillRect/>
          </a:stretch>
        </p:blipFill>
        <p:spPr bwMode="auto">
          <a:xfrm>
            <a:off x="6003759" y="1251284"/>
            <a:ext cx="6188242" cy="5293894"/>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noChangeArrowheads="1"/>
          </p:cNvSpPr>
          <p:nvPr>
            <p:ph type="title"/>
          </p:nvPr>
        </p:nvSpPr>
        <p:spPr>
          <a:xfrm>
            <a:off x="0" y="129746"/>
            <a:ext cx="11657906" cy="778476"/>
          </a:xfrm>
        </p:spPr>
        <p:txBody>
          <a:bodyPr>
            <a:noAutofit/>
          </a:bodyPr>
          <a:lstStyle/>
          <a:p>
            <a:r>
              <a:rPr lang="en-US" b="1" dirty="0" smtClean="0">
                <a:solidFill>
                  <a:srgbClr val="FFFF00"/>
                </a:solidFill>
              </a:rPr>
              <a:t>                  </a:t>
            </a:r>
            <a:r>
              <a:rPr lang="en-SG" sz="2800" b="1" dirty="0">
                <a:solidFill>
                  <a:srgbClr val="FFFF00"/>
                </a:solidFill>
                <a:latin typeface="Times New Roman" panose="02020603050405020304" pitchFamily="18" charset="0"/>
                <a:cs typeface="Times New Roman" panose="02020603050405020304" pitchFamily="18" charset="0"/>
              </a:rPr>
              <a:t>TUYÊN</a:t>
            </a:r>
            <a:r>
              <a:rPr lang="vi-VN" sz="2800" b="1" dirty="0">
                <a:solidFill>
                  <a:srgbClr val="FFFF00"/>
                </a:solidFill>
                <a:latin typeface="Times New Roman" panose="02020603050405020304" pitchFamily="18" charset="0"/>
                <a:cs typeface="Times New Roman" panose="02020603050405020304" pitchFamily="18" charset="0"/>
              </a:rPr>
              <a:t> TRUYỀN PHÒNG CHỐNG THIÊN TAI</a:t>
            </a:r>
            <a:br>
              <a:rPr lang="en-US" dirty="0">
                <a:solidFill>
                  <a:srgbClr val="5B9BD5"/>
                </a:solidFill>
              </a:rPr>
            </a:br>
            <a:r>
              <a:rPr lang="en-US" b="1" dirty="0" smtClean="0">
                <a:solidFill>
                  <a:srgbClr val="FFFF00"/>
                </a:solidFill>
                <a:latin typeface="Times New Roman" panose="02020603050405020304" pitchFamily="18" charset="0"/>
                <a:cs typeface="Times New Roman" panose="02020603050405020304" pitchFamily="18" charset="0"/>
              </a:rPr>
              <a:t> </a:t>
            </a:r>
            <a:br>
              <a:rPr lang="en-US" sz="4000" dirty="0">
                <a:solidFill>
                  <a:srgbClr val="FFFF00"/>
                </a:solidFill>
                <a:latin typeface="Times New Roman" panose="02020603050405020304" pitchFamily="18" charset="0"/>
                <a:cs typeface="Times New Roman" panose="02020603050405020304" pitchFamily="18" charset="0"/>
              </a:rPr>
            </a:br>
            <a:endParaRPr lang="en-US" altLang="en-US" sz="4000" dirty="0">
              <a:solidFill>
                <a:srgbClr val="FFFF00"/>
              </a:solidFill>
              <a:latin typeface="Times New Roman" panose="02020603050405020304" pitchFamily="18" charset="0"/>
              <a:cs typeface="Times New Roman" panose="02020603050405020304" pitchFamily="18" charset="0"/>
            </a:endParaRPr>
          </a:p>
        </p:txBody>
      </p:sp>
      <p:sp>
        <p:nvSpPr>
          <p:cNvPr id="15375" name="TextBox 12"/>
          <p:cNvSpPr txBox="1">
            <a:spLocks noChangeArrowheads="1"/>
          </p:cNvSpPr>
          <p:nvPr/>
        </p:nvSpPr>
        <p:spPr bwMode="auto">
          <a:xfrm>
            <a:off x="129423" y="1967949"/>
            <a:ext cx="3238136" cy="4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rPr>
              <a:t>1. Mục tiêu</a:t>
            </a:r>
            <a:endPar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7" name="AutoShape 8" descr="Chùa tháp Phổ Minh | Tripzo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8" name="Picture 7" descr="cháy rừng vào ban đêm trên núi với khói lớn - thiên tai hình ảnh sẵn có, bức ảnh &amp; hình ảnh trả phí bản quyền một lần"/>
          <p:cNvPicPr/>
          <p:nvPr/>
        </p:nvPicPr>
        <p:blipFill>
          <a:blip r:embed="rId1">
            <a:extLst>
              <a:ext uri="{28A0092B-C50C-407E-A947-70E740481C1C}">
                <a14:useLocalDpi xmlns:a14="http://schemas.microsoft.com/office/drawing/2010/main" val="0"/>
              </a:ext>
            </a:extLst>
          </a:blip>
          <a:srcRect/>
          <a:stretch>
            <a:fillRect/>
          </a:stretch>
        </p:blipFill>
        <p:spPr bwMode="auto">
          <a:xfrm>
            <a:off x="-1" y="1191125"/>
            <a:ext cx="6088147" cy="5366085"/>
          </a:xfrm>
          <a:prstGeom prst="rect">
            <a:avLst/>
          </a:prstGeom>
          <a:noFill/>
          <a:ln>
            <a:noFill/>
          </a:ln>
        </p:spPr>
      </p:pic>
      <p:pic>
        <p:nvPicPr>
          <p:cNvPr id="9" name="Picture 8" descr="mùa bão - thiên tai hình ảnh sẵn có, bức ảnh &amp; hình ảnh trả phí bản quyền một lần"/>
          <p:cNvPicPr/>
          <p:nvPr/>
        </p:nvPicPr>
        <p:blipFill>
          <a:blip r:embed="rId2">
            <a:extLst>
              <a:ext uri="{28A0092B-C50C-407E-A947-70E740481C1C}">
                <a14:useLocalDpi xmlns:a14="http://schemas.microsoft.com/office/drawing/2010/main" val="0"/>
              </a:ext>
            </a:extLst>
          </a:blip>
          <a:srcRect/>
          <a:stretch>
            <a:fillRect/>
          </a:stretch>
        </p:blipFill>
        <p:spPr bwMode="auto">
          <a:xfrm>
            <a:off x="6088146" y="1191124"/>
            <a:ext cx="6103854" cy="5366085"/>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noChangeArrowheads="1"/>
          </p:cNvSpPr>
          <p:nvPr>
            <p:ph type="title"/>
          </p:nvPr>
        </p:nvSpPr>
        <p:spPr>
          <a:xfrm>
            <a:off x="0" y="238901"/>
            <a:ext cx="12192000" cy="960312"/>
          </a:xfrm>
        </p:spPr>
        <p:txBody>
          <a:bodyPr>
            <a:noAutofit/>
          </a:bodyPr>
          <a:lstStyle/>
          <a:p>
            <a:r>
              <a:rPr lang="en-US" b="1" dirty="0" smtClean="0">
                <a:solidFill>
                  <a:srgbClr val="FFFF00"/>
                </a:solidFill>
              </a:rPr>
              <a:t>    </a:t>
            </a:r>
            <a:r>
              <a:rPr lang="en-US" b="1" dirty="0" err="1" smtClean="0">
                <a:solidFill>
                  <a:srgbClr val="FFFF00"/>
                </a:solidFill>
                <a:latin typeface="Times New Roman" panose="02020603050405020304" pitchFamily="18" charset="0"/>
                <a:cs typeface="Times New Roman" panose="02020603050405020304" pitchFamily="18" charset="0"/>
              </a:rPr>
              <a:t>Hoạt</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động</a:t>
            </a:r>
            <a:r>
              <a:rPr lang="en-US" b="1" dirty="0">
                <a:solidFill>
                  <a:srgbClr val="FFFF00"/>
                </a:solidFill>
                <a:latin typeface="Times New Roman" panose="02020603050405020304" pitchFamily="18" charset="0"/>
                <a:cs typeface="Times New Roman" panose="02020603050405020304" pitchFamily="18" charset="0"/>
              </a:rPr>
              <a:t> </a:t>
            </a:r>
            <a:r>
              <a:rPr lang="en-US" b="1" dirty="0" smtClean="0">
                <a:solidFill>
                  <a:srgbClr val="FFFF00"/>
                </a:solidFill>
                <a:latin typeface="Times New Roman" panose="02020603050405020304" pitchFamily="18" charset="0"/>
                <a:cs typeface="Times New Roman" panose="02020603050405020304" pitchFamily="18" charset="0"/>
              </a:rPr>
              <a:t>4: </a:t>
            </a:r>
            <a:r>
              <a:rPr lang="en-US" sz="2800" b="1" dirty="0">
                <a:solidFill>
                  <a:srgbClr val="FFFF00"/>
                </a:solidFill>
                <a:latin typeface="Times New Roman" panose="02020603050405020304" pitchFamily="18" charset="0"/>
                <a:cs typeface="Times New Roman" panose="02020603050405020304" pitchFamily="18" charset="0"/>
              </a:rPr>
              <a:t>(</a:t>
            </a:r>
            <a:r>
              <a:rPr lang="en-US" sz="2800" dirty="0">
                <a:solidFill>
                  <a:srgbClr val="FFFF00"/>
                </a:solidFill>
                <a:latin typeface="Times New Roman" panose="02020603050405020304" pitchFamily="18" charset="0"/>
                <a:cs typeface="Times New Roman" panose="02020603050405020304" pitchFamily="18" charset="0"/>
              </a:rPr>
              <a:t>45’) </a:t>
            </a:r>
            <a:r>
              <a:rPr lang="en-SG" sz="2800" b="1" dirty="0">
                <a:solidFill>
                  <a:srgbClr val="FFFF00"/>
                </a:solidFill>
                <a:latin typeface="Times New Roman" panose="02020603050405020304" pitchFamily="18" charset="0"/>
                <a:cs typeface="Times New Roman" panose="02020603050405020304" pitchFamily="18" charset="0"/>
              </a:rPr>
              <a:t>TUYÊN</a:t>
            </a:r>
            <a:r>
              <a:rPr lang="vi-VN" sz="2800" b="1" dirty="0">
                <a:solidFill>
                  <a:srgbClr val="FFFF00"/>
                </a:solidFill>
                <a:latin typeface="Times New Roman" panose="02020603050405020304" pitchFamily="18" charset="0"/>
                <a:cs typeface="Times New Roman" panose="02020603050405020304" pitchFamily="18" charset="0"/>
              </a:rPr>
              <a:t> TRUYỀN PHÒNG CHỐNG THIÊN TAI</a:t>
            </a:r>
            <a:r>
              <a:rPr lang="en-US" sz="2800" b="1" dirty="0">
                <a:solidFill>
                  <a:srgbClr val="FFFF00"/>
                </a:solidFill>
                <a:latin typeface="Times New Roman" panose="02020603050405020304" pitchFamily="18" charset="0"/>
                <a:cs typeface="Times New Roman" panose="02020603050405020304" pitchFamily="18" charset="0"/>
              </a:rPr>
              <a:t> </a:t>
            </a:r>
            <a:br>
              <a:rPr lang="en-US" sz="2800" b="1" dirty="0" smtClean="0">
                <a:solidFill>
                  <a:srgbClr val="FFFF00"/>
                </a:solidFill>
                <a:latin typeface="Times New Roman" panose="02020603050405020304" pitchFamily="18" charset="0"/>
                <a:cs typeface="Times New Roman" panose="02020603050405020304" pitchFamily="18" charset="0"/>
              </a:rPr>
            </a:br>
            <a:br>
              <a:rPr lang="en-US" b="1" dirty="0" smtClean="0">
                <a:solidFill>
                  <a:srgbClr val="FFFF00"/>
                </a:solidFill>
                <a:latin typeface="Times New Roman" panose="02020603050405020304" pitchFamily="18" charset="0"/>
                <a:cs typeface="Times New Roman" panose="02020603050405020304" pitchFamily="18" charset="0"/>
              </a:rPr>
            </a:br>
            <a:r>
              <a:rPr lang="en-US" b="1" dirty="0" smtClean="0">
                <a:solidFill>
                  <a:srgbClr val="FFFF00"/>
                </a:solidFill>
                <a:latin typeface="Times New Roman" panose="02020603050405020304" pitchFamily="18" charset="0"/>
                <a:cs typeface="Times New Roman" panose="02020603050405020304" pitchFamily="18" charset="0"/>
              </a:rPr>
              <a:t>     </a:t>
            </a:r>
            <a:br>
              <a:rPr lang="en-US" dirty="0" smtClean="0">
                <a:solidFill>
                  <a:srgbClr val="FFFF00"/>
                </a:solidFill>
                <a:latin typeface="Times New Roman" panose="02020603050405020304" pitchFamily="18" charset="0"/>
                <a:cs typeface="Times New Roman" panose="02020603050405020304" pitchFamily="18" charset="0"/>
              </a:rPr>
            </a:br>
            <a:br>
              <a:rPr lang="en-US" dirty="0">
                <a:solidFill>
                  <a:srgbClr val="FFFF00"/>
                </a:solidFill>
                <a:latin typeface="Times New Roman" panose="02020603050405020304" pitchFamily="18" charset="0"/>
                <a:cs typeface="Times New Roman" panose="02020603050405020304" pitchFamily="18" charset="0"/>
              </a:rPr>
            </a:br>
            <a:br>
              <a:rPr lang="en-US" sz="4000" dirty="0">
                <a:solidFill>
                  <a:srgbClr val="FFFF00"/>
                </a:solidFill>
                <a:latin typeface="Times New Roman" panose="02020603050405020304" pitchFamily="18" charset="0"/>
                <a:cs typeface="Times New Roman" panose="02020603050405020304" pitchFamily="18" charset="0"/>
              </a:rPr>
            </a:br>
            <a:endParaRPr lang="en-US" altLang="en-US" sz="4000" dirty="0">
              <a:solidFill>
                <a:srgbClr val="FFFF00"/>
              </a:solidFill>
              <a:latin typeface="Times New Roman" panose="02020603050405020304" pitchFamily="18" charset="0"/>
              <a:cs typeface="Times New Roman" panose="02020603050405020304" pitchFamily="18" charset="0"/>
            </a:endParaRPr>
          </a:p>
        </p:txBody>
      </p:sp>
      <p:sp>
        <p:nvSpPr>
          <p:cNvPr id="15375" name="TextBox 12"/>
          <p:cNvSpPr txBox="1">
            <a:spLocks noChangeArrowheads="1"/>
          </p:cNvSpPr>
          <p:nvPr/>
        </p:nvSpPr>
        <p:spPr bwMode="auto">
          <a:xfrm>
            <a:off x="201613" y="2038865"/>
            <a:ext cx="3238136" cy="4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rPr>
              <a:t>1. Mục tiêu</a:t>
            </a:r>
            <a:endPar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16" name="TextBox 7"/>
          <p:cNvSpPr txBox="1">
            <a:spLocks noChangeArrowheads="1"/>
          </p:cNvSpPr>
          <p:nvPr/>
        </p:nvSpPr>
        <p:spPr bwMode="auto">
          <a:xfrm>
            <a:off x="201613" y="1918010"/>
            <a:ext cx="11644313" cy="39395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ts val="7000"/>
              </a:lnSpc>
              <a:buNone/>
            </a:pPr>
            <a:r>
              <a:rPr lang="en-SG" sz="4000" dirty="0" err="1">
                <a:solidFill>
                  <a:srgbClr val="0000FF"/>
                </a:solidFill>
                <a:latin typeface="Times New Roman" panose="02020603050405020304" pitchFamily="18" charset="0"/>
                <a:cs typeface="Times New Roman" panose="02020603050405020304" pitchFamily="18" charset="0"/>
              </a:rPr>
              <a:t>X</a:t>
            </a:r>
            <a:r>
              <a:rPr lang="en-SG" sz="4000" dirty="0" err="1" smtClean="0">
                <a:solidFill>
                  <a:srgbClr val="0000FF"/>
                </a:solidFill>
                <a:latin typeface="Times New Roman" panose="02020603050405020304" pitchFamily="18" charset="0"/>
                <a:cs typeface="Times New Roman" panose="02020603050405020304" pitchFamily="18" charset="0"/>
              </a:rPr>
              <a:t>ây</a:t>
            </a:r>
            <a:r>
              <a:rPr lang="vi-VN" sz="4000" dirty="0" smtClean="0">
                <a:solidFill>
                  <a:srgbClr val="0000FF"/>
                </a:solidFill>
                <a:latin typeface="Times New Roman" panose="02020603050405020304" pitchFamily="18" charset="0"/>
                <a:cs typeface="Times New Roman" panose="02020603050405020304" pitchFamily="18" charset="0"/>
              </a:rPr>
              <a:t> </a:t>
            </a:r>
            <a:r>
              <a:rPr lang="vi-VN" sz="4000" dirty="0">
                <a:solidFill>
                  <a:srgbClr val="0000FF"/>
                </a:solidFill>
                <a:latin typeface="Times New Roman" panose="02020603050405020304" pitchFamily="18" charset="0"/>
                <a:cs typeface="Times New Roman" panose="02020603050405020304" pitchFamily="18" charset="0"/>
              </a:rPr>
              <a:t>dựng kế hoạch truyền thông về biện pháp phòng chống thiên tai và giảm nhẹ rủi ro khi gặp thiên </a:t>
            </a:r>
            <a:r>
              <a:rPr lang="vi-VN" sz="4000" dirty="0" smtClean="0">
                <a:solidFill>
                  <a:srgbClr val="0000FF"/>
                </a:solidFill>
                <a:latin typeface="Times New Roman" panose="02020603050405020304" pitchFamily="18" charset="0"/>
                <a:cs typeface="Times New Roman" panose="02020603050405020304" pitchFamily="18" charset="0"/>
              </a:rPr>
              <a:t>tai</a:t>
            </a:r>
            <a:endParaRPr lang="en-US" sz="4000" dirty="0" smtClean="0">
              <a:solidFill>
                <a:srgbClr val="0000FF"/>
              </a:solidFill>
              <a:latin typeface="Times New Roman" panose="02020603050405020304" pitchFamily="18" charset="0"/>
              <a:cs typeface="Times New Roman" panose="02020603050405020304" pitchFamily="18" charset="0"/>
            </a:endParaRPr>
          </a:p>
          <a:p>
            <a:pPr>
              <a:lnSpc>
                <a:spcPts val="7000"/>
              </a:lnSpc>
              <a:buNone/>
            </a:pPr>
            <a:r>
              <a:rPr lang="en-US" sz="4000" u="sng" dirty="0">
                <a:latin typeface="Times New Roman" panose="02020603050405020304" pitchFamily="18" charset="0"/>
                <a:cs typeface="Times New Roman" panose="02020603050405020304" pitchFamily="18" charset="0"/>
                <a:hlinkClick r:id="rId1"/>
              </a:rPr>
              <a:t>https://www.youtube.com/watch?v=iIred7oIkpA</a:t>
            </a:r>
            <a:endParaRPr lang="en-US" sz="4000" dirty="0">
              <a:latin typeface="Times New Roman" panose="02020603050405020304" pitchFamily="18" charset="0"/>
              <a:cs typeface="Times New Roman" panose="02020603050405020304" pitchFamily="18" charset="0"/>
            </a:endParaRPr>
          </a:p>
          <a:p>
            <a:pPr>
              <a:lnSpc>
                <a:spcPts val="7000"/>
              </a:lnSpc>
              <a:buNone/>
            </a:pPr>
            <a:endParaRPr lang="en-US" sz="4000" b="1" u="sng" dirty="0" smtClean="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noChangeArrowheads="1"/>
          </p:cNvSpPr>
          <p:nvPr>
            <p:ph type="title"/>
          </p:nvPr>
        </p:nvSpPr>
        <p:spPr>
          <a:xfrm>
            <a:off x="0" y="0"/>
            <a:ext cx="11657906" cy="1194476"/>
          </a:xfrm>
        </p:spPr>
        <p:txBody>
          <a:bodyPr>
            <a:noAutofit/>
          </a:bodyPr>
          <a:lstStyle/>
          <a:p>
            <a:pPr algn="ctr"/>
            <a:r>
              <a:rPr lang="en-US" b="1" dirty="0" smtClean="0">
                <a:solidFill>
                  <a:srgbClr val="FFFF00"/>
                </a:solidFill>
              </a:rPr>
              <a:t> </a:t>
            </a:r>
            <a:r>
              <a:rPr lang="en-SG" dirty="0" err="1" smtClean="0">
                <a:solidFill>
                  <a:srgbClr val="FFFF00"/>
                </a:solidFill>
                <a:latin typeface="Times New Roman" panose="02020603050405020304" pitchFamily="18" charset="0"/>
                <a:cs typeface="Times New Roman" panose="02020603050405020304" pitchFamily="18" charset="0"/>
              </a:rPr>
              <a:t>xây</a:t>
            </a:r>
            <a:r>
              <a:rPr lang="vi-VN" dirty="0" smtClean="0">
                <a:solidFill>
                  <a:srgbClr val="FFFF00"/>
                </a:solidFill>
                <a:latin typeface="Times New Roman" panose="02020603050405020304" pitchFamily="18" charset="0"/>
                <a:cs typeface="Times New Roman" panose="02020603050405020304" pitchFamily="18" charset="0"/>
              </a:rPr>
              <a:t> </a:t>
            </a:r>
            <a:r>
              <a:rPr lang="vi-VN" dirty="0">
                <a:solidFill>
                  <a:srgbClr val="FFFF00"/>
                </a:solidFill>
                <a:latin typeface="Times New Roman" panose="02020603050405020304" pitchFamily="18" charset="0"/>
                <a:cs typeface="Times New Roman" panose="02020603050405020304" pitchFamily="18" charset="0"/>
              </a:rPr>
              <a:t>dựng kế hoạch truyền thông về biện pháp phòng chống thiên tai và giảm nhẹ rủi ro khi gặp thiên </a:t>
            </a:r>
            <a:r>
              <a:rPr lang="vi-VN" dirty="0" smtClean="0">
                <a:solidFill>
                  <a:srgbClr val="FFFF00"/>
                </a:solidFill>
                <a:latin typeface="Times New Roman" panose="02020603050405020304" pitchFamily="18" charset="0"/>
                <a:cs typeface="Times New Roman" panose="02020603050405020304" pitchFamily="18" charset="0"/>
              </a:rPr>
              <a:t>tai</a:t>
            </a:r>
            <a:r>
              <a:rPr lang="en-US" b="1" dirty="0" smtClean="0">
                <a:solidFill>
                  <a:srgbClr val="FFFF00"/>
                </a:solidFill>
                <a:latin typeface="Times New Roman" panose="02020603050405020304" pitchFamily="18" charset="0"/>
                <a:cs typeface="Times New Roman" panose="02020603050405020304" pitchFamily="18" charset="0"/>
              </a:rPr>
              <a:t> </a:t>
            </a:r>
            <a:br>
              <a:rPr lang="en-US" sz="4000" dirty="0">
                <a:solidFill>
                  <a:srgbClr val="FFFF00"/>
                </a:solidFill>
                <a:latin typeface="Times New Roman" panose="02020603050405020304" pitchFamily="18" charset="0"/>
                <a:cs typeface="Times New Roman" panose="02020603050405020304" pitchFamily="18" charset="0"/>
              </a:rPr>
            </a:br>
            <a:endParaRPr lang="en-US" altLang="en-US" sz="4000" dirty="0">
              <a:solidFill>
                <a:srgbClr val="FFFF00"/>
              </a:solidFill>
              <a:latin typeface="Times New Roman" panose="02020603050405020304" pitchFamily="18" charset="0"/>
              <a:cs typeface="Times New Roman" panose="02020603050405020304" pitchFamily="18" charset="0"/>
            </a:endParaRPr>
          </a:p>
        </p:txBody>
      </p:sp>
      <p:sp>
        <p:nvSpPr>
          <p:cNvPr id="15375" name="TextBox 12"/>
          <p:cNvSpPr txBox="1">
            <a:spLocks noChangeArrowheads="1"/>
          </p:cNvSpPr>
          <p:nvPr/>
        </p:nvSpPr>
        <p:spPr bwMode="auto">
          <a:xfrm>
            <a:off x="129423" y="1967949"/>
            <a:ext cx="3238136" cy="4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rPr>
              <a:t>1. Mục tiêu</a:t>
            </a:r>
            <a:endPar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7" name="AutoShape 8" descr="Chùa tháp Phổ Minh | Tripzo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242" name="Picture 2" descr="https://hanoimoi.com.vn/Uploads/images/tuandiep/2021/05/17/1-(4).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194477"/>
            <a:ext cx="6175948" cy="545782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Thách thức thiên tai và giải pháp nâng cao hiệu quả phòng, chống đối với  khu vực miền Trung | Tạp chí Tuyên giá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948" y="1194477"/>
            <a:ext cx="6016052" cy="54578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1">
            <a:extLst>
              <a:ext uri="{28A0092B-C50C-407E-A947-70E740481C1C}">
                <a14:useLocalDpi xmlns:a14="http://schemas.microsoft.com/office/drawing/2010/main" val="0"/>
              </a:ext>
            </a:extLst>
          </a:blip>
          <a:srcRect/>
          <a:stretch>
            <a:fillRect/>
          </a:stretch>
        </p:blipFill>
        <p:spPr bwMode="auto">
          <a:xfrm>
            <a:off x="613611" y="1215188"/>
            <a:ext cx="10924673" cy="528186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1227221"/>
          <a:ext cx="12192000" cy="5305927"/>
        </p:xfrm>
        <a:graphic>
          <a:graphicData uri="http://schemas.openxmlformats.org/drawingml/2006/table">
            <a:tbl>
              <a:tblPr firstRow="1" firstCol="1" bandRow="1">
                <a:tableStyleId>{5C22544A-7EE6-4342-B048-85BDC9FD1C3A}</a:tableStyleId>
              </a:tblPr>
              <a:tblGrid>
                <a:gridCol w="782053"/>
                <a:gridCol w="8520195"/>
                <a:gridCol w="1224705"/>
                <a:gridCol w="697038"/>
                <a:gridCol w="968009"/>
              </a:tblGrid>
              <a:tr h="703800">
                <a:tc>
                  <a:txBody>
                    <a:bodyPr/>
                    <a:lstStyle/>
                    <a:p>
                      <a:pPr algn="ctr">
                        <a:lnSpc>
                          <a:spcPct val="107000"/>
                        </a:lnSpc>
                        <a:spcAft>
                          <a:spcPts val="0"/>
                        </a:spcAft>
                      </a:pPr>
                      <a:r>
                        <a:rPr lang="en-US" sz="2400" dirty="0">
                          <a:effectLst/>
                          <a:latin typeface="Times New Roman" panose="02020603050405020304" pitchFamily="18" charset="0"/>
                          <a:cs typeface="Times New Roman" panose="02020603050405020304" pitchFamily="18" charset="0"/>
                        </a:rPr>
                        <a:t>STT</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c>
                  <a:txBody>
                    <a:bodyPr/>
                    <a:lstStyle/>
                    <a:p>
                      <a:pPr algn="ctr">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Nội</a:t>
                      </a:r>
                      <a:r>
                        <a:rPr lang="en-US" sz="2000" dirty="0">
                          <a:effectLst/>
                          <a:latin typeface="Times New Roman" panose="02020603050405020304" pitchFamily="18" charset="0"/>
                          <a:cs typeface="Times New Roman" panose="02020603050405020304" pitchFamily="18" charset="0"/>
                        </a:rPr>
                        <a:t> dung </a:t>
                      </a:r>
                      <a:r>
                        <a:rPr lang="en-US" sz="2000" dirty="0" err="1">
                          <a:effectLst/>
                          <a:latin typeface="Times New Roman" panose="02020603050405020304" pitchFamily="18" charset="0"/>
                          <a:cs typeface="Times New Roman" panose="02020603050405020304" pitchFamily="18" charset="0"/>
                        </a:rPr>
                        <a:t>đánh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giá</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c>
                  <a:txBody>
                    <a:bodyPr/>
                    <a:lstStyle/>
                    <a:p>
                      <a:pPr algn="ctr">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Rất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tích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cực</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Tích cực</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c>
                  <a:txBody>
                    <a:bodyPr/>
                    <a:lstStyle/>
                    <a:p>
                      <a:pPr algn="ctr">
                        <a:lnSpc>
                          <a:spcPct val="107000"/>
                        </a:lnSpc>
                        <a:spcAft>
                          <a:spcPts val="0"/>
                        </a:spcAft>
                      </a:pPr>
                      <a:r>
                        <a:rPr lang="en-US" sz="2000">
                          <a:effectLst/>
                        </a:rPr>
                        <a:t>Cần cố gắng</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r>
              <a:tr h="776480">
                <a:tc>
                  <a:txBody>
                    <a:bodyPr/>
                    <a:lstStyle/>
                    <a:p>
                      <a:pPr algn="ctr">
                        <a:lnSpc>
                          <a:spcPct val="107000"/>
                        </a:lnSpc>
                        <a:spcAft>
                          <a:spcPts val="0"/>
                        </a:spcAft>
                      </a:pPr>
                      <a:r>
                        <a:rPr lang="en-US" sz="2400" dirty="0">
                          <a:effectLst/>
                          <a:latin typeface="Times New Roman" panose="02020603050405020304" pitchFamily="18" charset="0"/>
                          <a:cs typeface="Times New Roman" panose="02020603050405020304" pitchFamily="18" charset="0"/>
                        </a:rPr>
                        <a:t>1</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c>
                  <a:txBody>
                    <a:bodyPr/>
                    <a:lstStyle/>
                    <a:p>
                      <a:pPr algn="just">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Tham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hoạt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động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góp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phần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xây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dựng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vẻ</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đẹp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danh</a:t>
                      </a:r>
                      <a:r>
                        <a:rPr lang="en-US" sz="2000" dirty="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lam </a:t>
                      </a:r>
                      <a:r>
                        <a:rPr lang="en-US" sz="2000" dirty="0" err="1">
                          <a:effectLst/>
                          <a:latin typeface="Times New Roman" panose="02020603050405020304" pitchFamily="18" charset="0"/>
                          <a:cs typeface="Times New Roman" panose="02020603050405020304" pitchFamily="18" charset="0"/>
                        </a:rPr>
                        <a:t>thắng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cảnh</a:t>
                      </a:r>
                      <a:r>
                        <a:rPr lang="en-US" sz="2000" dirty="0">
                          <a:effectLst/>
                          <a:latin typeface="Times New Roman" panose="02020603050405020304" pitchFamily="18" charset="0"/>
                          <a:cs typeface="Times New Roman" panose="02020603050405020304" pitchFamily="18" charset="0"/>
                        </a:rPr>
                        <a:t> </a:t>
                      </a:r>
                      <a:r>
                        <a:rPr lang="en-US" sz="2000" dirty="0" err="1" smtClean="0">
                          <a:effectLst/>
                          <a:latin typeface="Times New Roman" panose="02020603050405020304" pitchFamily="18" charset="0"/>
                          <a:cs typeface="Times New Roman" panose="02020603050405020304" pitchFamily="18" charset="0"/>
                        </a:rPr>
                        <a:t>quê</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hương</a:t>
                      </a:r>
                      <a:r>
                        <a:rPr lang="en-US" sz="2000" dirty="0">
                          <a:effectLst/>
                          <a:latin typeface="Times New Roman" panose="02020603050405020304" pitchFamily="18" charset="0"/>
                          <a:cs typeface="Times New Roman" panose="02020603050405020304" pitchFamily="18" charset="0"/>
                        </a:rPr>
                        <a: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c>
                  <a:txBody>
                    <a:bodyPr/>
                    <a:lstStyle/>
                    <a:p>
                      <a:pPr algn="just">
                        <a:lnSpc>
                          <a:spcPct val="107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c>
                  <a:txBody>
                    <a:bodyPr/>
                    <a:lstStyle/>
                    <a:p>
                      <a:pPr algn="just">
                        <a:lnSpc>
                          <a:spcPct val="107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c>
                  <a:txBody>
                    <a:bodyPr/>
                    <a:lstStyle/>
                    <a:p>
                      <a:pPr algn="just">
                        <a:lnSpc>
                          <a:spcPct val="107000"/>
                        </a:lnSpc>
                        <a:spcAft>
                          <a:spcPts val="0"/>
                        </a:spcAft>
                      </a:pPr>
                      <a:r>
                        <a:rPr lang="en-US" sz="2000">
                          <a:effectLst/>
                        </a:rPr>
                        <a:t> </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r>
              <a:tr h="783034">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2</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c>
                  <a:txBody>
                    <a:bodyPr/>
                    <a:lstStyle/>
                    <a:p>
                      <a:pPr algn="just">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Tham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tổ</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chức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sự</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kiên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giới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thiệu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về</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danh</a:t>
                      </a:r>
                      <a:r>
                        <a:rPr lang="en-US" sz="2000" dirty="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lam </a:t>
                      </a:r>
                      <a:r>
                        <a:rPr lang="en-US" sz="2000" dirty="0" err="1">
                          <a:effectLst/>
                          <a:latin typeface="Times New Roman" panose="02020603050405020304" pitchFamily="18" charset="0"/>
                          <a:cs typeface="Times New Roman" panose="02020603050405020304" pitchFamily="18" charset="0"/>
                        </a:rPr>
                        <a:t>thắng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cảnh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địa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phương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bảo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tồn</a:t>
                      </a:r>
                      <a:r>
                        <a:rPr lang="en-US" sz="2000" dirty="0">
                          <a:effectLst/>
                          <a:latin typeface="Times New Roman" panose="02020603050405020304" pitchFamily="18" charset="0"/>
                          <a:cs typeface="Times New Roman" panose="02020603050405020304" pitchFamily="18" charset="0"/>
                        </a:rPr>
                        <a: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c>
                  <a:txBody>
                    <a:bodyPr/>
                    <a:lstStyle/>
                    <a:p>
                      <a:pPr algn="just">
                        <a:lnSpc>
                          <a:spcPct val="107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c>
                  <a:txBody>
                    <a:bodyPr/>
                    <a:lstStyle/>
                    <a:p>
                      <a:pPr algn="just">
                        <a:lnSpc>
                          <a:spcPct val="107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c>
                  <a:txBody>
                    <a:bodyPr/>
                    <a:lstStyle/>
                    <a:p>
                      <a:pPr algn="just">
                        <a:lnSpc>
                          <a:spcPct val="107000"/>
                        </a:lnSpc>
                        <a:spcAft>
                          <a:spcPts val="0"/>
                        </a:spcAft>
                      </a:pPr>
                      <a:r>
                        <a:rPr lang="en-US" sz="2000" dirty="0">
                          <a:effectLst/>
                        </a:rPr>
                        <a:t>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r>
              <a:tr h="1260033">
                <a:tc>
                  <a:txBody>
                    <a:bodyPr/>
                    <a:lstStyle/>
                    <a:p>
                      <a:pPr algn="ctr">
                        <a:lnSpc>
                          <a:spcPct val="107000"/>
                        </a:lnSpc>
                        <a:spcAft>
                          <a:spcPts val="0"/>
                        </a:spcAft>
                      </a:pPr>
                      <a:r>
                        <a:rPr lang="en-US" sz="2400" dirty="0">
                          <a:effectLst/>
                          <a:latin typeface="Times New Roman" panose="02020603050405020304" pitchFamily="18" charset="0"/>
                          <a:cs typeface="Times New Roman" panose="02020603050405020304" pitchFamily="18" charset="0"/>
                        </a:rPr>
                        <a:t>3</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c>
                  <a:txBody>
                    <a:bodyPr/>
                    <a:lstStyle/>
                    <a:p>
                      <a:pPr algn="just">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Tham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hoạt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động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góp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phần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xây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dựng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kinh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nghiệm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việc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phòng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chống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thiên</a:t>
                      </a:r>
                      <a:r>
                        <a:rPr lang="en-US" sz="2000" dirty="0">
                          <a:effectLst/>
                          <a:latin typeface="Times New Roman" panose="02020603050405020304" pitchFamily="18" charset="0"/>
                          <a:cs typeface="Times New Roman" panose="02020603050405020304" pitchFamily="18" charset="0"/>
                        </a:rPr>
                        <a:t> tai, </a:t>
                      </a:r>
                      <a:r>
                        <a:rPr lang="en-US" sz="2000" dirty="0" err="1">
                          <a:effectLst/>
                          <a:latin typeface="Times New Roman" panose="02020603050405020304" pitchFamily="18" charset="0"/>
                          <a:cs typeface="Times New Roman" panose="02020603050405020304" pitchFamily="18" charset="0"/>
                        </a:rPr>
                        <a:t>sưu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tầm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giới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thiệu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tài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liệu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về</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thiên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nhiên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thiệt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hại</a:t>
                      </a:r>
                      <a:r>
                        <a:rPr lang="en-US" sz="2000" dirty="0">
                          <a:effectLst/>
                          <a:latin typeface="Times New Roman" panose="02020603050405020304" pitchFamily="18" charset="0"/>
                          <a:cs typeface="Times New Roman" panose="02020603050405020304" pitchFamily="18" charset="0"/>
                        </a:rPr>
                        <a:t> do </a:t>
                      </a:r>
                      <a:r>
                        <a:rPr lang="en-US" sz="2000" dirty="0" err="1">
                          <a:effectLst/>
                          <a:latin typeface="Times New Roman" panose="02020603050405020304" pitchFamily="18" charset="0"/>
                          <a:cs typeface="Times New Roman" panose="02020603050405020304" pitchFamily="18" charset="0"/>
                        </a:rPr>
                        <a:t>thiên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nhiên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gây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ra</a:t>
                      </a:r>
                      <a:r>
                        <a:rPr lang="en-US" sz="2000" dirty="0">
                          <a:effectLst/>
                          <a:latin typeface="Times New Roman" panose="02020603050405020304" pitchFamily="18" charset="0"/>
                          <a:cs typeface="Times New Roman" panose="02020603050405020304" pitchFamily="18" charset="0"/>
                        </a:rPr>
                        <a:t> ở </a:t>
                      </a:r>
                      <a:r>
                        <a:rPr lang="en-US" sz="2000" dirty="0" err="1">
                          <a:effectLst/>
                          <a:latin typeface="Times New Roman" panose="02020603050405020304" pitchFamily="18" charset="0"/>
                          <a:cs typeface="Times New Roman" panose="02020603050405020304" pitchFamily="18" charset="0"/>
                        </a:rPr>
                        <a:t>địa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phương</a:t>
                      </a:r>
                      <a:r>
                        <a:rPr lang="en-US" sz="2000" dirty="0">
                          <a:effectLst/>
                          <a:latin typeface="Times New Roman" panose="02020603050405020304" pitchFamily="18" charset="0"/>
                          <a:cs typeface="Times New Roman" panose="02020603050405020304" pitchFamily="18" charset="0"/>
                        </a:rPr>
                        <a: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c>
                  <a:txBody>
                    <a:bodyPr/>
                    <a:lstStyle/>
                    <a:p>
                      <a:pPr algn="just">
                        <a:lnSpc>
                          <a:spcPct val="107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c>
                  <a:txBody>
                    <a:bodyPr/>
                    <a:lstStyle/>
                    <a:p>
                      <a:pPr algn="just">
                        <a:lnSpc>
                          <a:spcPct val="107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c>
                  <a:txBody>
                    <a:bodyPr/>
                    <a:lstStyle/>
                    <a:p>
                      <a:pPr algn="just">
                        <a:lnSpc>
                          <a:spcPct val="107000"/>
                        </a:lnSpc>
                        <a:spcAft>
                          <a:spcPts val="0"/>
                        </a:spcAft>
                      </a:pPr>
                      <a:r>
                        <a:rPr lang="en-US" sz="2000" dirty="0">
                          <a:effectLst/>
                        </a:rPr>
                        <a:t>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r>
              <a:tr h="477524">
                <a:tc>
                  <a:txBody>
                    <a:bodyPr/>
                    <a:lstStyle/>
                    <a:p>
                      <a:pPr algn="ctr">
                        <a:lnSpc>
                          <a:spcPct val="107000"/>
                        </a:lnSpc>
                        <a:spcAft>
                          <a:spcPts val="0"/>
                        </a:spcAft>
                      </a:pPr>
                      <a:r>
                        <a:rPr lang="en-US" sz="2400" dirty="0">
                          <a:effectLst/>
                          <a:latin typeface="Times New Roman" panose="02020603050405020304" pitchFamily="18" charset="0"/>
                          <a:cs typeface="Times New Roman" panose="02020603050405020304" pitchFamily="18" charset="0"/>
                        </a:rPr>
                        <a:t>4</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c>
                  <a:txBody>
                    <a:bodyPr/>
                    <a:lstStyle/>
                    <a:p>
                      <a:pPr algn="just">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Viết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bài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báo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về</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thiên</a:t>
                      </a:r>
                      <a:r>
                        <a:rPr lang="en-US" sz="2000" dirty="0">
                          <a:effectLst/>
                          <a:latin typeface="Times New Roman" panose="02020603050405020304" pitchFamily="18" charset="0"/>
                          <a:cs typeface="Times New Roman" panose="02020603050405020304" pitchFamily="18" charset="0"/>
                        </a:rPr>
                        <a:t> tai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thiệt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hai</a:t>
                      </a:r>
                      <a:r>
                        <a:rPr lang="en-US" sz="2000" dirty="0">
                          <a:effectLst/>
                          <a:latin typeface="Times New Roman" panose="02020603050405020304" pitchFamily="18" charset="0"/>
                          <a:cs typeface="Times New Roman" panose="02020603050405020304" pitchFamily="18" charset="0"/>
                        </a:rPr>
                        <a:t> do </a:t>
                      </a:r>
                      <a:r>
                        <a:rPr lang="en-US" sz="2000" dirty="0" err="1">
                          <a:effectLst/>
                          <a:latin typeface="Times New Roman" panose="02020603050405020304" pitchFamily="18" charset="0"/>
                          <a:cs typeface="Times New Roman" panose="02020603050405020304" pitchFamily="18" charset="0"/>
                        </a:rPr>
                        <a:t>thiên</a:t>
                      </a:r>
                      <a:r>
                        <a:rPr lang="en-US" sz="2000" dirty="0">
                          <a:effectLst/>
                          <a:latin typeface="Times New Roman" panose="02020603050405020304" pitchFamily="18" charset="0"/>
                          <a:cs typeface="Times New Roman" panose="02020603050405020304" pitchFamily="18" charset="0"/>
                        </a:rPr>
                        <a:t> tai </a:t>
                      </a:r>
                      <a:r>
                        <a:rPr lang="en-US" sz="2000" dirty="0" err="1">
                          <a:effectLst/>
                          <a:latin typeface="Times New Roman" panose="02020603050405020304" pitchFamily="18" charset="0"/>
                          <a:cs typeface="Times New Roman" panose="02020603050405020304" pitchFamily="18" charset="0"/>
                        </a:rPr>
                        <a:t>gây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ra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địa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phương</a:t>
                      </a:r>
                      <a:r>
                        <a:rPr lang="en-US" sz="2000" dirty="0">
                          <a:effectLst/>
                          <a:latin typeface="Times New Roman" panose="02020603050405020304" pitchFamily="18" charset="0"/>
                          <a:cs typeface="Times New Roman" panose="02020603050405020304" pitchFamily="18" charset="0"/>
                        </a:rPr>
                        <a: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c>
                  <a:txBody>
                    <a:bodyPr/>
                    <a:lstStyle/>
                    <a:p>
                      <a:pPr algn="just">
                        <a:lnSpc>
                          <a:spcPct val="107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c>
                  <a:txBody>
                    <a:bodyPr/>
                    <a:lstStyle/>
                    <a:p>
                      <a:pPr algn="just">
                        <a:lnSpc>
                          <a:spcPct val="107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c>
                  <a:txBody>
                    <a:bodyPr/>
                    <a:lstStyle/>
                    <a:p>
                      <a:pPr algn="just">
                        <a:lnSpc>
                          <a:spcPct val="107000"/>
                        </a:lnSpc>
                        <a:spcAft>
                          <a:spcPts val="0"/>
                        </a:spcAft>
                      </a:pPr>
                      <a:r>
                        <a:rPr lang="en-US" sz="2000" dirty="0">
                          <a:effectLst/>
                        </a:rPr>
                        <a:t>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r>
              <a:tr h="1305056">
                <a:tc>
                  <a:txBody>
                    <a:bodyPr/>
                    <a:lstStyle/>
                    <a:p>
                      <a:pPr algn="ctr">
                        <a:lnSpc>
                          <a:spcPct val="107000"/>
                        </a:lnSpc>
                        <a:spcAft>
                          <a:spcPts val="0"/>
                        </a:spcAft>
                      </a:pPr>
                      <a:r>
                        <a:rPr lang="en-US" sz="2400" dirty="0">
                          <a:effectLst/>
                          <a:latin typeface="Times New Roman" panose="02020603050405020304" pitchFamily="18" charset="0"/>
                          <a:cs typeface="Times New Roman" panose="02020603050405020304" pitchFamily="18" charset="0"/>
                        </a:rPr>
                        <a:t>5</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c>
                  <a:txBody>
                    <a:bodyPr/>
                    <a:lstStyle/>
                    <a:p>
                      <a:pPr algn="just">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Tích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cực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tham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xây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dựng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thực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hiện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kế</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hoạch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truyền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thông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người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địa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phương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về</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những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biện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pháp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đề</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phòng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thiên</a:t>
                      </a:r>
                      <a:r>
                        <a:rPr lang="en-US" sz="2000" dirty="0">
                          <a:effectLst/>
                          <a:latin typeface="Times New Roman" panose="02020603050405020304" pitchFamily="18" charset="0"/>
                          <a:cs typeface="Times New Roman" panose="02020603050405020304" pitchFamily="18" charset="0"/>
                        </a:rPr>
                        <a:t> tai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giảm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nhẹ</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rủi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ro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gặp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thiên</a:t>
                      </a:r>
                      <a:r>
                        <a:rPr lang="en-US" sz="2000" dirty="0">
                          <a:effectLst/>
                          <a:latin typeface="Times New Roman" panose="02020603050405020304" pitchFamily="18" charset="0"/>
                          <a:cs typeface="Times New Roman" panose="02020603050405020304" pitchFamily="18" charset="0"/>
                        </a:rPr>
                        <a:t> tai.</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c>
                  <a:txBody>
                    <a:bodyPr/>
                    <a:lstStyle/>
                    <a:p>
                      <a:pPr algn="just">
                        <a:lnSpc>
                          <a:spcPct val="107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c>
                  <a:txBody>
                    <a:bodyPr/>
                    <a:lstStyle/>
                    <a:p>
                      <a:pPr algn="just">
                        <a:lnSpc>
                          <a:spcPct val="107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c>
                  <a:txBody>
                    <a:bodyPr/>
                    <a:lstStyle/>
                    <a:p>
                      <a:pPr algn="just">
                        <a:lnSpc>
                          <a:spcPct val="107000"/>
                        </a:lnSpc>
                        <a:spcAft>
                          <a:spcPts val="0"/>
                        </a:spcAft>
                      </a:pPr>
                      <a:r>
                        <a:rPr lang="en-US" sz="2000" dirty="0">
                          <a:effectLst/>
                        </a:rPr>
                        <a:t>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r>
            </a:tbl>
          </a:graphicData>
        </a:graphic>
      </p:graphicFrame>
      <p:sp>
        <p:nvSpPr>
          <p:cNvPr id="5" name="Title 1"/>
          <p:cNvSpPr>
            <a:spLocks noGrp="1" noChangeArrowheads="1"/>
          </p:cNvSpPr>
          <p:nvPr>
            <p:ph type="title"/>
          </p:nvPr>
        </p:nvSpPr>
        <p:spPr>
          <a:xfrm>
            <a:off x="0" y="238901"/>
            <a:ext cx="12192000" cy="960312"/>
          </a:xfrm>
        </p:spPr>
        <p:txBody>
          <a:bodyPr>
            <a:noAutofit/>
          </a:bodyPr>
          <a:lstStyle/>
          <a:p>
            <a:pPr algn="ctr"/>
            <a:r>
              <a:rPr lang="en-US" b="1" dirty="0" smtClean="0">
                <a:solidFill>
                  <a:srgbClr val="FFFF00"/>
                </a:solidFill>
              </a:rPr>
              <a:t>    </a:t>
            </a:r>
            <a:r>
              <a:rPr lang="en-US" b="1" dirty="0" err="1" smtClean="0">
                <a:solidFill>
                  <a:srgbClr val="FFFF00"/>
                </a:solidFill>
                <a:latin typeface="Times New Roman" panose="02020603050405020304" pitchFamily="18" charset="0"/>
                <a:cs typeface="Times New Roman" panose="02020603050405020304" pitchFamily="18" charset="0"/>
              </a:rPr>
              <a:t>Đánh</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smtClean="0">
                <a:solidFill>
                  <a:srgbClr val="FFFF00"/>
                </a:solidFill>
                <a:latin typeface="Times New Roman" panose="02020603050405020304" pitchFamily="18" charset="0"/>
                <a:cs typeface="Times New Roman" panose="02020603050405020304" pitchFamily="18" charset="0"/>
              </a:rPr>
              <a:t>giá</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smtClean="0">
                <a:solidFill>
                  <a:srgbClr val="FFFF00"/>
                </a:solidFill>
                <a:latin typeface="Times New Roman" panose="02020603050405020304" pitchFamily="18" charset="0"/>
                <a:cs typeface="Times New Roman" panose="02020603050405020304" pitchFamily="18" charset="0"/>
              </a:rPr>
              <a:t>mức</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smtClean="0">
                <a:solidFill>
                  <a:srgbClr val="FFFF00"/>
                </a:solidFill>
                <a:latin typeface="Times New Roman" panose="02020603050405020304" pitchFamily="18" charset="0"/>
                <a:cs typeface="Times New Roman" panose="02020603050405020304" pitchFamily="18" charset="0"/>
              </a:rPr>
              <a:t>độ</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smtClean="0">
                <a:solidFill>
                  <a:srgbClr val="FFFF00"/>
                </a:solidFill>
                <a:latin typeface="Times New Roman" panose="02020603050405020304" pitchFamily="18" charset="0"/>
                <a:cs typeface="Times New Roman" panose="02020603050405020304" pitchFamily="18" charset="0"/>
              </a:rPr>
              <a:t>tham</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smtClean="0">
                <a:solidFill>
                  <a:srgbClr val="FFFF00"/>
                </a:solidFill>
                <a:latin typeface="Times New Roman" panose="02020603050405020304" pitchFamily="18" charset="0"/>
                <a:cs typeface="Times New Roman" panose="02020603050405020304" pitchFamily="18" charset="0"/>
              </a:rPr>
              <a:t>gia</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smtClean="0">
                <a:solidFill>
                  <a:srgbClr val="FFFF00"/>
                </a:solidFill>
                <a:latin typeface="Times New Roman" panose="02020603050405020304" pitchFamily="18" charset="0"/>
                <a:cs typeface="Times New Roman" panose="02020603050405020304" pitchFamily="18" charset="0"/>
              </a:rPr>
              <a:t>của</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smtClean="0">
                <a:solidFill>
                  <a:srgbClr val="FFFF00"/>
                </a:solidFill>
                <a:latin typeface="Times New Roman" panose="02020603050405020304" pitchFamily="18" charset="0"/>
                <a:cs typeface="Times New Roman" panose="02020603050405020304" pitchFamily="18" charset="0"/>
              </a:rPr>
              <a:t>em</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smtClean="0">
                <a:solidFill>
                  <a:srgbClr val="FFFF00"/>
                </a:solidFill>
                <a:latin typeface="Times New Roman" panose="02020603050405020304" pitchFamily="18" charset="0"/>
                <a:cs typeface="Times New Roman" panose="02020603050405020304" pitchFamily="18" charset="0"/>
              </a:rPr>
              <a:t>trong</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smtClean="0">
                <a:solidFill>
                  <a:srgbClr val="FFFF00"/>
                </a:solidFill>
                <a:latin typeface="Times New Roman" panose="02020603050405020304" pitchFamily="18" charset="0"/>
                <a:cs typeface="Times New Roman" panose="02020603050405020304" pitchFamily="18" charset="0"/>
              </a:rPr>
              <a:t>các</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smtClean="0">
                <a:solidFill>
                  <a:srgbClr val="FFFF00"/>
                </a:solidFill>
                <a:latin typeface="Times New Roman" panose="02020603050405020304" pitchFamily="18" charset="0"/>
                <a:cs typeface="Times New Roman" panose="02020603050405020304" pitchFamily="18" charset="0"/>
              </a:rPr>
              <a:t>hoạt</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smtClean="0">
                <a:solidFill>
                  <a:srgbClr val="FFFF00"/>
                </a:solidFill>
                <a:latin typeface="Times New Roman" panose="02020603050405020304" pitchFamily="18" charset="0"/>
                <a:cs typeface="Times New Roman" panose="02020603050405020304" pitchFamily="18" charset="0"/>
              </a:rPr>
              <a:t>động</a:t>
            </a:r>
            <a:r>
              <a:rPr lang="en-US" sz="2800" b="1" dirty="0" smtClean="0">
                <a:solidFill>
                  <a:srgbClr val="FFFF00"/>
                </a:solidFill>
                <a:latin typeface="Times New Roman" panose="02020603050405020304" pitchFamily="18" charset="0"/>
                <a:cs typeface="Times New Roman" panose="02020603050405020304" pitchFamily="18" charset="0"/>
              </a:rPr>
              <a:t> </a:t>
            </a:r>
            <a:br>
              <a:rPr lang="en-US" sz="2800" b="1" dirty="0" smtClean="0">
                <a:solidFill>
                  <a:srgbClr val="FFFF00"/>
                </a:solidFill>
                <a:latin typeface="Times New Roman" panose="02020603050405020304" pitchFamily="18" charset="0"/>
                <a:cs typeface="Times New Roman" panose="02020603050405020304" pitchFamily="18" charset="0"/>
              </a:rPr>
            </a:br>
            <a:br>
              <a:rPr lang="en-US" b="1" dirty="0" smtClean="0">
                <a:solidFill>
                  <a:srgbClr val="FFFF00"/>
                </a:solidFill>
                <a:latin typeface="Times New Roman" panose="02020603050405020304" pitchFamily="18" charset="0"/>
                <a:cs typeface="Times New Roman" panose="02020603050405020304" pitchFamily="18" charset="0"/>
              </a:rPr>
            </a:br>
            <a:r>
              <a:rPr lang="en-US" b="1" dirty="0" smtClean="0">
                <a:solidFill>
                  <a:srgbClr val="FFFF00"/>
                </a:solidFill>
                <a:latin typeface="Times New Roman" panose="02020603050405020304" pitchFamily="18" charset="0"/>
                <a:cs typeface="Times New Roman" panose="02020603050405020304" pitchFamily="18" charset="0"/>
              </a:rPr>
              <a:t>     </a:t>
            </a:r>
            <a:br>
              <a:rPr lang="en-US" dirty="0" smtClean="0">
                <a:solidFill>
                  <a:srgbClr val="FFFF00"/>
                </a:solidFill>
                <a:latin typeface="Times New Roman" panose="02020603050405020304" pitchFamily="18" charset="0"/>
                <a:cs typeface="Times New Roman" panose="02020603050405020304" pitchFamily="18" charset="0"/>
              </a:rPr>
            </a:br>
            <a:br>
              <a:rPr lang="en-US" dirty="0">
                <a:solidFill>
                  <a:srgbClr val="FFFF00"/>
                </a:solidFill>
                <a:latin typeface="Times New Roman" panose="02020603050405020304" pitchFamily="18" charset="0"/>
                <a:cs typeface="Times New Roman" panose="02020603050405020304" pitchFamily="18" charset="0"/>
              </a:rPr>
            </a:br>
            <a:br>
              <a:rPr lang="en-US" sz="4000" dirty="0">
                <a:solidFill>
                  <a:srgbClr val="FFFF00"/>
                </a:solidFill>
                <a:latin typeface="Times New Roman" panose="02020603050405020304" pitchFamily="18" charset="0"/>
                <a:cs typeface="Times New Roman" panose="02020603050405020304" pitchFamily="18" charset="0"/>
              </a:rPr>
            </a:br>
            <a:endParaRPr lang="en-US" altLang="en-US" sz="4000"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76726" y="1180212"/>
          <a:ext cx="11249526" cy="5662632"/>
        </p:xfrm>
        <a:graphic>
          <a:graphicData uri="http://schemas.openxmlformats.org/drawingml/2006/table">
            <a:tbl>
              <a:tblPr firstRow="1" firstCol="1" bandRow="1">
                <a:tableStyleId>{5C22544A-7EE6-4342-B048-85BDC9FD1C3A}</a:tableStyleId>
              </a:tblPr>
              <a:tblGrid>
                <a:gridCol w="667344"/>
                <a:gridCol w="6979224"/>
                <a:gridCol w="1477472"/>
                <a:gridCol w="1022324"/>
                <a:gridCol w="1103162"/>
              </a:tblGrid>
              <a:tr h="628767">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STT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c>
                  <a:txBody>
                    <a:bodyPr/>
                    <a:lstStyle/>
                    <a:p>
                      <a:pPr algn="ctr">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Nội</a:t>
                      </a:r>
                      <a:r>
                        <a:rPr lang="en-US" sz="2000" dirty="0">
                          <a:effectLst/>
                          <a:latin typeface="Times New Roman" panose="02020603050405020304" pitchFamily="18" charset="0"/>
                          <a:cs typeface="Times New Roman" panose="02020603050405020304" pitchFamily="18" charset="0"/>
                        </a:rPr>
                        <a:t> dung </a:t>
                      </a:r>
                      <a:r>
                        <a:rPr lang="en-US" sz="2000" dirty="0" err="1">
                          <a:effectLst/>
                          <a:latin typeface="Times New Roman" panose="02020603050405020304" pitchFamily="18" charset="0"/>
                          <a:cs typeface="Times New Roman" panose="02020603050405020304" pitchFamily="18" charset="0"/>
                        </a:rPr>
                        <a:t>đánh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giá</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Rất tích cực</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Tích cực</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c>
                  <a:txBody>
                    <a:bodyPr/>
                    <a:lstStyle/>
                    <a:p>
                      <a:pPr algn="ctr">
                        <a:lnSpc>
                          <a:spcPct val="107000"/>
                        </a:lnSpc>
                        <a:spcAft>
                          <a:spcPts val="0"/>
                        </a:spcAft>
                      </a:pPr>
                      <a:r>
                        <a:rPr lang="en-US" sz="1800" dirty="0" err="1">
                          <a:effectLst/>
                          <a:latin typeface="Times New Roman" panose="02020603050405020304" pitchFamily="18" charset="0"/>
                          <a:cs typeface="Times New Roman" panose="02020603050405020304" pitchFamily="18" charset="0"/>
                        </a:rPr>
                        <a:t>Cần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cố</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gắng</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r>
              <a:tr h="755006">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1</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c>
                  <a:txBody>
                    <a:bodyPr/>
                    <a:lstStyle/>
                    <a:p>
                      <a:pPr algn="just">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Tham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hoạt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động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góp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phần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xây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dựng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vẻ</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đẹp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danh</a:t>
                      </a:r>
                      <a:r>
                        <a:rPr lang="en-US" sz="2000" dirty="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lam </a:t>
                      </a:r>
                      <a:r>
                        <a:rPr lang="en-US" sz="2000" dirty="0" err="1">
                          <a:effectLst/>
                          <a:latin typeface="Times New Roman" panose="02020603050405020304" pitchFamily="18" charset="0"/>
                          <a:cs typeface="Times New Roman" panose="02020603050405020304" pitchFamily="18" charset="0"/>
                        </a:rPr>
                        <a:t>thắng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cảnh</a:t>
                      </a:r>
                      <a:r>
                        <a:rPr lang="en-US" sz="2000" dirty="0">
                          <a:effectLst/>
                          <a:latin typeface="Times New Roman" panose="02020603050405020304" pitchFamily="18" charset="0"/>
                          <a:cs typeface="Times New Roman" panose="02020603050405020304" pitchFamily="18" charset="0"/>
                        </a:rPr>
                        <a:t> </a:t>
                      </a:r>
                      <a:r>
                        <a:rPr lang="en-US" sz="2000" dirty="0" err="1" smtClean="0">
                          <a:effectLst/>
                          <a:latin typeface="Times New Roman" panose="02020603050405020304" pitchFamily="18" charset="0"/>
                          <a:cs typeface="Times New Roman" panose="02020603050405020304" pitchFamily="18" charset="0"/>
                        </a:rPr>
                        <a:t>quê</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hương</a:t>
                      </a:r>
                      <a:r>
                        <a:rPr lang="en-US" sz="2000" dirty="0">
                          <a:effectLst/>
                          <a:latin typeface="Times New Roman" panose="02020603050405020304" pitchFamily="18" charset="0"/>
                          <a:cs typeface="Times New Roman" panose="02020603050405020304" pitchFamily="18" charset="0"/>
                        </a:rPr>
                        <a: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10</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7</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c>
                  <a:txBody>
                    <a:bodyPr/>
                    <a:lstStyle/>
                    <a:p>
                      <a:pPr algn="just">
                        <a:lnSpc>
                          <a:spcPct val="107000"/>
                        </a:lnSpc>
                        <a:spcAft>
                          <a:spcPts val="0"/>
                        </a:spcAft>
                      </a:pPr>
                      <a:r>
                        <a:rPr lang="en-US" sz="1800" dirty="0">
                          <a:effectLst/>
                          <a:latin typeface="Times New Roman" panose="02020603050405020304" pitchFamily="18" charset="0"/>
                          <a:cs typeface="Times New Roman" panose="02020603050405020304" pitchFamily="18" charset="0"/>
                        </a:rPr>
                        <a:t> </a:t>
                      </a:r>
                      <a:r>
                        <a:rPr lang="en-US" sz="1800" dirty="0" smtClean="0">
                          <a:effectLst/>
                          <a:latin typeface="Times New Roman" panose="02020603050405020304" pitchFamily="18" charset="0"/>
                          <a:cs typeface="Times New Roman" panose="02020603050405020304" pitchFamily="18" charset="0"/>
                        </a:rPr>
                        <a:t>3</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r>
              <a:tr h="755006">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2</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c>
                  <a:txBody>
                    <a:bodyPr/>
                    <a:lstStyle/>
                    <a:p>
                      <a:pPr algn="just">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Tham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tổ</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chức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sự</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kiên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giới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thiệu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về</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danh</a:t>
                      </a:r>
                      <a:r>
                        <a:rPr lang="en-US" sz="2000" dirty="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lam </a:t>
                      </a:r>
                      <a:r>
                        <a:rPr lang="en-US" sz="2000" dirty="0" err="1">
                          <a:effectLst/>
                          <a:latin typeface="Times New Roman" panose="02020603050405020304" pitchFamily="18" charset="0"/>
                          <a:cs typeface="Times New Roman" panose="02020603050405020304" pitchFamily="18" charset="0"/>
                        </a:rPr>
                        <a:t>thắng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cảnh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địa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phương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bảo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tồn</a:t>
                      </a:r>
                      <a:r>
                        <a:rPr lang="en-US" sz="2000" dirty="0">
                          <a:effectLst/>
                          <a:latin typeface="Times New Roman" panose="02020603050405020304" pitchFamily="18" charset="0"/>
                          <a:cs typeface="Times New Roman" panose="02020603050405020304" pitchFamily="18" charset="0"/>
                        </a:rPr>
                        <a: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10</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7</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c>
                  <a:txBody>
                    <a:bodyPr/>
                    <a:lstStyle/>
                    <a:p>
                      <a:pPr algn="just">
                        <a:lnSpc>
                          <a:spcPct val="107000"/>
                        </a:lnSpc>
                        <a:spcAft>
                          <a:spcPts val="0"/>
                        </a:spcAft>
                      </a:pPr>
                      <a:r>
                        <a:rPr lang="en-US" sz="1800" dirty="0">
                          <a:effectLst/>
                          <a:latin typeface="Times New Roman" panose="02020603050405020304" pitchFamily="18" charset="0"/>
                          <a:cs typeface="Times New Roman" panose="02020603050405020304" pitchFamily="18" charset="0"/>
                        </a:rPr>
                        <a:t> </a:t>
                      </a:r>
                      <a:r>
                        <a:rPr lang="en-US" sz="1800" dirty="0" smtClean="0">
                          <a:effectLst/>
                          <a:latin typeface="Times New Roman" panose="02020603050405020304" pitchFamily="18" charset="0"/>
                          <a:cs typeface="Times New Roman" panose="02020603050405020304" pitchFamily="18" charset="0"/>
                        </a:rPr>
                        <a:t>3</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r>
              <a:tr h="1519614">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3</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c>
                  <a:txBody>
                    <a:bodyPr/>
                    <a:lstStyle/>
                    <a:p>
                      <a:pPr algn="just">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Tham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hoạt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động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góp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phần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xây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dựng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kinh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nghiệm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việc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phòng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chống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thiên</a:t>
                      </a:r>
                      <a:r>
                        <a:rPr lang="en-US" sz="2000" dirty="0">
                          <a:effectLst/>
                          <a:latin typeface="Times New Roman" panose="02020603050405020304" pitchFamily="18" charset="0"/>
                          <a:cs typeface="Times New Roman" panose="02020603050405020304" pitchFamily="18" charset="0"/>
                        </a:rPr>
                        <a:t> tai, </a:t>
                      </a:r>
                      <a:r>
                        <a:rPr lang="en-US" sz="2000" dirty="0" err="1">
                          <a:effectLst/>
                          <a:latin typeface="Times New Roman" panose="02020603050405020304" pitchFamily="18" charset="0"/>
                          <a:cs typeface="Times New Roman" panose="02020603050405020304" pitchFamily="18" charset="0"/>
                        </a:rPr>
                        <a:t>sưu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tầm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giới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thiệu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tài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liệu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về</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thiên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nhiên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thiệt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hại</a:t>
                      </a:r>
                      <a:r>
                        <a:rPr lang="en-US" sz="2000" dirty="0">
                          <a:effectLst/>
                          <a:latin typeface="Times New Roman" panose="02020603050405020304" pitchFamily="18" charset="0"/>
                          <a:cs typeface="Times New Roman" panose="02020603050405020304" pitchFamily="18" charset="0"/>
                        </a:rPr>
                        <a:t> do </a:t>
                      </a:r>
                      <a:r>
                        <a:rPr lang="en-US" sz="2000" dirty="0" err="1">
                          <a:effectLst/>
                          <a:latin typeface="Times New Roman" panose="02020603050405020304" pitchFamily="18" charset="0"/>
                          <a:cs typeface="Times New Roman" panose="02020603050405020304" pitchFamily="18" charset="0"/>
                        </a:rPr>
                        <a:t>thiên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nhiên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gây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ra</a:t>
                      </a:r>
                      <a:r>
                        <a:rPr lang="en-US" sz="2000" dirty="0">
                          <a:effectLst/>
                          <a:latin typeface="Times New Roman" panose="02020603050405020304" pitchFamily="18" charset="0"/>
                          <a:cs typeface="Times New Roman" panose="02020603050405020304" pitchFamily="18" charset="0"/>
                        </a:rPr>
                        <a:t> ở </a:t>
                      </a:r>
                      <a:r>
                        <a:rPr lang="en-US" sz="2000" dirty="0" err="1">
                          <a:effectLst/>
                          <a:latin typeface="Times New Roman" panose="02020603050405020304" pitchFamily="18" charset="0"/>
                          <a:cs typeface="Times New Roman" panose="02020603050405020304" pitchFamily="18" charset="0"/>
                        </a:rPr>
                        <a:t>địa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phương</a:t>
                      </a:r>
                      <a:r>
                        <a:rPr lang="en-US" sz="2000" dirty="0">
                          <a:effectLst/>
                          <a:latin typeface="Times New Roman" panose="02020603050405020304" pitchFamily="18" charset="0"/>
                          <a:cs typeface="Times New Roman" panose="02020603050405020304" pitchFamily="18" charset="0"/>
                        </a:rPr>
                        <a: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10</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7</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c>
                  <a:txBody>
                    <a:bodyPr/>
                    <a:lstStyle/>
                    <a:p>
                      <a:pPr algn="just">
                        <a:lnSpc>
                          <a:spcPct val="107000"/>
                        </a:lnSpc>
                        <a:spcAft>
                          <a:spcPts val="0"/>
                        </a:spcAft>
                      </a:pPr>
                      <a:r>
                        <a:rPr lang="en-US" sz="1800" dirty="0">
                          <a:effectLst/>
                          <a:latin typeface="Times New Roman" panose="02020603050405020304" pitchFamily="18" charset="0"/>
                          <a:cs typeface="Times New Roman" panose="02020603050405020304" pitchFamily="18" charset="0"/>
                        </a:rPr>
                        <a:t> </a:t>
                      </a:r>
                      <a:r>
                        <a:rPr lang="en-US" sz="1800" dirty="0" smtClean="0">
                          <a:effectLst/>
                          <a:latin typeface="Times New Roman" panose="02020603050405020304" pitchFamily="18" charset="0"/>
                          <a:cs typeface="Times New Roman" panose="02020603050405020304" pitchFamily="18" charset="0"/>
                        </a:rPr>
                        <a:t>3</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r>
              <a:tr h="628767">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4</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c>
                  <a:txBody>
                    <a:bodyPr/>
                    <a:lstStyle/>
                    <a:p>
                      <a:pPr algn="just">
                        <a:lnSpc>
                          <a:spcPct val="107000"/>
                        </a:lnSpc>
                        <a:spcAft>
                          <a:spcPts val="0"/>
                        </a:spcAft>
                      </a:pPr>
                      <a:r>
                        <a:rPr lang="en-US" sz="2000">
                          <a:effectLst/>
                          <a:latin typeface="Times New Roman" panose="02020603050405020304" pitchFamily="18" charset="0"/>
                          <a:cs typeface="Times New Roman" panose="02020603050405020304" pitchFamily="18" charset="0"/>
                        </a:rPr>
                        <a:t>Viết bài báo cáo về thiên tai và thiệt hai do thiên tai gây ra địa phương.</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10</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7</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c>
                  <a:txBody>
                    <a:bodyPr/>
                    <a:lstStyle/>
                    <a:p>
                      <a:pPr algn="just">
                        <a:lnSpc>
                          <a:spcPct val="107000"/>
                        </a:lnSpc>
                        <a:spcAft>
                          <a:spcPts val="0"/>
                        </a:spcAft>
                      </a:pPr>
                      <a:r>
                        <a:rPr lang="en-US" sz="1800" dirty="0">
                          <a:effectLst/>
                          <a:latin typeface="Times New Roman" panose="02020603050405020304" pitchFamily="18" charset="0"/>
                          <a:cs typeface="Times New Roman" panose="02020603050405020304" pitchFamily="18" charset="0"/>
                        </a:rPr>
                        <a:t> </a:t>
                      </a:r>
                      <a:r>
                        <a:rPr lang="en-US" sz="1800" dirty="0" smtClean="0">
                          <a:effectLst/>
                          <a:latin typeface="Times New Roman" panose="02020603050405020304" pitchFamily="18" charset="0"/>
                          <a:cs typeface="Times New Roman" panose="02020603050405020304" pitchFamily="18" charset="0"/>
                        </a:rPr>
                        <a:t>3</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r>
              <a:tr h="1328462">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5</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c>
                  <a:txBody>
                    <a:bodyPr/>
                    <a:lstStyle/>
                    <a:p>
                      <a:pPr algn="just">
                        <a:lnSpc>
                          <a:spcPct val="107000"/>
                        </a:lnSpc>
                        <a:spcAft>
                          <a:spcPts val="0"/>
                        </a:spcAft>
                      </a:pPr>
                      <a:r>
                        <a:rPr lang="en-US" sz="2000">
                          <a:effectLst/>
                          <a:latin typeface="Times New Roman" panose="02020603050405020304" pitchFamily="18" charset="0"/>
                          <a:cs typeface="Times New Roman" panose="02020603050405020304" pitchFamily="18" charset="0"/>
                        </a:rPr>
                        <a:t>Tích cực tham gia vào xây dựng và thực hiện kế hoạch truyền thông cho người dân địa phương về những biện pháp đề phòng thiên tai và giảm nhẹ rủi ro khi gặp thiên tai.</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10</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7</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c>
                  <a:txBody>
                    <a:bodyPr/>
                    <a:lstStyle/>
                    <a:p>
                      <a:pPr algn="just">
                        <a:lnSpc>
                          <a:spcPct val="107000"/>
                        </a:lnSpc>
                        <a:spcAft>
                          <a:spcPts val="0"/>
                        </a:spcAft>
                      </a:pPr>
                      <a:r>
                        <a:rPr lang="en-US" sz="1800" dirty="0">
                          <a:effectLst/>
                          <a:latin typeface="Times New Roman" panose="02020603050405020304" pitchFamily="18" charset="0"/>
                          <a:cs typeface="Times New Roman" panose="02020603050405020304" pitchFamily="18" charset="0"/>
                        </a:rPr>
                        <a:t> </a:t>
                      </a:r>
                      <a:r>
                        <a:rPr lang="en-US" sz="1800" dirty="0" smtClean="0">
                          <a:effectLst/>
                          <a:latin typeface="Times New Roman" panose="02020603050405020304" pitchFamily="18" charset="0"/>
                          <a:cs typeface="Times New Roman" panose="02020603050405020304" pitchFamily="18" charset="0"/>
                        </a:rPr>
                        <a:t>3</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r>
            </a:tbl>
          </a:graphicData>
        </a:graphic>
      </p:graphicFrame>
      <p:sp>
        <p:nvSpPr>
          <p:cNvPr id="6" name="Rectangle 5"/>
          <p:cNvSpPr/>
          <p:nvPr/>
        </p:nvSpPr>
        <p:spPr>
          <a:xfrm>
            <a:off x="782053" y="202695"/>
            <a:ext cx="10407316" cy="706540"/>
          </a:xfrm>
          <a:prstGeom prst="rect">
            <a:avLst/>
          </a:prstGeom>
        </p:spPr>
        <p:txBody>
          <a:bodyPr wrap="square">
            <a:spAutoFit/>
          </a:bodyPr>
          <a:lstStyle/>
          <a:p>
            <a:pPr algn="ctr">
              <a:lnSpc>
                <a:spcPct val="107000"/>
              </a:lnSpc>
              <a:spcAft>
                <a:spcPts val="0"/>
              </a:spcAft>
            </a:pPr>
            <a:r>
              <a:rPr lang="vi-VN" sz="4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Đánh giá kết quả, thực hiện nhiệm vụ học tập</a:t>
            </a:r>
            <a:endParaRPr lang="en-US" sz="4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noChangeArrowheads="1"/>
          </p:cNvSpPr>
          <p:nvPr>
            <p:ph type="title"/>
          </p:nvPr>
        </p:nvSpPr>
        <p:spPr>
          <a:xfrm>
            <a:off x="795646" y="252663"/>
            <a:ext cx="10958513" cy="866274"/>
          </a:xfrm>
        </p:spPr>
        <p:txBody>
          <a:bodyPr>
            <a:normAutofit/>
          </a:bodyPr>
          <a:lstStyle/>
          <a:p>
            <a:pPr algn="ctr">
              <a:lnSpc>
                <a:spcPct val="100000"/>
              </a:lnSpc>
            </a:pPr>
            <a:r>
              <a:rPr lang="en-SG" b="1" dirty="0">
                <a:solidFill>
                  <a:srgbClr val="FFFF00"/>
                </a:solidFill>
              </a:rPr>
              <a:t>2. </a:t>
            </a:r>
            <a:r>
              <a:rPr lang="en-SG" b="1" dirty="0" err="1">
                <a:solidFill>
                  <a:srgbClr val="FFFF00"/>
                </a:solidFill>
              </a:rPr>
              <a:t>Phẩm</a:t>
            </a:r>
            <a:r>
              <a:rPr lang="en-SG" b="1" dirty="0">
                <a:solidFill>
                  <a:srgbClr val="FFFF00"/>
                </a:solidFill>
              </a:rPr>
              <a:t> </a:t>
            </a:r>
            <a:r>
              <a:rPr lang="en-SG" b="1" dirty="0" err="1" smtClean="0">
                <a:solidFill>
                  <a:srgbClr val="FFFF00"/>
                </a:solidFill>
              </a:rPr>
              <a:t>chất</a:t>
            </a:r>
            <a:endParaRPr lang="en-US" altLang="en-US" sz="3200" dirty="0">
              <a:solidFill>
                <a:srgbClr val="FFFF00"/>
              </a:solidFill>
              <a:latin typeface="Calibri" panose="020F0502020204030204" pitchFamily="34" charset="0"/>
              <a:cs typeface="Calibri" panose="020F0502020204030204" pitchFamily="34" charset="0"/>
            </a:endParaRPr>
          </a:p>
        </p:txBody>
      </p:sp>
      <p:sp>
        <p:nvSpPr>
          <p:cNvPr id="15375" name="TextBox 12"/>
          <p:cNvSpPr txBox="1">
            <a:spLocks noChangeArrowheads="1"/>
          </p:cNvSpPr>
          <p:nvPr/>
        </p:nvSpPr>
        <p:spPr bwMode="auto">
          <a:xfrm>
            <a:off x="201613" y="2038865"/>
            <a:ext cx="3238136" cy="4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rPr>
              <a:t>1. Mục tiêu</a:t>
            </a:r>
            <a:endPar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16" name="TextBox 7"/>
          <p:cNvSpPr txBox="1">
            <a:spLocks noChangeArrowheads="1"/>
          </p:cNvSpPr>
          <p:nvPr/>
        </p:nvSpPr>
        <p:spPr bwMode="auto">
          <a:xfrm>
            <a:off x="795646" y="2038865"/>
            <a:ext cx="10958513" cy="29738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ts val="5500"/>
              </a:lnSpc>
            </a:pPr>
            <a:r>
              <a:rPr lang="en-SG" sz="3200" dirty="0">
                <a:solidFill>
                  <a:srgbClr val="0000FF"/>
                </a:solidFill>
              </a:rPr>
              <a:t>2</a:t>
            </a:r>
            <a:r>
              <a:rPr lang="vi-VN" sz="3200" dirty="0">
                <a:solidFill>
                  <a:srgbClr val="0000FF"/>
                </a:solidFill>
              </a:rPr>
              <a:t>.1.</a:t>
            </a:r>
            <a:r>
              <a:rPr lang="en-SG" sz="3200" dirty="0">
                <a:solidFill>
                  <a:srgbClr val="0000FF"/>
                </a:solidFill>
              </a:rPr>
              <a:t> </a:t>
            </a:r>
            <a:r>
              <a:rPr lang="en-SG" sz="3200" dirty="0" err="1">
                <a:solidFill>
                  <a:srgbClr val="0000FF"/>
                </a:solidFill>
              </a:rPr>
              <a:t>Trách</a:t>
            </a:r>
            <a:r>
              <a:rPr lang="en-SG" sz="3200" dirty="0">
                <a:solidFill>
                  <a:srgbClr val="0000FF"/>
                </a:solidFill>
              </a:rPr>
              <a:t> </a:t>
            </a:r>
            <a:r>
              <a:rPr lang="en-SG" sz="3200" dirty="0" err="1">
                <a:solidFill>
                  <a:srgbClr val="0000FF"/>
                </a:solidFill>
              </a:rPr>
              <a:t>nhiệm</a:t>
            </a:r>
            <a:r>
              <a:rPr lang="en-SG" sz="3200" dirty="0">
                <a:solidFill>
                  <a:srgbClr val="0000FF"/>
                </a:solidFill>
              </a:rPr>
              <a:t>: HS </a:t>
            </a:r>
            <a:r>
              <a:rPr lang="en-SG" sz="3200" dirty="0" err="1">
                <a:solidFill>
                  <a:srgbClr val="0000FF"/>
                </a:solidFill>
              </a:rPr>
              <a:t>có</a:t>
            </a:r>
            <a:r>
              <a:rPr lang="en-SG" sz="3200" dirty="0">
                <a:solidFill>
                  <a:srgbClr val="0000FF"/>
                </a:solidFill>
              </a:rPr>
              <a:t> ý </a:t>
            </a:r>
            <a:r>
              <a:rPr lang="en-SG" sz="3200" dirty="0" err="1">
                <a:solidFill>
                  <a:srgbClr val="0000FF"/>
                </a:solidFill>
              </a:rPr>
              <a:t>thức</a:t>
            </a:r>
            <a:r>
              <a:rPr lang="vi-VN" sz="3200" dirty="0">
                <a:solidFill>
                  <a:srgbClr val="0000FF"/>
                </a:solidFill>
              </a:rPr>
              <a:t> tự giác trong việc bảo vệ thiên nhiên, các danh lam thắng cảnh của quê hương, đất nước.</a:t>
            </a:r>
            <a:endParaRPr lang="en-US" sz="3200" dirty="0">
              <a:solidFill>
                <a:srgbClr val="0000FF"/>
              </a:solidFill>
            </a:endParaRPr>
          </a:p>
          <a:p>
            <a:pPr>
              <a:lnSpc>
                <a:spcPts val="5500"/>
              </a:lnSpc>
            </a:pPr>
            <a:r>
              <a:rPr lang="en-SG" sz="3200" dirty="0">
                <a:solidFill>
                  <a:srgbClr val="0000FF"/>
                </a:solidFill>
              </a:rPr>
              <a:t>2</a:t>
            </a:r>
            <a:r>
              <a:rPr lang="vi-VN" sz="3200" dirty="0">
                <a:solidFill>
                  <a:srgbClr val="0000FF"/>
                </a:solidFill>
              </a:rPr>
              <a:t>.2.</a:t>
            </a:r>
            <a:r>
              <a:rPr lang="en-SG" sz="3200" dirty="0">
                <a:solidFill>
                  <a:srgbClr val="0000FF"/>
                </a:solidFill>
              </a:rPr>
              <a:t> </a:t>
            </a:r>
            <a:r>
              <a:rPr lang="en-SG" sz="3200" dirty="0" err="1">
                <a:solidFill>
                  <a:srgbClr val="0000FF"/>
                </a:solidFill>
              </a:rPr>
              <a:t>Chăm</a:t>
            </a:r>
            <a:r>
              <a:rPr lang="en-SG" sz="3200" dirty="0">
                <a:solidFill>
                  <a:srgbClr val="0000FF"/>
                </a:solidFill>
              </a:rPr>
              <a:t> </a:t>
            </a:r>
            <a:r>
              <a:rPr lang="en-SG" sz="3200" dirty="0" err="1">
                <a:solidFill>
                  <a:srgbClr val="0000FF"/>
                </a:solidFill>
              </a:rPr>
              <a:t>chỉ</a:t>
            </a:r>
            <a:r>
              <a:rPr lang="en-SG" sz="3200" dirty="0">
                <a:solidFill>
                  <a:srgbClr val="0000FF"/>
                </a:solidFill>
              </a:rPr>
              <a:t>: </a:t>
            </a:r>
            <a:r>
              <a:rPr lang="en-SG" sz="3200" dirty="0" err="1">
                <a:solidFill>
                  <a:srgbClr val="0000FF"/>
                </a:solidFill>
              </a:rPr>
              <a:t>Có</a:t>
            </a:r>
            <a:r>
              <a:rPr lang="en-SG" sz="3200" dirty="0">
                <a:solidFill>
                  <a:srgbClr val="0000FF"/>
                </a:solidFill>
              </a:rPr>
              <a:t> ý </a:t>
            </a:r>
            <a:r>
              <a:rPr lang="en-SG" sz="3200" dirty="0" err="1">
                <a:solidFill>
                  <a:srgbClr val="0000FF"/>
                </a:solidFill>
              </a:rPr>
              <a:t>thức</a:t>
            </a:r>
            <a:r>
              <a:rPr lang="en-SG" sz="3200" dirty="0">
                <a:solidFill>
                  <a:srgbClr val="0000FF"/>
                </a:solidFill>
              </a:rPr>
              <a:t> </a:t>
            </a:r>
            <a:r>
              <a:rPr lang="en-SG" sz="3200" dirty="0" err="1">
                <a:solidFill>
                  <a:srgbClr val="0000FF"/>
                </a:solidFill>
              </a:rPr>
              <a:t>tìm</a:t>
            </a:r>
            <a:r>
              <a:rPr lang="en-SG" sz="3200" dirty="0">
                <a:solidFill>
                  <a:srgbClr val="0000FF"/>
                </a:solidFill>
              </a:rPr>
              <a:t> </a:t>
            </a:r>
            <a:r>
              <a:rPr lang="en-SG" sz="3200" dirty="0" err="1">
                <a:solidFill>
                  <a:srgbClr val="0000FF"/>
                </a:solidFill>
              </a:rPr>
              <a:t>hiểu</a:t>
            </a:r>
            <a:r>
              <a:rPr lang="en-SG" sz="3200" dirty="0">
                <a:solidFill>
                  <a:srgbClr val="0000FF"/>
                </a:solidFill>
              </a:rPr>
              <a:t> </a:t>
            </a:r>
            <a:r>
              <a:rPr lang="en-SG" sz="3200" dirty="0" err="1">
                <a:solidFill>
                  <a:srgbClr val="0000FF"/>
                </a:solidFill>
              </a:rPr>
              <a:t>về</a:t>
            </a:r>
            <a:r>
              <a:rPr lang="vi-VN" sz="3200" dirty="0">
                <a:solidFill>
                  <a:srgbClr val="0000FF"/>
                </a:solidFill>
              </a:rPr>
              <a:t> vẻ đẹp của thiên nhiên, quê hương, đất nước;</a:t>
            </a:r>
            <a:r>
              <a:rPr lang="en-SG" sz="3200" dirty="0">
                <a:solidFill>
                  <a:srgbClr val="0000FF"/>
                </a:solidFill>
              </a:rPr>
              <a:t> </a:t>
            </a:r>
            <a:r>
              <a:rPr lang="en-SG" sz="3200" dirty="0" err="1">
                <a:solidFill>
                  <a:srgbClr val="0000FF"/>
                </a:solidFill>
              </a:rPr>
              <a:t>hoàn</a:t>
            </a:r>
            <a:r>
              <a:rPr lang="en-SG" sz="3200" dirty="0">
                <a:solidFill>
                  <a:srgbClr val="0000FF"/>
                </a:solidFill>
              </a:rPr>
              <a:t> </a:t>
            </a:r>
            <a:r>
              <a:rPr lang="en-SG" sz="3200" dirty="0" err="1">
                <a:solidFill>
                  <a:srgbClr val="0000FF"/>
                </a:solidFill>
              </a:rPr>
              <a:t>thành</a:t>
            </a:r>
            <a:r>
              <a:rPr lang="en-SG" sz="3200" dirty="0">
                <a:solidFill>
                  <a:srgbClr val="0000FF"/>
                </a:solidFill>
              </a:rPr>
              <a:t> </a:t>
            </a:r>
            <a:r>
              <a:rPr lang="en-SG" sz="3200" dirty="0" err="1">
                <a:solidFill>
                  <a:srgbClr val="0000FF"/>
                </a:solidFill>
              </a:rPr>
              <a:t>các</a:t>
            </a:r>
            <a:r>
              <a:rPr lang="en-SG" sz="3200" dirty="0">
                <a:solidFill>
                  <a:srgbClr val="0000FF"/>
                </a:solidFill>
              </a:rPr>
              <a:t> </a:t>
            </a:r>
            <a:r>
              <a:rPr lang="en-SG" sz="3200" dirty="0" err="1">
                <a:solidFill>
                  <a:srgbClr val="0000FF"/>
                </a:solidFill>
              </a:rPr>
              <a:t>nhiệm</a:t>
            </a:r>
            <a:r>
              <a:rPr lang="en-SG" sz="3200" dirty="0">
                <a:solidFill>
                  <a:srgbClr val="0000FF"/>
                </a:solidFill>
              </a:rPr>
              <a:t> </a:t>
            </a:r>
            <a:r>
              <a:rPr lang="en-SG" sz="3200" dirty="0" err="1">
                <a:solidFill>
                  <a:srgbClr val="0000FF"/>
                </a:solidFill>
              </a:rPr>
              <a:t>vụ</a:t>
            </a:r>
            <a:r>
              <a:rPr lang="en-SG" sz="3200" dirty="0">
                <a:solidFill>
                  <a:srgbClr val="0000FF"/>
                </a:solidFill>
              </a:rPr>
              <a:t> </a:t>
            </a:r>
            <a:r>
              <a:rPr lang="en-SG" sz="3200" dirty="0" err="1">
                <a:solidFill>
                  <a:srgbClr val="0000FF"/>
                </a:solidFill>
              </a:rPr>
              <a:t>được</a:t>
            </a:r>
            <a:r>
              <a:rPr lang="en-SG" sz="3200" dirty="0">
                <a:solidFill>
                  <a:srgbClr val="0000FF"/>
                </a:solidFill>
              </a:rPr>
              <a:t> </a:t>
            </a:r>
            <a:r>
              <a:rPr lang="en-SG" sz="3200" dirty="0" err="1">
                <a:solidFill>
                  <a:srgbClr val="0000FF"/>
                </a:solidFill>
              </a:rPr>
              <a:t>giao</a:t>
            </a:r>
            <a:r>
              <a:rPr lang="en-SG" dirty="0"/>
              <a: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noChangeArrowheads="1"/>
          </p:cNvSpPr>
          <p:nvPr>
            <p:ph type="title"/>
          </p:nvPr>
        </p:nvSpPr>
        <p:spPr>
          <a:xfrm>
            <a:off x="795646" y="247136"/>
            <a:ext cx="10958513" cy="778476"/>
          </a:xfrm>
        </p:spPr>
        <p:txBody>
          <a:bodyPr>
            <a:normAutofit fontScale="90000"/>
          </a:bodyPr>
          <a:lstStyle/>
          <a:p>
            <a:pPr algn="ctr"/>
            <a:r>
              <a:rPr lang="en-SG" b="1" dirty="0" smtClean="0">
                <a:solidFill>
                  <a:srgbClr val="FFFF00"/>
                </a:solidFill>
              </a:rPr>
              <a:t>3. </a:t>
            </a:r>
            <a:r>
              <a:rPr lang="en-SG" b="1" dirty="0" err="1" smtClean="0">
                <a:solidFill>
                  <a:srgbClr val="FFFF00"/>
                </a:solidFill>
              </a:rPr>
              <a:t>Thiết</a:t>
            </a:r>
            <a:r>
              <a:rPr lang="en-SG" b="1" dirty="0" smtClean="0">
                <a:solidFill>
                  <a:srgbClr val="FFFF00"/>
                </a:solidFill>
              </a:rPr>
              <a:t> </a:t>
            </a:r>
            <a:r>
              <a:rPr lang="en-SG" b="1" dirty="0" err="1">
                <a:solidFill>
                  <a:srgbClr val="FFFF00"/>
                </a:solidFill>
              </a:rPr>
              <a:t>bị</a:t>
            </a:r>
            <a:r>
              <a:rPr lang="en-SG" b="1" dirty="0">
                <a:solidFill>
                  <a:srgbClr val="FFFF00"/>
                </a:solidFill>
              </a:rPr>
              <a:t> </a:t>
            </a:r>
            <a:r>
              <a:rPr lang="en-SG" b="1" dirty="0" err="1">
                <a:solidFill>
                  <a:srgbClr val="FFFF00"/>
                </a:solidFill>
              </a:rPr>
              <a:t>dạy</a:t>
            </a:r>
            <a:r>
              <a:rPr lang="en-SG" b="1" dirty="0">
                <a:solidFill>
                  <a:srgbClr val="FFFF00"/>
                </a:solidFill>
              </a:rPr>
              <a:t> </a:t>
            </a:r>
            <a:r>
              <a:rPr lang="en-SG" b="1" dirty="0" err="1">
                <a:solidFill>
                  <a:srgbClr val="FFFF00"/>
                </a:solidFill>
              </a:rPr>
              <a:t>học</a:t>
            </a:r>
            <a:r>
              <a:rPr lang="en-SG" b="1" dirty="0">
                <a:solidFill>
                  <a:srgbClr val="FFFF00"/>
                </a:solidFill>
              </a:rPr>
              <a:t> </a:t>
            </a:r>
            <a:r>
              <a:rPr lang="en-SG" b="1" dirty="0" err="1">
                <a:solidFill>
                  <a:srgbClr val="FFFF00"/>
                </a:solidFill>
              </a:rPr>
              <a:t>và</a:t>
            </a:r>
            <a:r>
              <a:rPr lang="en-SG" b="1" dirty="0">
                <a:solidFill>
                  <a:srgbClr val="FFFF00"/>
                </a:solidFill>
              </a:rPr>
              <a:t> </a:t>
            </a:r>
            <a:r>
              <a:rPr lang="en-SG" b="1" dirty="0" err="1">
                <a:solidFill>
                  <a:srgbClr val="FFFF00"/>
                </a:solidFill>
              </a:rPr>
              <a:t>học</a:t>
            </a:r>
            <a:r>
              <a:rPr lang="en-SG" b="1" dirty="0">
                <a:solidFill>
                  <a:srgbClr val="FFFF00"/>
                </a:solidFill>
              </a:rPr>
              <a:t> </a:t>
            </a:r>
            <a:r>
              <a:rPr lang="en-SG" b="1" dirty="0" err="1">
                <a:solidFill>
                  <a:srgbClr val="FFFF00"/>
                </a:solidFill>
              </a:rPr>
              <a:t>liệu</a:t>
            </a:r>
            <a:br>
              <a:rPr lang="en-US" dirty="0">
                <a:solidFill>
                  <a:srgbClr val="FFFF00"/>
                </a:solidFill>
              </a:rPr>
            </a:br>
            <a:endParaRPr lang="en-US" altLang="en-US" sz="3200" dirty="0">
              <a:solidFill>
                <a:srgbClr val="FFFF00"/>
              </a:solidFill>
              <a:latin typeface="Calibri" panose="020F0502020204030204" pitchFamily="34" charset="0"/>
              <a:cs typeface="Calibri" panose="020F0502020204030204" pitchFamily="34" charset="0"/>
            </a:endParaRPr>
          </a:p>
        </p:txBody>
      </p:sp>
      <p:sp>
        <p:nvSpPr>
          <p:cNvPr id="15375" name="TextBox 12"/>
          <p:cNvSpPr txBox="1">
            <a:spLocks noChangeArrowheads="1"/>
          </p:cNvSpPr>
          <p:nvPr/>
        </p:nvSpPr>
        <p:spPr bwMode="auto">
          <a:xfrm>
            <a:off x="201613" y="2038865"/>
            <a:ext cx="3238136" cy="4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rPr>
              <a:t>1. Mục tiêu</a:t>
            </a:r>
            <a:endPar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16" name="TextBox 7"/>
          <p:cNvSpPr txBox="1">
            <a:spLocks noChangeArrowheads="1"/>
          </p:cNvSpPr>
          <p:nvPr/>
        </p:nvSpPr>
        <p:spPr bwMode="auto">
          <a:xfrm>
            <a:off x="795646" y="2038865"/>
            <a:ext cx="10958513" cy="295260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r>
              <a:rPr lang="en-US" dirty="0" smtClean="0"/>
              <a:t> </a:t>
            </a:r>
            <a:r>
              <a:rPr lang="vi-VN" sz="4000" dirty="0">
                <a:solidFill>
                  <a:srgbClr val="0000FF"/>
                </a:solidFill>
              </a:rPr>
              <a:t>Tranh, ảnh, tư liệu </a:t>
            </a:r>
            <a:r>
              <a:rPr lang="en-SG" sz="4000" dirty="0" err="1">
                <a:solidFill>
                  <a:srgbClr val="0000FF"/>
                </a:solidFill>
              </a:rPr>
              <a:t>về</a:t>
            </a:r>
            <a:r>
              <a:rPr lang="en-SG" sz="4000" dirty="0">
                <a:solidFill>
                  <a:srgbClr val="0000FF"/>
                </a:solidFill>
              </a:rPr>
              <a:t> </a:t>
            </a:r>
            <a:r>
              <a:rPr lang="en-SG" sz="4000" dirty="0" err="1">
                <a:solidFill>
                  <a:srgbClr val="0000FF"/>
                </a:solidFill>
              </a:rPr>
              <a:t>các</a:t>
            </a:r>
            <a:r>
              <a:rPr lang="vi-VN" sz="4000" dirty="0">
                <a:solidFill>
                  <a:srgbClr val="0000FF"/>
                </a:solidFill>
              </a:rPr>
              <a:t> danh lam thắng cảnh của địa phương, một số hình ảnh về thiên tai, hình ảnh thiệt hại do thiên tai.</a:t>
            </a:r>
            <a:endParaRPr lang="en-US" sz="4000" dirty="0">
              <a:solidFill>
                <a:srgbClr val="0000FF"/>
              </a:solidFill>
            </a:endParaRPr>
          </a:p>
          <a:p>
            <a:r>
              <a:rPr lang="en-US" sz="4000" dirty="0">
                <a:solidFill>
                  <a:srgbClr val="0000FF"/>
                </a:solidFill>
              </a:rPr>
              <a:t> </a:t>
            </a:r>
            <a:r>
              <a:rPr lang="en-US" sz="4000" dirty="0" err="1" smtClean="0">
                <a:solidFill>
                  <a:srgbClr val="0000FF"/>
                </a:solidFill>
              </a:rPr>
              <a:t>Máy</a:t>
            </a:r>
            <a:r>
              <a:rPr lang="en-US" sz="4000" dirty="0" smtClean="0">
                <a:solidFill>
                  <a:srgbClr val="0000FF"/>
                </a:solidFill>
              </a:rPr>
              <a:t> </a:t>
            </a:r>
            <a:r>
              <a:rPr lang="en-US" sz="4000" dirty="0" err="1">
                <a:solidFill>
                  <a:srgbClr val="0000FF"/>
                </a:solidFill>
              </a:rPr>
              <a:t>tính</a:t>
            </a:r>
            <a:r>
              <a:rPr lang="en-US" sz="4000" dirty="0">
                <a:solidFill>
                  <a:srgbClr val="0000FF"/>
                </a:solidFill>
              </a:rPr>
              <a:t> (</a:t>
            </a:r>
            <a:r>
              <a:rPr lang="en-US" sz="4000" dirty="0" err="1">
                <a:solidFill>
                  <a:srgbClr val="0000FF"/>
                </a:solidFill>
              </a:rPr>
              <a:t>Máy</a:t>
            </a:r>
            <a:r>
              <a:rPr lang="en-US" sz="4000" dirty="0">
                <a:solidFill>
                  <a:srgbClr val="0000FF"/>
                </a:solidFill>
              </a:rPr>
              <a:t> </a:t>
            </a:r>
            <a:r>
              <a:rPr lang="en-US" sz="4000" dirty="0" err="1">
                <a:solidFill>
                  <a:srgbClr val="0000FF"/>
                </a:solidFill>
              </a:rPr>
              <a:t>trình</a:t>
            </a:r>
            <a:r>
              <a:rPr lang="en-US" sz="4000" dirty="0">
                <a:solidFill>
                  <a:srgbClr val="0000FF"/>
                </a:solidFill>
              </a:rPr>
              <a:t> </a:t>
            </a:r>
            <a:r>
              <a:rPr lang="en-US" sz="4000" dirty="0" err="1">
                <a:solidFill>
                  <a:srgbClr val="0000FF"/>
                </a:solidFill>
              </a:rPr>
              <a:t>chiếu</a:t>
            </a:r>
            <a:r>
              <a:rPr lang="en-US" sz="4000" dirty="0">
                <a:solidFill>
                  <a:srgbClr val="0000FF"/>
                </a:solidFill>
              </a:rPr>
              <a:t> </a:t>
            </a:r>
            <a:r>
              <a:rPr lang="en-US" sz="4000" dirty="0" err="1">
                <a:solidFill>
                  <a:srgbClr val="0000FF"/>
                </a:solidFill>
              </a:rPr>
              <a:t>hoặc</a:t>
            </a:r>
            <a:r>
              <a:rPr lang="en-US" sz="4000" dirty="0">
                <a:solidFill>
                  <a:srgbClr val="0000FF"/>
                </a:solidFill>
              </a:rPr>
              <a:t> </a:t>
            </a:r>
            <a:r>
              <a:rPr lang="en-US" sz="4000" dirty="0" err="1">
                <a:solidFill>
                  <a:srgbClr val="0000FF"/>
                </a:solidFill>
              </a:rPr>
              <a:t>Tivi</a:t>
            </a:r>
            <a:r>
              <a:rPr lang="en-US" sz="4000" dirty="0">
                <a:solidFill>
                  <a:srgbClr val="0000FF"/>
                </a:solidFill>
              </a:rPr>
              <a:t>)</a:t>
            </a:r>
            <a:endParaRPr lang="en-US" sz="4000" dirty="0">
              <a:solidFill>
                <a:srgbClr val="0000FF"/>
              </a:solidFill>
            </a:endParaRPr>
          </a:p>
          <a:p>
            <a:pPr>
              <a:buNone/>
            </a:pPr>
            <a:endParaRPr lang="en-US" dirty="0">
              <a:solidFill>
                <a:srgbClr val="0000FF"/>
              </a:solidFill>
            </a:endParaRPr>
          </a:p>
        </p:txBody>
      </p:sp>
      <p:sp>
        <p:nvSpPr>
          <p:cNvPr id="5" name="Title 1"/>
          <p:cNvSpPr txBox="1">
            <a:spLocks noChangeArrowheads="1"/>
          </p:cNvSpPr>
          <p:nvPr/>
        </p:nvSpPr>
        <p:spPr>
          <a:xfrm>
            <a:off x="795646" y="1025611"/>
            <a:ext cx="10958513" cy="11521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G" sz="4000" b="1" dirty="0">
                <a:solidFill>
                  <a:srgbClr val="FF0000"/>
                </a:solidFill>
              </a:rPr>
              <a:t>1. </a:t>
            </a:r>
            <a:r>
              <a:rPr lang="en-SG" sz="4000" b="1" dirty="0" err="1">
                <a:solidFill>
                  <a:srgbClr val="FF0000"/>
                </a:solidFill>
              </a:rPr>
              <a:t>Thiết</a:t>
            </a:r>
            <a:r>
              <a:rPr lang="en-SG" sz="4000" b="1" dirty="0">
                <a:solidFill>
                  <a:srgbClr val="FF0000"/>
                </a:solidFill>
              </a:rPr>
              <a:t> </a:t>
            </a:r>
            <a:r>
              <a:rPr lang="en-SG" sz="4000" b="1" dirty="0" err="1">
                <a:solidFill>
                  <a:srgbClr val="FF0000"/>
                </a:solidFill>
              </a:rPr>
              <a:t>bị</a:t>
            </a:r>
            <a:endParaRPr lang="en-US" sz="4000"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noChangeArrowheads="1"/>
          </p:cNvSpPr>
          <p:nvPr>
            <p:ph type="title"/>
          </p:nvPr>
        </p:nvSpPr>
        <p:spPr>
          <a:xfrm>
            <a:off x="795646" y="247136"/>
            <a:ext cx="10958513" cy="778476"/>
          </a:xfrm>
        </p:spPr>
        <p:txBody>
          <a:bodyPr>
            <a:normAutofit fontScale="90000"/>
          </a:bodyPr>
          <a:lstStyle/>
          <a:p>
            <a:pPr algn="ctr"/>
            <a:r>
              <a:rPr lang="en-SG" b="1" dirty="0" smtClean="0">
                <a:solidFill>
                  <a:srgbClr val="FFFF00"/>
                </a:solidFill>
              </a:rPr>
              <a:t>3. </a:t>
            </a:r>
            <a:r>
              <a:rPr lang="en-SG" b="1" dirty="0" err="1" smtClean="0">
                <a:solidFill>
                  <a:srgbClr val="FFFF00"/>
                </a:solidFill>
              </a:rPr>
              <a:t>Thiết</a:t>
            </a:r>
            <a:r>
              <a:rPr lang="en-SG" b="1" dirty="0" smtClean="0">
                <a:solidFill>
                  <a:srgbClr val="FFFF00"/>
                </a:solidFill>
              </a:rPr>
              <a:t> </a:t>
            </a:r>
            <a:r>
              <a:rPr lang="en-SG" b="1" dirty="0" err="1">
                <a:solidFill>
                  <a:srgbClr val="FFFF00"/>
                </a:solidFill>
              </a:rPr>
              <a:t>bị</a:t>
            </a:r>
            <a:r>
              <a:rPr lang="en-SG" b="1" dirty="0">
                <a:solidFill>
                  <a:srgbClr val="FFFF00"/>
                </a:solidFill>
              </a:rPr>
              <a:t> </a:t>
            </a:r>
            <a:r>
              <a:rPr lang="en-SG" b="1" dirty="0" err="1">
                <a:solidFill>
                  <a:srgbClr val="FFFF00"/>
                </a:solidFill>
              </a:rPr>
              <a:t>dạy</a:t>
            </a:r>
            <a:r>
              <a:rPr lang="en-SG" b="1" dirty="0">
                <a:solidFill>
                  <a:srgbClr val="FFFF00"/>
                </a:solidFill>
              </a:rPr>
              <a:t> </a:t>
            </a:r>
            <a:r>
              <a:rPr lang="en-SG" b="1" dirty="0" err="1">
                <a:solidFill>
                  <a:srgbClr val="FFFF00"/>
                </a:solidFill>
              </a:rPr>
              <a:t>học</a:t>
            </a:r>
            <a:r>
              <a:rPr lang="en-SG" b="1" dirty="0">
                <a:solidFill>
                  <a:srgbClr val="FFFF00"/>
                </a:solidFill>
              </a:rPr>
              <a:t> </a:t>
            </a:r>
            <a:r>
              <a:rPr lang="en-SG" b="1" dirty="0" err="1">
                <a:solidFill>
                  <a:srgbClr val="FFFF00"/>
                </a:solidFill>
              </a:rPr>
              <a:t>và</a:t>
            </a:r>
            <a:r>
              <a:rPr lang="en-SG" b="1" dirty="0">
                <a:solidFill>
                  <a:srgbClr val="FFFF00"/>
                </a:solidFill>
              </a:rPr>
              <a:t> </a:t>
            </a:r>
            <a:r>
              <a:rPr lang="en-SG" b="1" dirty="0" err="1">
                <a:solidFill>
                  <a:srgbClr val="FFFF00"/>
                </a:solidFill>
              </a:rPr>
              <a:t>học</a:t>
            </a:r>
            <a:r>
              <a:rPr lang="en-SG" b="1" dirty="0">
                <a:solidFill>
                  <a:srgbClr val="FFFF00"/>
                </a:solidFill>
              </a:rPr>
              <a:t> </a:t>
            </a:r>
            <a:r>
              <a:rPr lang="en-SG" b="1" dirty="0" err="1">
                <a:solidFill>
                  <a:srgbClr val="FFFF00"/>
                </a:solidFill>
              </a:rPr>
              <a:t>liệu</a:t>
            </a:r>
            <a:br>
              <a:rPr lang="en-US" dirty="0">
                <a:solidFill>
                  <a:srgbClr val="FFFF00"/>
                </a:solidFill>
              </a:rPr>
            </a:br>
            <a:endParaRPr lang="en-US" altLang="en-US" sz="3200" dirty="0">
              <a:solidFill>
                <a:srgbClr val="FFFF00"/>
              </a:solidFill>
              <a:latin typeface="Calibri" panose="020F0502020204030204" pitchFamily="34" charset="0"/>
              <a:cs typeface="Calibri" panose="020F0502020204030204" pitchFamily="34" charset="0"/>
            </a:endParaRPr>
          </a:p>
        </p:txBody>
      </p:sp>
      <p:sp>
        <p:nvSpPr>
          <p:cNvPr id="15375" name="TextBox 12"/>
          <p:cNvSpPr txBox="1">
            <a:spLocks noChangeArrowheads="1"/>
          </p:cNvSpPr>
          <p:nvPr/>
        </p:nvSpPr>
        <p:spPr bwMode="auto">
          <a:xfrm>
            <a:off x="201613" y="2038865"/>
            <a:ext cx="3238136" cy="4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rPr>
              <a:t>1. Mục tiêu</a:t>
            </a:r>
            <a:endPar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16" name="TextBox 7"/>
          <p:cNvSpPr txBox="1">
            <a:spLocks noChangeArrowheads="1"/>
          </p:cNvSpPr>
          <p:nvPr/>
        </p:nvSpPr>
        <p:spPr bwMode="auto">
          <a:xfrm>
            <a:off x="795646" y="2038865"/>
            <a:ext cx="10958513" cy="435196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r>
              <a:rPr lang="en-US" dirty="0" smtClean="0"/>
              <a:t> </a:t>
            </a:r>
            <a:r>
              <a:rPr lang="en-US" sz="3600" u="sng" dirty="0">
                <a:solidFill>
                  <a:srgbClr val="0000FF"/>
                </a:solidFill>
                <a:hlinkClick r:id="rId1"/>
              </a:rPr>
              <a:t>https://www.youtube.com/watch?v=CAVY0aoDj7M</a:t>
            </a:r>
            <a:endParaRPr lang="en-US" sz="3600" dirty="0">
              <a:solidFill>
                <a:srgbClr val="0000FF"/>
              </a:solidFill>
            </a:endParaRPr>
          </a:p>
          <a:p>
            <a:r>
              <a:rPr lang="en-US" sz="3600" dirty="0">
                <a:solidFill>
                  <a:srgbClr val="0000FF"/>
                </a:solidFill>
              </a:rPr>
              <a:t>https://www.youtube.com/watch?v=8IHY0WM5jFE</a:t>
            </a:r>
            <a:endParaRPr lang="en-US" sz="3600" dirty="0">
              <a:solidFill>
                <a:srgbClr val="0000FF"/>
              </a:solidFill>
            </a:endParaRPr>
          </a:p>
          <a:p>
            <a:r>
              <a:rPr lang="en-US" sz="3600" u="sng" dirty="0">
                <a:solidFill>
                  <a:srgbClr val="0000FF"/>
                </a:solidFill>
                <a:hlinkClick r:id="rId2"/>
              </a:rPr>
              <a:t>https://www.youtube.com/watch?v=ueXYZgzmdFw</a:t>
            </a:r>
            <a:endParaRPr lang="en-US" sz="3600" dirty="0">
              <a:solidFill>
                <a:srgbClr val="0000FF"/>
              </a:solidFill>
            </a:endParaRPr>
          </a:p>
          <a:p>
            <a:r>
              <a:rPr lang="en-US" sz="3600" u="sng" dirty="0">
                <a:solidFill>
                  <a:srgbClr val="0000FF"/>
                </a:solidFill>
                <a:hlinkClick r:id="rId3"/>
              </a:rPr>
              <a:t>https://www.youtube.com/watch?v=jznpufBjvG0</a:t>
            </a:r>
            <a:endParaRPr lang="en-US" sz="3600" dirty="0">
              <a:solidFill>
                <a:srgbClr val="0000FF"/>
              </a:solidFill>
            </a:endParaRPr>
          </a:p>
          <a:p>
            <a:r>
              <a:rPr lang="en-US" sz="3600" u="sng" dirty="0">
                <a:solidFill>
                  <a:srgbClr val="0000FF"/>
                </a:solidFill>
                <a:hlinkClick r:id="rId4"/>
              </a:rPr>
              <a:t>https://www.youtube.com/watch?v=iIred7oIkpA</a:t>
            </a:r>
            <a:endParaRPr lang="en-US" sz="3600" dirty="0">
              <a:solidFill>
                <a:srgbClr val="0000FF"/>
              </a:solidFill>
            </a:endParaRPr>
          </a:p>
          <a:p>
            <a:r>
              <a:rPr lang="en-US" sz="3600" dirty="0">
                <a:solidFill>
                  <a:srgbClr val="0000FF"/>
                </a:solidFill>
              </a:rPr>
              <a:t>- </a:t>
            </a:r>
            <a:r>
              <a:rPr lang="en-US" sz="3600" dirty="0" err="1">
                <a:solidFill>
                  <a:srgbClr val="0000FF"/>
                </a:solidFill>
              </a:rPr>
              <a:t>Phiếu</a:t>
            </a:r>
            <a:r>
              <a:rPr lang="en-US" sz="3600" dirty="0">
                <a:solidFill>
                  <a:srgbClr val="0000FF"/>
                </a:solidFill>
              </a:rPr>
              <a:t> </a:t>
            </a:r>
            <a:r>
              <a:rPr lang="en-US" sz="3600" dirty="0" err="1">
                <a:solidFill>
                  <a:srgbClr val="0000FF"/>
                </a:solidFill>
              </a:rPr>
              <a:t>học</a:t>
            </a:r>
            <a:r>
              <a:rPr lang="en-US" sz="3600" dirty="0">
                <a:solidFill>
                  <a:srgbClr val="0000FF"/>
                </a:solidFill>
              </a:rPr>
              <a:t> </a:t>
            </a:r>
            <a:r>
              <a:rPr lang="en-US" sz="3600" dirty="0" err="1">
                <a:solidFill>
                  <a:srgbClr val="0000FF"/>
                </a:solidFill>
              </a:rPr>
              <a:t>tập</a:t>
            </a:r>
            <a:r>
              <a:rPr lang="en-US" sz="3600" dirty="0">
                <a:solidFill>
                  <a:srgbClr val="0000FF"/>
                </a:solidFill>
              </a:rPr>
              <a:t>, </a:t>
            </a:r>
            <a:r>
              <a:rPr lang="en-US" sz="3600" dirty="0" err="1">
                <a:solidFill>
                  <a:srgbClr val="0000FF"/>
                </a:solidFill>
              </a:rPr>
              <a:t>giấy</a:t>
            </a:r>
            <a:r>
              <a:rPr lang="en-US" sz="3600" dirty="0">
                <a:solidFill>
                  <a:srgbClr val="0000FF"/>
                </a:solidFill>
              </a:rPr>
              <a:t> A0, </a:t>
            </a:r>
            <a:r>
              <a:rPr lang="en-US" sz="3600" dirty="0" err="1">
                <a:solidFill>
                  <a:srgbClr val="0000FF"/>
                </a:solidFill>
              </a:rPr>
              <a:t>giấy</a:t>
            </a:r>
            <a:r>
              <a:rPr lang="en-US" sz="3600" dirty="0">
                <a:solidFill>
                  <a:srgbClr val="0000FF"/>
                </a:solidFill>
              </a:rPr>
              <a:t> </a:t>
            </a:r>
            <a:r>
              <a:rPr lang="en-US" sz="3600" dirty="0" err="1">
                <a:solidFill>
                  <a:srgbClr val="0000FF"/>
                </a:solidFill>
              </a:rPr>
              <a:t>nhớ</a:t>
            </a:r>
            <a:r>
              <a:rPr lang="en-US" sz="3600" dirty="0">
                <a:solidFill>
                  <a:srgbClr val="0000FF"/>
                </a:solidFill>
              </a:rPr>
              <a:t>, </a:t>
            </a:r>
            <a:r>
              <a:rPr lang="en-US" sz="3600" dirty="0" err="1">
                <a:solidFill>
                  <a:srgbClr val="0000FF"/>
                </a:solidFill>
              </a:rPr>
              <a:t>nam</a:t>
            </a:r>
            <a:r>
              <a:rPr lang="en-US" sz="3600" dirty="0">
                <a:solidFill>
                  <a:srgbClr val="0000FF"/>
                </a:solidFill>
              </a:rPr>
              <a:t> </a:t>
            </a:r>
            <a:r>
              <a:rPr lang="en-US" sz="3600" dirty="0" err="1">
                <a:solidFill>
                  <a:srgbClr val="0000FF"/>
                </a:solidFill>
              </a:rPr>
              <a:t>châm</a:t>
            </a:r>
            <a:r>
              <a:rPr lang="en-US" sz="3600" dirty="0">
                <a:solidFill>
                  <a:srgbClr val="0000FF"/>
                </a:solidFill>
              </a:rPr>
              <a:t> (</a:t>
            </a:r>
            <a:r>
              <a:rPr lang="en-US" sz="3600" dirty="0" err="1">
                <a:solidFill>
                  <a:srgbClr val="0000FF"/>
                </a:solidFill>
              </a:rPr>
              <a:t>nếu</a:t>
            </a:r>
            <a:r>
              <a:rPr lang="en-US" sz="3600" dirty="0">
                <a:solidFill>
                  <a:srgbClr val="0000FF"/>
                </a:solidFill>
              </a:rPr>
              <a:t> </a:t>
            </a:r>
            <a:r>
              <a:rPr lang="en-US" sz="3600" dirty="0" err="1">
                <a:solidFill>
                  <a:srgbClr val="0000FF"/>
                </a:solidFill>
              </a:rPr>
              <a:t>có</a:t>
            </a:r>
            <a:r>
              <a:rPr lang="en-US" sz="3600" dirty="0">
                <a:solidFill>
                  <a:srgbClr val="0000FF"/>
                </a:solidFill>
              </a:rPr>
              <a:t>)</a:t>
            </a:r>
            <a:endParaRPr lang="en-US" sz="3600" dirty="0">
              <a:solidFill>
                <a:srgbClr val="0000FF"/>
              </a:solidFill>
            </a:endParaRPr>
          </a:p>
          <a:p>
            <a:pPr>
              <a:buNone/>
            </a:pPr>
            <a:endParaRPr lang="en-US" sz="3600" dirty="0">
              <a:solidFill>
                <a:srgbClr val="0000FF"/>
              </a:solidFill>
            </a:endParaRPr>
          </a:p>
        </p:txBody>
      </p:sp>
      <p:sp>
        <p:nvSpPr>
          <p:cNvPr id="5" name="Title 1"/>
          <p:cNvSpPr txBox="1">
            <a:spLocks noChangeArrowheads="1"/>
          </p:cNvSpPr>
          <p:nvPr/>
        </p:nvSpPr>
        <p:spPr>
          <a:xfrm>
            <a:off x="795646" y="1025611"/>
            <a:ext cx="10958513" cy="11521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dirty="0">
              <a:solidFill>
                <a:srgbClr val="FF0000"/>
              </a:solidFill>
            </a:endParaRPr>
          </a:p>
        </p:txBody>
      </p:sp>
      <p:sp>
        <p:nvSpPr>
          <p:cNvPr id="3" name="Rectangle 2"/>
          <p:cNvSpPr/>
          <p:nvPr/>
        </p:nvSpPr>
        <p:spPr>
          <a:xfrm>
            <a:off x="1205769" y="1166011"/>
            <a:ext cx="3751242" cy="768031"/>
          </a:xfrm>
          <a:prstGeom prst="rect">
            <a:avLst/>
          </a:prstGeom>
        </p:spPr>
        <p:txBody>
          <a:bodyPr wrap="square">
            <a:spAutoFit/>
          </a:bodyPr>
          <a:lstStyle/>
          <a:p>
            <a:pPr>
              <a:lnSpc>
                <a:spcPct val="107000"/>
              </a:lnSpc>
              <a:spcAft>
                <a:spcPts val="0"/>
              </a:spcAft>
              <a:tabLst>
                <a:tab pos="1504950" algn="l"/>
              </a:tabLst>
            </a:pPr>
            <a:r>
              <a:rPr lang="en-US" sz="4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4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4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liệu</a:t>
            </a:r>
            <a:endPar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noChangeArrowheads="1"/>
          </p:cNvSpPr>
          <p:nvPr>
            <p:ph type="title"/>
          </p:nvPr>
        </p:nvSpPr>
        <p:spPr>
          <a:xfrm>
            <a:off x="795646" y="247136"/>
            <a:ext cx="10958513" cy="778476"/>
          </a:xfrm>
        </p:spPr>
        <p:txBody>
          <a:bodyPr>
            <a:normAutofit fontScale="90000"/>
          </a:bodyPr>
          <a:lstStyle/>
          <a:p>
            <a:pPr algn="ctr"/>
            <a:r>
              <a:rPr lang="en-US" b="1" dirty="0">
                <a:solidFill>
                  <a:srgbClr val="FFFF00"/>
                </a:solidFill>
                <a:latin typeface="Times New Roman" panose="02020603050405020304" pitchFamily="18" charset="0"/>
                <a:cs typeface="Times New Roman" panose="02020603050405020304" pitchFamily="18" charset="0"/>
              </a:rPr>
              <a:t>NÉT</a:t>
            </a:r>
            <a:r>
              <a:rPr lang="vi-VN" b="1" dirty="0">
                <a:solidFill>
                  <a:srgbClr val="FFFF00"/>
                </a:solidFill>
                <a:latin typeface="Times New Roman" panose="02020603050405020304" pitchFamily="18" charset="0"/>
                <a:cs typeface="Times New Roman" panose="02020603050405020304" pitchFamily="18" charset="0"/>
              </a:rPr>
              <a:t> ĐẸP QUÊ HƯƠNG</a:t>
            </a:r>
            <a:br>
              <a:rPr lang="en-US" dirty="0">
                <a:solidFill>
                  <a:srgbClr val="FFFF00"/>
                </a:solidFill>
                <a:latin typeface="Times New Roman" panose="02020603050405020304" pitchFamily="18" charset="0"/>
                <a:cs typeface="Times New Roman" panose="02020603050405020304" pitchFamily="18" charset="0"/>
              </a:rPr>
            </a:br>
            <a:endParaRPr lang="en-US" altLang="en-US" sz="3200" dirty="0">
              <a:solidFill>
                <a:srgbClr val="FFFF00"/>
              </a:solidFill>
              <a:latin typeface="Times New Roman" panose="02020603050405020304" pitchFamily="18" charset="0"/>
              <a:cs typeface="Times New Roman" panose="02020603050405020304" pitchFamily="18" charset="0"/>
            </a:endParaRPr>
          </a:p>
        </p:txBody>
      </p:sp>
      <p:sp>
        <p:nvSpPr>
          <p:cNvPr id="15375" name="TextBox 12"/>
          <p:cNvSpPr txBox="1">
            <a:spLocks noChangeArrowheads="1"/>
          </p:cNvSpPr>
          <p:nvPr/>
        </p:nvSpPr>
        <p:spPr bwMode="auto">
          <a:xfrm>
            <a:off x="201613" y="2038865"/>
            <a:ext cx="3238136" cy="4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rPr>
              <a:t>1. Mục tiêu</a:t>
            </a:r>
            <a:endPar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16" name="TextBox 7"/>
          <p:cNvSpPr txBox="1">
            <a:spLocks noChangeArrowheads="1"/>
          </p:cNvSpPr>
          <p:nvPr/>
        </p:nvSpPr>
        <p:spPr bwMode="auto">
          <a:xfrm>
            <a:off x="795645" y="1394966"/>
            <a:ext cx="10958513" cy="47807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r>
              <a:rPr lang="en-US" dirty="0" smtClean="0"/>
              <a:t> </a:t>
            </a:r>
            <a:r>
              <a:rPr lang="vi-VN" sz="4000" dirty="0" smtClean="0">
                <a:solidFill>
                  <a:srgbClr val="0000FF"/>
                </a:solidFill>
                <a:latin typeface="Times New Roman" panose="02020603050405020304" pitchFamily="18" charset="0"/>
                <a:cs typeface="Times New Roman" panose="02020603050405020304" pitchFamily="18" charset="0"/>
              </a:rPr>
              <a:t>Nhiệm </a:t>
            </a:r>
            <a:r>
              <a:rPr lang="vi-VN" sz="4000" dirty="0">
                <a:solidFill>
                  <a:srgbClr val="0000FF"/>
                </a:solidFill>
                <a:latin typeface="Times New Roman" panose="02020603050405020304" pitchFamily="18" charset="0"/>
                <a:cs typeface="Times New Roman" panose="02020603050405020304" pitchFamily="18" charset="0"/>
              </a:rPr>
              <a:t>vụ 1: thiết kế sản phẩm về vẻ đẹp danh lam thắng cảnh, cảnh quan thiên nhiên.</a:t>
            </a:r>
            <a:endParaRPr lang="en-US" sz="4000" dirty="0">
              <a:solidFill>
                <a:srgbClr val="0000FF"/>
              </a:solidFill>
              <a:latin typeface="Times New Roman" panose="02020603050405020304" pitchFamily="18" charset="0"/>
              <a:cs typeface="Times New Roman" panose="02020603050405020304" pitchFamily="18" charset="0"/>
            </a:endParaRPr>
          </a:p>
          <a:p>
            <a:r>
              <a:rPr lang="vi-VN" sz="4000" dirty="0" smtClean="0">
                <a:solidFill>
                  <a:srgbClr val="0000FF"/>
                </a:solidFill>
                <a:latin typeface="Times New Roman" panose="02020603050405020304" pitchFamily="18" charset="0"/>
                <a:cs typeface="Times New Roman" panose="02020603050405020304" pitchFamily="18" charset="0"/>
              </a:rPr>
              <a:t> </a:t>
            </a:r>
            <a:r>
              <a:rPr lang="vi-VN" sz="4000" dirty="0">
                <a:solidFill>
                  <a:srgbClr val="0000FF"/>
                </a:solidFill>
                <a:latin typeface="Times New Roman" panose="02020603050405020304" pitchFamily="18" charset="0"/>
                <a:cs typeface="Times New Roman" panose="02020603050405020304" pitchFamily="18" charset="0"/>
              </a:rPr>
              <a:t>Nhiệm vụ 2: Xây dựng nội dung thuyết trình sản phẩm về vẻ đẹp danh lam thắng cảnh, cảnh quan thiên nhiên</a:t>
            </a:r>
            <a:r>
              <a:rPr lang="vi-VN" sz="4000" dirty="0" smtClean="0">
                <a:solidFill>
                  <a:srgbClr val="0000FF"/>
                </a:solidFill>
                <a:latin typeface="Times New Roman" panose="02020603050405020304" pitchFamily="18" charset="0"/>
                <a:cs typeface="Times New Roman" panose="02020603050405020304" pitchFamily="18" charset="0"/>
              </a:rPr>
              <a:t>.</a:t>
            </a:r>
            <a:endParaRPr lang="en-US" sz="4000" dirty="0" smtClean="0">
              <a:solidFill>
                <a:srgbClr val="0000FF"/>
              </a:solidFill>
              <a:latin typeface="Times New Roman" panose="02020603050405020304" pitchFamily="18" charset="0"/>
              <a:cs typeface="Times New Roman" panose="02020603050405020304" pitchFamily="18" charset="0"/>
            </a:endParaRPr>
          </a:p>
          <a:p>
            <a:r>
              <a:rPr lang="vi-VN" sz="4000" dirty="0">
                <a:solidFill>
                  <a:srgbClr val="0000FF"/>
                </a:solidFill>
                <a:latin typeface="Times New Roman" panose="02020603050405020304" pitchFamily="18" charset="0"/>
                <a:cs typeface="Times New Roman" panose="02020603050405020304" pitchFamily="18" charset="0"/>
              </a:rPr>
              <a:t>Nhiệm vụ 3: giới thiệu sản phẩm về vẻ đẹp danh lam thắng cảnh, cảnh quan thiên nhiên ở địa phương và cách bảo tồn</a:t>
            </a:r>
            <a:r>
              <a:rPr lang="vi-VN" sz="4000" dirty="0" smtClean="0">
                <a:solidFill>
                  <a:srgbClr val="0000FF"/>
                </a:solidFill>
                <a:latin typeface="Times New Roman" panose="02020603050405020304" pitchFamily="18" charset="0"/>
                <a:cs typeface="Times New Roman" panose="02020603050405020304" pitchFamily="18" charset="0"/>
              </a:rPr>
              <a:t>.</a:t>
            </a:r>
            <a:endParaRPr lang="en-US" sz="4000" dirty="0">
              <a:solidFill>
                <a:srgbClr val="0000FF"/>
              </a:solidFill>
              <a:latin typeface="Times New Roman" panose="02020603050405020304" pitchFamily="18" charset="0"/>
              <a:cs typeface="Times New Roman" panose="02020603050405020304" pitchFamily="18" charset="0"/>
            </a:endParaRPr>
          </a:p>
        </p:txBody>
      </p:sp>
      <p:sp>
        <p:nvSpPr>
          <p:cNvPr id="5" name="Title 1"/>
          <p:cNvSpPr txBox="1">
            <a:spLocks noChangeArrowheads="1"/>
          </p:cNvSpPr>
          <p:nvPr/>
        </p:nvSpPr>
        <p:spPr>
          <a:xfrm>
            <a:off x="795646" y="1025611"/>
            <a:ext cx="10958513" cy="11521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noChangeArrowheads="1"/>
          </p:cNvSpPr>
          <p:nvPr>
            <p:ph type="title"/>
          </p:nvPr>
        </p:nvSpPr>
        <p:spPr>
          <a:xfrm>
            <a:off x="96254" y="247136"/>
            <a:ext cx="11657906" cy="778476"/>
          </a:xfrm>
        </p:spPr>
        <p:txBody>
          <a:bodyPr>
            <a:noAutofit/>
          </a:bodyPr>
          <a:lstStyle/>
          <a:p>
            <a:pPr algn="ctr"/>
            <a:r>
              <a:rPr lang="en-SG" sz="4000" b="1" dirty="0">
                <a:solidFill>
                  <a:srgbClr val="FFFF00"/>
                </a:solidFill>
                <a:latin typeface="Times New Roman" panose="02020603050405020304" pitchFamily="18" charset="0"/>
                <a:cs typeface="Times New Roman" panose="02020603050405020304" pitchFamily="18" charset="0"/>
              </a:rPr>
              <a:t>TUYÊN</a:t>
            </a:r>
            <a:r>
              <a:rPr lang="vi-VN" sz="4000" b="1" dirty="0">
                <a:solidFill>
                  <a:srgbClr val="FFFF00"/>
                </a:solidFill>
                <a:latin typeface="Times New Roman" panose="02020603050405020304" pitchFamily="18" charset="0"/>
                <a:cs typeface="Times New Roman" panose="02020603050405020304" pitchFamily="18" charset="0"/>
              </a:rPr>
              <a:t> TRUYỀN PHÒNG CHỐNG THIÊN TAI</a:t>
            </a:r>
            <a:br>
              <a:rPr lang="en-US" sz="4000" dirty="0">
                <a:solidFill>
                  <a:srgbClr val="FFFF00"/>
                </a:solidFill>
                <a:latin typeface="Times New Roman" panose="02020603050405020304" pitchFamily="18" charset="0"/>
                <a:cs typeface="Times New Roman" panose="02020603050405020304" pitchFamily="18" charset="0"/>
              </a:rPr>
            </a:br>
            <a:endParaRPr lang="en-US" altLang="en-US" sz="4000" dirty="0">
              <a:solidFill>
                <a:srgbClr val="FFFF00"/>
              </a:solidFill>
              <a:latin typeface="Times New Roman" panose="02020603050405020304" pitchFamily="18" charset="0"/>
              <a:cs typeface="Times New Roman" panose="02020603050405020304" pitchFamily="18" charset="0"/>
            </a:endParaRPr>
          </a:p>
        </p:txBody>
      </p:sp>
      <p:sp>
        <p:nvSpPr>
          <p:cNvPr id="15375" name="TextBox 12"/>
          <p:cNvSpPr txBox="1">
            <a:spLocks noChangeArrowheads="1"/>
          </p:cNvSpPr>
          <p:nvPr/>
        </p:nvSpPr>
        <p:spPr bwMode="auto">
          <a:xfrm>
            <a:off x="201613" y="2038865"/>
            <a:ext cx="3238136" cy="4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rPr>
              <a:t>1. Mục tiêu</a:t>
            </a:r>
            <a:endPar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16" name="TextBox 7"/>
          <p:cNvSpPr txBox="1">
            <a:spLocks noChangeArrowheads="1"/>
          </p:cNvSpPr>
          <p:nvPr/>
        </p:nvSpPr>
        <p:spPr bwMode="auto">
          <a:xfrm>
            <a:off x="795646" y="1601663"/>
            <a:ext cx="10958513" cy="42267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SG" sz="4000" dirty="0" smtClean="0">
                <a:solidFill>
                  <a:srgbClr val="0000FF"/>
                </a:solidFill>
                <a:latin typeface="Times New Roman" panose="02020603050405020304" pitchFamily="18" charset="0"/>
                <a:cs typeface="Times New Roman" panose="02020603050405020304" pitchFamily="18" charset="0"/>
              </a:rPr>
              <a:t>- </a:t>
            </a:r>
            <a:r>
              <a:rPr lang="en-SG" sz="4000" dirty="0" err="1" smtClean="0">
                <a:solidFill>
                  <a:srgbClr val="0000FF"/>
                </a:solidFill>
                <a:latin typeface="Times New Roman" panose="02020603050405020304" pitchFamily="18" charset="0"/>
                <a:cs typeface="Times New Roman" panose="02020603050405020304" pitchFamily="18" charset="0"/>
              </a:rPr>
              <a:t>Nhiệm</a:t>
            </a:r>
            <a:r>
              <a:rPr lang="en-SG" sz="4000" dirty="0" smtClean="0">
                <a:solidFill>
                  <a:srgbClr val="0000FF"/>
                </a:solidFill>
                <a:latin typeface="Times New Roman" panose="02020603050405020304" pitchFamily="18" charset="0"/>
                <a:cs typeface="Times New Roman" panose="02020603050405020304" pitchFamily="18" charset="0"/>
              </a:rPr>
              <a:t> </a:t>
            </a:r>
            <a:r>
              <a:rPr lang="en-SG" sz="4000" dirty="0" err="1">
                <a:solidFill>
                  <a:srgbClr val="0000FF"/>
                </a:solidFill>
                <a:latin typeface="Times New Roman" panose="02020603050405020304" pitchFamily="18" charset="0"/>
                <a:cs typeface="Times New Roman" panose="02020603050405020304" pitchFamily="18" charset="0"/>
              </a:rPr>
              <a:t>vụ</a:t>
            </a:r>
            <a:r>
              <a:rPr lang="en-SG" sz="4000" dirty="0">
                <a:solidFill>
                  <a:srgbClr val="0000FF"/>
                </a:solidFill>
                <a:latin typeface="Times New Roman" panose="02020603050405020304" pitchFamily="18" charset="0"/>
                <a:cs typeface="Times New Roman" panose="02020603050405020304" pitchFamily="18" charset="0"/>
              </a:rPr>
              <a:t> 1: </a:t>
            </a:r>
            <a:r>
              <a:rPr lang="en-SG" sz="4000" dirty="0" err="1">
                <a:solidFill>
                  <a:srgbClr val="0000FF"/>
                </a:solidFill>
                <a:latin typeface="Times New Roman" panose="02020603050405020304" pitchFamily="18" charset="0"/>
                <a:cs typeface="Times New Roman" panose="02020603050405020304" pitchFamily="18" charset="0"/>
              </a:rPr>
              <a:t>giới</a:t>
            </a:r>
            <a:r>
              <a:rPr lang="vi-VN" sz="4000" dirty="0">
                <a:solidFill>
                  <a:srgbClr val="0000FF"/>
                </a:solidFill>
                <a:latin typeface="Times New Roman" panose="02020603050405020304" pitchFamily="18" charset="0"/>
                <a:cs typeface="Times New Roman" panose="02020603050405020304" pitchFamily="18" charset="0"/>
              </a:rPr>
              <a:t> thiệu tài liệu về thiên tai và thiệt hại do thiên tai ở địa phương.</a:t>
            </a:r>
            <a:endParaRPr lang="en-US" sz="4000" dirty="0">
              <a:solidFill>
                <a:srgbClr val="0000FF"/>
              </a:solidFill>
              <a:latin typeface="Times New Roman" panose="02020603050405020304" pitchFamily="18" charset="0"/>
              <a:cs typeface="Times New Roman" panose="02020603050405020304" pitchFamily="18" charset="0"/>
            </a:endParaRPr>
          </a:p>
          <a:p>
            <a:pPr>
              <a:buNone/>
            </a:pPr>
            <a:r>
              <a:rPr lang="vi-VN" sz="4000" dirty="0">
                <a:solidFill>
                  <a:srgbClr val="0000FF"/>
                </a:solidFill>
                <a:latin typeface="Times New Roman" panose="02020603050405020304" pitchFamily="18" charset="0"/>
                <a:cs typeface="Times New Roman" panose="02020603050405020304" pitchFamily="18" charset="0"/>
              </a:rPr>
              <a:t>- </a:t>
            </a:r>
            <a:r>
              <a:rPr lang="en-SG" sz="4000" dirty="0" err="1">
                <a:solidFill>
                  <a:srgbClr val="0000FF"/>
                </a:solidFill>
                <a:latin typeface="Times New Roman" panose="02020603050405020304" pitchFamily="18" charset="0"/>
                <a:cs typeface="Times New Roman" panose="02020603050405020304" pitchFamily="18" charset="0"/>
              </a:rPr>
              <a:t>Nhiệm</a:t>
            </a:r>
            <a:r>
              <a:rPr lang="en-SG" sz="4000" dirty="0">
                <a:solidFill>
                  <a:srgbClr val="0000FF"/>
                </a:solidFill>
                <a:latin typeface="Times New Roman" panose="02020603050405020304" pitchFamily="18" charset="0"/>
                <a:cs typeface="Times New Roman" panose="02020603050405020304" pitchFamily="18" charset="0"/>
              </a:rPr>
              <a:t> </a:t>
            </a:r>
            <a:r>
              <a:rPr lang="en-SG" sz="4000" dirty="0" err="1">
                <a:solidFill>
                  <a:srgbClr val="0000FF"/>
                </a:solidFill>
                <a:latin typeface="Times New Roman" panose="02020603050405020304" pitchFamily="18" charset="0"/>
                <a:cs typeface="Times New Roman" panose="02020603050405020304" pitchFamily="18" charset="0"/>
              </a:rPr>
              <a:t>vụ</a:t>
            </a:r>
            <a:r>
              <a:rPr lang="en-SG" sz="4000" dirty="0">
                <a:solidFill>
                  <a:srgbClr val="0000FF"/>
                </a:solidFill>
                <a:latin typeface="Times New Roman" panose="02020603050405020304" pitchFamily="18" charset="0"/>
                <a:cs typeface="Times New Roman" panose="02020603050405020304" pitchFamily="18" charset="0"/>
              </a:rPr>
              <a:t> 2: </a:t>
            </a:r>
            <a:r>
              <a:rPr lang="en-SG" sz="4000" dirty="0" err="1">
                <a:solidFill>
                  <a:srgbClr val="0000FF"/>
                </a:solidFill>
                <a:latin typeface="Times New Roman" panose="02020603050405020304" pitchFamily="18" charset="0"/>
                <a:cs typeface="Times New Roman" panose="02020603050405020304" pitchFamily="18" charset="0"/>
              </a:rPr>
              <a:t>viết</a:t>
            </a:r>
            <a:r>
              <a:rPr lang="vi-VN" sz="4000" dirty="0">
                <a:solidFill>
                  <a:srgbClr val="0000FF"/>
                </a:solidFill>
                <a:latin typeface="Times New Roman" panose="02020603050405020304" pitchFamily="18" charset="0"/>
                <a:cs typeface="Times New Roman" panose="02020603050405020304" pitchFamily="18" charset="0"/>
              </a:rPr>
              <a:t> báo cáo về thiên tai và thiệt hại do thiên tai ở địa phương</a:t>
            </a:r>
            <a:r>
              <a:rPr lang="vi-VN" sz="4000" dirty="0" smtClean="0">
                <a:solidFill>
                  <a:srgbClr val="0000FF"/>
                </a:solidFill>
                <a:latin typeface="Times New Roman" panose="02020603050405020304" pitchFamily="18" charset="0"/>
                <a:cs typeface="Times New Roman" panose="02020603050405020304" pitchFamily="18" charset="0"/>
              </a:rPr>
              <a:t>.</a:t>
            </a:r>
            <a:endParaRPr lang="en-US" sz="4000" dirty="0" smtClean="0">
              <a:solidFill>
                <a:srgbClr val="0000FF"/>
              </a:solidFill>
              <a:latin typeface="Times New Roman" panose="02020603050405020304" pitchFamily="18" charset="0"/>
              <a:cs typeface="Times New Roman" panose="02020603050405020304" pitchFamily="18" charset="0"/>
            </a:endParaRPr>
          </a:p>
          <a:p>
            <a:pPr>
              <a:buNone/>
            </a:pPr>
            <a:r>
              <a:rPr lang="en-SG" sz="4000" dirty="0" smtClean="0">
                <a:solidFill>
                  <a:srgbClr val="0000FF"/>
                </a:solidFill>
                <a:latin typeface="Times New Roman" panose="02020603050405020304" pitchFamily="18" charset="0"/>
                <a:cs typeface="Times New Roman" panose="02020603050405020304" pitchFamily="18" charset="0"/>
              </a:rPr>
              <a:t>- </a:t>
            </a:r>
            <a:r>
              <a:rPr lang="en-SG" sz="4000" dirty="0" err="1" smtClean="0">
                <a:solidFill>
                  <a:srgbClr val="0000FF"/>
                </a:solidFill>
                <a:latin typeface="Times New Roman" panose="02020603050405020304" pitchFamily="18" charset="0"/>
                <a:cs typeface="Times New Roman" panose="02020603050405020304" pitchFamily="18" charset="0"/>
              </a:rPr>
              <a:t>Nhiệm</a:t>
            </a:r>
            <a:r>
              <a:rPr lang="en-SG" sz="4000" dirty="0" smtClean="0">
                <a:solidFill>
                  <a:srgbClr val="0000FF"/>
                </a:solidFill>
                <a:latin typeface="Times New Roman" panose="02020603050405020304" pitchFamily="18" charset="0"/>
                <a:cs typeface="Times New Roman" panose="02020603050405020304" pitchFamily="18" charset="0"/>
              </a:rPr>
              <a:t> </a:t>
            </a:r>
            <a:r>
              <a:rPr lang="en-SG" sz="4000" dirty="0" err="1">
                <a:solidFill>
                  <a:srgbClr val="0000FF"/>
                </a:solidFill>
                <a:latin typeface="Times New Roman" panose="02020603050405020304" pitchFamily="18" charset="0"/>
                <a:cs typeface="Times New Roman" panose="02020603050405020304" pitchFamily="18" charset="0"/>
              </a:rPr>
              <a:t>vụ</a:t>
            </a:r>
            <a:r>
              <a:rPr lang="en-SG" sz="4000" dirty="0">
                <a:solidFill>
                  <a:srgbClr val="0000FF"/>
                </a:solidFill>
                <a:latin typeface="Times New Roman" panose="02020603050405020304" pitchFamily="18" charset="0"/>
                <a:cs typeface="Times New Roman" panose="02020603050405020304" pitchFamily="18" charset="0"/>
              </a:rPr>
              <a:t> 3:  </a:t>
            </a:r>
            <a:r>
              <a:rPr lang="en-SG" sz="4000" dirty="0" err="1">
                <a:solidFill>
                  <a:srgbClr val="0000FF"/>
                </a:solidFill>
                <a:latin typeface="Times New Roman" panose="02020603050405020304" pitchFamily="18" charset="0"/>
                <a:cs typeface="Times New Roman" panose="02020603050405020304" pitchFamily="18" charset="0"/>
              </a:rPr>
              <a:t>xây</a:t>
            </a:r>
            <a:r>
              <a:rPr lang="vi-VN" sz="4000" dirty="0">
                <a:solidFill>
                  <a:srgbClr val="0000FF"/>
                </a:solidFill>
                <a:latin typeface="Times New Roman" panose="02020603050405020304" pitchFamily="18" charset="0"/>
                <a:cs typeface="Times New Roman" panose="02020603050405020304" pitchFamily="18" charset="0"/>
              </a:rPr>
              <a:t> dựng kế hoạch truyền thông về biện pháp phòng chống thiên tai và giảm nhẹ rủi ro khi gặp thiên tai</a:t>
            </a:r>
            <a:r>
              <a:rPr lang="vi-VN" sz="4000" dirty="0" smtClean="0">
                <a:solidFill>
                  <a:srgbClr val="0000FF"/>
                </a:solidFill>
                <a:latin typeface="Times New Roman" panose="02020603050405020304" pitchFamily="18" charset="0"/>
                <a:cs typeface="Times New Roman" panose="02020603050405020304" pitchFamily="18" charset="0"/>
              </a:rPr>
              <a:t>.</a:t>
            </a:r>
            <a:endParaRPr lang="en-US" sz="4000" dirty="0">
              <a:solidFill>
                <a:srgbClr val="0000FF"/>
              </a:solidFill>
              <a:latin typeface="Times New Roman" panose="02020603050405020304" pitchFamily="18" charset="0"/>
              <a:cs typeface="Times New Roman" panose="02020603050405020304" pitchFamily="18" charset="0"/>
            </a:endParaRPr>
          </a:p>
        </p:txBody>
      </p:sp>
      <p:sp>
        <p:nvSpPr>
          <p:cNvPr id="5" name="Title 1"/>
          <p:cNvSpPr txBox="1">
            <a:spLocks noChangeArrowheads="1"/>
          </p:cNvSpPr>
          <p:nvPr/>
        </p:nvSpPr>
        <p:spPr>
          <a:xfrm>
            <a:off x="795646" y="1025611"/>
            <a:ext cx="10958513" cy="11521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noChangeArrowheads="1"/>
          </p:cNvSpPr>
          <p:nvPr>
            <p:ph type="title"/>
          </p:nvPr>
        </p:nvSpPr>
        <p:spPr>
          <a:xfrm>
            <a:off x="0" y="129746"/>
            <a:ext cx="11657906" cy="778476"/>
          </a:xfrm>
        </p:spPr>
        <p:txBody>
          <a:bodyPr>
            <a:noAutofit/>
          </a:bodyPr>
          <a:lstStyle/>
          <a:p>
            <a:r>
              <a:rPr lang="en-US" b="1" dirty="0" smtClean="0">
                <a:solidFill>
                  <a:srgbClr val="FFFF00"/>
                </a:solidFill>
              </a:rPr>
              <a:t>                </a:t>
            </a:r>
            <a:r>
              <a:rPr lang="en-US" b="1" dirty="0" err="1" smtClean="0">
                <a:solidFill>
                  <a:srgbClr val="FFFF00"/>
                </a:solidFill>
                <a:latin typeface="Times New Roman" panose="02020603050405020304" pitchFamily="18" charset="0"/>
                <a:cs typeface="Times New Roman" panose="02020603050405020304" pitchFamily="18" charset="0"/>
              </a:rPr>
              <a:t>Hoạt</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động</a:t>
            </a:r>
            <a:r>
              <a:rPr lang="en-US" b="1" dirty="0">
                <a:solidFill>
                  <a:srgbClr val="FFFF00"/>
                </a:solidFill>
                <a:latin typeface="Times New Roman" panose="02020603050405020304" pitchFamily="18" charset="0"/>
                <a:cs typeface="Times New Roman" panose="02020603050405020304" pitchFamily="18" charset="0"/>
              </a:rPr>
              <a:t> </a:t>
            </a:r>
            <a:r>
              <a:rPr lang="en-US" b="1" dirty="0" smtClean="0">
                <a:solidFill>
                  <a:srgbClr val="FFFF00"/>
                </a:solidFill>
                <a:latin typeface="Times New Roman" panose="02020603050405020304" pitchFamily="18" charset="0"/>
                <a:cs typeface="Times New Roman" panose="02020603050405020304" pitchFamily="18" charset="0"/>
              </a:rPr>
              <a:t>1</a:t>
            </a:r>
            <a:r>
              <a:rPr lang="en-US" dirty="0">
                <a:solidFill>
                  <a:srgbClr val="FFFF00"/>
                </a:solidFill>
                <a:latin typeface="Times New Roman" panose="02020603050405020304" pitchFamily="18" charset="0"/>
                <a:cs typeface="Times New Roman" panose="02020603050405020304" pitchFamily="18" charset="0"/>
              </a:rPr>
              <a:t> </a:t>
            </a:r>
            <a:r>
              <a:rPr lang="en-US" dirty="0" smtClean="0">
                <a:solidFill>
                  <a:srgbClr val="FFFF00"/>
                </a:solidFill>
                <a:latin typeface="Times New Roman" panose="02020603050405020304" pitchFamily="18" charset="0"/>
                <a:cs typeface="Times New Roman" panose="02020603050405020304" pitchFamily="18" charset="0"/>
              </a:rPr>
              <a:t>          </a:t>
            </a:r>
            <a:r>
              <a:rPr lang="en-US" b="1" dirty="0" err="1" smtClean="0">
                <a:solidFill>
                  <a:srgbClr val="FFFF00"/>
                </a:solidFill>
                <a:latin typeface="Times New Roman" panose="02020603050405020304" pitchFamily="18" charset="0"/>
                <a:cs typeface="Times New Roman" panose="02020603050405020304" pitchFamily="18" charset="0"/>
              </a:rPr>
              <a:t>Khởi</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động</a:t>
            </a:r>
            <a:r>
              <a:rPr lang="en-US" b="1" dirty="0">
                <a:solidFill>
                  <a:srgbClr val="FFFF00"/>
                </a:solidFill>
                <a:latin typeface="Times New Roman" panose="02020603050405020304" pitchFamily="18" charset="0"/>
                <a:cs typeface="Times New Roman" panose="02020603050405020304" pitchFamily="18" charset="0"/>
              </a:rPr>
              <a:t> </a:t>
            </a:r>
            <a:r>
              <a:rPr lang="en-US" dirty="0">
                <a:solidFill>
                  <a:srgbClr val="FFFF00"/>
                </a:solidFill>
                <a:latin typeface="Times New Roman" panose="02020603050405020304" pitchFamily="18" charset="0"/>
                <a:cs typeface="Times New Roman" panose="02020603050405020304" pitchFamily="18" charset="0"/>
              </a:rPr>
              <a:t>10’</a:t>
            </a:r>
            <a:br>
              <a:rPr lang="en-US" sz="4000" dirty="0">
                <a:solidFill>
                  <a:srgbClr val="FFFF00"/>
                </a:solidFill>
                <a:latin typeface="Times New Roman" panose="02020603050405020304" pitchFamily="18" charset="0"/>
                <a:cs typeface="Times New Roman" panose="02020603050405020304" pitchFamily="18" charset="0"/>
              </a:rPr>
            </a:br>
            <a:endParaRPr lang="en-US" altLang="en-US" sz="4000" dirty="0">
              <a:solidFill>
                <a:srgbClr val="FFFF00"/>
              </a:solidFill>
              <a:latin typeface="Times New Roman" panose="02020603050405020304" pitchFamily="18" charset="0"/>
              <a:cs typeface="Times New Roman" panose="02020603050405020304" pitchFamily="18" charset="0"/>
            </a:endParaRPr>
          </a:p>
        </p:txBody>
      </p:sp>
      <p:sp>
        <p:nvSpPr>
          <p:cNvPr id="15375" name="TextBox 12"/>
          <p:cNvSpPr txBox="1">
            <a:spLocks noChangeArrowheads="1"/>
          </p:cNvSpPr>
          <p:nvPr/>
        </p:nvSpPr>
        <p:spPr bwMode="auto">
          <a:xfrm>
            <a:off x="201613" y="2038865"/>
            <a:ext cx="3238136" cy="4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rPr>
              <a:t>1. Mục tiêu</a:t>
            </a:r>
            <a:endPar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16" name="TextBox 7"/>
          <p:cNvSpPr txBox="1">
            <a:spLocks noChangeArrowheads="1"/>
          </p:cNvSpPr>
          <p:nvPr/>
        </p:nvSpPr>
        <p:spPr bwMode="auto">
          <a:xfrm>
            <a:off x="201613" y="2358355"/>
            <a:ext cx="11644313" cy="19000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571500" indent="-571500">
              <a:buFontTx/>
              <a:buChar char="-"/>
            </a:pPr>
            <a:r>
              <a:rPr lang="en-US" sz="4000" dirty="0" err="1" smtClean="0">
                <a:latin typeface="Times New Roman" panose="02020603050405020304" pitchFamily="18" charset="0"/>
                <a:cs typeface="Times New Roman" panose="02020603050405020304" pitchFamily="18" charset="0"/>
              </a:rPr>
              <a:t>Đền</a:t>
            </a:r>
            <a:r>
              <a:rPr lang="en-US" sz="4000" dirty="0" smtClean="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Trần</a:t>
            </a:r>
            <a:r>
              <a:rPr lang="en-US" sz="4000" dirty="0">
                <a:latin typeface="Times New Roman" panose="02020603050405020304" pitchFamily="18" charset="0"/>
                <a:cs typeface="Times New Roman" panose="02020603050405020304" pitchFamily="18" charset="0"/>
              </a:rPr>
              <a:t> - </a:t>
            </a:r>
            <a:r>
              <a:rPr lang="en-US" sz="4000" dirty="0" err="1">
                <a:latin typeface="Times New Roman" panose="02020603050405020304" pitchFamily="18" charset="0"/>
                <a:cs typeface="Times New Roman" panose="02020603050405020304" pitchFamily="18" charset="0"/>
              </a:rPr>
              <a:t>Đền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thờ</a:t>
            </a:r>
            <a:r>
              <a:rPr lang="en-US" sz="4000" dirty="0">
                <a:latin typeface="Times New Roman" panose="02020603050405020304" pitchFamily="18" charset="0"/>
                <a:cs typeface="Times New Roman" panose="02020603050405020304" pitchFamily="18" charset="0"/>
              </a:rPr>
              <a:t> 14 </a:t>
            </a:r>
            <a:r>
              <a:rPr lang="en-US" sz="4000" dirty="0" err="1">
                <a:latin typeface="Times New Roman" panose="02020603050405020304" pitchFamily="18" charset="0"/>
                <a:cs typeface="Times New Roman" panose="02020603050405020304" pitchFamily="18" charset="0"/>
              </a:rPr>
              <a:t>vị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vua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tại</a:t>
            </a:r>
            <a:r>
              <a:rPr lang="en-US" sz="4000" dirty="0">
                <a:latin typeface="Times New Roman" panose="02020603050405020304" pitchFamily="18" charset="0"/>
                <a:cs typeface="Times New Roman" panose="02020603050405020304" pitchFamily="18" charset="0"/>
              </a:rPr>
              <a:t> Nam </a:t>
            </a:r>
            <a:r>
              <a:rPr lang="en-US" sz="4000" dirty="0" err="1" smtClean="0">
                <a:latin typeface="Times New Roman" panose="02020603050405020304" pitchFamily="18" charset="0"/>
                <a:cs typeface="Times New Roman" panose="02020603050405020304" pitchFamily="18" charset="0"/>
              </a:rPr>
              <a:t>Định</a:t>
            </a:r>
            <a:endParaRPr lang="en-US" sz="4000" dirty="0" smtClean="0">
              <a:latin typeface="Times New Roman" panose="02020603050405020304" pitchFamily="18" charset="0"/>
              <a:cs typeface="Times New Roman" panose="02020603050405020304" pitchFamily="18" charset="0"/>
            </a:endParaRPr>
          </a:p>
          <a:p>
            <a:pPr marL="571500" indent="-571500">
              <a:buFontTx/>
              <a:buChar char="-"/>
            </a:pPr>
            <a:r>
              <a:rPr lang="en-US" sz="4000" dirty="0" smtClean="0">
                <a:latin typeface="Times New Roman" panose="02020603050405020304" pitchFamily="18" charset="0"/>
                <a:cs typeface="Times New Roman" panose="02020603050405020304" pitchFamily="18" charset="0"/>
              </a:rPr>
              <a:t>Hs </a:t>
            </a:r>
            <a:r>
              <a:rPr lang="en-US" sz="4000" dirty="0" err="1" smtClean="0">
                <a:latin typeface="Times New Roman" panose="02020603050405020304" pitchFamily="18" charset="0"/>
                <a:cs typeface="Times New Roman" panose="02020603050405020304" pitchFamily="18" charset="0"/>
              </a:rPr>
              <a:t>xem</a:t>
            </a:r>
            <a:r>
              <a:rPr lang="en-US" sz="4000" dirty="0" smtClean="0">
                <a:latin typeface="Times New Roman" panose="02020603050405020304" pitchFamily="18" charset="0"/>
                <a:cs typeface="Times New Roman" panose="02020603050405020304" pitchFamily="18" charset="0"/>
              </a:rPr>
              <a:t> video qua </a:t>
            </a:r>
            <a:r>
              <a:rPr lang="en-US" sz="4000" dirty="0" err="1" smtClean="0">
                <a:latin typeface="Times New Roman" panose="02020603050405020304" pitchFamily="18" charset="0"/>
                <a:cs typeface="Times New Roman" panose="02020603050405020304" pitchFamily="18" charset="0"/>
              </a:rPr>
              <a:t>đường</a:t>
            </a:r>
            <a:r>
              <a:rPr lang="en-US" sz="4000" dirty="0" smtClean="0">
                <a:latin typeface="Times New Roman" panose="02020603050405020304" pitchFamily="18" charset="0"/>
                <a:cs typeface="Times New Roman" panose="02020603050405020304" pitchFamily="18" charset="0"/>
              </a:rPr>
              <a:t> link </a:t>
            </a:r>
            <a:r>
              <a:rPr lang="en-US" sz="4000" dirty="0" err="1" smtClean="0">
                <a:latin typeface="Times New Roman" panose="02020603050405020304" pitchFamily="18" charset="0"/>
                <a:cs typeface="Times New Roman" panose="02020603050405020304" pitchFamily="18" charset="0"/>
              </a:rPr>
              <a:t>dưới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đây</a:t>
            </a:r>
            <a:endParaRPr lang="en-US" sz="4000" dirty="0" smtClean="0">
              <a:latin typeface="Times New Roman" panose="02020603050405020304" pitchFamily="18" charset="0"/>
              <a:cs typeface="Times New Roman" panose="02020603050405020304" pitchFamily="18" charset="0"/>
            </a:endParaRPr>
          </a:p>
          <a:p>
            <a:pPr algn="ctr">
              <a:buNone/>
            </a:pPr>
            <a:r>
              <a:rPr lang="en-US" sz="3200" b="1" u="sng" dirty="0" smtClean="0">
                <a:solidFill>
                  <a:srgbClr val="0000FF"/>
                </a:solidFill>
                <a:latin typeface="Times New Roman" panose="02020603050405020304" pitchFamily="18" charset="0"/>
                <a:cs typeface="Times New Roman" panose="02020603050405020304" pitchFamily="18" charset="0"/>
                <a:hlinkClick r:id="rId1"/>
              </a:rPr>
              <a:t>https</a:t>
            </a:r>
            <a:r>
              <a:rPr lang="en-US" sz="3200" b="1" u="sng" dirty="0">
                <a:solidFill>
                  <a:srgbClr val="0000FF"/>
                </a:solidFill>
                <a:latin typeface="Times New Roman" panose="02020603050405020304" pitchFamily="18" charset="0"/>
                <a:cs typeface="Times New Roman" panose="02020603050405020304" pitchFamily="18" charset="0"/>
                <a:hlinkClick r:id="rId1"/>
              </a:rPr>
              <a:t>://</a:t>
            </a:r>
            <a:r>
              <a:rPr lang="en-US" sz="3200" b="1" u="sng" dirty="0" smtClean="0">
                <a:solidFill>
                  <a:srgbClr val="0000FF"/>
                </a:solidFill>
                <a:latin typeface="Times New Roman" panose="02020603050405020304" pitchFamily="18" charset="0"/>
                <a:cs typeface="Times New Roman" panose="02020603050405020304" pitchFamily="18" charset="0"/>
                <a:hlinkClick r:id="rId1"/>
              </a:rPr>
              <a:t>www.youtube.com/watch?v=CAVY0aoDj7M</a:t>
            </a:r>
            <a:endParaRPr lang="en-US" sz="3200" b="1" u="sng" dirty="0" smtClean="0">
              <a:latin typeface="Times New Roman" panose="02020603050405020304" pitchFamily="18" charset="0"/>
              <a:cs typeface="Times New Roman" panose="02020603050405020304" pitchFamily="18" charset="0"/>
            </a:endParaRPr>
          </a:p>
        </p:txBody>
      </p:sp>
      <p:sp>
        <p:nvSpPr>
          <p:cNvPr id="5" name="Title 1"/>
          <p:cNvSpPr txBox="1">
            <a:spLocks noChangeArrowheads="1"/>
          </p:cNvSpPr>
          <p:nvPr/>
        </p:nvSpPr>
        <p:spPr>
          <a:xfrm>
            <a:off x="795646" y="1025611"/>
            <a:ext cx="10958513" cy="11521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noChangeArrowheads="1"/>
          </p:cNvSpPr>
          <p:nvPr>
            <p:ph type="title"/>
          </p:nvPr>
        </p:nvSpPr>
        <p:spPr>
          <a:xfrm>
            <a:off x="0" y="129746"/>
            <a:ext cx="11657906" cy="778476"/>
          </a:xfrm>
        </p:spPr>
        <p:txBody>
          <a:bodyPr>
            <a:noAutofit/>
          </a:bodyPr>
          <a:lstStyle/>
          <a:p>
            <a:r>
              <a:rPr lang="en-US" b="1" dirty="0" smtClean="0">
                <a:solidFill>
                  <a:srgbClr val="FFFF00"/>
                </a:solidFill>
              </a:rPr>
              <a:t>                </a:t>
            </a:r>
            <a:r>
              <a:rPr lang="en-US" b="1" dirty="0" smtClean="0">
                <a:solidFill>
                  <a:srgbClr val="FFFF00"/>
                </a:solidFill>
                <a:latin typeface="Times New Roman" panose="02020603050405020304" pitchFamily="18" charset="0"/>
                <a:cs typeface="Times New Roman" panose="02020603050405020304" pitchFamily="18" charset="0"/>
              </a:rPr>
              <a:t>CÁC VỊ VUA THỜI NHÀ TRẦN</a:t>
            </a:r>
            <a:br>
              <a:rPr lang="en-US" sz="4000" dirty="0">
                <a:solidFill>
                  <a:srgbClr val="FFFF00"/>
                </a:solidFill>
                <a:latin typeface="Times New Roman" panose="02020603050405020304" pitchFamily="18" charset="0"/>
                <a:cs typeface="Times New Roman" panose="02020603050405020304" pitchFamily="18" charset="0"/>
              </a:rPr>
            </a:br>
            <a:endParaRPr lang="en-US" altLang="en-US" sz="4000" dirty="0">
              <a:solidFill>
                <a:srgbClr val="FFFF00"/>
              </a:solidFill>
              <a:latin typeface="Times New Roman" panose="02020603050405020304" pitchFamily="18" charset="0"/>
              <a:cs typeface="Times New Roman" panose="02020603050405020304" pitchFamily="18" charset="0"/>
            </a:endParaRPr>
          </a:p>
        </p:txBody>
      </p:sp>
      <p:sp>
        <p:nvSpPr>
          <p:cNvPr id="15375" name="TextBox 12"/>
          <p:cNvSpPr txBox="1">
            <a:spLocks noChangeArrowheads="1"/>
          </p:cNvSpPr>
          <p:nvPr/>
        </p:nvSpPr>
        <p:spPr bwMode="auto">
          <a:xfrm>
            <a:off x="129423" y="1967949"/>
            <a:ext cx="3238136" cy="4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rPr>
              <a:t>1. Mục tiêu</a:t>
            </a:r>
            <a:endPar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5" name="Title 1"/>
          <p:cNvSpPr txBox="1">
            <a:spLocks noChangeArrowheads="1"/>
          </p:cNvSpPr>
          <p:nvPr/>
        </p:nvSpPr>
        <p:spPr>
          <a:xfrm>
            <a:off x="795646" y="1025611"/>
            <a:ext cx="10958513" cy="11521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dirty="0">
              <a:solidFill>
                <a:srgbClr val="FF0000"/>
              </a:solidFill>
            </a:endParaRPr>
          </a:p>
        </p:txBody>
      </p:sp>
      <p:pic>
        <p:nvPicPr>
          <p:cNvPr id="1026" name="Picture 2" descr="h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9423" y="1214202"/>
            <a:ext cx="3951413" cy="48937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8572" y="1214203"/>
            <a:ext cx="4021688" cy="48937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9423" y="6107940"/>
            <a:ext cx="3288144" cy="369332"/>
          </a:xfrm>
          <a:prstGeom prst="rect">
            <a:avLst/>
          </a:prstGeom>
        </p:spPr>
        <p:txBody>
          <a:bodyPr wrap="none">
            <a:spAutoFit/>
          </a:bodyPr>
          <a:lstStyle/>
          <a:p>
            <a:r>
              <a:rPr lang="en-US" b="1" dirty="0" err="1" smtClean="0">
                <a:solidFill>
                  <a:srgbClr val="444444"/>
                </a:solidFill>
                <a:latin typeface="-apple-system"/>
              </a:rPr>
              <a:t>Trần</a:t>
            </a:r>
            <a:r>
              <a:rPr lang="en-US" b="1" dirty="0" smtClean="0">
                <a:solidFill>
                  <a:srgbClr val="444444"/>
                </a:solidFill>
                <a:latin typeface="-apple-system"/>
              </a:rPr>
              <a:t> </a:t>
            </a:r>
            <a:r>
              <a:rPr lang="en-US" b="1" dirty="0" err="1">
                <a:solidFill>
                  <a:srgbClr val="444444"/>
                </a:solidFill>
                <a:latin typeface="-apple-system"/>
              </a:rPr>
              <a:t>Thái</a:t>
            </a:r>
            <a:r>
              <a:rPr lang="en-US" b="1" dirty="0">
                <a:solidFill>
                  <a:srgbClr val="444444"/>
                </a:solidFill>
                <a:latin typeface="-apple-system"/>
              </a:rPr>
              <a:t> </a:t>
            </a:r>
            <a:r>
              <a:rPr lang="en-US" b="1" dirty="0" err="1">
                <a:solidFill>
                  <a:srgbClr val="444444"/>
                </a:solidFill>
                <a:latin typeface="-apple-system"/>
              </a:rPr>
              <a:t>Tông</a:t>
            </a:r>
            <a:r>
              <a:rPr lang="en-US" b="1" dirty="0">
                <a:solidFill>
                  <a:srgbClr val="444444"/>
                </a:solidFill>
                <a:latin typeface="-apple-system"/>
              </a:rPr>
              <a:t> (1225 - 1258)</a:t>
            </a:r>
            <a:endParaRPr lang="en-US" b="1" i="0" dirty="0">
              <a:solidFill>
                <a:srgbClr val="444444"/>
              </a:solidFill>
              <a:effectLst/>
              <a:latin typeface="-apple-system"/>
            </a:endParaRPr>
          </a:p>
        </p:txBody>
      </p:sp>
      <p:sp>
        <p:nvSpPr>
          <p:cNvPr id="3" name="Rectangle 2"/>
          <p:cNvSpPr/>
          <p:nvPr/>
        </p:nvSpPr>
        <p:spPr>
          <a:xfrm>
            <a:off x="4204645" y="6107940"/>
            <a:ext cx="3506153" cy="369332"/>
          </a:xfrm>
          <a:prstGeom prst="rect">
            <a:avLst/>
          </a:prstGeom>
        </p:spPr>
        <p:txBody>
          <a:bodyPr wrap="none">
            <a:spAutoFit/>
          </a:bodyPr>
          <a:lstStyle/>
          <a:p>
            <a:r>
              <a:rPr lang="en-US" b="1" dirty="0" err="1" smtClean="0">
                <a:solidFill>
                  <a:srgbClr val="444444"/>
                </a:solidFill>
                <a:latin typeface="-apple-system"/>
              </a:rPr>
              <a:t>Trần</a:t>
            </a:r>
            <a:r>
              <a:rPr lang="en-US" b="1" dirty="0" smtClean="0">
                <a:solidFill>
                  <a:srgbClr val="444444"/>
                </a:solidFill>
                <a:latin typeface="-apple-system"/>
              </a:rPr>
              <a:t> </a:t>
            </a:r>
            <a:r>
              <a:rPr lang="en-US" b="1" dirty="0" err="1">
                <a:solidFill>
                  <a:srgbClr val="444444"/>
                </a:solidFill>
                <a:latin typeface="-apple-system"/>
              </a:rPr>
              <a:t>Thánh</a:t>
            </a:r>
            <a:r>
              <a:rPr lang="en-US" b="1" dirty="0">
                <a:solidFill>
                  <a:srgbClr val="444444"/>
                </a:solidFill>
                <a:latin typeface="-apple-system"/>
              </a:rPr>
              <a:t> </a:t>
            </a:r>
            <a:r>
              <a:rPr lang="en-US" b="1" dirty="0" err="1">
                <a:solidFill>
                  <a:srgbClr val="444444"/>
                </a:solidFill>
                <a:latin typeface="-apple-system"/>
              </a:rPr>
              <a:t>Tông</a:t>
            </a:r>
            <a:r>
              <a:rPr lang="en-US" b="1" dirty="0">
                <a:solidFill>
                  <a:srgbClr val="444444"/>
                </a:solidFill>
                <a:latin typeface="-apple-system"/>
              </a:rPr>
              <a:t> (1258 - 1278)</a:t>
            </a:r>
            <a:endParaRPr lang="en-US" b="1" i="0" dirty="0">
              <a:solidFill>
                <a:srgbClr val="444444"/>
              </a:solidFill>
              <a:effectLst/>
              <a:latin typeface="-apple-system"/>
            </a:endParaRPr>
          </a:p>
        </p:txBody>
      </p:sp>
      <p:pic>
        <p:nvPicPr>
          <p:cNvPr id="1032" name="Picture 8" descr="https://www.ubootwaffe.net/wp-content/uploads/2022/06/word-image-1715-3.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4069" y="1214203"/>
            <a:ext cx="3709699" cy="489373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350141" y="6107940"/>
            <a:ext cx="3518977" cy="369332"/>
          </a:xfrm>
          <a:prstGeom prst="rect">
            <a:avLst/>
          </a:prstGeom>
        </p:spPr>
        <p:txBody>
          <a:bodyPr wrap="none">
            <a:spAutoFit/>
          </a:bodyPr>
          <a:lstStyle/>
          <a:p>
            <a:r>
              <a:rPr lang="en-US" b="1" dirty="0">
                <a:solidFill>
                  <a:srgbClr val="000000"/>
                </a:solidFill>
                <a:latin typeface="Inter"/>
              </a:rPr>
              <a:t>3. </a:t>
            </a:r>
            <a:r>
              <a:rPr lang="en-US" b="1" dirty="0" err="1">
                <a:solidFill>
                  <a:srgbClr val="000000"/>
                </a:solidFill>
                <a:latin typeface="Inter"/>
              </a:rPr>
              <a:t>Trần</a:t>
            </a:r>
            <a:r>
              <a:rPr lang="en-US" b="1" dirty="0">
                <a:solidFill>
                  <a:srgbClr val="000000"/>
                </a:solidFill>
                <a:latin typeface="Inter"/>
              </a:rPr>
              <a:t> </a:t>
            </a:r>
            <a:r>
              <a:rPr lang="en-US" b="1" dirty="0" err="1">
                <a:solidFill>
                  <a:srgbClr val="000000"/>
                </a:solidFill>
                <a:latin typeface="Inter"/>
              </a:rPr>
              <a:t>Nhân</a:t>
            </a:r>
            <a:r>
              <a:rPr lang="en-US" b="1" dirty="0">
                <a:solidFill>
                  <a:srgbClr val="000000"/>
                </a:solidFill>
                <a:latin typeface="Inter"/>
              </a:rPr>
              <a:t> </a:t>
            </a:r>
            <a:r>
              <a:rPr lang="en-US" b="1" dirty="0" err="1">
                <a:solidFill>
                  <a:srgbClr val="000000"/>
                </a:solidFill>
                <a:latin typeface="Inter"/>
              </a:rPr>
              <a:t>Tông</a:t>
            </a:r>
            <a:r>
              <a:rPr lang="en-US" b="1" dirty="0">
                <a:solidFill>
                  <a:srgbClr val="000000"/>
                </a:solidFill>
                <a:latin typeface="Inter"/>
              </a:rPr>
              <a:t> (1279-1293)</a:t>
            </a:r>
            <a:endParaRPr lang="en-US" b="1" i="0" dirty="0">
              <a:solidFill>
                <a:srgbClr val="000000"/>
              </a:solidFill>
              <a:effectLst/>
              <a:latin typeface="Inte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5805</Words>
  <Application>WPS Presentation</Application>
  <PresentationFormat>Custom</PresentationFormat>
  <Paragraphs>310</Paragraphs>
  <Slides>29</Slides>
  <Notes>26</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29</vt:i4>
      </vt:variant>
    </vt:vector>
  </HeadingPairs>
  <TitlesOfParts>
    <vt:vector size="44" baseType="lpstr">
      <vt:lpstr>Arial</vt:lpstr>
      <vt:lpstr>SimSun</vt:lpstr>
      <vt:lpstr>Wingdings</vt:lpstr>
      <vt:lpstr>Wingdings 3</vt:lpstr>
      <vt:lpstr>Arial</vt:lpstr>
      <vt:lpstr>Unica One</vt:lpstr>
      <vt:lpstr>Segoe Print</vt:lpstr>
      <vt:lpstr>Times New Roman</vt:lpstr>
      <vt:lpstr>Calibri</vt:lpstr>
      <vt:lpstr>-apple-system</vt:lpstr>
      <vt:lpstr>Inter</vt:lpstr>
      <vt:lpstr>Trebuchet MS</vt:lpstr>
      <vt:lpstr>Microsoft YaHei</vt:lpstr>
      <vt:lpstr>Arial Unicode MS</vt:lpstr>
      <vt:lpstr>Facet</vt:lpstr>
      <vt:lpstr>PowerPoint 演示文稿</vt:lpstr>
      <vt:lpstr>1. Mục tiêu cần đạt</vt:lpstr>
      <vt:lpstr>2. Phẩm chất</vt:lpstr>
      <vt:lpstr>3. Thiết bị dạy học và học liệu </vt:lpstr>
      <vt:lpstr>3. Thiết bị dạy học và học liệu </vt:lpstr>
      <vt:lpstr>NÉT ĐẸP QUÊ HƯƠNG </vt:lpstr>
      <vt:lpstr>TUYÊN TRUYỀN PHÒNG CHỐNG THIÊN TAI </vt:lpstr>
      <vt:lpstr>                Hoạt động 1           Khởi động 10’ </vt:lpstr>
      <vt:lpstr>                CÁC VỊ VUA THỜI NHÀ TRẦN </vt:lpstr>
      <vt:lpstr>                CÁC VỊ VUA THỜI NHÀ TRẦN </vt:lpstr>
      <vt:lpstr>                CÁC VỊ VUA THỜI NHÀ TRẦN </vt:lpstr>
      <vt:lpstr>                CÁC VỊ VUA THỜI NHÀ TRẦN </vt:lpstr>
      <vt:lpstr>    Hoạt động 2: (35’) NÉT ĐẸP QUÊ HƯƠNG  </vt:lpstr>
      <vt:lpstr>     HÌNH ẢNH VỀ THÁP PHỔ MINH TẠI NAM ĐỊNH </vt:lpstr>
      <vt:lpstr>    Hoạt động 2: (45’) NÉT ĐẸP QUÊ HƯƠNG Nét đặc trưng của danh lam thắng cảnh, cảnh quan thiên nhiên?                   </vt:lpstr>
      <vt:lpstr>                      HÌNH ẢNH VỀ VỊNH HẠ LONG </vt:lpstr>
      <vt:lpstr>    Hoạt động 2:    </vt:lpstr>
      <vt:lpstr>Hoạt động 3: (45’) TUYÊN TRUYỀN PHÒNG CHỐNG THIÊN TAI                         </vt:lpstr>
      <vt:lpstr>                       HÌNH ẢNH VỀ THIÊN TAI  </vt:lpstr>
      <vt:lpstr>Hoạt động 3: (45’) TUYÊN TRUYỀN PHÒNG CHỐNG THIÊN TAI                         </vt:lpstr>
      <vt:lpstr>                  HÌNH ẢNH VỀ THIÊN TAI BÃO LŨ  </vt:lpstr>
      <vt:lpstr>                  HÌNH ẢNH VỀ THIÊN TAI BÃO LŨ  </vt:lpstr>
      <vt:lpstr>                  TUYÊN TRUYỀN PHÒNG CHỐNG THIÊN TAI   </vt:lpstr>
      <vt:lpstr>                  TUYÊN TRUYỀN PHÒNG CHỐNG THIÊN TAI   </vt:lpstr>
      <vt:lpstr>    Hoạt động 4: (45’) TUYÊN TRUYỀN PHÒNG CHỐNG THIÊN TAI           </vt:lpstr>
      <vt:lpstr> xây dựng kế hoạch truyền thông về biện pháp phòng chống thiên tai và giảm nhẹ rủi ro khi gặp thiên tai  </vt:lpstr>
      <vt:lpstr>PowerPoint 演示文稿</vt:lpstr>
      <vt:lpstr>    Đánh giá mức độ tham gia của em trong các hoạt động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SGDNĐ-Ngô Hà Vũ-GDTrH</dc:creator>
  <cp:lastModifiedBy>Ngọc Bao</cp:lastModifiedBy>
  <cp:revision>104</cp:revision>
  <cp:lastPrinted>2023-04-18T16:50:00Z</cp:lastPrinted>
  <dcterms:created xsi:type="dcterms:W3CDTF">2023-04-10T08:14:00Z</dcterms:created>
  <dcterms:modified xsi:type="dcterms:W3CDTF">2024-01-16T04:45:50Z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643FB14F8E224CFA8D1170F15177BA21_13</vt:lpwstr>
  </property>
  <property fmtid="{D5CDD505-2E9C-101B-9397-08002B2CF9AE}" pid="3" name="KSOProductBuildVer">
    <vt:lpwstr>1033-12.2.0.13359</vt:lpwstr>
  </property>
</Properties>
</file>